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wmv" ContentType="video/x-ms-wmv"/>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6"/>
  </p:notesMasterIdLst>
  <p:sldIdLst>
    <p:sldId id="403" r:id="rId3"/>
    <p:sldId id="404" r:id="rId4"/>
    <p:sldId id="317" r:id="rId5"/>
    <p:sldId id="405" r:id="rId6"/>
    <p:sldId id="322" r:id="rId7"/>
    <p:sldId id="399" r:id="rId8"/>
    <p:sldId id="334" r:id="rId9"/>
    <p:sldId id="396" r:id="rId10"/>
    <p:sldId id="402" r:id="rId11"/>
    <p:sldId id="394" r:id="rId12"/>
    <p:sldId id="375" r:id="rId13"/>
    <p:sldId id="376" r:id="rId14"/>
    <p:sldId id="377" r:id="rId15"/>
    <p:sldId id="388" r:id="rId16"/>
    <p:sldId id="389" r:id="rId17"/>
    <p:sldId id="390" r:id="rId18"/>
    <p:sldId id="383" r:id="rId19"/>
    <p:sldId id="395" r:id="rId20"/>
    <p:sldId id="401" r:id="rId21"/>
    <p:sldId id="400" r:id="rId22"/>
    <p:sldId id="393" r:id="rId23"/>
    <p:sldId id="392" r:id="rId24"/>
    <p:sldId id="292" r:id="rId25"/>
  </p:sldIdLst>
  <p:sldSz cx="9144000" cy="5143500" type="screen16x9"/>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40000"/>
    <a:srgbClr val="B00000"/>
    <a:srgbClr val="FF6600"/>
    <a:srgbClr val="FE7640"/>
    <a:srgbClr val="5BBDFF"/>
    <a:srgbClr val="36174D"/>
    <a:srgbClr val="AE78D6"/>
    <a:srgbClr val="00759E"/>
    <a:srgbClr val="E60000"/>
    <a:srgbClr val="82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389" autoAdjust="0"/>
    <p:restoredTop sz="94660"/>
  </p:normalViewPr>
  <p:slideViewPr>
    <p:cSldViewPr showGuides="1">
      <p:cViewPr>
        <p:scale>
          <a:sx n="75" d="100"/>
          <a:sy n="75" d="100"/>
        </p:scale>
        <p:origin x="-2340" y="-1128"/>
      </p:cViewPr>
      <p:guideLst>
        <p:guide orient="horz" pos="1620"/>
        <p:guide pos="2880"/>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ags" Target="tags/tag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84926AC-B1C1-4725-9406-BE688389F075}" type="datetimeFigureOut">
              <a:rPr lang="zh-CN" altLang="en-US" smtClean="0"/>
              <a:t>2016-03-26</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DE9961C-96FC-437D-8B8B-79CBBB84F82F}" type="slidenum">
              <a:rPr lang="zh-CN" altLang="en-US" smtClean="0"/>
              <a:t>‹#›</a:t>
            </a:fld>
            <a:endParaRPr lang="zh-CN" altLang="en-US"/>
          </a:p>
        </p:txBody>
      </p:sp>
    </p:spTree>
    <p:extLst>
      <p:ext uri="{BB962C8B-B14F-4D97-AF65-F5344CB8AC3E}">
        <p14:creationId xmlns:p14="http://schemas.microsoft.com/office/powerpoint/2010/main" val="33503833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AB4BE19-A50F-4B37-BDB6-174FAE1415D8}" type="slidenum">
              <a:rPr lang="en-US" altLang="zh-CN"/>
              <a:pPr/>
              <a:t>1</a:t>
            </a:fld>
            <a:endParaRPr lang="en-US" altLang="zh-CN"/>
          </a:p>
        </p:txBody>
      </p:sp>
      <p:sp>
        <p:nvSpPr>
          <p:cNvPr id="9218" name="Rectangle 2"/>
          <p:cNvSpPr>
            <a:spLocks noGrp="1" noRot="1" noChangeAspect="1" noChangeArrowheads="1" noTextEdit="1"/>
          </p:cNvSpPr>
          <p:nvPr>
            <p:ph type="sldImg"/>
          </p:nvPr>
        </p:nvSpPr>
        <p:spPr>
          <a:xfrm>
            <a:off x="381000" y="685800"/>
            <a:ext cx="6096000" cy="3429000"/>
          </a:xfrm>
          <a:ln/>
        </p:spPr>
      </p:sp>
      <p:sp>
        <p:nvSpPr>
          <p:cNvPr id="9219" name="Rectangle 3"/>
          <p:cNvSpPr>
            <a:spLocks noGrp="1" noChangeArrowheads="1"/>
          </p:cNvSpPr>
          <p:nvPr>
            <p:ph type="body" idx="1"/>
          </p:nvPr>
        </p:nvSpPr>
        <p:spPr/>
        <p:txBody>
          <a:bodyPr/>
          <a:lstStyle/>
          <a:p>
            <a:endParaRPr lang="zh-CN" altLang="zh-CN"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DE9961C-96FC-437D-8B8B-79CBBB84F82F}" type="slidenum">
              <a:rPr lang="zh-CN" altLang="en-US" smtClean="0"/>
              <a:t>10</a:t>
            </a:fld>
            <a:endParaRPr lang="zh-CN" altLang="en-US"/>
          </a:p>
        </p:txBody>
      </p:sp>
    </p:spTree>
    <p:extLst>
      <p:ext uri="{BB962C8B-B14F-4D97-AF65-F5344CB8AC3E}">
        <p14:creationId xmlns:p14="http://schemas.microsoft.com/office/powerpoint/2010/main" val="21289674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E9961C-96FC-437D-8B8B-79CBBB84F82F}" type="slidenum">
              <a:rPr lang="zh-CN" altLang="en-US" smtClean="0"/>
              <a:t>11</a:t>
            </a:fld>
            <a:endParaRPr lang="zh-CN" altLang="en-US"/>
          </a:p>
        </p:txBody>
      </p:sp>
    </p:spTree>
    <p:extLst>
      <p:ext uri="{BB962C8B-B14F-4D97-AF65-F5344CB8AC3E}">
        <p14:creationId xmlns:p14="http://schemas.microsoft.com/office/powerpoint/2010/main" val="22686059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F9A2E-B306-4A69-AD53-95F7B5B74615}" type="slidenum">
              <a:rPr lang="zh-CN" altLang="en-US" smtClean="0">
                <a:solidFill>
                  <a:prstClr val="black"/>
                </a:solidFill>
              </a:rPr>
              <a:pPr/>
              <a:t>12</a:t>
            </a:fld>
            <a:endParaRPr lang="zh-CN" altLang="en-US">
              <a:solidFill>
                <a:prstClr val="black"/>
              </a:solidFill>
            </a:endParaRPr>
          </a:p>
        </p:txBody>
      </p:sp>
    </p:spTree>
    <p:extLst>
      <p:ext uri="{BB962C8B-B14F-4D97-AF65-F5344CB8AC3E}">
        <p14:creationId xmlns:p14="http://schemas.microsoft.com/office/powerpoint/2010/main" val="40925937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F9A2E-B306-4A69-AD53-95F7B5B74615}" type="slidenum">
              <a:rPr lang="zh-CN" altLang="en-US" smtClean="0">
                <a:solidFill>
                  <a:prstClr val="black"/>
                </a:solidFill>
              </a:rPr>
              <a:pPr/>
              <a:t>13</a:t>
            </a:fld>
            <a:endParaRPr lang="zh-CN" altLang="en-US">
              <a:solidFill>
                <a:prstClr val="black"/>
              </a:solidFill>
            </a:endParaRPr>
          </a:p>
        </p:txBody>
      </p:sp>
    </p:spTree>
    <p:extLst>
      <p:ext uri="{BB962C8B-B14F-4D97-AF65-F5344CB8AC3E}">
        <p14:creationId xmlns:p14="http://schemas.microsoft.com/office/powerpoint/2010/main" val="40925937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F9A2E-B306-4A69-AD53-95F7B5B74615}" type="slidenum">
              <a:rPr lang="zh-CN" altLang="en-US" smtClean="0">
                <a:solidFill>
                  <a:prstClr val="black"/>
                </a:solidFill>
              </a:rPr>
              <a:pPr/>
              <a:t>14</a:t>
            </a:fld>
            <a:endParaRPr lang="zh-CN" altLang="en-US">
              <a:solidFill>
                <a:prstClr val="black"/>
              </a:solidFill>
            </a:endParaRPr>
          </a:p>
        </p:txBody>
      </p:sp>
    </p:spTree>
    <p:extLst>
      <p:ext uri="{BB962C8B-B14F-4D97-AF65-F5344CB8AC3E}">
        <p14:creationId xmlns:p14="http://schemas.microsoft.com/office/powerpoint/2010/main" val="40925937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F9A2E-B306-4A69-AD53-95F7B5B74615}" type="slidenum">
              <a:rPr lang="zh-CN" altLang="en-US" smtClean="0">
                <a:solidFill>
                  <a:prstClr val="black"/>
                </a:solidFill>
              </a:rPr>
              <a:pPr/>
              <a:t>15</a:t>
            </a:fld>
            <a:endParaRPr lang="zh-CN" altLang="en-US">
              <a:solidFill>
                <a:prstClr val="black"/>
              </a:solidFill>
            </a:endParaRPr>
          </a:p>
        </p:txBody>
      </p:sp>
    </p:spTree>
    <p:extLst>
      <p:ext uri="{BB962C8B-B14F-4D97-AF65-F5344CB8AC3E}">
        <p14:creationId xmlns:p14="http://schemas.microsoft.com/office/powerpoint/2010/main" val="40925937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F9A2E-B306-4A69-AD53-95F7B5B74615}" type="slidenum">
              <a:rPr lang="zh-CN" altLang="en-US" smtClean="0">
                <a:solidFill>
                  <a:prstClr val="black"/>
                </a:solidFill>
              </a:rPr>
              <a:pPr/>
              <a:t>16</a:t>
            </a:fld>
            <a:endParaRPr lang="zh-CN" altLang="en-US">
              <a:solidFill>
                <a:prstClr val="black"/>
              </a:solidFill>
            </a:endParaRPr>
          </a:p>
        </p:txBody>
      </p:sp>
    </p:spTree>
    <p:extLst>
      <p:ext uri="{BB962C8B-B14F-4D97-AF65-F5344CB8AC3E}">
        <p14:creationId xmlns:p14="http://schemas.microsoft.com/office/powerpoint/2010/main" val="40925937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F9A2E-B306-4A69-AD53-95F7B5B74615}" type="slidenum">
              <a:rPr lang="zh-CN" altLang="en-US" smtClean="0">
                <a:solidFill>
                  <a:prstClr val="black"/>
                </a:solidFill>
              </a:rPr>
              <a:pPr/>
              <a:t>17</a:t>
            </a:fld>
            <a:endParaRPr lang="zh-CN" altLang="en-US">
              <a:solidFill>
                <a:prstClr val="black"/>
              </a:solidFill>
            </a:endParaRPr>
          </a:p>
        </p:txBody>
      </p:sp>
    </p:spTree>
    <p:extLst>
      <p:ext uri="{BB962C8B-B14F-4D97-AF65-F5344CB8AC3E}">
        <p14:creationId xmlns:p14="http://schemas.microsoft.com/office/powerpoint/2010/main" val="40925937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DE9961C-96FC-437D-8B8B-79CBBB84F82F}" type="slidenum">
              <a:rPr lang="zh-CN" altLang="en-US" smtClean="0"/>
              <a:t>18</a:t>
            </a:fld>
            <a:endParaRPr lang="zh-CN" altLang="en-US"/>
          </a:p>
        </p:txBody>
      </p:sp>
    </p:spTree>
    <p:extLst>
      <p:ext uri="{BB962C8B-B14F-4D97-AF65-F5344CB8AC3E}">
        <p14:creationId xmlns:p14="http://schemas.microsoft.com/office/powerpoint/2010/main" val="21289674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F9A2E-B306-4A69-AD53-95F7B5B74615}" type="slidenum">
              <a:rPr lang="zh-CN" altLang="en-US" smtClean="0">
                <a:solidFill>
                  <a:prstClr val="black"/>
                </a:solidFill>
              </a:rPr>
              <a:pPr/>
              <a:t>19</a:t>
            </a:fld>
            <a:endParaRPr lang="zh-CN" altLang="en-US">
              <a:solidFill>
                <a:prstClr val="black"/>
              </a:solidFill>
            </a:endParaRPr>
          </a:p>
        </p:txBody>
      </p:sp>
    </p:spTree>
    <p:extLst>
      <p:ext uri="{BB962C8B-B14F-4D97-AF65-F5344CB8AC3E}">
        <p14:creationId xmlns:p14="http://schemas.microsoft.com/office/powerpoint/2010/main" val="40925937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AB4BE19-A50F-4B37-BDB6-174FAE1415D8}" type="slidenum">
              <a:rPr lang="en-US" altLang="zh-CN"/>
              <a:pPr/>
              <a:t>2</a:t>
            </a:fld>
            <a:endParaRPr lang="en-US" altLang="zh-CN"/>
          </a:p>
        </p:txBody>
      </p:sp>
      <p:sp>
        <p:nvSpPr>
          <p:cNvPr id="9218" name="Rectangle 2"/>
          <p:cNvSpPr>
            <a:spLocks noGrp="1" noRot="1" noChangeAspect="1" noChangeArrowheads="1" noTextEdit="1"/>
          </p:cNvSpPr>
          <p:nvPr>
            <p:ph type="sldImg"/>
          </p:nvPr>
        </p:nvSpPr>
        <p:spPr>
          <a:xfrm>
            <a:off x="381000" y="685800"/>
            <a:ext cx="6096000" cy="3429000"/>
          </a:xfrm>
          <a:ln/>
        </p:spPr>
      </p:sp>
      <p:sp>
        <p:nvSpPr>
          <p:cNvPr id="9219" name="Rectangle 3"/>
          <p:cNvSpPr>
            <a:spLocks noGrp="1" noChangeArrowheads="1"/>
          </p:cNvSpPr>
          <p:nvPr>
            <p:ph type="body" idx="1"/>
          </p:nvPr>
        </p:nvSpPr>
        <p:spPr/>
        <p:txBody>
          <a:bodyPr/>
          <a:lstStyle/>
          <a:p>
            <a:endParaRPr lang="zh-CN" altLang="zh-CN"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DE9961C-96FC-437D-8B8B-79CBBB84F82F}" type="slidenum">
              <a:rPr lang="zh-CN" altLang="en-US" smtClean="0"/>
              <a:t>20</a:t>
            </a:fld>
            <a:endParaRPr lang="zh-CN" altLang="en-US"/>
          </a:p>
        </p:txBody>
      </p:sp>
    </p:spTree>
    <p:extLst>
      <p:ext uri="{BB962C8B-B14F-4D97-AF65-F5344CB8AC3E}">
        <p14:creationId xmlns:p14="http://schemas.microsoft.com/office/powerpoint/2010/main" val="212896747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DE9961C-96FC-437D-8B8B-79CBBB84F82F}" type="slidenum">
              <a:rPr lang="zh-CN" altLang="en-US" smtClean="0"/>
              <a:t>21</a:t>
            </a:fld>
            <a:endParaRPr lang="zh-CN" altLang="en-US"/>
          </a:p>
        </p:txBody>
      </p:sp>
    </p:spTree>
    <p:extLst>
      <p:ext uri="{BB962C8B-B14F-4D97-AF65-F5344CB8AC3E}">
        <p14:creationId xmlns:p14="http://schemas.microsoft.com/office/powerpoint/2010/main" val="21289674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F9A2E-B306-4A69-AD53-95F7B5B74615}" type="slidenum">
              <a:rPr lang="zh-CN" altLang="en-US" smtClean="0">
                <a:solidFill>
                  <a:prstClr val="black"/>
                </a:solidFill>
              </a:rPr>
              <a:pPr/>
              <a:t>22</a:t>
            </a:fld>
            <a:endParaRPr lang="zh-CN" altLang="en-US">
              <a:solidFill>
                <a:prstClr val="black"/>
              </a:solidFill>
            </a:endParaRPr>
          </a:p>
        </p:txBody>
      </p:sp>
    </p:spTree>
    <p:extLst>
      <p:ext uri="{BB962C8B-B14F-4D97-AF65-F5344CB8AC3E}">
        <p14:creationId xmlns:p14="http://schemas.microsoft.com/office/powerpoint/2010/main" val="40925937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DE9961C-96FC-437D-8B8B-79CBBB84F82F}" type="slidenum">
              <a:rPr lang="zh-CN" altLang="en-US" smtClean="0"/>
              <a:t>23</a:t>
            </a:fld>
            <a:endParaRPr lang="zh-CN" altLang="en-US"/>
          </a:p>
        </p:txBody>
      </p:sp>
    </p:spTree>
    <p:extLst>
      <p:ext uri="{BB962C8B-B14F-4D97-AF65-F5344CB8AC3E}">
        <p14:creationId xmlns:p14="http://schemas.microsoft.com/office/powerpoint/2010/main" val="21289674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E9961C-96FC-437D-8B8B-79CBBB84F82F}" type="slidenum">
              <a:rPr lang="zh-CN" altLang="en-US" smtClean="0"/>
              <a:t>3</a:t>
            </a:fld>
            <a:endParaRPr lang="zh-CN" altLang="en-US"/>
          </a:p>
        </p:txBody>
      </p:sp>
    </p:spTree>
    <p:extLst>
      <p:ext uri="{BB962C8B-B14F-4D97-AF65-F5344CB8AC3E}">
        <p14:creationId xmlns:p14="http://schemas.microsoft.com/office/powerpoint/2010/main" val="33653539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DE9961C-96FC-437D-8B8B-79CBBB84F82F}" type="slidenum">
              <a:rPr lang="zh-CN" altLang="en-US" smtClean="0"/>
              <a:t>4</a:t>
            </a:fld>
            <a:endParaRPr lang="zh-CN" altLang="en-US"/>
          </a:p>
        </p:txBody>
      </p:sp>
    </p:spTree>
    <p:extLst>
      <p:ext uri="{BB962C8B-B14F-4D97-AF65-F5344CB8AC3E}">
        <p14:creationId xmlns:p14="http://schemas.microsoft.com/office/powerpoint/2010/main" val="21289674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AA3DCA-A0BF-4EAB-BAF2-5D4BEB8DFD90}" type="slidenum">
              <a:rPr lang="zh-CN" altLang="en-US" smtClean="0"/>
              <a:pPr/>
              <a:t>5</a:t>
            </a:fld>
            <a:endParaRPr lang="zh-CN" altLang="en-US" dirty="0"/>
          </a:p>
        </p:txBody>
      </p:sp>
    </p:spTree>
    <p:extLst>
      <p:ext uri="{BB962C8B-B14F-4D97-AF65-F5344CB8AC3E}">
        <p14:creationId xmlns:p14="http://schemas.microsoft.com/office/powerpoint/2010/main" val="41740799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DE9961C-96FC-437D-8B8B-79CBBB84F82F}" type="slidenum">
              <a:rPr lang="zh-CN" altLang="en-US" smtClean="0"/>
              <a:t>6</a:t>
            </a:fld>
            <a:endParaRPr lang="zh-CN" altLang="en-US"/>
          </a:p>
        </p:txBody>
      </p:sp>
    </p:spTree>
    <p:extLst>
      <p:ext uri="{BB962C8B-B14F-4D97-AF65-F5344CB8AC3E}">
        <p14:creationId xmlns:p14="http://schemas.microsoft.com/office/powerpoint/2010/main" val="21289674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DE9961C-96FC-437D-8B8B-79CBBB84F82F}" type="slidenum">
              <a:rPr lang="zh-CN" altLang="en-US" smtClean="0"/>
              <a:t>7</a:t>
            </a:fld>
            <a:endParaRPr lang="zh-CN" altLang="en-US"/>
          </a:p>
        </p:txBody>
      </p:sp>
    </p:spTree>
    <p:extLst>
      <p:ext uri="{BB962C8B-B14F-4D97-AF65-F5344CB8AC3E}">
        <p14:creationId xmlns:p14="http://schemas.microsoft.com/office/powerpoint/2010/main" val="21289674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F9A2E-B306-4A69-AD53-95F7B5B74615}" type="slidenum">
              <a:rPr lang="zh-CN" altLang="en-US" smtClean="0">
                <a:solidFill>
                  <a:prstClr val="black"/>
                </a:solidFill>
              </a:rPr>
              <a:pPr/>
              <a:t>8</a:t>
            </a:fld>
            <a:endParaRPr lang="zh-CN" altLang="en-US">
              <a:solidFill>
                <a:prstClr val="black"/>
              </a:solidFill>
            </a:endParaRPr>
          </a:p>
        </p:txBody>
      </p:sp>
    </p:spTree>
    <p:extLst>
      <p:ext uri="{BB962C8B-B14F-4D97-AF65-F5344CB8AC3E}">
        <p14:creationId xmlns:p14="http://schemas.microsoft.com/office/powerpoint/2010/main" val="40925937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F9A2E-B306-4A69-AD53-95F7B5B74615}" type="slidenum">
              <a:rPr lang="zh-CN" altLang="en-US" smtClean="0">
                <a:solidFill>
                  <a:prstClr val="black"/>
                </a:solidFill>
              </a:rPr>
              <a:pPr/>
              <a:t>9</a:t>
            </a:fld>
            <a:endParaRPr lang="zh-CN" altLang="en-US">
              <a:solidFill>
                <a:prstClr val="black"/>
              </a:solidFill>
            </a:endParaRPr>
          </a:p>
        </p:txBody>
      </p:sp>
    </p:spTree>
    <p:extLst>
      <p:ext uri="{BB962C8B-B14F-4D97-AF65-F5344CB8AC3E}">
        <p14:creationId xmlns:p14="http://schemas.microsoft.com/office/powerpoint/2010/main" val="40925937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video" Target="../media/media1.wmv"/><Relationship Id="rId1" Type="http://schemas.microsoft.com/office/2007/relationships/media" Target="../media/media1.wmv"/><Relationship Id="rId4"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矩形 3"/>
          <p:cNvSpPr/>
          <p:nvPr userDrawn="1"/>
        </p:nvSpPr>
        <p:spPr>
          <a:xfrm>
            <a:off x="360040" y="304279"/>
            <a:ext cx="360040" cy="360040"/>
          </a:xfrm>
          <a:prstGeom prst="rect">
            <a:avLst/>
          </a:pr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535190" y="451311"/>
            <a:ext cx="290264" cy="290264"/>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a:off x="897462" y="715109"/>
            <a:ext cx="7706986" cy="0"/>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8" name="标题 1"/>
          <p:cNvSpPr>
            <a:spLocks noGrp="1"/>
          </p:cNvSpPr>
          <p:nvPr>
            <p:ph type="title" hasCustomPrompt="1"/>
          </p:nvPr>
        </p:nvSpPr>
        <p:spPr>
          <a:xfrm>
            <a:off x="913734" y="220478"/>
            <a:ext cx="3684315" cy="461665"/>
          </a:xfrm>
          <a:prstGeom prst="rect">
            <a:avLst/>
          </a:prstGeom>
        </p:spPr>
        <p:txBody>
          <a:bodyPr/>
          <a:lstStyle>
            <a:lvl1pPr algn="l">
              <a:defRPr lang="zh-CN" altLang="en-US" sz="2400" b="1" dirty="0">
                <a:solidFill>
                  <a:schemeClr val="accent1"/>
                </a:solidFill>
                <a:latin typeface="微软雅黑" pitchFamily="34" charset="-122"/>
                <a:ea typeface="微软雅黑" pitchFamily="34" charset="-122"/>
              </a:defRPr>
            </a:lvl1pPr>
          </a:lstStyle>
          <a:p>
            <a:pPr marL="0" lvl="0" algn="l"/>
            <a:r>
              <a:rPr lang="zh-CN" altLang="en-US" dirty="0" smtClean="0"/>
              <a:t>单击此处编辑内容</a:t>
            </a:r>
            <a:endParaRPr lang="zh-CN" altLang="en-US" dirty="0"/>
          </a:p>
        </p:txBody>
      </p:sp>
      <p:sp>
        <p:nvSpPr>
          <p:cNvPr id="9" name="标题 1"/>
          <p:cNvSpPr txBox="1">
            <a:spLocks/>
          </p:cNvSpPr>
          <p:nvPr userDrawn="1"/>
        </p:nvSpPr>
        <p:spPr>
          <a:xfrm>
            <a:off x="6372200" y="339502"/>
            <a:ext cx="899592" cy="317649"/>
          </a:xfrm>
          <a:prstGeom prst="rect">
            <a:avLst/>
          </a:prstGeom>
        </p:spPr>
        <p:txBody>
          <a:bodyPr/>
          <a:lstStyle>
            <a:lvl1pPr algn="l" defTabSz="914400" rtl="0" eaLnBrk="1" latinLnBrk="0" hangingPunct="1">
              <a:spcBef>
                <a:spcPct val="0"/>
              </a:spcBef>
              <a:buNone/>
              <a:defRPr lang="zh-CN" altLang="en-US" sz="2400" b="1" kern="1200" dirty="0">
                <a:solidFill>
                  <a:schemeClr val="accent1"/>
                </a:solidFill>
                <a:latin typeface="微软雅黑" pitchFamily="34" charset="-122"/>
                <a:ea typeface="微软雅黑" pitchFamily="34" charset="-122"/>
                <a:cs typeface="+mj-cs"/>
              </a:defRPr>
            </a:lvl1pPr>
          </a:lstStyle>
          <a:p>
            <a:r>
              <a:rPr lang="en-US" altLang="zh-CN" sz="1600" dirty="0" smtClean="0">
                <a:solidFill>
                  <a:schemeClr val="tx1">
                    <a:lumMod val="85000"/>
                    <a:lumOff val="15000"/>
                  </a:schemeClr>
                </a:solidFill>
              </a:rPr>
              <a:t>LOGO</a:t>
            </a:r>
            <a:endParaRPr lang="zh-CN" altLang="en-US" sz="1600" dirty="0">
              <a:solidFill>
                <a:schemeClr val="tx1">
                  <a:lumMod val="85000"/>
                  <a:lumOff val="15000"/>
                </a:schemeClr>
              </a:solidFill>
            </a:endParaRPr>
          </a:p>
        </p:txBody>
      </p:sp>
      <p:sp>
        <p:nvSpPr>
          <p:cNvPr id="10" name="矩形 9"/>
          <p:cNvSpPr/>
          <p:nvPr userDrawn="1"/>
        </p:nvSpPr>
        <p:spPr>
          <a:xfrm>
            <a:off x="7153180" y="340698"/>
            <a:ext cx="1739300" cy="338554"/>
          </a:xfrm>
          <a:prstGeom prst="rect">
            <a:avLst/>
          </a:prstGeom>
        </p:spPr>
        <p:txBody>
          <a:bodyPr/>
          <a:lstStyle/>
          <a:p>
            <a:pPr>
              <a:spcBef>
                <a:spcPct val="0"/>
              </a:spcBef>
            </a:pPr>
            <a:r>
              <a:rPr lang="en-US" altLang="zh-CN" sz="1400" dirty="0" smtClean="0">
                <a:solidFill>
                  <a:schemeClr val="tx1">
                    <a:lumMod val="85000"/>
                    <a:lumOff val="15000"/>
                  </a:schemeClr>
                </a:solidFill>
                <a:latin typeface="微软雅黑" pitchFamily="34" charset="-122"/>
                <a:ea typeface="微软雅黑" pitchFamily="34" charset="-122"/>
                <a:cs typeface="+mj-cs"/>
              </a:rPr>
              <a:t>|</a:t>
            </a:r>
            <a:r>
              <a:rPr lang="en-US" altLang="zh-CN" sz="1400" b="1" dirty="0" smtClean="0">
                <a:solidFill>
                  <a:schemeClr val="tx1">
                    <a:lumMod val="85000"/>
                    <a:lumOff val="15000"/>
                  </a:schemeClr>
                </a:solidFill>
                <a:latin typeface="微软雅黑" pitchFamily="34" charset="-122"/>
                <a:ea typeface="微软雅黑" pitchFamily="34" charset="-122"/>
                <a:cs typeface="+mj-cs"/>
              </a:rPr>
              <a:t>   </a:t>
            </a:r>
            <a:r>
              <a:rPr lang="zh-CN" altLang="en-US" sz="1400" b="1" dirty="0" smtClean="0">
                <a:solidFill>
                  <a:schemeClr val="tx1">
                    <a:lumMod val="85000"/>
                    <a:lumOff val="15000"/>
                  </a:schemeClr>
                </a:solidFill>
                <a:latin typeface="微软雅黑" pitchFamily="34" charset="-122"/>
                <a:ea typeface="微软雅黑" pitchFamily="34" charset="-122"/>
                <a:cs typeface="+mj-cs"/>
              </a:rPr>
              <a:t>上海某某公司</a:t>
            </a:r>
            <a:endParaRPr lang="zh-CN" altLang="en-US" sz="1400" b="1" dirty="0">
              <a:solidFill>
                <a:schemeClr val="tx1">
                  <a:lumMod val="85000"/>
                  <a:lumOff val="15000"/>
                </a:schemeClr>
              </a:solidFill>
              <a:latin typeface="微软雅黑" pitchFamily="34" charset="-122"/>
              <a:ea typeface="微软雅黑" pitchFamily="34" charset="-122"/>
              <a:cs typeface="+mj-cs"/>
            </a:endParaRPr>
          </a:p>
        </p:txBody>
      </p:sp>
    </p:spTree>
    <p:extLst>
      <p:ext uri="{BB962C8B-B14F-4D97-AF65-F5344CB8AC3E}">
        <p14:creationId xmlns:p14="http://schemas.microsoft.com/office/powerpoint/2010/main" val="3506606795"/>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300" fill="hold"/>
                                        <p:tgtEl>
                                          <p:spTgt spid="4"/>
                                        </p:tgtEl>
                                        <p:attrNameLst>
                                          <p:attrName>ppt_w</p:attrName>
                                        </p:attrNameLst>
                                      </p:cBhvr>
                                      <p:tavLst>
                                        <p:tav tm="0">
                                          <p:val>
                                            <p:fltVal val="0"/>
                                          </p:val>
                                        </p:tav>
                                        <p:tav tm="100000">
                                          <p:val>
                                            <p:strVal val="#ppt_w"/>
                                          </p:val>
                                        </p:tav>
                                      </p:tavLst>
                                    </p:anim>
                                    <p:anim calcmode="lin" valueType="num">
                                      <p:cBhvr>
                                        <p:cTn id="8" dur="300" fill="hold"/>
                                        <p:tgtEl>
                                          <p:spTgt spid="4"/>
                                        </p:tgtEl>
                                        <p:attrNameLst>
                                          <p:attrName>ppt_h</p:attrName>
                                        </p:attrNameLst>
                                      </p:cBhvr>
                                      <p:tavLst>
                                        <p:tav tm="0">
                                          <p:val>
                                            <p:fltVal val="0"/>
                                          </p:val>
                                        </p:tav>
                                        <p:tav tm="100000">
                                          <p:val>
                                            <p:strVal val="#ppt_h"/>
                                          </p:val>
                                        </p:tav>
                                      </p:tavLst>
                                    </p:anim>
                                    <p:anim calcmode="lin" valueType="num">
                                      <p:cBhvr>
                                        <p:cTn id="9" dur="300" fill="hold"/>
                                        <p:tgtEl>
                                          <p:spTgt spid="4"/>
                                        </p:tgtEl>
                                        <p:attrNameLst>
                                          <p:attrName>style.rotation</p:attrName>
                                        </p:attrNameLst>
                                      </p:cBhvr>
                                      <p:tavLst>
                                        <p:tav tm="0">
                                          <p:val>
                                            <p:fltVal val="90"/>
                                          </p:val>
                                        </p:tav>
                                        <p:tav tm="100000">
                                          <p:val>
                                            <p:fltVal val="0"/>
                                          </p:val>
                                        </p:tav>
                                      </p:tavLst>
                                    </p:anim>
                                    <p:animEffect transition="in" filter="fade">
                                      <p:cBhvr>
                                        <p:cTn id="10" dur="300"/>
                                        <p:tgtEl>
                                          <p:spTgt spid="4"/>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300" fill="hold"/>
                                        <p:tgtEl>
                                          <p:spTgt spid="5"/>
                                        </p:tgtEl>
                                        <p:attrNameLst>
                                          <p:attrName>ppt_w</p:attrName>
                                        </p:attrNameLst>
                                      </p:cBhvr>
                                      <p:tavLst>
                                        <p:tav tm="0">
                                          <p:val>
                                            <p:fltVal val="0"/>
                                          </p:val>
                                        </p:tav>
                                        <p:tav tm="100000">
                                          <p:val>
                                            <p:strVal val="#ppt_w"/>
                                          </p:val>
                                        </p:tav>
                                      </p:tavLst>
                                    </p:anim>
                                    <p:anim calcmode="lin" valueType="num">
                                      <p:cBhvr>
                                        <p:cTn id="14" dur="300" fill="hold"/>
                                        <p:tgtEl>
                                          <p:spTgt spid="5"/>
                                        </p:tgtEl>
                                        <p:attrNameLst>
                                          <p:attrName>ppt_h</p:attrName>
                                        </p:attrNameLst>
                                      </p:cBhvr>
                                      <p:tavLst>
                                        <p:tav tm="0">
                                          <p:val>
                                            <p:fltVal val="0"/>
                                          </p:val>
                                        </p:tav>
                                        <p:tav tm="100000">
                                          <p:val>
                                            <p:strVal val="#ppt_h"/>
                                          </p:val>
                                        </p:tav>
                                      </p:tavLst>
                                    </p:anim>
                                    <p:anim calcmode="lin" valueType="num">
                                      <p:cBhvr>
                                        <p:cTn id="15" dur="300" fill="hold"/>
                                        <p:tgtEl>
                                          <p:spTgt spid="5"/>
                                        </p:tgtEl>
                                        <p:attrNameLst>
                                          <p:attrName>style.rotation</p:attrName>
                                        </p:attrNameLst>
                                      </p:cBhvr>
                                      <p:tavLst>
                                        <p:tav tm="0">
                                          <p:val>
                                            <p:fltVal val="90"/>
                                          </p:val>
                                        </p:tav>
                                        <p:tav tm="100000">
                                          <p:val>
                                            <p:fltVal val="0"/>
                                          </p:val>
                                        </p:tav>
                                      </p:tavLst>
                                    </p:anim>
                                    <p:animEffect transition="in" filter="fade">
                                      <p:cBhvr>
                                        <p:cTn id="16" dur="300"/>
                                        <p:tgtEl>
                                          <p:spTgt spid="5"/>
                                        </p:tgtEl>
                                      </p:cBhvr>
                                    </p:animEffect>
                                  </p:childTnLst>
                                </p:cTn>
                              </p:par>
                            </p:childTnLst>
                          </p:cTn>
                        </p:par>
                        <p:par>
                          <p:cTn id="17" fill="hold">
                            <p:stCondLst>
                              <p:cond delay="300"/>
                            </p:stCondLst>
                            <p:childTnLst>
                              <p:par>
                                <p:cTn id="18" presetID="22" presetClass="entr" presetSubtype="8"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300"/>
                                        <p:tgtEl>
                                          <p:spTgt spid="6"/>
                                        </p:tgtEl>
                                      </p:cBhvr>
                                    </p:animEffect>
                                  </p:childTnLst>
                                </p:cTn>
                              </p:par>
                            </p:childTnLst>
                          </p:cTn>
                        </p:par>
                        <p:par>
                          <p:cTn id="21" fill="hold">
                            <p:stCondLst>
                              <p:cond delay="600"/>
                            </p:stCondLst>
                            <p:childTnLst>
                              <p:par>
                                <p:cTn id="22" presetID="41" presetClass="entr" presetSubtype="0" fill="hold" grpId="0" nodeType="afterEffect">
                                  <p:stCondLst>
                                    <p:cond delay="0"/>
                                  </p:stCondLst>
                                  <p:iterate type="lt">
                                    <p:tmPct val="5714"/>
                                  </p:iterate>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8"/>
                                        </p:tgtEl>
                                        <p:attrNameLst>
                                          <p:attrName>ppt_y</p:attrName>
                                        </p:attrNameLst>
                                      </p:cBhvr>
                                      <p:tavLst>
                                        <p:tav tm="0">
                                          <p:val>
                                            <p:strVal val="#ppt_y"/>
                                          </p:val>
                                        </p:tav>
                                        <p:tav tm="100000">
                                          <p:val>
                                            <p:strVal val="#ppt_y"/>
                                          </p:val>
                                        </p:tav>
                                      </p:tavLst>
                                    </p:anim>
                                    <p:anim calcmode="lin" valueType="num">
                                      <p:cBhvr>
                                        <p:cTn id="26"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8"/>
                                        </p:tgtEl>
                                      </p:cBhvr>
                                    </p:animEffect>
                                  </p:childTnLst>
                                </p:cTn>
                              </p:par>
                              <p:par>
                                <p:cTn id="29" presetID="47"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750"/>
                                        <p:tgtEl>
                                          <p:spTgt spid="9"/>
                                        </p:tgtEl>
                                      </p:cBhvr>
                                    </p:animEffect>
                                    <p:anim calcmode="lin" valueType="num">
                                      <p:cBhvr>
                                        <p:cTn id="32" dur="750" fill="hold"/>
                                        <p:tgtEl>
                                          <p:spTgt spid="9"/>
                                        </p:tgtEl>
                                        <p:attrNameLst>
                                          <p:attrName>ppt_x</p:attrName>
                                        </p:attrNameLst>
                                      </p:cBhvr>
                                      <p:tavLst>
                                        <p:tav tm="0">
                                          <p:val>
                                            <p:strVal val="#ppt_x"/>
                                          </p:val>
                                        </p:tav>
                                        <p:tav tm="100000">
                                          <p:val>
                                            <p:strVal val="#ppt_x"/>
                                          </p:val>
                                        </p:tav>
                                      </p:tavLst>
                                    </p:anim>
                                    <p:anim calcmode="lin" valueType="num">
                                      <p:cBhvr>
                                        <p:cTn id="33" dur="750" fill="hold"/>
                                        <p:tgtEl>
                                          <p:spTgt spid="9"/>
                                        </p:tgtEl>
                                        <p:attrNameLst>
                                          <p:attrName>ppt_y</p:attrName>
                                        </p:attrNameLst>
                                      </p:cBhvr>
                                      <p:tavLst>
                                        <p:tav tm="0">
                                          <p:val>
                                            <p:strVal val="#ppt_y-.1"/>
                                          </p:val>
                                        </p:tav>
                                        <p:tav tm="100000">
                                          <p:val>
                                            <p:strVal val="#ppt_y"/>
                                          </p:val>
                                        </p:tav>
                                      </p:tavLst>
                                    </p:anim>
                                  </p:childTnLst>
                                </p:cTn>
                              </p:par>
                              <p:par>
                                <p:cTn id="34" presetID="47" presetClass="entr" presetSubtype="0"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750"/>
                                        <p:tgtEl>
                                          <p:spTgt spid="10"/>
                                        </p:tgtEl>
                                      </p:cBhvr>
                                    </p:animEffect>
                                    <p:anim calcmode="lin" valueType="num">
                                      <p:cBhvr>
                                        <p:cTn id="37" dur="750" fill="hold"/>
                                        <p:tgtEl>
                                          <p:spTgt spid="10"/>
                                        </p:tgtEl>
                                        <p:attrNameLst>
                                          <p:attrName>ppt_x</p:attrName>
                                        </p:attrNameLst>
                                      </p:cBhvr>
                                      <p:tavLst>
                                        <p:tav tm="0">
                                          <p:val>
                                            <p:strVal val="#ppt_x"/>
                                          </p:val>
                                        </p:tav>
                                        <p:tav tm="100000">
                                          <p:val>
                                            <p:strVal val="#ppt_x"/>
                                          </p:val>
                                        </p:tav>
                                      </p:tavLst>
                                    </p:anim>
                                    <p:anim calcmode="lin" valueType="num">
                                      <p:cBhvr>
                                        <p:cTn id="38" dur="75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8" grpId="0"/>
      <p:bldP spid="9" grpId="0"/>
      <p:bldP spid="10"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913625027"/>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剪去单角的矩形 2"/>
          <p:cNvSpPr/>
          <p:nvPr userDrawn="1"/>
        </p:nvSpPr>
        <p:spPr>
          <a:xfrm>
            <a:off x="-108520" y="841277"/>
            <a:ext cx="9361040" cy="3530674"/>
          </a:xfrm>
          <a:prstGeom prst="snip1Rect">
            <a:avLst>
              <a:gd name="adj" fmla="val 0"/>
            </a:avLst>
          </a:prstGeom>
          <a:gradFill flip="none" rotWithShape="1">
            <a:gsLst>
              <a:gs pos="0">
                <a:srgbClr val="FF9900"/>
              </a:gs>
              <a:gs pos="37926">
                <a:srgbClr val="FFF5E6">
                  <a:alpha val="83000"/>
                </a:srgbClr>
              </a:gs>
              <a:gs pos="100000">
                <a:srgbClr val="FFBF00"/>
              </a:gs>
            </a:gsLst>
            <a:lin ang="8100000" scaled="1"/>
            <a:tileRect/>
          </a:gradFill>
          <a:ln w="25400">
            <a:gradFill flip="none" rotWithShape="1">
              <a:gsLst>
                <a:gs pos="80000">
                  <a:srgbClr val="FFFF00"/>
                </a:gs>
                <a:gs pos="2000">
                  <a:srgbClr val="FFFF00">
                    <a:lumMod val="31000"/>
                    <a:lumOff val="69000"/>
                  </a:srgbClr>
                </a:gs>
                <a:gs pos="33000">
                  <a:srgbClr val="FF7A00"/>
                </a:gs>
                <a:gs pos="54000">
                  <a:srgbClr val="FF0300"/>
                </a:gs>
                <a:gs pos="100000">
                  <a:srgbClr val="4D0808"/>
                </a:gs>
              </a:gsLst>
              <a:lin ang="17400000" scaled="0"/>
              <a:tileRect/>
            </a:gra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Picture 2" descr="C:\Users\PC\Desktop\566.png"/>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val="0"/>
              </a:ext>
            </a:extLst>
          </a:blip>
          <a:srcRect/>
          <a:stretch>
            <a:fillRect/>
          </a:stretch>
        </p:blipFill>
        <p:spPr bwMode="auto">
          <a:xfrm>
            <a:off x="6952596" y="2355726"/>
            <a:ext cx="2191404" cy="2446578"/>
          </a:xfrm>
          <a:prstGeom prst="rect">
            <a:avLst/>
          </a:prstGeom>
          <a:noFill/>
          <a:effectLst>
            <a:reflection blurRad="6350" stA="50000" endA="300" endPos="55000" dir="5400000" sy="-100000" algn="bl" rotWithShape="0"/>
          </a:effectLst>
          <a:extLst>
            <a:ext uri="{909E8E84-426E-40DD-AFC4-6F175D3DCCD1}">
              <a14:hiddenFill xmlns:a14="http://schemas.microsoft.com/office/drawing/2010/main">
                <a:solidFill>
                  <a:srgbClr val="FFFFFF"/>
                </a:solidFill>
              </a14:hiddenFill>
            </a:ext>
          </a:extLst>
        </p:spPr>
      </p:pic>
      <p:pic>
        <p:nvPicPr>
          <p:cNvPr id="7" name="Picture 368"/>
          <p:cNvPicPr>
            <a:picLocks noChangeAspect="1" noChangeArrowheads="1"/>
          </p:cNvPicPr>
          <p:nvPr userDrawn="1"/>
        </p:nvPicPr>
        <p:blipFill>
          <a:blip r:embed="rId4" cstate="screen">
            <a:extLst>
              <a:ext uri="{28A0092B-C50C-407E-A947-70E740481C1C}">
                <a14:useLocalDpi xmlns:a14="http://schemas.microsoft.com/office/drawing/2010/main"/>
              </a:ext>
            </a:extLst>
          </a:blip>
          <a:stretch>
            <a:fillRect/>
          </a:stretch>
        </p:blipFill>
        <p:spPr bwMode="auto">
          <a:xfrm rot="20700000">
            <a:off x="-27075" y="35595"/>
            <a:ext cx="2122560" cy="908806"/>
          </a:xfrm>
          <a:prstGeom prst="rect">
            <a:avLst/>
          </a:prstGeom>
          <a:noFill/>
          <a:scene3d>
            <a:camera prst="orthographicFront">
              <a:rot lat="0" lon="0" rev="20999999"/>
            </a:camera>
            <a:lightRig rig="threePt" dir="t"/>
          </a:scene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206975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0" fill="hold"/>
                                        <p:tgtEl>
                                          <p:spTgt spid="4"/>
                                        </p:tgtEl>
                                        <p:attrNameLst>
                                          <p:attrName>ppt_x</p:attrName>
                                        </p:attrNameLst>
                                      </p:cBhvr>
                                      <p:tavLst>
                                        <p:tav tm="0">
                                          <p:val>
                                            <p:strVal val="0-#ppt_w/2"/>
                                          </p:val>
                                        </p:tav>
                                        <p:tav tm="100000">
                                          <p:val>
                                            <p:strVal val="#ppt_x"/>
                                          </p:val>
                                        </p:tav>
                                      </p:tavLst>
                                    </p:anim>
                                    <p:anim calcmode="lin" valueType="num">
                                      <p:cBhvr additive="base">
                                        <p:cTn id="8" dur="30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3000" fill="hold"/>
                                        <p:tgtEl>
                                          <p:spTgt spid="3"/>
                                        </p:tgtEl>
                                        <p:attrNameLst>
                                          <p:attrName>ppt_x</p:attrName>
                                        </p:attrNameLst>
                                      </p:cBhvr>
                                      <p:tavLst>
                                        <p:tav tm="0">
                                          <p:val>
                                            <p:strVal val="1+#ppt_w/2"/>
                                          </p:val>
                                        </p:tav>
                                        <p:tav tm="100000">
                                          <p:val>
                                            <p:strVal val="#ppt_x"/>
                                          </p:val>
                                        </p:tav>
                                      </p:tavLst>
                                    </p:anim>
                                    <p:anim calcmode="lin" valueType="num">
                                      <p:cBhvr additive="base">
                                        <p:cTn id="12" dur="30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3" name="剪去单角的矩形 2"/>
          <p:cNvSpPr/>
          <p:nvPr userDrawn="1"/>
        </p:nvSpPr>
        <p:spPr>
          <a:xfrm>
            <a:off x="-108520" y="841277"/>
            <a:ext cx="9361040" cy="3530674"/>
          </a:xfrm>
          <a:prstGeom prst="snip1Rect">
            <a:avLst>
              <a:gd name="adj" fmla="val 0"/>
            </a:avLst>
          </a:prstGeom>
          <a:gradFill flip="none" rotWithShape="1">
            <a:gsLst>
              <a:gs pos="0">
                <a:srgbClr val="FF9900"/>
              </a:gs>
              <a:gs pos="37926">
                <a:srgbClr val="FFF5E6">
                  <a:alpha val="83000"/>
                </a:srgbClr>
              </a:gs>
              <a:gs pos="100000">
                <a:srgbClr val="FFBF00"/>
              </a:gs>
            </a:gsLst>
            <a:lin ang="8100000" scaled="1"/>
            <a:tileRect/>
          </a:gradFill>
          <a:ln w="25400">
            <a:gradFill flip="none" rotWithShape="1">
              <a:gsLst>
                <a:gs pos="80000">
                  <a:srgbClr val="FFFF00"/>
                </a:gs>
                <a:gs pos="2000">
                  <a:srgbClr val="FFFF00">
                    <a:lumMod val="31000"/>
                    <a:lumOff val="69000"/>
                  </a:srgbClr>
                </a:gs>
                <a:gs pos="33000">
                  <a:srgbClr val="FF7A00"/>
                </a:gs>
                <a:gs pos="54000">
                  <a:srgbClr val="FF0300"/>
                </a:gs>
                <a:gs pos="100000">
                  <a:srgbClr val="4D0808"/>
                </a:gs>
              </a:gsLst>
              <a:lin ang="17400000" scaled="0"/>
              <a:tileRect/>
            </a:gra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Picture 2" descr="C:\Users\PC\Desktop\566.png"/>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val="0"/>
              </a:ext>
            </a:extLst>
          </a:blip>
          <a:srcRect/>
          <a:stretch>
            <a:fillRect/>
          </a:stretch>
        </p:blipFill>
        <p:spPr bwMode="auto">
          <a:xfrm>
            <a:off x="6952596" y="2355726"/>
            <a:ext cx="2191404" cy="2446578"/>
          </a:xfrm>
          <a:prstGeom prst="rect">
            <a:avLst/>
          </a:prstGeom>
          <a:noFill/>
          <a:effectLst>
            <a:reflection blurRad="6350" stA="50000" endA="300" endPos="55000" dir="5400000" sy="-100000" algn="bl" rotWithShape="0"/>
          </a:effectLst>
          <a:extLst>
            <a:ext uri="{909E8E84-426E-40DD-AFC4-6F175D3DCCD1}">
              <a14:hiddenFill xmlns:a14="http://schemas.microsoft.com/office/drawing/2010/main">
                <a:solidFill>
                  <a:srgbClr val="FFFFFF"/>
                </a:solidFill>
              </a14:hiddenFill>
            </a:ext>
          </a:extLst>
        </p:spPr>
      </p:pic>
      <p:pic>
        <p:nvPicPr>
          <p:cNvPr id="5" name="Picture 368"/>
          <p:cNvPicPr>
            <a:picLocks noChangeAspect="1" noChangeArrowheads="1"/>
          </p:cNvPicPr>
          <p:nvPr userDrawn="1"/>
        </p:nvPicPr>
        <p:blipFill>
          <a:blip r:embed="rId4" cstate="screen">
            <a:extLst>
              <a:ext uri="{28A0092B-C50C-407E-A947-70E740481C1C}">
                <a14:useLocalDpi xmlns:a14="http://schemas.microsoft.com/office/drawing/2010/main"/>
              </a:ext>
            </a:extLst>
          </a:blip>
          <a:stretch>
            <a:fillRect/>
          </a:stretch>
        </p:blipFill>
        <p:spPr bwMode="auto">
          <a:xfrm rot="20700000">
            <a:off x="-27075" y="35595"/>
            <a:ext cx="2122560" cy="908806"/>
          </a:xfrm>
          <a:prstGeom prst="rect">
            <a:avLst/>
          </a:prstGeom>
          <a:noFill/>
          <a:scene3d>
            <a:camera prst="orthographicFront">
              <a:rot lat="0" lon="0" rev="20999999"/>
            </a:camera>
            <a:lightRig rig="threePt" dir="t"/>
          </a:scene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3874803"/>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3" name="剪去单角的矩形 2"/>
          <p:cNvSpPr/>
          <p:nvPr userDrawn="1"/>
        </p:nvSpPr>
        <p:spPr>
          <a:xfrm>
            <a:off x="-108520" y="841277"/>
            <a:ext cx="9361040" cy="3530674"/>
          </a:xfrm>
          <a:prstGeom prst="snip1Rect">
            <a:avLst>
              <a:gd name="adj" fmla="val 0"/>
            </a:avLst>
          </a:prstGeom>
          <a:gradFill flip="none" rotWithShape="1">
            <a:gsLst>
              <a:gs pos="0">
                <a:srgbClr val="FF9900"/>
              </a:gs>
              <a:gs pos="37926">
                <a:srgbClr val="FFF5E6">
                  <a:alpha val="83000"/>
                </a:srgbClr>
              </a:gs>
              <a:gs pos="100000">
                <a:srgbClr val="FFBF00"/>
              </a:gs>
            </a:gsLst>
            <a:lin ang="8100000" scaled="1"/>
            <a:tileRect/>
          </a:gradFill>
          <a:ln w="25400">
            <a:gradFill flip="none" rotWithShape="1">
              <a:gsLst>
                <a:gs pos="80000">
                  <a:srgbClr val="FFFF00"/>
                </a:gs>
                <a:gs pos="2000">
                  <a:srgbClr val="FFFF00">
                    <a:lumMod val="31000"/>
                    <a:lumOff val="69000"/>
                  </a:srgbClr>
                </a:gs>
                <a:gs pos="33000">
                  <a:srgbClr val="FF7A00"/>
                </a:gs>
                <a:gs pos="54000">
                  <a:srgbClr val="FF0300"/>
                </a:gs>
                <a:gs pos="100000">
                  <a:srgbClr val="4D0808"/>
                </a:gs>
              </a:gsLst>
              <a:lin ang="17400000" scaled="0"/>
              <a:tileRect/>
            </a:gra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7604373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pic>
        <p:nvPicPr>
          <p:cNvPr id="2" name="4-16s.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1588"/>
            <a:ext cx="9144000" cy="5140325"/>
          </a:xfrm>
          <a:prstGeom prst="rect">
            <a:avLst/>
          </a:prstGeom>
        </p:spPr>
      </p:pic>
    </p:spTree>
    <p:extLst>
      <p:ext uri="{BB962C8B-B14F-4D97-AF65-F5344CB8AC3E}">
        <p14:creationId xmlns:p14="http://schemas.microsoft.com/office/powerpoint/2010/main" val="4201236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604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cSld name="3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705" y="1597450"/>
            <a:ext cx="7772590" cy="1102834"/>
          </a:xfrm>
          <a:prstGeom prst="rect">
            <a:avLst/>
          </a:prstGeom>
        </p:spPr>
        <p:txBody>
          <a:bodyPr lIns="77532" tIns="38766" rIns="77532" bIns="38766"/>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411" y="2914884"/>
            <a:ext cx="6401180" cy="1313992"/>
          </a:xfrm>
          <a:prstGeom prst="rect">
            <a:avLst/>
          </a:prstGeom>
        </p:spPr>
        <p:txBody>
          <a:bodyPr lIns="77532" tIns="38766" rIns="77532" bIns="38766"/>
          <a:lstStyle>
            <a:lvl1pPr marL="0" indent="0" algn="ctr">
              <a:buNone/>
              <a:defRPr/>
            </a:lvl1pPr>
            <a:lvl2pPr marL="387660" indent="0" algn="ctr">
              <a:buNone/>
              <a:defRPr/>
            </a:lvl2pPr>
            <a:lvl3pPr marL="775320" indent="0" algn="ctr">
              <a:buNone/>
              <a:defRPr/>
            </a:lvl3pPr>
            <a:lvl4pPr marL="1162980" indent="0" algn="ctr">
              <a:buNone/>
              <a:defRPr/>
            </a:lvl4pPr>
            <a:lvl5pPr marL="1550640" indent="0" algn="ctr">
              <a:buNone/>
              <a:defRPr/>
            </a:lvl5pPr>
            <a:lvl6pPr marL="1938299" indent="0" algn="ctr">
              <a:buNone/>
              <a:defRPr/>
            </a:lvl6pPr>
            <a:lvl7pPr marL="2325959" indent="0" algn="ctr">
              <a:buNone/>
              <a:defRPr/>
            </a:lvl7pPr>
            <a:lvl8pPr marL="2713619" indent="0" algn="ctr">
              <a:buNone/>
              <a:defRPr/>
            </a:lvl8pPr>
            <a:lvl9pPr marL="3101279"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457136" y="4683322"/>
            <a:ext cx="2134574" cy="358049"/>
          </a:xfrm>
          <a:prstGeom prst="rect">
            <a:avLst/>
          </a:prstGeom>
        </p:spPr>
        <p:txBody>
          <a:bodyPr lIns="77532" tIns="38766" rIns="77532" bIns="38766"/>
          <a:lstStyle>
            <a:lvl1pPr>
              <a:defRPr/>
            </a:lvl1pPr>
          </a:lstStyle>
          <a:p>
            <a:endParaRPr lang="en-US" altLang="zh-CN"/>
          </a:p>
        </p:txBody>
      </p:sp>
      <p:sp>
        <p:nvSpPr>
          <p:cNvPr id="5" name="页脚占位符 4"/>
          <p:cNvSpPr>
            <a:spLocks noGrp="1"/>
          </p:cNvSpPr>
          <p:nvPr>
            <p:ph type="ftr" sz="quarter" idx="11"/>
          </p:nvPr>
        </p:nvSpPr>
        <p:spPr>
          <a:xfrm>
            <a:off x="3123767" y="4683322"/>
            <a:ext cx="2896468" cy="358049"/>
          </a:xfrm>
          <a:prstGeom prst="rect">
            <a:avLst/>
          </a:prstGeom>
        </p:spPr>
        <p:txBody>
          <a:bodyPr lIns="77532" tIns="38766" rIns="77532" bIns="38766"/>
          <a:lstStyle>
            <a:lvl1pPr>
              <a:defRPr/>
            </a:lvl1pPr>
          </a:lstStyle>
          <a:p>
            <a:endParaRPr lang="en-US" altLang="zh-CN"/>
          </a:p>
        </p:txBody>
      </p:sp>
      <p:sp>
        <p:nvSpPr>
          <p:cNvPr id="6" name="灯片编号占位符 5"/>
          <p:cNvSpPr>
            <a:spLocks noGrp="1"/>
          </p:cNvSpPr>
          <p:nvPr>
            <p:ph type="sldNum" sz="quarter" idx="12"/>
          </p:nvPr>
        </p:nvSpPr>
        <p:spPr>
          <a:xfrm>
            <a:off x="6552291" y="4683322"/>
            <a:ext cx="2134574" cy="358049"/>
          </a:xfrm>
          <a:prstGeom prst="rect">
            <a:avLst/>
          </a:prstGeom>
        </p:spPr>
        <p:txBody>
          <a:bodyPr lIns="77532" tIns="38766" rIns="77532" bIns="38766"/>
          <a:lstStyle>
            <a:lvl1pPr>
              <a:defRPr/>
            </a:lvl1pPr>
          </a:lstStyle>
          <a:p>
            <a:fld id="{262BDE0A-4518-4DC1-A1E9-444C9FE9FA53}" type="slidenum">
              <a:rPr lang="en-US" altLang="zh-CN"/>
              <a:pPr/>
              <a:t>‹#›</a:t>
            </a:fld>
            <a:endParaRPr lang="en-US" altLang="zh-CN"/>
          </a:p>
        </p:txBody>
      </p:sp>
    </p:spTree>
    <p:extLst>
      <p:ext uri="{BB962C8B-B14F-4D97-AF65-F5344CB8AC3E}">
        <p14:creationId xmlns:p14="http://schemas.microsoft.com/office/powerpoint/2010/main" val="4035510275"/>
      </p:ext>
    </p:extLst>
  </p:cSld>
  <p:clrMapOvr>
    <a:masterClrMapping/>
  </p:clrMapOvr>
  <p:transition advTm="22600">
    <p:cover/>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Tree>
    <p:extLst>
      <p:ext uri="{BB962C8B-B14F-4D97-AF65-F5344CB8AC3E}">
        <p14:creationId xmlns:p14="http://schemas.microsoft.com/office/powerpoint/2010/main" val="440559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547460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7" r:id="rId3"/>
    <p:sldLayoutId id="2147483658" r:id="rId4"/>
    <p:sldLayoutId id="2147483659" r:id="rId5"/>
    <p:sldLayoutId id="2147483651" r:id="rId6"/>
    <p:sldLayoutId id="2147483672" r:id="rId7"/>
  </p:sldLayoutIdLst>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20904963"/>
      </p:ext>
    </p:extLst>
  </p:cSld>
  <p:clrMap bg1="lt1" tx1="dk1" bg2="lt2" tx2="dk2" accent1="accent1" accent2="accent2" accent3="accent3" accent4="accent4" accent5="accent5" accent6="accent6" hlink="hlink" folHlink="folHlink"/>
  <p:sldLayoutIdLst>
    <p:sldLayoutId id="2147483671"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slideLayout" Target="../slideLayouts/slideLayout7.xml"/><Relationship Id="rId7" Type="http://schemas.openxmlformats.org/officeDocument/2006/relationships/image" Target="../media/image7.png"/><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6.png"/><Relationship Id="rId5" Type="http://schemas.openxmlformats.org/officeDocument/2006/relationships/image" Target="../media/image5.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30.png"/></Relationships>
</file>

<file path=ppt/slides/_rels/slide1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32.png"/><Relationship Id="rId4" Type="http://schemas.microsoft.com/office/2007/relationships/hdphoto" Target="../media/hdphoto4.wdp"/></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34.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30.png"/></Relationships>
</file>

<file path=ppt/slides/_rels/slide1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gif"/><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2.png"/><Relationship Id="rId11" Type="http://schemas.openxmlformats.org/officeDocument/2006/relationships/image" Target="../media/image17.png"/><Relationship Id="rId5" Type="http://schemas.openxmlformats.org/officeDocument/2006/relationships/image" Target="../media/image11.pn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png"/></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30.png"/></Relationships>
</file>

<file path=ppt/slides/_rels/slide2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39.jpeg"/></Relationships>
</file>

<file path=ppt/slides/_rels/slide22.xml.rels><?xml version="1.0" encoding="UTF-8" standalone="yes"?>
<Relationships xmlns="http://schemas.openxmlformats.org/package/2006/relationships"><Relationship Id="rId8" Type="http://schemas.microsoft.com/office/2007/relationships/hdphoto" Target="../media/hdphoto7.wdp"/><Relationship Id="rId13" Type="http://schemas.openxmlformats.org/officeDocument/2006/relationships/image" Target="../media/image46.png"/><Relationship Id="rId18" Type="http://schemas.openxmlformats.org/officeDocument/2006/relationships/image" Target="../media/image49.png"/><Relationship Id="rId26" Type="http://schemas.openxmlformats.org/officeDocument/2006/relationships/image" Target="../media/image55.png"/><Relationship Id="rId3" Type="http://schemas.openxmlformats.org/officeDocument/2006/relationships/image" Target="../media/image40.png"/><Relationship Id="rId21" Type="http://schemas.openxmlformats.org/officeDocument/2006/relationships/image" Target="../media/image51.png"/><Relationship Id="rId7" Type="http://schemas.openxmlformats.org/officeDocument/2006/relationships/image" Target="../media/image42.png"/><Relationship Id="rId12" Type="http://schemas.openxmlformats.org/officeDocument/2006/relationships/image" Target="../media/image45.png"/><Relationship Id="rId17" Type="http://schemas.microsoft.com/office/2007/relationships/hdphoto" Target="../media/hdphoto10.wdp"/><Relationship Id="rId25" Type="http://schemas.openxmlformats.org/officeDocument/2006/relationships/image" Target="../media/image54.png"/><Relationship Id="rId2" Type="http://schemas.openxmlformats.org/officeDocument/2006/relationships/notesSlide" Target="../notesSlides/notesSlide22.xml"/><Relationship Id="rId16" Type="http://schemas.openxmlformats.org/officeDocument/2006/relationships/image" Target="../media/image48.png"/><Relationship Id="rId20" Type="http://schemas.microsoft.com/office/2007/relationships/hdphoto" Target="../media/hdphoto11.wdp"/><Relationship Id="rId1" Type="http://schemas.openxmlformats.org/officeDocument/2006/relationships/slideLayout" Target="../slideLayouts/slideLayout2.xml"/><Relationship Id="rId6" Type="http://schemas.microsoft.com/office/2007/relationships/hdphoto" Target="../media/hdphoto6.wdp"/><Relationship Id="rId11" Type="http://schemas.microsoft.com/office/2007/relationships/hdphoto" Target="../media/hdphoto8.wdp"/><Relationship Id="rId24" Type="http://schemas.openxmlformats.org/officeDocument/2006/relationships/image" Target="../media/image53.png"/><Relationship Id="rId5" Type="http://schemas.openxmlformats.org/officeDocument/2006/relationships/image" Target="../media/image41.png"/><Relationship Id="rId15" Type="http://schemas.openxmlformats.org/officeDocument/2006/relationships/image" Target="../media/image47.png"/><Relationship Id="rId23" Type="http://schemas.microsoft.com/office/2007/relationships/hdphoto" Target="../media/hdphoto12.wdp"/><Relationship Id="rId10" Type="http://schemas.openxmlformats.org/officeDocument/2006/relationships/image" Target="../media/image44.png"/><Relationship Id="rId19" Type="http://schemas.openxmlformats.org/officeDocument/2006/relationships/image" Target="../media/image50.png"/><Relationship Id="rId4" Type="http://schemas.microsoft.com/office/2007/relationships/hdphoto" Target="../media/hdphoto5.wdp"/><Relationship Id="rId9" Type="http://schemas.openxmlformats.org/officeDocument/2006/relationships/image" Target="../media/image43.png"/><Relationship Id="rId14" Type="http://schemas.microsoft.com/office/2007/relationships/hdphoto" Target="../media/hdphoto9.wdp"/><Relationship Id="rId22" Type="http://schemas.openxmlformats.org/officeDocument/2006/relationships/image" Target="../media/image52.png"/><Relationship Id="rId27" Type="http://schemas.openxmlformats.org/officeDocument/2006/relationships/image" Target="../media/image56.png"/></Relationships>
</file>

<file path=ppt/slides/_rels/slide2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slideLayout" Target="../slideLayouts/slideLayout6.xml"/><Relationship Id="rId7" Type="http://schemas.openxmlformats.org/officeDocument/2006/relationships/image" Target="../media/image19.png"/><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18.png"/><Relationship Id="rId5" Type="http://schemas.openxmlformats.org/officeDocument/2006/relationships/image" Target="../media/image8.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1.jpeg"/><Relationship Id="rId7" Type="http://schemas.openxmlformats.org/officeDocument/2006/relationships/image" Target="../media/image24.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jpeg"/><Relationship Id="rId10" Type="http://schemas.openxmlformats.org/officeDocument/2006/relationships/image" Target="../media/image26.png"/><Relationship Id="rId4" Type="http://schemas.microsoft.com/office/2007/relationships/hdphoto" Target="../media/hdphoto2.wdp"/><Relationship Id="rId9" Type="http://schemas.microsoft.com/office/2007/relationships/hdphoto" Target="../media/hdphoto3.wdp"/></Relationships>
</file>

<file path=ppt/slides/_rels/slide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30.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flipH="1">
            <a:off x="0" y="-2"/>
            <a:ext cx="9150662" cy="5174416"/>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5"/>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2585516" y="381396"/>
            <a:ext cx="3841297" cy="2205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 name="Picture 2" descr="C:\Documents and Settings\Administrator\桌面\图片1.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84054" y="1744352"/>
            <a:ext cx="4105075" cy="8264718"/>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5" name="Picture 2" descr="C:\Documents and Settings\Administrator\桌面\图片1.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734156" y="306181"/>
            <a:ext cx="4105075" cy="8264718"/>
          </a:xfrm>
          <a:prstGeom prst="rect">
            <a:avLst/>
          </a:prstGeom>
          <a:noFill/>
          <a:extLst>
            <a:ext uri="{909E8E84-426E-40DD-AFC4-6F175D3DCCD1}">
              <a14:hiddenFill xmlns:a14="http://schemas.microsoft.com/office/drawing/2010/main">
                <a:solidFill>
                  <a:srgbClr val="FFFFFF"/>
                </a:solidFill>
              </a14:hiddenFill>
            </a:ext>
          </a:extLst>
        </p:spPr>
      </p:pic>
      <p:sp>
        <p:nvSpPr>
          <p:cNvPr id="14" name="矩形 13"/>
          <p:cNvSpPr/>
          <p:nvPr/>
        </p:nvSpPr>
        <p:spPr>
          <a:xfrm>
            <a:off x="1822556" y="2643758"/>
            <a:ext cx="5320187" cy="709231"/>
          </a:xfrm>
          <a:prstGeom prst="rect">
            <a:avLst/>
          </a:prstGeom>
        </p:spPr>
        <p:txBody>
          <a:bodyPr wrap="square" lIns="77532" tIns="38766" rIns="77532" bIns="38766">
            <a:spAutoFit/>
          </a:bodyPr>
          <a:lstStyle/>
          <a:p>
            <a:pPr algn="ctr"/>
            <a:r>
              <a:rPr lang="en-US" altLang="zh-CN" sz="4100" b="1" dirty="0" smtClean="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rPr>
              <a:t>HAPPY NEW YEAR</a:t>
            </a:r>
            <a:endParaRPr lang="zh-CN" altLang="en-US" sz="4100" b="1"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endParaRPr>
          </a:p>
        </p:txBody>
      </p:sp>
      <p:sp>
        <p:nvSpPr>
          <p:cNvPr id="15" name="TextBox 14"/>
          <p:cNvSpPr txBox="1"/>
          <p:nvPr/>
        </p:nvSpPr>
        <p:spPr>
          <a:xfrm>
            <a:off x="2987824" y="3373876"/>
            <a:ext cx="3054808" cy="339899"/>
          </a:xfrm>
          <a:prstGeom prst="rect">
            <a:avLst/>
          </a:prstGeom>
          <a:noFill/>
        </p:spPr>
        <p:txBody>
          <a:bodyPr wrap="none" lIns="77532" tIns="38766" rIns="77532" bIns="38766" rtlCol="0">
            <a:spAutoFit/>
          </a:bodyPr>
          <a:lstStyle/>
          <a:p>
            <a:r>
              <a:rPr lang="zh-CN" altLang="en-US" sz="1700" dirty="0" smtClean="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itchFamily="34" charset="-122"/>
                <a:ea typeface="微软雅黑" pitchFamily="34" charset="-122"/>
              </a:rPr>
              <a:t>最新年会颁奖 文字</a:t>
            </a:r>
            <a:r>
              <a:rPr lang="zh-CN" altLang="en-US" sz="17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itchFamily="34" charset="-122"/>
                <a:ea typeface="微软雅黑" pitchFamily="34" charset="-122"/>
              </a:rPr>
              <a:t>可编辑修改</a:t>
            </a:r>
          </a:p>
        </p:txBody>
      </p:sp>
      <p:pic>
        <p:nvPicPr>
          <p:cNvPr id="9" name="674_春节序曲.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31328" y="-771318"/>
            <a:ext cx="609600" cy="609600"/>
          </a:xfrm>
          <a:prstGeom prst="rect">
            <a:avLst/>
          </a:prstGeom>
        </p:spPr>
      </p:pic>
    </p:spTree>
    <p:extLst>
      <p:ext uri="{BB962C8B-B14F-4D97-AF65-F5344CB8AC3E}">
        <p14:creationId xmlns:p14="http://schemas.microsoft.com/office/powerpoint/2010/main" val="2897408095"/>
      </p:ext>
    </p:extLst>
  </p:cSld>
  <p:clrMapOvr>
    <a:masterClrMapping/>
  </p:clrMapOvr>
  <mc:AlternateContent xmlns:mc="http://schemas.openxmlformats.org/markup-compatibility/2006" xmlns:p14="http://schemas.microsoft.com/office/powerpoint/2010/main">
    <mc:Choice Requires="p14">
      <p:transition spd="slow" p14:dur="4000" advClick="0" advTm="7000">
        <p14:vortex dir="r"/>
      </p:transition>
    </mc:Choice>
    <mc:Fallback xmlns="">
      <p:transition spd="slow" advClick="0" advTm="7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mediacall" presetSubtype="0" fill="hold" nodeType="withEffect">
                                  <p:stCondLst>
                                    <p:cond delay="0"/>
                                  </p:stCondLst>
                                  <p:childTnLst>
                                    <p:cmd type="call" cmd="playFrom(0.0)">
                                      <p:cBhvr>
                                        <p:cTn id="6" dur="1" fill="hold"/>
                                        <p:tgtEl>
                                          <p:spTgt spid="9"/>
                                        </p:tgtEl>
                                      </p:cBhvr>
                                    </p:cmd>
                                  </p:childTnLst>
                                </p:cTn>
                              </p:par>
                              <p:par>
                                <p:cTn id="7" presetID="10" presetClass="entr" presetSubtype="0" fill="hold" nodeType="withEffect">
                                  <p:stCondLst>
                                    <p:cond delay="0"/>
                                  </p:stCondLst>
                                  <p:childTnLst>
                                    <p:set>
                                      <p:cBhvr>
                                        <p:cTn id="8" dur="1" fill="hold">
                                          <p:stCondLst>
                                            <p:cond delay="0"/>
                                          </p:stCondLst>
                                        </p:cTn>
                                        <p:tgtEl>
                                          <p:spTgt spid="44"/>
                                        </p:tgtEl>
                                        <p:attrNameLst>
                                          <p:attrName>style.visibility</p:attrName>
                                        </p:attrNameLst>
                                      </p:cBhvr>
                                      <p:to>
                                        <p:strVal val="visible"/>
                                      </p:to>
                                    </p:set>
                                    <p:animEffect transition="in" filter="fade">
                                      <p:cBhvr>
                                        <p:cTn id="9" dur="3000"/>
                                        <p:tgtEl>
                                          <p:spTgt spid="44"/>
                                        </p:tgtEl>
                                      </p:cBhvr>
                                    </p:animEffect>
                                  </p:childTnLst>
                                </p:cTn>
                              </p:par>
                              <p:par>
                                <p:cTn id="10" presetID="6" presetClass="emph" presetSubtype="0" fill="hold" nodeType="withEffect">
                                  <p:stCondLst>
                                    <p:cond delay="0"/>
                                  </p:stCondLst>
                                  <p:childTnLst>
                                    <p:animScale>
                                      <p:cBhvr>
                                        <p:cTn id="11" dur="5000" fill="hold"/>
                                        <p:tgtEl>
                                          <p:spTgt spid="44"/>
                                        </p:tgtEl>
                                      </p:cBhvr>
                                      <p:by x="80000" y="80000"/>
                                    </p:animScale>
                                  </p:childTnLst>
                                </p:cTn>
                              </p:par>
                              <p:par>
                                <p:cTn id="12" presetID="56" presetClass="path" presetSubtype="0" fill="hold" nodeType="withEffect">
                                  <p:stCondLst>
                                    <p:cond delay="0"/>
                                  </p:stCondLst>
                                  <p:childTnLst>
                                    <p:animMotion origin="layout" path="M 3.33333E-6 1.11111E-6 L 1.11927 -1.34695 " pathEditMode="relative" rAng="0" ptsTypes="AA">
                                      <p:cBhvr>
                                        <p:cTn id="13" dur="5000" fill="hold"/>
                                        <p:tgtEl>
                                          <p:spTgt spid="44"/>
                                        </p:tgtEl>
                                        <p:attrNameLst>
                                          <p:attrName>ppt_x</p:attrName>
                                          <p:attrName>ppt_y</p:attrName>
                                        </p:attrNameLst>
                                      </p:cBhvr>
                                      <p:rCtr x="55955" y="-67361"/>
                                    </p:animMotion>
                                  </p:childTnLst>
                                </p:cTn>
                              </p:par>
                              <p:par>
                                <p:cTn id="14" presetID="19" presetClass="entr" presetSubtype="10" fill="hold" nodeType="withEffect">
                                  <p:stCondLst>
                                    <p:cond delay="0"/>
                                  </p:stCondLst>
                                  <p:childTnLst>
                                    <p:set>
                                      <p:cBhvr>
                                        <p:cTn id="15" dur="1" fill="hold">
                                          <p:stCondLst>
                                            <p:cond delay="0"/>
                                          </p:stCondLst>
                                        </p:cTn>
                                        <p:tgtEl>
                                          <p:spTgt spid="44"/>
                                        </p:tgtEl>
                                        <p:attrNameLst>
                                          <p:attrName>style.visibility</p:attrName>
                                        </p:attrNameLst>
                                      </p:cBhvr>
                                      <p:to>
                                        <p:strVal val="visible"/>
                                      </p:to>
                                    </p:set>
                                    <p:anim calcmode="lin" valueType="num">
                                      <p:cBhvr>
                                        <p:cTn id="16" dur="10000" fill="hold"/>
                                        <p:tgtEl>
                                          <p:spTgt spid="44"/>
                                        </p:tgtEl>
                                        <p:attrNameLst>
                                          <p:attrName>ppt_w</p:attrName>
                                        </p:attrNameLst>
                                      </p:cBhvr>
                                      <p:tavLst>
                                        <p:tav tm="0" fmla="#ppt_w*sin(2.5*pi*$)">
                                          <p:val>
                                            <p:fltVal val="0"/>
                                          </p:val>
                                        </p:tav>
                                        <p:tav tm="100000">
                                          <p:val>
                                            <p:fltVal val="1"/>
                                          </p:val>
                                        </p:tav>
                                      </p:tavLst>
                                    </p:anim>
                                    <p:anim calcmode="lin" valueType="num">
                                      <p:cBhvr>
                                        <p:cTn id="17" dur="10000" fill="hold"/>
                                        <p:tgtEl>
                                          <p:spTgt spid="44"/>
                                        </p:tgtEl>
                                        <p:attrNameLst>
                                          <p:attrName>ppt_h</p:attrName>
                                        </p:attrNameLst>
                                      </p:cBhvr>
                                      <p:tavLst>
                                        <p:tav tm="0">
                                          <p:val>
                                            <p:strVal val="#ppt_h"/>
                                          </p:val>
                                        </p:tav>
                                        <p:tav tm="100000">
                                          <p:val>
                                            <p:strVal val="#ppt_h"/>
                                          </p:val>
                                        </p:tav>
                                      </p:tavLst>
                                    </p:anim>
                                  </p:childTnLst>
                                </p:cTn>
                              </p:par>
                              <p:par>
                                <p:cTn id="18" presetID="10" presetClass="entr" presetSubtype="0" fill="hold" nodeType="withEffect">
                                  <p:stCondLst>
                                    <p:cond delay="0"/>
                                  </p:stCondLst>
                                  <p:childTnLst>
                                    <p:set>
                                      <p:cBhvr>
                                        <p:cTn id="19" dur="1" fill="hold">
                                          <p:stCondLst>
                                            <p:cond delay="0"/>
                                          </p:stCondLst>
                                        </p:cTn>
                                        <p:tgtEl>
                                          <p:spTgt spid="45"/>
                                        </p:tgtEl>
                                        <p:attrNameLst>
                                          <p:attrName>style.visibility</p:attrName>
                                        </p:attrNameLst>
                                      </p:cBhvr>
                                      <p:to>
                                        <p:strVal val="visible"/>
                                      </p:to>
                                    </p:set>
                                    <p:animEffect transition="in" filter="fade">
                                      <p:cBhvr>
                                        <p:cTn id="20" dur="3000"/>
                                        <p:tgtEl>
                                          <p:spTgt spid="45"/>
                                        </p:tgtEl>
                                      </p:cBhvr>
                                    </p:animEffect>
                                  </p:childTnLst>
                                </p:cTn>
                              </p:par>
                              <p:par>
                                <p:cTn id="21" presetID="6" presetClass="emph" presetSubtype="0" fill="hold" nodeType="withEffect">
                                  <p:stCondLst>
                                    <p:cond delay="0"/>
                                  </p:stCondLst>
                                  <p:childTnLst>
                                    <p:animScale>
                                      <p:cBhvr>
                                        <p:cTn id="22" dur="5000" fill="hold"/>
                                        <p:tgtEl>
                                          <p:spTgt spid="45"/>
                                        </p:tgtEl>
                                      </p:cBhvr>
                                      <p:by x="80000" y="80000"/>
                                    </p:animScale>
                                  </p:childTnLst>
                                </p:cTn>
                              </p:par>
                              <p:par>
                                <p:cTn id="23" presetID="56" presetClass="path" presetSubtype="0" fill="hold" nodeType="withEffect">
                                  <p:stCondLst>
                                    <p:cond delay="0"/>
                                  </p:stCondLst>
                                  <p:childTnLst>
                                    <p:animMotion origin="layout" path="M -4.72222E-6 -3.33333E-6 L -1.04548 -1.11166 " pathEditMode="relative" rAng="0" ptsTypes="AA">
                                      <p:cBhvr>
                                        <p:cTn id="24" dur="5000" fill="hold"/>
                                        <p:tgtEl>
                                          <p:spTgt spid="45"/>
                                        </p:tgtEl>
                                        <p:attrNameLst>
                                          <p:attrName>ppt_x</p:attrName>
                                          <p:attrName>ppt_y</p:attrName>
                                        </p:attrNameLst>
                                      </p:cBhvr>
                                      <p:rCtr x="-52274" y="-55583"/>
                                    </p:animMotion>
                                  </p:childTnLst>
                                </p:cTn>
                              </p:par>
                              <p:par>
                                <p:cTn id="25" presetID="19" presetClass="entr" presetSubtype="10" fill="hold" nodeType="withEffect">
                                  <p:stCondLst>
                                    <p:cond delay="0"/>
                                  </p:stCondLst>
                                  <p:childTnLst>
                                    <p:set>
                                      <p:cBhvr>
                                        <p:cTn id="26" dur="1" fill="hold">
                                          <p:stCondLst>
                                            <p:cond delay="0"/>
                                          </p:stCondLst>
                                        </p:cTn>
                                        <p:tgtEl>
                                          <p:spTgt spid="45"/>
                                        </p:tgtEl>
                                        <p:attrNameLst>
                                          <p:attrName>style.visibility</p:attrName>
                                        </p:attrNameLst>
                                      </p:cBhvr>
                                      <p:to>
                                        <p:strVal val="visible"/>
                                      </p:to>
                                    </p:set>
                                    <p:anim calcmode="lin" valueType="num">
                                      <p:cBhvr>
                                        <p:cTn id="27" dur="10000" fill="hold"/>
                                        <p:tgtEl>
                                          <p:spTgt spid="45"/>
                                        </p:tgtEl>
                                        <p:attrNameLst>
                                          <p:attrName>ppt_w</p:attrName>
                                        </p:attrNameLst>
                                      </p:cBhvr>
                                      <p:tavLst>
                                        <p:tav tm="0" fmla="#ppt_w*sin(2.5*pi*$)">
                                          <p:val>
                                            <p:fltVal val="0"/>
                                          </p:val>
                                        </p:tav>
                                        <p:tav tm="100000">
                                          <p:val>
                                            <p:fltVal val="1"/>
                                          </p:val>
                                        </p:tav>
                                      </p:tavLst>
                                    </p:anim>
                                    <p:anim calcmode="lin" valueType="num">
                                      <p:cBhvr>
                                        <p:cTn id="28" dur="10000" fill="hold"/>
                                        <p:tgtEl>
                                          <p:spTgt spid="45"/>
                                        </p:tgtEl>
                                        <p:attrNameLst>
                                          <p:attrName>ppt_h</p:attrName>
                                        </p:attrNameLst>
                                      </p:cBhvr>
                                      <p:tavLst>
                                        <p:tav tm="0">
                                          <p:val>
                                            <p:strVal val="#ppt_h"/>
                                          </p:val>
                                        </p:tav>
                                        <p:tav tm="100000">
                                          <p:val>
                                            <p:strVal val="#ppt_h"/>
                                          </p:val>
                                        </p:tav>
                                      </p:tavLst>
                                    </p:anim>
                                  </p:childTnLst>
                                </p:cTn>
                              </p:par>
                              <p:par>
                                <p:cTn id="29" presetID="10" presetClass="entr" presetSubtype="0" fill="hold" nodeType="withEffect">
                                  <p:stCondLst>
                                    <p:cond delay="3000"/>
                                  </p:stCondLst>
                                  <p:childTnLst>
                                    <p:set>
                                      <p:cBhvr>
                                        <p:cTn id="30" dur="1" fill="hold">
                                          <p:stCondLst>
                                            <p:cond delay="0"/>
                                          </p:stCondLst>
                                        </p:cTn>
                                        <p:tgtEl>
                                          <p:spTgt spid="37"/>
                                        </p:tgtEl>
                                        <p:attrNameLst>
                                          <p:attrName>style.visibility</p:attrName>
                                        </p:attrNameLst>
                                      </p:cBhvr>
                                      <p:to>
                                        <p:strVal val="visible"/>
                                      </p:to>
                                    </p:set>
                                    <p:animEffect transition="in" filter="fade">
                                      <p:cBhvr>
                                        <p:cTn id="31" dur="2000"/>
                                        <p:tgtEl>
                                          <p:spTgt spid="37"/>
                                        </p:tgtEl>
                                      </p:cBhvr>
                                    </p:animEffect>
                                  </p:childTnLst>
                                </p:cTn>
                              </p:par>
                              <p:par>
                                <p:cTn id="32" presetID="6" presetClass="emph" presetSubtype="0" fill="hold" nodeType="withEffect">
                                  <p:stCondLst>
                                    <p:cond delay="3000"/>
                                  </p:stCondLst>
                                  <p:childTnLst>
                                    <p:animScale>
                                      <p:cBhvr>
                                        <p:cTn id="33" dur="5000" fill="hold"/>
                                        <p:tgtEl>
                                          <p:spTgt spid="37"/>
                                        </p:tgtEl>
                                      </p:cBhvr>
                                      <p:by x="90000" y="90000"/>
                                    </p:animScale>
                                  </p:childTnLst>
                                </p:cTn>
                              </p:par>
                              <p:par>
                                <p:cTn id="34" presetID="22" presetClass="entr" presetSubtype="8" fill="hold" grpId="0" nodeType="withEffect">
                                  <p:stCondLst>
                                    <p:cond delay="6750"/>
                                  </p:stCondLst>
                                  <p:childTnLst>
                                    <p:set>
                                      <p:cBhvr>
                                        <p:cTn id="35" dur="1" fill="hold">
                                          <p:stCondLst>
                                            <p:cond delay="0"/>
                                          </p:stCondLst>
                                        </p:cTn>
                                        <p:tgtEl>
                                          <p:spTgt spid="14"/>
                                        </p:tgtEl>
                                        <p:attrNameLst>
                                          <p:attrName>style.visibility</p:attrName>
                                        </p:attrNameLst>
                                      </p:cBhvr>
                                      <p:to>
                                        <p:strVal val="visible"/>
                                      </p:to>
                                    </p:set>
                                    <p:animEffect transition="in" filter="wipe(left)">
                                      <p:cBhvr>
                                        <p:cTn id="36" dur="1000"/>
                                        <p:tgtEl>
                                          <p:spTgt spid="14"/>
                                        </p:tgtEl>
                                      </p:cBhvr>
                                    </p:animEffect>
                                  </p:childTnLst>
                                </p:cTn>
                              </p:par>
                              <p:par>
                                <p:cTn id="37" presetID="47" presetClass="entr" presetSubtype="0" fill="hold" grpId="0" nodeType="withEffect">
                                  <p:stCondLst>
                                    <p:cond delay="750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750"/>
                                        <p:tgtEl>
                                          <p:spTgt spid="15"/>
                                        </p:tgtEl>
                                      </p:cBhvr>
                                    </p:animEffect>
                                    <p:anim calcmode="lin" valueType="num">
                                      <p:cBhvr>
                                        <p:cTn id="40" dur="750" fill="hold"/>
                                        <p:tgtEl>
                                          <p:spTgt spid="15"/>
                                        </p:tgtEl>
                                        <p:attrNameLst>
                                          <p:attrName>ppt_x</p:attrName>
                                        </p:attrNameLst>
                                      </p:cBhvr>
                                      <p:tavLst>
                                        <p:tav tm="0">
                                          <p:val>
                                            <p:strVal val="#ppt_x"/>
                                          </p:val>
                                        </p:tav>
                                        <p:tav tm="100000">
                                          <p:val>
                                            <p:strVal val="#ppt_x"/>
                                          </p:val>
                                        </p:tav>
                                      </p:tavLst>
                                    </p:anim>
                                    <p:anim calcmode="lin" valueType="num">
                                      <p:cBhvr>
                                        <p:cTn id="41" dur="75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2">
                <p:cTn id="42" repeatCount="indefinite" fill="hold" display="0">
                  <p:stCondLst>
                    <p:cond delay="indefinite"/>
                  </p:stCondLst>
                  <p:endCondLst>
                    <p:cond evt="onStopAudio" delay="0">
                      <p:tgtEl>
                        <p:sldTgt/>
                      </p:tgtEl>
                    </p:cond>
                  </p:endCondLst>
                </p:cTn>
                <p:tgtEl>
                  <p:spTgt spid="9"/>
                </p:tgtEl>
              </p:cMediaNode>
            </p:audio>
          </p:childTnLst>
        </p:cTn>
      </p:par>
    </p:tnLst>
    <p:bldLst>
      <p:bldP spid="14" grpId="0"/>
      <p:bldP spid="1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descr="C:\Users\Administrator\Desktop\战场素材\未标题-2.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79064" y="256530"/>
            <a:ext cx="7953376" cy="4914900"/>
          </a:xfrm>
          <a:prstGeom prst="rect">
            <a:avLst/>
          </a:prstGeom>
          <a:noFill/>
          <a:extLst>
            <a:ext uri="{909E8E84-426E-40DD-AFC4-6F175D3DCCD1}">
              <a14:hiddenFill xmlns:a14="http://schemas.microsoft.com/office/drawing/2010/main">
                <a:solidFill>
                  <a:srgbClr val="FFFFFF"/>
                </a:solidFill>
              </a14:hiddenFill>
            </a:ext>
          </a:extLst>
        </p:spPr>
      </p:pic>
      <p:sp>
        <p:nvSpPr>
          <p:cNvPr id="13" name="标题 1"/>
          <p:cNvSpPr txBox="1">
            <a:spLocks/>
          </p:cNvSpPr>
          <p:nvPr/>
        </p:nvSpPr>
        <p:spPr>
          <a:xfrm>
            <a:off x="2542020" y="2283718"/>
            <a:ext cx="3877948" cy="828553"/>
          </a:xfrm>
          <a:prstGeom prst="rect">
            <a:avLst/>
          </a:prstGeom>
        </p:spPr>
        <p:txBody>
          <a:bodyPr lIns="91332" tIns="45666" rIns="91332" bIns="45666">
            <a:noAutofit/>
          </a:bodyPr>
          <a:lst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Corbel" pitchFamily="34" charset="0"/>
              </a:defRPr>
            </a:lvl2pPr>
            <a:lvl3pPr algn="l" rtl="0" eaLnBrk="0" fontAlgn="base" hangingPunct="0">
              <a:spcBef>
                <a:spcPct val="0"/>
              </a:spcBef>
              <a:spcAft>
                <a:spcPct val="0"/>
              </a:spcAft>
              <a:defRPr sz="4000">
                <a:solidFill>
                  <a:schemeClr val="tx2"/>
                </a:solidFill>
                <a:latin typeface="Corbel" pitchFamily="34" charset="0"/>
              </a:defRPr>
            </a:lvl3pPr>
            <a:lvl4pPr algn="l" rtl="0" eaLnBrk="0" fontAlgn="base" hangingPunct="0">
              <a:spcBef>
                <a:spcPct val="0"/>
              </a:spcBef>
              <a:spcAft>
                <a:spcPct val="0"/>
              </a:spcAft>
              <a:defRPr sz="4000">
                <a:solidFill>
                  <a:schemeClr val="tx2"/>
                </a:solidFill>
                <a:latin typeface="Corbel" pitchFamily="34" charset="0"/>
              </a:defRPr>
            </a:lvl4pPr>
            <a:lvl5pPr algn="l" rtl="0" eaLnBrk="0" fontAlgn="base" hangingPunct="0">
              <a:spcBef>
                <a:spcPct val="0"/>
              </a:spcBef>
              <a:spcAft>
                <a:spcPct val="0"/>
              </a:spcAft>
              <a:defRPr sz="4000">
                <a:solidFill>
                  <a:schemeClr val="tx2"/>
                </a:solidFill>
                <a:latin typeface="Corbel" pitchFamily="34" charset="0"/>
              </a:defRPr>
            </a:lvl5pPr>
            <a:lvl6pPr marL="457200" algn="l" rtl="0" eaLnBrk="0" fontAlgn="base" hangingPunct="0">
              <a:spcBef>
                <a:spcPct val="0"/>
              </a:spcBef>
              <a:spcAft>
                <a:spcPct val="0"/>
              </a:spcAft>
              <a:defRPr sz="4000">
                <a:solidFill>
                  <a:schemeClr val="tx2"/>
                </a:solidFill>
                <a:latin typeface="Corbel" pitchFamily="34" charset="0"/>
              </a:defRPr>
            </a:lvl6pPr>
            <a:lvl7pPr marL="914400" algn="l" rtl="0" eaLnBrk="0" fontAlgn="base" hangingPunct="0">
              <a:spcBef>
                <a:spcPct val="0"/>
              </a:spcBef>
              <a:spcAft>
                <a:spcPct val="0"/>
              </a:spcAft>
              <a:defRPr sz="4000">
                <a:solidFill>
                  <a:schemeClr val="tx2"/>
                </a:solidFill>
                <a:latin typeface="Corbel" pitchFamily="34" charset="0"/>
              </a:defRPr>
            </a:lvl7pPr>
            <a:lvl8pPr marL="1371600" algn="l" rtl="0" eaLnBrk="0" fontAlgn="base" hangingPunct="0">
              <a:spcBef>
                <a:spcPct val="0"/>
              </a:spcBef>
              <a:spcAft>
                <a:spcPct val="0"/>
              </a:spcAft>
              <a:defRPr sz="4000">
                <a:solidFill>
                  <a:schemeClr val="tx2"/>
                </a:solidFill>
                <a:latin typeface="Corbel" pitchFamily="34" charset="0"/>
              </a:defRPr>
            </a:lvl8pPr>
            <a:lvl9pPr marL="1828800" algn="l" rtl="0" eaLnBrk="0" fontAlgn="base" hangingPunct="0">
              <a:spcBef>
                <a:spcPct val="0"/>
              </a:spcBef>
              <a:spcAft>
                <a:spcPct val="0"/>
              </a:spcAft>
              <a:defRPr sz="4000">
                <a:solidFill>
                  <a:schemeClr val="tx2"/>
                </a:solidFill>
                <a:latin typeface="Corbel" pitchFamily="34" charset="0"/>
              </a:defRPr>
            </a:lvl9pPr>
          </a:lstStyle>
          <a:p>
            <a:pPr algn="ctr"/>
            <a:r>
              <a:rPr kumimoji="1" lang="zh-CN" altLang="en-US" sz="4800" b="1" dirty="0" smtClean="0">
                <a:solidFill>
                  <a:srgbClr val="C00000"/>
                </a:solidFill>
                <a:latin typeface="微软雅黑" panose="020B0503020204020204" pitchFamily="34" charset="-122"/>
                <a:ea typeface="微软雅黑" panose="020B0503020204020204" pitchFamily="34" charset="-122"/>
                <a:cs typeface="Hei"/>
              </a:rPr>
              <a:t>第二项</a:t>
            </a:r>
            <a:endParaRPr kumimoji="1" lang="zh-CN" altLang="en-US" sz="4800" b="1" dirty="0">
              <a:solidFill>
                <a:srgbClr val="C00000"/>
              </a:solidFill>
              <a:latin typeface="微软雅黑" panose="020B0503020204020204" pitchFamily="34" charset="-122"/>
              <a:ea typeface="微软雅黑" panose="020B0503020204020204" pitchFamily="34" charset="-122"/>
              <a:cs typeface="Hei"/>
            </a:endParaRPr>
          </a:p>
        </p:txBody>
      </p:sp>
      <p:pic>
        <p:nvPicPr>
          <p:cNvPr id="5122" name="Picture 2" descr="C:\Users\Administrator\Desktop\2016猴年元素\0猴\14.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649859" y="618903"/>
            <a:ext cx="1607538" cy="1707038"/>
          </a:xfrm>
          <a:prstGeom prst="rect">
            <a:avLst/>
          </a:prstGeom>
          <a:noFill/>
          <a:extLst>
            <a:ext uri="{909E8E84-426E-40DD-AFC4-6F175D3DCCD1}">
              <a14:hiddenFill xmlns:a14="http://schemas.microsoft.com/office/drawing/2010/main">
                <a:solidFill>
                  <a:srgbClr val="FFFFFF"/>
                </a:solidFill>
              </a14:hiddenFill>
            </a:ext>
          </a:extLst>
        </p:spPr>
      </p:pic>
      <p:grpSp>
        <p:nvGrpSpPr>
          <p:cNvPr id="9" name="组合 8"/>
          <p:cNvGrpSpPr/>
          <p:nvPr/>
        </p:nvGrpSpPr>
        <p:grpSpPr>
          <a:xfrm>
            <a:off x="2659519" y="3283882"/>
            <a:ext cx="3756522" cy="656020"/>
            <a:chOff x="3141556" y="2179669"/>
            <a:chExt cx="4437391" cy="774468"/>
          </a:xfrm>
        </p:grpSpPr>
        <p:sp>
          <p:nvSpPr>
            <p:cNvPr id="10" name="TextBox 9"/>
            <p:cNvSpPr txBox="1"/>
            <p:nvPr/>
          </p:nvSpPr>
          <p:spPr>
            <a:xfrm>
              <a:off x="4135063" y="2254395"/>
              <a:ext cx="2450378" cy="617690"/>
            </a:xfrm>
            <a:prstGeom prst="rect">
              <a:avLst/>
            </a:prstGeom>
            <a:noFill/>
          </p:spPr>
          <p:txBody>
            <a:bodyPr wrap="square" rtlCol="0">
              <a:spAutoFit/>
            </a:bodyPr>
            <a:lstStyle/>
            <a:p>
              <a:pPr algn="ctr"/>
              <a:r>
                <a:rPr lang="zh-CN" altLang="en-US" sz="2800" b="1" dirty="0" smtClean="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rPr>
                <a:t>颁奖</a:t>
              </a:r>
              <a:r>
                <a:rPr lang="zh-CN" altLang="en-US" sz="2800" b="1"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rPr>
                <a:t>盛典</a:t>
              </a:r>
            </a:p>
          </p:txBody>
        </p:sp>
        <p:sp>
          <p:nvSpPr>
            <p:cNvPr id="11" name="Freeform 7"/>
            <p:cNvSpPr>
              <a:spLocks noEditPoints="1"/>
            </p:cNvSpPr>
            <p:nvPr/>
          </p:nvSpPr>
          <p:spPr bwMode="auto">
            <a:xfrm>
              <a:off x="3141556" y="2179669"/>
              <a:ext cx="4437391" cy="774468"/>
            </a:xfrm>
            <a:custGeom>
              <a:avLst/>
              <a:gdLst>
                <a:gd name="T0" fmla="*/ 10079 w 11041"/>
                <a:gd name="T1" fmla="*/ 1695 h 1751"/>
                <a:gd name="T2" fmla="*/ 769 w 11041"/>
                <a:gd name="T3" fmla="*/ 1713 h 1751"/>
                <a:gd name="T4" fmla="*/ 6 w 11041"/>
                <a:gd name="T5" fmla="*/ 973 h 1751"/>
                <a:gd name="T6" fmla="*/ 657 w 11041"/>
                <a:gd name="T7" fmla="*/ 166 h 1751"/>
                <a:gd name="T8" fmla="*/ 4373 w 11041"/>
                <a:gd name="T9" fmla="*/ 18 h 1751"/>
                <a:gd name="T10" fmla="*/ 10363 w 11041"/>
                <a:gd name="T11" fmla="*/ 69 h 1751"/>
                <a:gd name="T12" fmla="*/ 11026 w 11041"/>
                <a:gd name="T13" fmla="*/ 913 h 1751"/>
                <a:gd name="T14" fmla="*/ 10137 w 11041"/>
                <a:gd name="T15" fmla="*/ 1632 h 1751"/>
                <a:gd name="T16" fmla="*/ 3042 w 11041"/>
                <a:gd name="T17" fmla="*/ 1673 h 1751"/>
                <a:gd name="T18" fmla="*/ 404 w 11041"/>
                <a:gd name="T19" fmla="*/ 1388 h 1751"/>
                <a:gd name="T20" fmla="*/ 386 w 11041"/>
                <a:gd name="T21" fmla="*/ 537 h 1751"/>
                <a:gd name="T22" fmla="*/ 1582 w 11041"/>
                <a:gd name="T23" fmla="*/ 106 h 1751"/>
                <a:gd name="T24" fmla="*/ 10468 w 11041"/>
                <a:gd name="T25" fmla="*/ 248 h 1751"/>
                <a:gd name="T26" fmla="*/ 10959 w 11041"/>
                <a:gd name="T27" fmla="*/ 960 h 1751"/>
                <a:gd name="T28" fmla="*/ 10717 w 11041"/>
                <a:gd name="T29" fmla="*/ 782 h 1751"/>
                <a:gd name="T30" fmla="*/ 10643 w 11041"/>
                <a:gd name="T31" fmla="*/ 1019 h 1751"/>
                <a:gd name="T32" fmla="*/ 10759 w 11041"/>
                <a:gd name="T33" fmla="*/ 651 h 1751"/>
                <a:gd name="T34" fmla="*/ 10299 w 11041"/>
                <a:gd name="T35" fmla="*/ 1269 h 1751"/>
                <a:gd name="T36" fmla="*/ 10240 w 11041"/>
                <a:gd name="T37" fmla="*/ 668 h 1751"/>
                <a:gd name="T38" fmla="*/ 10038 w 11041"/>
                <a:gd name="T39" fmla="*/ 234 h 1751"/>
                <a:gd name="T40" fmla="*/ 10474 w 11041"/>
                <a:gd name="T41" fmla="*/ 843 h 1751"/>
                <a:gd name="T42" fmla="*/ 10286 w 11041"/>
                <a:gd name="T43" fmla="*/ 1318 h 1751"/>
                <a:gd name="T44" fmla="*/ 10312 w 11041"/>
                <a:gd name="T45" fmla="*/ 400 h 1751"/>
                <a:gd name="T46" fmla="*/ 10397 w 11041"/>
                <a:gd name="T47" fmla="*/ 600 h 1751"/>
                <a:gd name="T48" fmla="*/ 10053 w 11041"/>
                <a:gd name="T49" fmla="*/ 756 h 1751"/>
                <a:gd name="T50" fmla="*/ 10017 w 11041"/>
                <a:gd name="T51" fmla="*/ 958 h 1751"/>
                <a:gd name="T52" fmla="*/ 5568 w 11041"/>
                <a:gd name="T53" fmla="*/ 1588 h 1751"/>
                <a:gd name="T54" fmla="*/ 919 w 11041"/>
                <a:gd name="T55" fmla="*/ 1139 h 1751"/>
                <a:gd name="T56" fmla="*/ 1139 w 11041"/>
                <a:gd name="T57" fmla="*/ 749 h 1751"/>
                <a:gd name="T58" fmla="*/ 1094 w 11041"/>
                <a:gd name="T59" fmla="*/ 303 h 1751"/>
                <a:gd name="T60" fmla="*/ 3379 w 11041"/>
                <a:gd name="T61" fmla="*/ 148 h 1751"/>
                <a:gd name="T62" fmla="*/ 9975 w 11041"/>
                <a:gd name="T63" fmla="*/ 404 h 1751"/>
                <a:gd name="T64" fmla="*/ 2179 w 11041"/>
                <a:gd name="T65" fmla="*/ 1552 h 1751"/>
                <a:gd name="T66" fmla="*/ 956 w 11041"/>
                <a:gd name="T67" fmla="*/ 1163 h 1751"/>
                <a:gd name="T68" fmla="*/ 1162 w 11041"/>
                <a:gd name="T69" fmla="*/ 868 h 1751"/>
                <a:gd name="T70" fmla="*/ 1120 w 11041"/>
                <a:gd name="T71" fmla="*/ 416 h 1751"/>
                <a:gd name="T72" fmla="*/ 9861 w 11041"/>
                <a:gd name="T73" fmla="*/ 186 h 1751"/>
                <a:gd name="T74" fmla="*/ 9865 w 11041"/>
                <a:gd name="T75" fmla="*/ 744 h 1751"/>
                <a:gd name="T76" fmla="*/ 10059 w 11041"/>
                <a:gd name="T77" fmla="*/ 1148 h 1751"/>
                <a:gd name="T78" fmla="*/ 1179 w 11041"/>
                <a:gd name="T79" fmla="*/ 1327 h 1751"/>
                <a:gd name="T80" fmla="*/ 1456 w 11041"/>
                <a:gd name="T81" fmla="*/ 791 h 1751"/>
                <a:gd name="T82" fmla="*/ 1314 w 11041"/>
                <a:gd name="T83" fmla="*/ 284 h 1751"/>
                <a:gd name="T84" fmla="*/ 9638 w 11041"/>
                <a:gd name="T85" fmla="*/ 243 h 1751"/>
                <a:gd name="T86" fmla="*/ 9749 w 11041"/>
                <a:gd name="T87" fmla="*/ 707 h 1751"/>
                <a:gd name="T88" fmla="*/ 9955 w 11041"/>
                <a:gd name="T89" fmla="*/ 1177 h 1751"/>
                <a:gd name="T90" fmla="*/ 9818 w 11041"/>
                <a:gd name="T91" fmla="*/ 1121 h 1751"/>
                <a:gd name="T92" fmla="*/ 1637 w 11041"/>
                <a:gd name="T93" fmla="*/ 1462 h 1751"/>
                <a:gd name="T94" fmla="*/ 1398 w 11041"/>
                <a:gd name="T95" fmla="*/ 742 h 1751"/>
                <a:gd name="T96" fmla="*/ 9028 w 11041"/>
                <a:gd name="T97" fmla="*/ 279 h 1751"/>
                <a:gd name="T98" fmla="*/ 9802 w 11041"/>
                <a:gd name="T99" fmla="*/ 890 h 1751"/>
                <a:gd name="T100" fmla="*/ 1263 w 11041"/>
                <a:gd name="T101" fmla="*/ 875 h 1751"/>
                <a:gd name="T102" fmla="*/ 1390 w 11041"/>
                <a:gd name="T103" fmla="*/ 942 h 1751"/>
                <a:gd name="T104" fmla="*/ 797 w 11041"/>
                <a:gd name="T105" fmla="*/ 837 h 1751"/>
                <a:gd name="T106" fmla="*/ 839 w 11041"/>
                <a:gd name="T107" fmla="*/ 1417 h 1751"/>
                <a:gd name="T108" fmla="*/ 556 w 11041"/>
                <a:gd name="T109" fmla="*/ 1259 h 1751"/>
                <a:gd name="T110" fmla="*/ 722 w 11041"/>
                <a:gd name="T111" fmla="*/ 287 h 1751"/>
                <a:gd name="T112" fmla="*/ 747 w 11041"/>
                <a:gd name="T113" fmla="*/ 568 h 1751"/>
                <a:gd name="T114" fmla="*/ 722 w 11041"/>
                <a:gd name="T115" fmla="*/ 1381 h 1751"/>
                <a:gd name="T116" fmla="*/ 618 w 11041"/>
                <a:gd name="T117" fmla="*/ 1343 h 1751"/>
                <a:gd name="T118" fmla="*/ 840 w 11041"/>
                <a:gd name="T119" fmla="*/ 264 h 1751"/>
                <a:gd name="T120" fmla="*/ 446 w 11041"/>
                <a:gd name="T121" fmla="*/ 1115 h 1751"/>
                <a:gd name="T122" fmla="*/ 490 w 11041"/>
                <a:gd name="T123" fmla="*/ 749 h 1751"/>
                <a:gd name="T124" fmla="*/ 254 w 11041"/>
                <a:gd name="T125" fmla="*/ 1039 h 1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041" h="1751">
                  <a:moveTo>
                    <a:pt x="10931" y="1086"/>
                  </a:moveTo>
                  <a:lnTo>
                    <a:pt x="10909" y="1111"/>
                  </a:lnTo>
                  <a:lnTo>
                    <a:pt x="10887" y="1135"/>
                  </a:lnTo>
                  <a:lnTo>
                    <a:pt x="10877" y="1148"/>
                  </a:lnTo>
                  <a:lnTo>
                    <a:pt x="10866" y="1160"/>
                  </a:lnTo>
                  <a:lnTo>
                    <a:pt x="10853" y="1170"/>
                  </a:lnTo>
                  <a:lnTo>
                    <a:pt x="10841" y="1180"/>
                  </a:lnTo>
                  <a:lnTo>
                    <a:pt x="10831" y="1180"/>
                  </a:lnTo>
                  <a:lnTo>
                    <a:pt x="10822" y="1182"/>
                  </a:lnTo>
                  <a:lnTo>
                    <a:pt x="10814" y="1184"/>
                  </a:lnTo>
                  <a:lnTo>
                    <a:pt x="10805" y="1186"/>
                  </a:lnTo>
                  <a:lnTo>
                    <a:pt x="10798" y="1190"/>
                  </a:lnTo>
                  <a:lnTo>
                    <a:pt x="10792" y="1193"/>
                  </a:lnTo>
                  <a:lnTo>
                    <a:pt x="10786" y="1199"/>
                  </a:lnTo>
                  <a:lnTo>
                    <a:pt x="10781" y="1204"/>
                  </a:lnTo>
                  <a:lnTo>
                    <a:pt x="10776" y="1209"/>
                  </a:lnTo>
                  <a:lnTo>
                    <a:pt x="10772" y="1215"/>
                  </a:lnTo>
                  <a:lnTo>
                    <a:pt x="10768" y="1221"/>
                  </a:lnTo>
                  <a:lnTo>
                    <a:pt x="10764" y="1227"/>
                  </a:lnTo>
                  <a:lnTo>
                    <a:pt x="10757" y="1242"/>
                  </a:lnTo>
                  <a:lnTo>
                    <a:pt x="10751" y="1257"/>
                  </a:lnTo>
                  <a:lnTo>
                    <a:pt x="10746" y="1272"/>
                  </a:lnTo>
                  <a:lnTo>
                    <a:pt x="10740" y="1288"/>
                  </a:lnTo>
                  <a:lnTo>
                    <a:pt x="10734" y="1302"/>
                  </a:lnTo>
                  <a:lnTo>
                    <a:pt x="10727" y="1316"/>
                  </a:lnTo>
                  <a:lnTo>
                    <a:pt x="10723" y="1323"/>
                  </a:lnTo>
                  <a:lnTo>
                    <a:pt x="10719" y="1329"/>
                  </a:lnTo>
                  <a:lnTo>
                    <a:pt x="10713" y="1336"/>
                  </a:lnTo>
                  <a:lnTo>
                    <a:pt x="10708" y="1342"/>
                  </a:lnTo>
                  <a:lnTo>
                    <a:pt x="10703" y="1347"/>
                  </a:lnTo>
                  <a:lnTo>
                    <a:pt x="10696" y="1352"/>
                  </a:lnTo>
                  <a:lnTo>
                    <a:pt x="10689" y="1357"/>
                  </a:lnTo>
                  <a:lnTo>
                    <a:pt x="10682" y="1360"/>
                  </a:lnTo>
                  <a:lnTo>
                    <a:pt x="10673" y="1361"/>
                  </a:lnTo>
                  <a:lnTo>
                    <a:pt x="10664" y="1362"/>
                  </a:lnTo>
                  <a:lnTo>
                    <a:pt x="10657" y="1363"/>
                  </a:lnTo>
                  <a:lnTo>
                    <a:pt x="10649" y="1365"/>
                  </a:lnTo>
                  <a:lnTo>
                    <a:pt x="10642" y="1367"/>
                  </a:lnTo>
                  <a:lnTo>
                    <a:pt x="10636" y="1370"/>
                  </a:lnTo>
                  <a:lnTo>
                    <a:pt x="10630" y="1374"/>
                  </a:lnTo>
                  <a:lnTo>
                    <a:pt x="10623" y="1377"/>
                  </a:lnTo>
                  <a:lnTo>
                    <a:pt x="10612" y="1387"/>
                  </a:lnTo>
                  <a:lnTo>
                    <a:pt x="10602" y="1397"/>
                  </a:lnTo>
                  <a:lnTo>
                    <a:pt x="10593" y="1407"/>
                  </a:lnTo>
                  <a:lnTo>
                    <a:pt x="10584" y="1419"/>
                  </a:lnTo>
                  <a:lnTo>
                    <a:pt x="10567" y="1445"/>
                  </a:lnTo>
                  <a:lnTo>
                    <a:pt x="10551" y="1471"/>
                  </a:lnTo>
                  <a:lnTo>
                    <a:pt x="10543" y="1484"/>
                  </a:lnTo>
                  <a:lnTo>
                    <a:pt x="10535" y="1496"/>
                  </a:lnTo>
                  <a:lnTo>
                    <a:pt x="10525" y="1508"/>
                  </a:lnTo>
                  <a:lnTo>
                    <a:pt x="10515" y="1520"/>
                  </a:lnTo>
                  <a:lnTo>
                    <a:pt x="10505" y="1534"/>
                  </a:lnTo>
                  <a:lnTo>
                    <a:pt x="10493" y="1548"/>
                  </a:lnTo>
                  <a:lnTo>
                    <a:pt x="10480" y="1561"/>
                  </a:lnTo>
                  <a:lnTo>
                    <a:pt x="10468" y="1575"/>
                  </a:lnTo>
                  <a:lnTo>
                    <a:pt x="10455" y="1587"/>
                  </a:lnTo>
                  <a:lnTo>
                    <a:pt x="10441" y="1599"/>
                  </a:lnTo>
                  <a:lnTo>
                    <a:pt x="10425" y="1610"/>
                  </a:lnTo>
                  <a:lnTo>
                    <a:pt x="10411" y="1621"/>
                  </a:lnTo>
                  <a:lnTo>
                    <a:pt x="10395" y="1631"/>
                  </a:lnTo>
                  <a:lnTo>
                    <a:pt x="10378" y="1640"/>
                  </a:lnTo>
                  <a:lnTo>
                    <a:pt x="10362" y="1649"/>
                  </a:lnTo>
                  <a:lnTo>
                    <a:pt x="10345" y="1656"/>
                  </a:lnTo>
                  <a:lnTo>
                    <a:pt x="10328" y="1664"/>
                  </a:lnTo>
                  <a:lnTo>
                    <a:pt x="10311" y="1670"/>
                  </a:lnTo>
                  <a:lnTo>
                    <a:pt x="10293" y="1675"/>
                  </a:lnTo>
                  <a:lnTo>
                    <a:pt x="10275" y="1679"/>
                  </a:lnTo>
                  <a:lnTo>
                    <a:pt x="10246" y="1680"/>
                  </a:lnTo>
                  <a:lnTo>
                    <a:pt x="10219" y="1682"/>
                  </a:lnTo>
                  <a:lnTo>
                    <a:pt x="10204" y="1684"/>
                  </a:lnTo>
                  <a:lnTo>
                    <a:pt x="10190" y="1686"/>
                  </a:lnTo>
                  <a:lnTo>
                    <a:pt x="10176" y="1690"/>
                  </a:lnTo>
                  <a:lnTo>
                    <a:pt x="10161" y="1696"/>
                  </a:lnTo>
                  <a:lnTo>
                    <a:pt x="10079" y="1695"/>
                  </a:lnTo>
                  <a:lnTo>
                    <a:pt x="10000" y="1695"/>
                  </a:lnTo>
                  <a:lnTo>
                    <a:pt x="9925" y="1696"/>
                  </a:lnTo>
                  <a:lnTo>
                    <a:pt x="9852" y="1696"/>
                  </a:lnTo>
                  <a:lnTo>
                    <a:pt x="9778" y="1698"/>
                  </a:lnTo>
                  <a:lnTo>
                    <a:pt x="9703" y="1700"/>
                  </a:lnTo>
                  <a:lnTo>
                    <a:pt x="9627" y="1705"/>
                  </a:lnTo>
                  <a:lnTo>
                    <a:pt x="9546" y="1710"/>
                  </a:lnTo>
                  <a:lnTo>
                    <a:pt x="9533" y="1705"/>
                  </a:lnTo>
                  <a:lnTo>
                    <a:pt x="9522" y="1702"/>
                  </a:lnTo>
                  <a:lnTo>
                    <a:pt x="9515" y="1701"/>
                  </a:lnTo>
                  <a:lnTo>
                    <a:pt x="9509" y="1702"/>
                  </a:lnTo>
                  <a:lnTo>
                    <a:pt x="9503" y="1704"/>
                  </a:lnTo>
                  <a:lnTo>
                    <a:pt x="9497" y="1707"/>
                  </a:lnTo>
                  <a:lnTo>
                    <a:pt x="9473" y="1706"/>
                  </a:lnTo>
                  <a:lnTo>
                    <a:pt x="9449" y="1705"/>
                  </a:lnTo>
                  <a:lnTo>
                    <a:pt x="9423" y="1705"/>
                  </a:lnTo>
                  <a:lnTo>
                    <a:pt x="9398" y="1705"/>
                  </a:lnTo>
                  <a:lnTo>
                    <a:pt x="9371" y="1706"/>
                  </a:lnTo>
                  <a:lnTo>
                    <a:pt x="9345" y="1707"/>
                  </a:lnTo>
                  <a:lnTo>
                    <a:pt x="9319" y="1708"/>
                  </a:lnTo>
                  <a:lnTo>
                    <a:pt x="9294" y="1709"/>
                  </a:lnTo>
                  <a:lnTo>
                    <a:pt x="9146" y="1711"/>
                  </a:lnTo>
                  <a:lnTo>
                    <a:pt x="8901" y="1712"/>
                  </a:lnTo>
                  <a:lnTo>
                    <a:pt x="8571" y="1713"/>
                  </a:lnTo>
                  <a:lnTo>
                    <a:pt x="8171" y="1714"/>
                  </a:lnTo>
                  <a:lnTo>
                    <a:pt x="7714" y="1715"/>
                  </a:lnTo>
                  <a:lnTo>
                    <a:pt x="7215" y="1716"/>
                  </a:lnTo>
                  <a:lnTo>
                    <a:pt x="6688" y="1717"/>
                  </a:lnTo>
                  <a:lnTo>
                    <a:pt x="6147" y="1718"/>
                  </a:lnTo>
                  <a:lnTo>
                    <a:pt x="5605" y="1718"/>
                  </a:lnTo>
                  <a:lnTo>
                    <a:pt x="5078" y="1720"/>
                  </a:lnTo>
                  <a:lnTo>
                    <a:pt x="4579" y="1721"/>
                  </a:lnTo>
                  <a:lnTo>
                    <a:pt x="4122" y="1723"/>
                  </a:lnTo>
                  <a:lnTo>
                    <a:pt x="3721" y="1724"/>
                  </a:lnTo>
                  <a:lnTo>
                    <a:pt x="3391" y="1727"/>
                  </a:lnTo>
                  <a:lnTo>
                    <a:pt x="3145" y="1729"/>
                  </a:lnTo>
                  <a:lnTo>
                    <a:pt x="2998" y="1732"/>
                  </a:lnTo>
                  <a:lnTo>
                    <a:pt x="2953" y="1732"/>
                  </a:lnTo>
                  <a:lnTo>
                    <a:pt x="2908" y="1733"/>
                  </a:lnTo>
                  <a:lnTo>
                    <a:pt x="2862" y="1733"/>
                  </a:lnTo>
                  <a:lnTo>
                    <a:pt x="2817" y="1733"/>
                  </a:lnTo>
                  <a:lnTo>
                    <a:pt x="2771" y="1734"/>
                  </a:lnTo>
                  <a:lnTo>
                    <a:pt x="2725" y="1734"/>
                  </a:lnTo>
                  <a:lnTo>
                    <a:pt x="2679" y="1735"/>
                  </a:lnTo>
                  <a:lnTo>
                    <a:pt x="2633" y="1735"/>
                  </a:lnTo>
                  <a:lnTo>
                    <a:pt x="2586" y="1736"/>
                  </a:lnTo>
                  <a:lnTo>
                    <a:pt x="2540" y="1737"/>
                  </a:lnTo>
                  <a:lnTo>
                    <a:pt x="2494" y="1738"/>
                  </a:lnTo>
                  <a:lnTo>
                    <a:pt x="2448" y="1738"/>
                  </a:lnTo>
                  <a:lnTo>
                    <a:pt x="2401" y="1739"/>
                  </a:lnTo>
                  <a:lnTo>
                    <a:pt x="2355" y="1740"/>
                  </a:lnTo>
                  <a:lnTo>
                    <a:pt x="2309" y="1740"/>
                  </a:lnTo>
                  <a:lnTo>
                    <a:pt x="2263" y="1741"/>
                  </a:lnTo>
                  <a:lnTo>
                    <a:pt x="1203" y="1747"/>
                  </a:lnTo>
                  <a:lnTo>
                    <a:pt x="1171" y="1748"/>
                  </a:lnTo>
                  <a:lnTo>
                    <a:pt x="1137" y="1749"/>
                  </a:lnTo>
                  <a:lnTo>
                    <a:pt x="1102" y="1749"/>
                  </a:lnTo>
                  <a:lnTo>
                    <a:pt x="1065" y="1749"/>
                  </a:lnTo>
                  <a:lnTo>
                    <a:pt x="1030" y="1748"/>
                  </a:lnTo>
                  <a:lnTo>
                    <a:pt x="994" y="1749"/>
                  </a:lnTo>
                  <a:lnTo>
                    <a:pt x="959" y="1749"/>
                  </a:lnTo>
                  <a:lnTo>
                    <a:pt x="926" y="1751"/>
                  </a:lnTo>
                  <a:lnTo>
                    <a:pt x="918" y="1745"/>
                  </a:lnTo>
                  <a:lnTo>
                    <a:pt x="909" y="1740"/>
                  </a:lnTo>
                  <a:lnTo>
                    <a:pt x="900" y="1737"/>
                  </a:lnTo>
                  <a:lnTo>
                    <a:pt x="890" y="1735"/>
                  </a:lnTo>
                  <a:lnTo>
                    <a:pt x="869" y="1732"/>
                  </a:lnTo>
                  <a:lnTo>
                    <a:pt x="848" y="1730"/>
                  </a:lnTo>
                  <a:lnTo>
                    <a:pt x="826" y="1729"/>
                  </a:lnTo>
                  <a:lnTo>
                    <a:pt x="806" y="1727"/>
                  </a:lnTo>
                  <a:lnTo>
                    <a:pt x="796" y="1725"/>
                  </a:lnTo>
                  <a:lnTo>
                    <a:pt x="786" y="1722"/>
                  </a:lnTo>
                  <a:lnTo>
                    <a:pt x="777" y="1718"/>
                  </a:lnTo>
                  <a:lnTo>
                    <a:pt x="769" y="1713"/>
                  </a:lnTo>
                  <a:lnTo>
                    <a:pt x="753" y="1709"/>
                  </a:lnTo>
                  <a:lnTo>
                    <a:pt x="736" y="1704"/>
                  </a:lnTo>
                  <a:lnTo>
                    <a:pt x="720" y="1698"/>
                  </a:lnTo>
                  <a:lnTo>
                    <a:pt x="704" y="1692"/>
                  </a:lnTo>
                  <a:lnTo>
                    <a:pt x="687" y="1685"/>
                  </a:lnTo>
                  <a:lnTo>
                    <a:pt x="671" y="1678"/>
                  </a:lnTo>
                  <a:lnTo>
                    <a:pt x="656" y="1670"/>
                  </a:lnTo>
                  <a:lnTo>
                    <a:pt x="640" y="1662"/>
                  </a:lnTo>
                  <a:lnTo>
                    <a:pt x="626" y="1652"/>
                  </a:lnTo>
                  <a:lnTo>
                    <a:pt x="611" y="1643"/>
                  </a:lnTo>
                  <a:lnTo>
                    <a:pt x="596" y="1633"/>
                  </a:lnTo>
                  <a:lnTo>
                    <a:pt x="583" y="1622"/>
                  </a:lnTo>
                  <a:lnTo>
                    <a:pt x="570" y="1610"/>
                  </a:lnTo>
                  <a:lnTo>
                    <a:pt x="556" y="1599"/>
                  </a:lnTo>
                  <a:lnTo>
                    <a:pt x="544" y="1587"/>
                  </a:lnTo>
                  <a:lnTo>
                    <a:pt x="532" y="1574"/>
                  </a:lnTo>
                  <a:lnTo>
                    <a:pt x="522" y="1560"/>
                  </a:lnTo>
                  <a:lnTo>
                    <a:pt x="511" y="1547"/>
                  </a:lnTo>
                  <a:lnTo>
                    <a:pt x="502" y="1533"/>
                  </a:lnTo>
                  <a:lnTo>
                    <a:pt x="494" y="1516"/>
                  </a:lnTo>
                  <a:lnTo>
                    <a:pt x="487" y="1501"/>
                  </a:lnTo>
                  <a:lnTo>
                    <a:pt x="481" y="1484"/>
                  </a:lnTo>
                  <a:lnTo>
                    <a:pt x="477" y="1466"/>
                  </a:lnTo>
                  <a:lnTo>
                    <a:pt x="474" y="1448"/>
                  </a:lnTo>
                  <a:lnTo>
                    <a:pt x="471" y="1445"/>
                  </a:lnTo>
                  <a:lnTo>
                    <a:pt x="466" y="1443"/>
                  </a:lnTo>
                  <a:lnTo>
                    <a:pt x="462" y="1441"/>
                  </a:lnTo>
                  <a:lnTo>
                    <a:pt x="457" y="1440"/>
                  </a:lnTo>
                  <a:lnTo>
                    <a:pt x="448" y="1438"/>
                  </a:lnTo>
                  <a:lnTo>
                    <a:pt x="438" y="1437"/>
                  </a:lnTo>
                  <a:lnTo>
                    <a:pt x="428" y="1437"/>
                  </a:lnTo>
                  <a:lnTo>
                    <a:pt x="418" y="1436"/>
                  </a:lnTo>
                  <a:lnTo>
                    <a:pt x="408" y="1435"/>
                  </a:lnTo>
                  <a:lnTo>
                    <a:pt x="400" y="1431"/>
                  </a:lnTo>
                  <a:lnTo>
                    <a:pt x="390" y="1429"/>
                  </a:lnTo>
                  <a:lnTo>
                    <a:pt x="381" y="1426"/>
                  </a:lnTo>
                  <a:lnTo>
                    <a:pt x="372" y="1421"/>
                  </a:lnTo>
                  <a:lnTo>
                    <a:pt x="365" y="1416"/>
                  </a:lnTo>
                  <a:lnTo>
                    <a:pt x="358" y="1410"/>
                  </a:lnTo>
                  <a:lnTo>
                    <a:pt x="352" y="1403"/>
                  </a:lnTo>
                  <a:lnTo>
                    <a:pt x="346" y="1396"/>
                  </a:lnTo>
                  <a:lnTo>
                    <a:pt x="341" y="1389"/>
                  </a:lnTo>
                  <a:lnTo>
                    <a:pt x="331" y="1371"/>
                  </a:lnTo>
                  <a:lnTo>
                    <a:pt x="324" y="1354"/>
                  </a:lnTo>
                  <a:lnTo>
                    <a:pt x="318" y="1336"/>
                  </a:lnTo>
                  <a:lnTo>
                    <a:pt x="314" y="1318"/>
                  </a:lnTo>
                  <a:lnTo>
                    <a:pt x="315" y="1314"/>
                  </a:lnTo>
                  <a:lnTo>
                    <a:pt x="315" y="1311"/>
                  </a:lnTo>
                  <a:lnTo>
                    <a:pt x="315" y="1308"/>
                  </a:lnTo>
                  <a:lnTo>
                    <a:pt x="314" y="1305"/>
                  </a:lnTo>
                  <a:lnTo>
                    <a:pt x="311" y="1301"/>
                  </a:lnTo>
                  <a:lnTo>
                    <a:pt x="306" y="1297"/>
                  </a:lnTo>
                  <a:lnTo>
                    <a:pt x="295" y="1292"/>
                  </a:lnTo>
                  <a:lnTo>
                    <a:pt x="283" y="1288"/>
                  </a:lnTo>
                  <a:lnTo>
                    <a:pt x="270" y="1283"/>
                  </a:lnTo>
                  <a:lnTo>
                    <a:pt x="257" y="1279"/>
                  </a:lnTo>
                  <a:lnTo>
                    <a:pt x="244" y="1274"/>
                  </a:lnTo>
                  <a:lnTo>
                    <a:pt x="231" y="1269"/>
                  </a:lnTo>
                  <a:lnTo>
                    <a:pt x="207" y="1257"/>
                  </a:lnTo>
                  <a:lnTo>
                    <a:pt x="184" y="1244"/>
                  </a:lnTo>
                  <a:lnTo>
                    <a:pt x="162" y="1228"/>
                  </a:lnTo>
                  <a:lnTo>
                    <a:pt x="140" y="1211"/>
                  </a:lnTo>
                  <a:lnTo>
                    <a:pt x="121" y="1193"/>
                  </a:lnTo>
                  <a:lnTo>
                    <a:pt x="102" y="1173"/>
                  </a:lnTo>
                  <a:lnTo>
                    <a:pt x="85" y="1153"/>
                  </a:lnTo>
                  <a:lnTo>
                    <a:pt x="70" y="1130"/>
                  </a:lnTo>
                  <a:lnTo>
                    <a:pt x="55" y="1108"/>
                  </a:lnTo>
                  <a:lnTo>
                    <a:pt x="43" y="1083"/>
                  </a:lnTo>
                  <a:lnTo>
                    <a:pt x="33" y="1059"/>
                  </a:lnTo>
                  <a:lnTo>
                    <a:pt x="24" y="1033"/>
                  </a:lnTo>
                  <a:lnTo>
                    <a:pt x="17" y="1006"/>
                  </a:lnTo>
                  <a:lnTo>
                    <a:pt x="13" y="980"/>
                  </a:lnTo>
                  <a:lnTo>
                    <a:pt x="8" y="976"/>
                  </a:lnTo>
                  <a:lnTo>
                    <a:pt x="6" y="973"/>
                  </a:lnTo>
                  <a:lnTo>
                    <a:pt x="4" y="968"/>
                  </a:lnTo>
                  <a:lnTo>
                    <a:pt x="2" y="964"/>
                  </a:lnTo>
                  <a:lnTo>
                    <a:pt x="0" y="954"/>
                  </a:lnTo>
                  <a:lnTo>
                    <a:pt x="0" y="944"/>
                  </a:lnTo>
                  <a:lnTo>
                    <a:pt x="1" y="934"/>
                  </a:lnTo>
                  <a:lnTo>
                    <a:pt x="3" y="924"/>
                  </a:lnTo>
                  <a:lnTo>
                    <a:pt x="5" y="914"/>
                  </a:lnTo>
                  <a:lnTo>
                    <a:pt x="9" y="906"/>
                  </a:lnTo>
                  <a:lnTo>
                    <a:pt x="65" y="761"/>
                  </a:lnTo>
                  <a:lnTo>
                    <a:pt x="83" y="733"/>
                  </a:lnTo>
                  <a:lnTo>
                    <a:pt x="104" y="705"/>
                  </a:lnTo>
                  <a:lnTo>
                    <a:pt x="125" y="678"/>
                  </a:lnTo>
                  <a:lnTo>
                    <a:pt x="147" y="653"/>
                  </a:lnTo>
                  <a:lnTo>
                    <a:pt x="160" y="641"/>
                  </a:lnTo>
                  <a:lnTo>
                    <a:pt x="172" y="628"/>
                  </a:lnTo>
                  <a:lnTo>
                    <a:pt x="184" y="617"/>
                  </a:lnTo>
                  <a:lnTo>
                    <a:pt x="198" y="606"/>
                  </a:lnTo>
                  <a:lnTo>
                    <a:pt x="211" y="596"/>
                  </a:lnTo>
                  <a:lnTo>
                    <a:pt x="224" y="585"/>
                  </a:lnTo>
                  <a:lnTo>
                    <a:pt x="237" y="576"/>
                  </a:lnTo>
                  <a:lnTo>
                    <a:pt x="252" y="568"/>
                  </a:lnTo>
                  <a:lnTo>
                    <a:pt x="258" y="565"/>
                  </a:lnTo>
                  <a:lnTo>
                    <a:pt x="263" y="562"/>
                  </a:lnTo>
                  <a:lnTo>
                    <a:pt x="270" y="560"/>
                  </a:lnTo>
                  <a:lnTo>
                    <a:pt x="276" y="558"/>
                  </a:lnTo>
                  <a:lnTo>
                    <a:pt x="290" y="555"/>
                  </a:lnTo>
                  <a:lnTo>
                    <a:pt x="303" y="552"/>
                  </a:lnTo>
                  <a:lnTo>
                    <a:pt x="309" y="550"/>
                  </a:lnTo>
                  <a:lnTo>
                    <a:pt x="315" y="548"/>
                  </a:lnTo>
                  <a:lnTo>
                    <a:pt x="321" y="544"/>
                  </a:lnTo>
                  <a:lnTo>
                    <a:pt x="326" y="540"/>
                  </a:lnTo>
                  <a:lnTo>
                    <a:pt x="331" y="536"/>
                  </a:lnTo>
                  <a:lnTo>
                    <a:pt x="336" y="531"/>
                  </a:lnTo>
                  <a:lnTo>
                    <a:pt x="339" y="525"/>
                  </a:lnTo>
                  <a:lnTo>
                    <a:pt x="342" y="518"/>
                  </a:lnTo>
                  <a:lnTo>
                    <a:pt x="348" y="502"/>
                  </a:lnTo>
                  <a:lnTo>
                    <a:pt x="355" y="485"/>
                  </a:lnTo>
                  <a:lnTo>
                    <a:pt x="360" y="477"/>
                  </a:lnTo>
                  <a:lnTo>
                    <a:pt x="364" y="470"/>
                  </a:lnTo>
                  <a:lnTo>
                    <a:pt x="369" y="463"/>
                  </a:lnTo>
                  <a:lnTo>
                    <a:pt x="375" y="456"/>
                  </a:lnTo>
                  <a:lnTo>
                    <a:pt x="382" y="449"/>
                  </a:lnTo>
                  <a:lnTo>
                    <a:pt x="388" y="443"/>
                  </a:lnTo>
                  <a:lnTo>
                    <a:pt x="395" y="438"/>
                  </a:lnTo>
                  <a:lnTo>
                    <a:pt x="402" y="434"/>
                  </a:lnTo>
                  <a:lnTo>
                    <a:pt x="410" y="430"/>
                  </a:lnTo>
                  <a:lnTo>
                    <a:pt x="418" y="427"/>
                  </a:lnTo>
                  <a:lnTo>
                    <a:pt x="428" y="425"/>
                  </a:lnTo>
                  <a:lnTo>
                    <a:pt x="437" y="424"/>
                  </a:lnTo>
                  <a:lnTo>
                    <a:pt x="448" y="425"/>
                  </a:lnTo>
                  <a:lnTo>
                    <a:pt x="457" y="424"/>
                  </a:lnTo>
                  <a:lnTo>
                    <a:pt x="465" y="422"/>
                  </a:lnTo>
                  <a:lnTo>
                    <a:pt x="473" y="418"/>
                  </a:lnTo>
                  <a:lnTo>
                    <a:pt x="479" y="412"/>
                  </a:lnTo>
                  <a:lnTo>
                    <a:pt x="483" y="405"/>
                  </a:lnTo>
                  <a:lnTo>
                    <a:pt x="487" y="398"/>
                  </a:lnTo>
                  <a:lnTo>
                    <a:pt x="490" y="389"/>
                  </a:lnTo>
                  <a:lnTo>
                    <a:pt x="496" y="371"/>
                  </a:lnTo>
                  <a:lnTo>
                    <a:pt x="500" y="352"/>
                  </a:lnTo>
                  <a:lnTo>
                    <a:pt x="503" y="343"/>
                  </a:lnTo>
                  <a:lnTo>
                    <a:pt x="506" y="334"/>
                  </a:lnTo>
                  <a:lnTo>
                    <a:pt x="509" y="326"/>
                  </a:lnTo>
                  <a:lnTo>
                    <a:pt x="513" y="319"/>
                  </a:lnTo>
                  <a:lnTo>
                    <a:pt x="519" y="307"/>
                  </a:lnTo>
                  <a:lnTo>
                    <a:pt x="524" y="296"/>
                  </a:lnTo>
                  <a:lnTo>
                    <a:pt x="530" y="286"/>
                  </a:lnTo>
                  <a:lnTo>
                    <a:pt x="536" y="276"/>
                  </a:lnTo>
                  <a:lnTo>
                    <a:pt x="549" y="257"/>
                  </a:lnTo>
                  <a:lnTo>
                    <a:pt x="565" y="239"/>
                  </a:lnTo>
                  <a:lnTo>
                    <a:pt x="581" y="223"/>
                  </a:lnTo>
                  <a:lnTo>
                    <a:pt x="598" y="207"/>
                  </a:lnTo>
                  <a:lnTo>
                    <a:pt x="617" y="193"/>
                  </a:lnTo>
                  <a:lnTo>
                    <a:pt x="636" y="179"/>
                  </a:lnTo>
                  <a:lnTo>
                    <a:pt x="657" y="166"/>
                  </a:lnTo>
                  <a:lnTo>
                    <a:pt x="677" y="154"/>
                  </a:lnTo>
                  <a:lnTo>
                    <a:pt x="698" y="144"/>
                  </a:lnTo>
                  <a:lnTo>
                    <a:pt x="719" y="133"/>
                  </a:lnTo>
                  <a:lnTo>
                    <a:pt x="762" y="114"/>
                  </a:lnTo>
                  <a:lnTo>
                    <a:pt x="803" y="97"/>
                  </a:lnTo>
                  <a:lnTo>
                    <a:pt x="822" y="95"/>
                  </a:lnTo>
                  <a:lnTo>
                    <a:pt x="842" y="91"/>
                  </a:lnTo>
                  <a:lnTo>
                    <a:pt x="860" y="87"/>
                  </a:lnTo>
                  <a:lnTo>
                    <a:pt x="877" y="83"/>
                  </a:lnTo>
                  <a:lnTo>
                    <a:pt x="896" y="77"/>
                  </a:lnTo>
                  <a:lnTo>
                    <a:pt x="913" y="74"/>
                  </a:lnTo>
                  <a:lnTo>
                    <a:pt x="931" y="71"/>
                  </a:lnTo>
                  <a:lnTo>
                    <a:pt x="948" y="70"/>
                  </a:lnTo>
                  <a:lnTo>
                    <a:pt x="973" y="66"/>
                  </a:lnTo>
                  <a:lnTo>
                    <a:pt x="1000" y="62"/>
                  </a:lnTo>
                  <a:lnTo>
                    <a:pt x="1026" y="59"/>
                  </a:lnTo>
                  <a:lnTo>
                    <a:pt x="1052" y="57"/>
                  </a:lnTo>
                  <a:lnTo>
                    <a:pt x="1079" y="56"/>
                  </a:lnTo>
                  <a:lnTo>
                    <a:pt x="1105" y="55"/>
                  </a:lnTo>
                  <a:lnTo>
                    <a:pt x="1132" y="55"/>
                  </a:lnTo>
                  <a:lnTo>
                    <a:pt x="1157" y="55"/>
                  </a:lnTo>
                  <a:lnTo>
                    <a:pt x="1754" y="49"/>
                  </a:lnTo>
                  <a:lnTo>
                    <a:pt x="1835" y="49"/>
                  </a:lnTo>
                  <a:lnTo>
                    <a:pt x="1915" y="48"/>
                  </a:lnTo>
                  <a:lnTo>
                    <a:pt x="1993" y="48"/>
                  </a:lnTo>
                  <a:lnTo>
                    <a:pt x="2071" y="47"/>
                  </a:lnTo>
                  <a:lnTo>
                    <a:pt x="2148" y="46"/>
                  </a:lnTo>
                  <a:lnTo>
                    <a:pt x="2227" y="45"/>
                  </a:lnTo>
                  <a:lnTo>
                    <a:pt x="2305" y="43"/>
                  </a:lnTo>
                  <a:lnTo>
                    <a:pt x="2385" y="41"/>
                  </a:lnTo>
                  <a:lnTo>
                    <a:pt x="2442" y="43"/>
                  </a:lnTo>
                  <a:lnTo>
                    <a:pt x="2499" y="43"/>
                  </a:lnTo>
                  <a:lnTo>
                    <a:pt x="2555" y="43"/>
                  </a:lnTo>
                  <a:lnTo>
                    <a:pt x="2610" y="43"/>
                  </a:lnTo>
                  <a:lnTo>
                    <a:pt x="2665" y="42"/>
                  </a:lnTo>
                  <a:lnTo>
                    <a:pt x="2719" y="41"/>
                  </a:lnTo>
                  <a:lnTo>
                    <a:pt x="2775" y="40"/>
                  </a:lnTo>
                  <a:lnTo>
                    <a:pt x="2829" y="38"/>
                  </a:lnTo>
                  <a:lnTo>
                    <a:pt x="2882" y="37"/>
                  </a:lnTo>
                  <a:lnTo>
                    <a:pt x="2936" y="36"/>
                  </a:lnTo>
                  <a:lnTo>
                    <a:pt x="2989" y="33"/>
                  </a:lnTo>
                  <a:lnTo>
                    <a:pt x="3042" y="32"/>
                  </a:lnTo>
                  <a:lnTo>
                    <a:pt x="3096" y="31"/>
                  </a:lnTo>
                  <a:lnTo>
                    <a:pt x="3148" y="30"/>
                  </a:lnTo>
                  <a:lnTo>
                    <a:pt x="3201" y="30"/>
                  </a:lnTo>
                  <a:lnTo>
                    <a:pt x="3253" y="30"/>
                  </a:lnTo>
                  <a:lnTo>
                    <a:pt x="3275" y="29"/>
                  </a:lnTo>
                  <a:lnTo>
                    <a:pt x="3298" y="29"/>
                  </a:lnTo>
                  <a:lnTo>
                    <a:pt x="3322" y="29"/>
                  </a:lnTo>
                  <a:lnTo>
                    <a:pt x="3345" y="29"/>
                  </a:lnTo>
                  <a:lnTo>
                    <a:pt x="3370" y="30"/>
                  </a:lnTo>
                  <a:lnTo>
                    <a:pt x="3393" y="30"/>
                  </a:lnTo>
                  <a:lnTo>
                    <a:pt x="3417" y="29"/>
                  </a:lnTo>
                  <a:lnTo>
                    <a:pt x="3438" y="28"/>
                  </a:lnTo>
                  <a:lnTo>
                    <a:pt x="3485" y="27"/>
                  </a:lnTo>
                  <a:lnTo>
                    <a:pt x="3531" y="26"/>
                  </a:lnTo>
                  <a:lnTo>
                    <a:pt x="3578" y="25"/>
                  </a:lnTo>
                  <a:lnTo>
                    <a:pt x="3624" y="23"/>
                  </a:lnTo>
                  <a:lnTo>
                    <a:pt x="3669" y="22"/>
                  </a:lnTo>
                  <a:lnTo>
                    <a:pt x="3715" y="21"/>
                  </a:lnTo>
                  <a:lnTo>
                    <a:pt x="3761" y="21"/>
                  </a:lnTo>
                  <a:lnTo>
                    <a:pt x="3807" y="21"/>
                  </a:lnTo>
                  <a:lnTo>
                    <a:pt x="3847" y="21"/>
                  </a:lnTo>
                  <a:lnTo>
                    <a:pt x="3887" y="21"/>
                  </a:lnTo>
                  <a:lnTo>
                    <a:pt x="3926" y="20"/>
                  </a:lnTo>
                  <a:lnTo>
                    <a:pt x="3965" y="19"/>
                  </a:lnTo>
                  <a:lnTo>
                    <a:pt x="4003" y="18"/>
                  </a:lnTo>
                  <a:lnTo>
                    <a:pt x="4042" y="19"/>
                  </a:lnTo>
                  <a:lnTo>
                    <a:pt x="4080" y="20"/>
                  </a:lnTo>
                  <a:lnTo>
                    <a:pt x="4118" y="23"/>
                  </a:lnTo>
                  <a:lnTo>
                    <a:pt x="4144" y="22"/>
                  </a:lnTo>
                  <a:lnTo>
                    <a:pt x="4197" y="21"/>
                  </a:lnTo>
                  <a:lnTo>
                    <a:pt x="4273" y="19"/>
                  </a:lnTo>
                  <a:lnTo>
                    <a:pt x="4373" y="18"/>
                  </a:lnTo>
                  <a:lnTo>
                    <a:pt x="4635" y="17"/>
                  </a:lnTo>
                  <a:lnTo>
                    <a:pt x="4968" y="15"/>
                  </a:lnTo>
                  <a:lnTo>
                    <a:pt x="5357" y="14"/>
                  </a:lnTo>
                  <a:lnTo>
                    <a:pt x="5788" y="14"/>
                  </a:lnTo>
                  <a:lnTo>
                    <a:pt x="6247" y="13"/>
                  </a:lnTo>
                  <a:lnTo>
                    <a:pt x="6722" y="13"/>
                  </a:lnTo>
                  <a:lnTo>
                    <a:pt x="7195" y="13"/>
                  </a:lnTo>
                  <a:lnTo>
                    <a:pt x="7654" y="12"/>
                  </a:lnTo>
                  <a:lnTo>
                    <a:pt x="8085" y="12"/>
                  </a:lnTo>
                  <a:lnTo>
                    <a:pt x="8475" y="12"/>
                  </a:lnTo>
                  <a:lnTo>
                    <a:pt x="8807" y="11"/>
                  </a:lnTo>
                  <a:lnTo>
                    <a:pt x="9069" y="10"/>
                  </a:lnTo>
                  <a:lnTo>
                    <a:pt x="9245" y="9"/>
                  </a:lnTo>
                  <a:lnTo>
                    <a:pt x="9324" y="7"/>
                  </a:lnTo>
                  <a:lnTo>
                    <a:pt x="9328" y="9"/>
                  </a:lnTo>
                  <a:lnTo>
                    <a:pt x="9332" y="10"/>
                  </a:lnTo>
                  <a:lnTo>
                    <a:pt x="9335" y="11"/>
                  </a:lnTo>
                  <a:lnTo>
                    <a:pt x="9340" y="11"/>
                  </a:lnTo>
                  <a:lnTo>
                    <a:pt x="9347" y="10"/>
                  </a:lnTo>
                  <a:lnTo>
                    <a:pt x="9354" y="8"/>
                  </a:lnTo>
                  <a:lnTo>
                    <a:pt x="9360" y="6"/>
                  </a:lnTo>
                  <a:lnTo>
                    <a:pt x="9367" y="4"/>
                  </a:lnTo>
                  <a:lnTo>
                    <a:pt x="9371" y="4"/>
                  </a:lnTo>
                  <a:lnTo>
                    <a:pt x="9375" y="4"/>
                  </a:lnTo>
                  <a:lnTo>
                    <a:pt x="9378" y="5"/>
                  </a:lnTo>
                  <a:lnTo>
                    <a:pt x="9382" y="6"/>
                  </a:lnTo>
                  <a:lnTo>
                    <a:pt x="9420" y="8"/>
                  </a:lnTo>
                  <a:lnTo>
                    <a:pt x="9456" y="10"/>
                  </a:lnTo>
                  <a:lnTo>
                    <a:pt x="9492" y="12"/>
                  </a:lnTo>
                  <a:lnTo>
                    <a:pt x="9528" y="14"/>
                  </a:lnTo>
                  <a:lnTo>
                    <a:pt x="9563" y="16"/>
                  </a:lnTo>
                  <a:lnTo>
                    <a:pt x="9599" y="17"/>
                  </a:lnTo>
                  <a:lnTo>
                    <a:pt x="9637" y="17"/>
                  </a:lnTo>
                  <a:lnTo>
                    <a:pt x="9675" y="15"/>
                  </a:lnTo>
                  <a:lnTo>
                    <a:pt x="9682" y="18"/>
                  </a:lnTo>
                  <a:lnTo>
                    <a:pt x="9687" y="19"/>
                  </a:lnTo>
                  <a:lnTo>
                    <a:pt x="9693" y="18"/>
                  </a:lnTo>
                  <a:lnTo>
                    <a:pt x="9699" y="15"/>
                  </a:lnTo>
                  <a:lnTo>
                    <a:pt x="9734" y="9"/>
                  </a:lnTo>
                  <a:lnTo>
                    <a:pt x="9771" y="2"/>
                  </a:lnTo>
                  <a:lnTo>
                    <a:pt x="9780" y="1"/>
                  </a:lnTo>
                  <a:lnTo>
                    <a:pt x="9789" y="0"/>
                  </a:lnTo>
                  <a:lnTo>
                    <a:pt x="9799" y="0"/>
                  </a:lnTo>
                  <a:lnTo>
                    <a:pt x="9807" y="0"/>
                  </a:lnTo>
                  <a:lnTo>
                    <a:pt x="9816" y="1"/>
                  </a:lnTo>
                  <a:lnTo>
                    <a:pt x="9825" y="3"/>
                  </a:lnTo>
                  <a:lnTo>
                    <a:pt x="9833" y="6"/>
                  </a:lnTo>
                  <a:lnTo>
                    <a:pt x="9841" y="10"/>
                  </a:lnTo>
                  <a:lnTo>
                    <a:pt x="9854" y="12"/>
                  </a:lnTo>
                  <a:lnTo>
                    <a:pt x="9865" y="13"/>
                  </a:lnTo>
                  <a:lnTo>
                    <a:pt x="9877" y="13"/>
                  </a:lnTo>
                  <a:lnTo>
                    <a:pt x="9888" y="13"/>
                  </a:lnTo>
                  <a:lnTo>
                    <a:pt x="9911" y="12"/>
                  </a:lnTo>
                  <a:lnTo>
                    <a:pt x="9934" y="11"/>
                  </a:lnTo>
                  <a:lnTo>
                    <a:pt x="9957" y="9"/>
                  </a:lnTo>
                  <a:lnTo>
                    <a:pt x="9980" y="8"/>
                  </a:lnTo>
                  <a:lnTo>
                    <a:pt x="9992" y="8"/>
                  </a:lnTo>
                  <a:lnTo>
                    <a:pt x="10004" y="8"/>
                  </a:lnTo>
                  <a:lnTo>
                    <a:pt x="10016" y="9"/>
                  </a:lnTo>
                  <a:lnTo>
                    <a:pt x="10030" y="11"/>
                  </a:lnTo>
                  <a:lnTo>
                    <a:pt x="10063" y="14"/>
                  </a:lnTo>
                  <a:lnTo>
                    <a:pt x="10099" y="15"/>
                  </a:lnTo>
                  <a:lnTo>
                    <a:pt x="10136" y="16"/>
                  </a:lnTo>
                  <a:lnTo>
                    <a:pt x="10174" y="17"/>
                  </a:lnTo>
                  <a:lnTo>
                    <a:pt x="10192" y="18"/>
                  </a:lnTo>
                  <a:lnTo>
                    <a:pt x="10211" y="20"/>
                  </a:lnTo>
                  <a:lnTo>
                    <a:pt x="10229" y="22"/>
                  </a:lnTo>
                  <a:lnTo>
                    <a:pt x="10247" y="24"/>
                  </a:lnTo>
                  <a:lnTo>
                    <a:pt x="10265" y="28"/>
                  </a:lnTo>
                  <a:lnTo>
                    <a:pt x="10282" y="32"/>
                  </a:lnTo>
                  <a:lnTo>
                    <a:pt x="10299" y="38"/>
                  </a:lnTo>
                  <a:lnTo>
                    <a:pt x="10316" y="45"/>
                  </a:lnTo>
                  <a:lnTo>
                    <a:pt x="10339" y="56"/>
                  </a:lnTo>
                  <a:lnTo>
                    <a:pt x="10363" y="69"/>
                  </a:lnTo>
                  <a:lnTo>
                    <a:pt x="10385" y="84"/>
                  </a:lnTo>
                  <a:lnTo>
                    <a:pt x="10408" y="100"/>
                  </a:lnTo>
                  <a:lnTo>
                    <a:pt x="10429" y="117"/>
                  </a:lnTo>
                  <a:lnTo>
                    <a:pt x="10451" y="135"/>
                  </a:lnTo>
                  <a:lnTo>
                    <a:pt x="10471" y="153"/>
                  </a:lnTo>
                  <a:lnTo>
                    <a:pt x="10491" y="171"/>
                  </a:lnTo>
                  <a:lnTo>
                    <a:pt x="10499" y="184"/>
                  </a:lnTo>
                  <a:lnTo>
                    <a:pt x="10506" y="198"/>
                  </a:lnTo>
                  <a:lnTo>
                    <a:pt x="10513" y="211"/>
                  </a:lnTo>
                  <a:lnTo>
                    <a:pt x="10519" y="226"/>
                  </a:lnTo>
                  <a:lnTo>
                    <a:pt x="10523" y="232"/>
                  </a:lnTo>
                  <a:lnTo>
                    <a:pt x="10527" y="239"/>
                  </a:lnTo>
                  <a:lnTo>
                    <a:pt x="10533" y="244"/>
                  </a:lnTo>
                  <a:lnTo>
                    <a:pt x="10538" y="249"/>
                  </a:lnTo>
                  <a:lnTo>
                    <a:pt x="10543" y="254"/>
                  </a:lnTo>
                  <a:lnTo>
                    <a:pt x="10549" y="258"/>
                  </a:lnTo>
                  <a:lnTo>
                    <a:pt x="10556" y="261"/>
                  </a:lnTo>
                  <a:lnTo>
                    <a:pt x="10564" y="263"/>
                  </a:lnTo>
                  <a:lnTo>
                    <a:pt x="10583" y="263"/>
                  </a:lnTo>
                  <a:lnTo>
                    <a:pt x="10600" y="264"/>
                  </a:lnTo>
                  <a:lnTo>
                    <a:pt x="10616" y="268"/>
                  </a:lnTo>
                  <a:lnTo>
                    <a:pt x="10633" y="271"/>
                  </a:lnTo>
                  <a:lnTo>
                    <a:pt x="10648" y="276"/>
                  </a:lnTo>
                  <a:lnTo>
                    <a:pt x="10662" y="283"/>
                  </a:lnTo>
                  <a:lnTo>
                    <a:pt x="10677" y="291"/>
                  </a:lnTo>
                  <a:lnTo>
                    <a:pt x="10691" y="301"/>
                  </a:lnTo>
                  <a:lnTo>
                    <a:pt x="10699" y="307"/>
                  </a:lnTo>
                  <a:lnTo>
                    <a:pt x="10706" y="314"/>
                  </a:lnTo>
                  <a:lnTo>
                    <a:pt x="10712" y="321"/>
                  </a:lnTo>
                  <a:lnTo>
                    <a:pt x="10720" y="328"/>
                  </a:lnTo>
                  <a:lnTo>
                    <a:pt x="10731" y="342"/>
                  </a:lnTo>
                  <a:lnTo>
                    <a:pt x="10741" y="358"/>
                  </a:lnTo>
                  <a:lnTo>
                    <a:pt x="10749" y="375"/>
                  </a:lnTo>
                  <a:lnTo>
                    <a:pt x="10756" y="392"/>
                  </a:lnTo>
                  <a:lnTo>
                    <a:pt x="10763" y="410"/>
                  </a:lnTo>
                  <a:lnTo>
                    <a:pt x="10768" y="427"/>
                  </a:lnTo>
                  <a:lnTo>
                    <a:pt x="10776" y="433"/>
                  </a:lnTo>
                  <a:lnTo>
                    <a:pt x="10785" y="438"/>
                  </a:lnTo>
                  <a:lnTo>
                    <a:pt x="10794" y="443"/>
                  </a:lnTo>
                  <a:lnTo>
                    <a:pt x="10804" y="446"/>
                  </a:lnTo>
                  <a:lnTo>
                    <a:pt x="10824" y="454"/>
                  </a:lnTo>
                  <a:lnTo>
                    <a:pt x="10844" y="460"/>
                  </a:lnTo>
                  <a:lnTo>
                    <a:pt x="10855" y="463"/>
                  </a:lnTo>
                  <a:lnTo>
                    <a:pt x="10864" y="467"/>
                  </a:lnTo>
                  <a:lnTo>
                    <a:pt x="10873" y="471"/>
                  </a:lnTo>
                  <a:lnTo>
                    <a:pt x="10882" y="476"/>
                  </a:lnTo>
                  <a:lnTo>
                    <a:pt x="10889" y="482"/>
                  </a:lnTo>
                  <a:lnTo>
                    <a:pt x="10897" y="489"/>
                  </a:lnTo>
                  <a:lnTo>
                    <a:pt x="10904" y="498"/>
                  </a:lnTo>
                  <a:lnTo>
                    <a:pt x="10910" y="509"/>
                  </a:lnTo>
                  <a:lnTo>
                    <a:pt x="10919" y="521"/>
                  </a:lnTo>
                  <a:lnTo>
                    <a:pt x="10929" y="534"/>
                  </a:lnTo>
                  <a:lnTo>
                    <a:pt x="10937" y="549"/>
                  </a:lnTo>
                  <a:lnTo>
                    <a:pt x="10945" y="563"/>
                  </a:lnTo>
                  <a:lnTo>
                    <a:pt x="10960" y="593"/>
                  </a:lnTo>
                  <a:lnTo>
                    <a:pt x="10972" y="623"/>
                  </a:lnTo>
                  <a:lnTo>
                    <a:pt x="10983" y="654"/>
                  </a:lnTo>
                  <a:lnTo>
                    <a:pt x="10994" y="686"/>
                  </a:lnTo>
                  <a:lnTo>
                    <a:pt x="11004" y="717"/>
                  </a:lnTo>
                  <a:lnTo>
                    <a:pt x="11014" y="747"/>
                  </a:lnTo>
                  <a:lnTo>
                    <a:pt x="11014" y="758"/>
                  </a:lnTo>
                  <a:lnTo>
                    <a:pt x="11015" y="768"/>
                  </a:lnTo>
                  <a:lnTo>
                    <a:pt x="11017" y="780"/>
                  </a:lnTo>
                  <a:lnTo>
                    <a:pt x="11020" y="790"/>
                  </a:lnTo>
                  <a:lnTo>
                    <a:pt x="11027" y="810"/>
                  </a:lnTo>
                  <a:lnTo>
                    <a:pt x="11034" y="832"/>
                  </a:lnTo>
                  <a:lnTo>
                    <a:pt x="11038" y="841"/>
                  </a:lnTo>
                  <a:lnTo>
                    <a:pt x="11040" y="851"/>
                  </a:lnTo>
                  <a:lnTo>
                    <a:pt x="11041" y="861"/>
                  </a:lnTo>
                  <a:lnTo>
                    <a:pt x="11041" y="872"/>
                  </a:lnTo>
                  <a:lnTo>
                    <a:pt x="11040" y="882"/>
                  </a:lnTo>
                  <a:lnTo>
                    <a:pt x="11038" y="892"/>
                  </a:lnTo>
                  <a:lnTo>
                    <a:pt x="11032" y="903"/>
                  </a:lnTo>
                  <a:lnTo>
                    <a:pt x="11026" y="913"/>
                  </a:lnTo>
                  <a:lnTo>
                    <a:pt x="10931" y="1086"/>
                  </a:lnTo>
                  <a:close/>
                  <a:moveTo>
                    <a:pt x="10885" y="1081"/>
                  </a:moveTo>
                  <a:lnTo>
                    <a:pt x="10878" y="1092"/>
                  </a:lnTo>
                  <a:lnTo>
                    <a:pt x="10871" y="1104"/>
                  </a:lnTo>
                  <a:lnTo>
                    <a:pt x="10862" y="1113"/>
                  </a:lnTo>
                  <a:lnTo>
                    <a:pt x="10853" y="1121"/>
                  </a:lnTo>
                  <a:lnTo>
                    <a:pt x="10843" y="1129"/>
                  </a:lnTo>
                  <a:lnTo>
                    <a:pt x="10833" y="1135"/>
                  </a:lnTo>
                  <a:lnTo>
                    <a:pt x="10823" y="1141"/>
                  </a:lnTo>
                  <a:lnTo>
                    <a:pt x="10812" y="1146"/>
                  </a:lnTo>
                  <a:lnTo>
                    <a:pt x="10800" y="1151"/>
                  </a:lnTo>
                  <a:lnTo>
                    <a:pt x="10789" y="1155"/>
                  </a:lnTo>
                  <a:lnTo>
                    <a:pt x="10778" y="1158"/>
                  </a:lnTo>
                  <a:lnTo>
                    <a:pt x="10766" y="1161"/>
                  </a:lnTo>
                  <a:lnTo>
                    <a:pt x="10742" y="1164"/>
                  </a:lnTo>
                  <a:lnTo>
                    <a:pt x="10719" y="1166"/>
                  </a:lnTo>
                  <a:lnTo>
                    <a:pt x="10714" y="1170"/>
                  </a:lnTo>
                  <a:lnTo>
                    <a:pt x="10711" y="1173"/>
                  </a:lnTo>
                  <a:lnTo>
                    <a:pt x="10709" y="1177"/>
                  </a:lnTo>
                  <a:lnTo>
                    <a:pt x="10708" y="1181"/>
                  </a:lnTo>
                  <a:lnTo>
                    <a:pt x="10708" y="1189"/>
                  </a:lnTo>
                  <a:lnTo>
                    <a:pt x="10710" y="1198"/>
                  </a:lnTo>
                  <a:lnTo>
                    <a:pt x="10712" y="1206"/>
                  </a:lnTo>
                  <a:lnTo>
                    <a:pt x="10715" y="1214"/>
                  </a:lnTo>
                  <a:lnTo>
                    <a:pt x="10715" y="1218"/>
                  </a:lnTo>
                  <a:lnTo>
                    <a:pt x="10717" y="1222"/>
                  </a:lnTo>
                  <a:lnTo>
                    <a:pt x="10717" y="1226"/>
                  </a:lnTo>
                  <a:lnTo>
                    <a:pt x="10715" y="1230"/>
                  </a:lnTo>
                  <a:lnTo>
                    <a:pt x="10712" y="1246"/>
                  </a:lnTo>
                  <a:lnTo>
                    <a:pt x="10709" y="1261"/>
                  </a:lnTo>
                  <a:lnTo>
                    <a:pt x="10705" y="1275"/>
                  </a:lnTo>
                  <a:lnTo>
                    <a:pt x="10699" y="1289"/>
                  </a:lnTo>
                  <a:lnTo>
                    <a:pt x="10692" y="1302"/>
                  </a:lnTo>
                  <a:lnTo>
                    <a:pt x="10684" y="1313"/>
                  </a:lnTo>
                  <a:lnTo>
                    <a:pt x="10679" y="1319"/>
                  </a:lnTo>
                  <a:lnTo>
                    <a:pt x="10673" y="1324"/>
                  </a:lnTo>
                  <a:lnTo>
                    <a:pt x="10666" y="1328"/>
                  </a:lnTo>
                  <a:lnTo>
                    <a:pt x="10660" y="1332"/>
                  </a:lnTo>
                  <a:lnTo>
                    <a:pt x="10654" y="1337"/>
                  </a:lnTo>
                  <a:lnTo>
                    <a:pt x="10647" y="1340"/>
                  </a:lnTo>
                  <a:lnTo>
                    <a:pt x="10641" y="1342"/>
                  </a:lnTo>
                  <a:lnTo>
                    <a:pt x="10634" y="1342"/>
                  </a:lnTo>
                  <a:lnTo>
                    <a:pt x="10620" y="1342"/>
                  </a:lnTo>
                  <a:lnTo>
                    <a:pt x="10607" y="1339"/>
                  </a:lnTo>
                  <a:lnTo>
                    <a:pt x="10595" y="1337"/>
                  </a:lnTo>
                  <a:lnTo>
                    <a:pt x="10583" y="1335"/>
                  </a:lnTo>
                  <a:lnTo>
                    <a:pt x="10576" y="1335"/>
                  </a:lnTo>
                  <a:lnTo>
                    <a:pt x="10571" y="1336"/>
                  </a:lnTo>
                  <a:lnTo>
                    <a:pt x="10566" y="1338"/>
                  </a:lnTo>
                  <a:lnTo>
                    <a:pt x="10561" y="1341"/>
                  </a:lnTo>
                  <a:lnTo>
                    <a:pt x="10555" y="1363"/>
                  </a:lnTo>
                  <a:lnTo>
                    <a:pt x="10548" y="1386"/>
                  </a:lnTo>
                  <a:lnTo>
                    <a:pt x="10539" y="1407"/>
                  </a:lnTo>
                  <a:lnTo>
                    <a:pt x="10528" y="1429"/>
                  </a:lnTo>
                  <a:lnTo>
                    <a:pt x="10518" y="1450"/>
                  </a:lnTo>
                  <a:lnTo>
                    <a:pt x="10505" y="1470"/>
                  </a:lnTo>
                  <a:lnTo>
                    <a:pt x="10492" y="1491"/>
                  </a:lnTo>
                  <a:lnTo>
                    <a:pt x="10477" y="1510"/>
                  </a:lnTo>
                  <a:lnTo>
                    <a:pt x="10462" y="1529"/>
                  </a:lnTo>
                  <a:lnTo>
                    <a:pt x="10445" y="1546"/>
                  </a:lnTo>
                  <a:lnTo>
                    <a:pt x="10427" y="1562"/>
                  </a:lnTo>
                  <a:lnTo>
                    <a:pt x="10408" y="1577"/>
                  </a:lnTo>
                  <a:lnTo>
                    <a:pt x="10388" y="1591"/>
                  </a:lnTo>
                  <a:lnTo>
                    <a:pt x="10367" y="1603"/>
                  </a:lnTo>
                  <a:lnTo>
                    <a:pt x="10344" y="1614"/>
                  </a:lnTo>
                  <a:lnTo>
                    <a:pt x="10322" y="1623"/>
                  </a:lnTo>
                  <a:lnTo>
                    <a:pt x="10298" y="1631"/>
                  </a:lnTo>
                  <a:lnTo>
                    <a:pt x="10276" y="1636"/>
                  </a:lnTo>
                  <a:lnTo>
                    <a:pt x="10253" y="1639"/>
                  </a:lnTo>
                  <a:lnTo>
                    <a:pt x="10230" y="1641"/>
                  </a:lnTo>
                  <a:lnTo>
                    <a:pt x="10207" y="1641"/>
                  </a:lnTo>
                  <a:lnTo>
                    <a:pt x="10184" y="1639"/>
                  </a:lnTo>
                  <a:lnTo>
                    <a:pt x="10160" y="1636"/>
                  </a:lnTo>
                  <a:lnTo>
                    <a:pt x="10137" y="1632"/>
                  </a:lnTo>
                  <a:lnTo>
                    <a:pt x="10117" y="1635"/>
                  </a:lnTo>
                  <a:lnTo>
                    <a:pt x="10098" y="1637"/>
                  </a:lnTo>
                  <a:lnTo>
                    <a:pt x="10079" y="1638"/>
                  </a:lnTo>
                  <a:lnTo>
                    <a:pt x="10059" y="1639"/>
                  </a:lnTo>
                  <a:lnTo>
                    <a:pt x="10021" y="1639"/>
                  </a:lnTo>
                  <a:lnTo>
                    <a:pt x="9983" y="1638"/>
                  </a:lnTo>
                  <a:lnTo>
                    <a:pt x="9944" y="1637"/>
                  </a:lnTo>
                  <a:lnTo>
                    <a:pt x="9905" y="1637"/>
                  </a:lnTo>
                  <a:lnTo>
                    <a:pt x="9885" y="1637"/>
                  </a:lnTo>
                  <a:lnTo>
                    <a:pt x="9866" y="1639"/>
                  </a:lnTo>
                  <a:lnTo>
                    <a:pt x="9846" y="1641"/>
                  </a:lnTo>
                  <a:lnTo>
                    <a:pt x="9826" y="1644"/>
                  </a:lnTo>
                  <a:lnTo>
                    <a:pt x="9804" y="1644"/>
                  </a:lnTo>
                  <a:lnTo>
                    <a:pt x="9781" y="1644"/>
                  </a:lnTo>
                  <a:lnTo>
                    <a:pt x="9759" y="1644"/>
                  </a:lnTo>
                  <a:lnTo>
                    <a:pt x="9737" y="1645"/>
                  </a:lnTo>
                  <a:lnTo>
                    <a:pt x="9715" y="1645"/>
                  </a:lnTo>
                  <a:lnTo>
                    <a:pt x="9692" y="1645"/>
                  </a:lnTo>
                  <a:lnTo>
                    <a:pt x="9671" y="1645"/>
                  </a:lnTo>
                  <a:lnTo>
                    <a:pt x="9647" y="1643"/>
                  </a:lnTo>
                  <a:lnTo>
                    <a:pt x="9638" y="1645"/>
                  </a:lnTo>
                  <a:lnTo>
                    <a:pt x="9629" y="1647"/>
                  </a:lnTo>
                  <a:lnTo>
                    <a:pt x="9620" y="1647"/>
                  </a:lnTo>
                  <a:lnTo>
                    <a:pt x="9611" y="1648"/>
                  </a:lnTo>
                  <a:lnTo>
                    <a:pt x="9593" y="1648"/>
                  </a:lnTo>
                  <a:lnTo>
                    <a:pt x="9575" y="1647"/>
                  </a:lnTo>
                  <a:lnTo>
                    <a:pt x="9556" y="1646"/>
                  </a:lnTo>
                  <a:lnTo>
                    <a:pt x="9538" y="1645"/>
                  </a:lnTo>
                  <a:lnTo>
                    <a:pt x="9519" y="1645"/>
                  </a:lnTo>
                  <a:lnTo>
                    <a:pt x="9500" y="1648"/>
                  </a:lnTo>
                  <a:lnTo>
                    <a:pt x="9394" y="1649"/>
                  </a:lnTo>
                  <a:lnTo>
                    <a:pt x="9188" y="1649"/>
                  </a:lnTo>
                  <a:lnTo>
                    <a:pt x="8898" y="1650"/>
                  </a:lnTo>
                  <a:lnTo>
                    <a:pt x="8536" y="1651"/>
                  </a:lnTo>
                  <a:lnTo>
                    <a:pt x="8118" y="1652"/>
                  </a:lnTo>
                  <a:lnTo>
                    <a:pt x="7657" y="1652"/>
                  </a:lnTo>
                  <a:lnTo>
                    <a:pt x="7168" y="1653"/>
                  </a:lnTo>
                  <a:lnTo>
                    <a:pt x="6665" y="1654"/>
                  </a:lnTo>
                  <a:lnTo>
                    <a:pt x="6161" y="1655"/>
                  </a:lnTo>
                  <a:lnTo>
                    <a:pt x="5673" y="1656"/>
                  </a:lnTo>
                  <a:lnTo>
                    <a:pt x="5212" y="1658"/>
                  </a:lnTo>
                  <a:lnTo>
                    <a:pt x="4793" y="1659"/>
                  </a:lnTo>
                  <a:lnTo>
                    <a:pt x="4431" y="1660"/>
                  </a:lnTo>
                  <a:lnTo>
                    <a:pt x="4139" y="1660"/>
                  </a:lnTo>
                  <a:lnTo>
                    <a:pt x="3933" y="1661"/>
                  </a:lnTo>
                  <a:lnTo>
                    <a:pt x="3826" y="1662"/>
                  </a:lnTo>
                  <a:lnTo>
                    <a:pt x="3805" y="1660"/>
                  </a:lnTo>
                  <a:lnTo>
                    <a:pt x="3784" y="1659"/>
                  </a:lnTo>
                  <a:lnTo>
                    <a:pt x="3763" y="1659"/>
                  </a:lnTo>
                  <a:lnTo>
                    <a:pt x="3743" y="1659"/>
                  </a:lnTo>
                  <a:lnTo>
                    <a:pt x="3701" y="1661"/>
                  </a:lnTo>
                  <a:lnTo>
                    <a:pt x="3659" y="1664"/>
                  </a:lnTo>
                  <a:lnTo>
                    <a:pt x="3616" y="1666"/>
                  </a:lnTo>
                  <a:lnTo>
                    <a:pt x="3574" y="1668"/>
                  </a:lnTo>
                  <a:lnTo>
                    <a:pt x="3553" y="1668"/>
                  </a:lnTo>
                  <a:lnTo>
                    <a:pt x="3531" y="1668"/>
                  </a:lnTo>
                  <a:lnTo>
                    <a:pt x="3509" y="1667"/>
                  </a:lnTo>
                  <a:lnTo>
                    <a:pt x="3487" y="1666"/>
                  </a:lnTo>
                  <a:lnTo>
                    <a:pt x="3463" y="1666"/>
                  </a:lnTo>
                  <a:lnTo>
                    <a:pt x="3438" y="1666"/>
                  </a:lnTo>
                  <a:lnTo>
                    <a:pt x="3414" y="1666"/>
                  </a:lnTo>
                  <a:lnTo>
                    <a:pt x="3388" y="1666"/>
                  </a:lnTo>
                  <a:lnTo>
                    <a:pt x="3363" y="1666"/>
                  </a:lnTo>
                  <a:lnTo>
                    <a:pt x="3338" y="1666"/>
                  </a:lnTo>
                  <a:lnTo>
                    <a:pt x="3312" y="1667"/>
                  </a:lnTo>
                  <a:lnTo>
                    <a:pt x="3287" y="1668"/>
                  </a:lnTo>
                  <a:lnTo>
                    <a:pt x="3252" y="1668"/>
                  </a:lnTo>
                  <a:lnTo>
                    <a:pt x="3217" y="1668"/>
                  </a:lnTo>
                  <a:lnTo>
                    <a:pt x="3201" y="1668"/>
                  </a:lnTo>
                  <a:lnTo>
                    <a:pt x="3185" y="1669"/>
                  </a:lnTo>
                  <a:lnTo>
                    <a:pt x="3169" y="1670"/>
                  </a:lnTo>
                  <a:lnTo>
                    <a:pt x="3155" y="1672"/>
                  </a:lnTo>
                  <a:lnTo>
                    <a:pt x="3099" y="1673"/>
                  </a:lnTo>
                  <a:lnTo>
                    <a:pt x="3042" y="1673"/>
                  </a:lnTo>
                  <a:lnTo>
                    <a:pt x="2986" y="1673"/>
                  </a:lnTo>
                  <a:lnTo>
                    <a:pt x="2931" y="1674"/>
                  </a:lnTo>
                  <a:lnTo>
                    <a:pt x="2876" y="1674"/>
                  </a:lnTo>
                  <a:lnTo>
                    <a:pt x="2821" y="1675"/>
                  </a:lnTo>
                  <a:lnTo>
                    <a:pt x="2766" y="1675"/>
                  </a:lnTo>
                  <a:lnTo>
                    <a:pt x="2711" y="1676"/>
                  </a:lnTo>
                  <a:lnTo>
                    <a:pt x="2657" y="1677"/>
                  </a:lnTo>
                  <a:lnTo>
                    <a:pt x="2603" y="1677"/>
                  </a:lnTo>
                  <a:lnTo>
                    <a:pt x="2549" y="1678"/>
                  </a:lnTo>
                  <a:lnTo>
                    <a:pt x="2495" y="1678"/>
                  </a:lnTo>
                  <a:lnTo>
                    <a:pt x="2440" y="1679"/>
                  </a:lnTo>
                  <a:lnTo>
                    <a:pt x="2386" y="1679"/>
                  </a:lnTo>
                  <a:lnTo>
                    <a:pt x="2332" y="1679"/>
                  </a:lnTo>
                  <a:lnTo>
                    <a:pt x="2278" y="1679"/>
                  </a:lnTo>
                  <a:lnTo>
                    <a:pt x="2197" y="1680"/>
                  </a:lnTo>
                  <a:lnTo>
                    <a:pt x="2118" y="1680"/>
                  </a:lnTo>
                  <a:lnTo>
                    <a:pt x="2041" y="1681"/>
                  </a:lnTo>
                  <a:lnTo>
                    <a:pt x="1965" y="1682"/>
                  </a:lnTo>
                  <a:lnTo>
                    <a:pt x="1888" y="1683"/>
                  </a:lnTo>
                  <a:lnTo>
                    <a:pt x="1811" y="1684"/>
                  </a:lnTo>
                  <a:lnTo>
                    <a:pt x="1731" y="1686"/>
                  </a:lnTo>
                  <a:lnTo>
                    <a:pt x="1649" y="1687"/>
                  </a:lnTo>
                  <a:lnTo>
                    <a:pt x="1564" y="1687"/>
                  </a:lnTo>
                  <a:lnTo>
                    <a:pt x="1478" y="1687"/>
                  </a:lnTo>
                  <a:lnTo>
                    <a:pt x="1392" y="1687"/>
                  </a:lnTo>
                  <a:lnTo>
                    <a:pt x="1306" y="1688"/>
                  </a:lnTo>
                  <a:lnTo>
                    <a:pt x="1219" y="1688"/>
                  </a:lnTo>
                  <a:lnTo>
                    <a:pt x="1132" y="1688"/>
                  </a:lnTo>
                  <a:lnTo>
                    <a:pt x="1045" y="1689"/>
                  </a:lnTo>
                  <a:lnTo>
                    <a:pt x="957" y="1689"/>
                  </a:lnTo>
                  <a:lnTo>
                    <a:pt x="929" y="1690"/>
                  </a:lnTo>
                  <a:lnTo>
                    <a:pt x="902" y="1689"/>
                  </a:lnTo>
                  <a:lnTo>
                    <a:pt x="874" y="1688"/>
                  </a:lnTo>
                  <a:lnTo>
                    <a:pt x="848" y="1685"/>
                  </a:lnTo>
                  <a:lnTo>
                    <a:pt x="821" y="1681"/>
                  </a:lnTo>
                  <a:lnTo>
                    <a:pt x="796" y="1676"/>
                  </a:lnTo>
                  <a:lnTo>
                    <a:pt x="769" y="1670"/>
                  </a:lnTo>
                  <a:lnTo>
                    <a:pt x="744" y="1662"/>
                  </a:lnTo>
                  <a:lnTo>
                    <a:pt x="720" y="1653"/>
                  </a:lnTo>
                  <a:lnTo>
                    <a:pt x="695" y="1643"/>
                  </a:lnTo>
                  <a:lnTo>
                    <a:pt x="672" y="1631"/>
                  </a:lnTo>
                  <a:lnTo>
                    <a:pt x="649" y="1618"/>
                  </a:lnTo>
                  <a:lnTo>
                    <a:pt x="627" y="1603"/>
                  </a:lnTo>
                  <a:lnTo>
                    <a:pt x="606" y="1588"/>
                  </a:lnTo>
                  <a:lnTo>
                    <a:pt x="586" y="1571"/>
                  </a:lnTo>
                  <a:lnTo>
                    <a:pt x="567" y="1552"/>
                  </a:lnTo>
                  <a:lnTo>
                    <a:pt x="553" y="1536"/>
                  </a:lnTo>
                  <a:lnTo>
                    <a:pt x="541" y="1519"/>
                  </a:lnTo>
                  <a:lnTo>
                    <a:pt x="531" y="1500"/>
                  </a:lnTo>
                  <a:lnTo>
                    <a:pt x="522" y="1481"/>
                  </a:lnTo>
                  <a:lnTo>
                    <a:pt x="518" y="1470"/>
                  </a:lnTo>
                  <a:lnTo>
                    <a:pt x="514" y="1461"/>
                  </a:lnTo>
                  <a:lnTo>
                    <a:pt x="511" y="1451"/>
                  </a:lnTo>
                  <a:lnTo>
                    <a:pt x="509" y="1440"/>
                  </a:lnTo>
                  <a:lnTo>
                    <a:pt x="507" y="1430"/>
                  </a:lnTo>
                  <a:lnTo>
                    <a:pt x="505" y="1418"/>
                  </a:lnTo>
                  <a:lnTo>
                    <a:pt x="505" y="1407"/>
                  </a:lnTo>
                  <a:lnTo>
                    <a:pt x="504" y="1396"/>
                  </a:lnTo>
                  <a:lnTo>
                    <a:pt x="501" y="1392"/>
                  </a:lnTo>
                  <a:lnTo>
                    <a:pt x="499" y="1390"/>
                  </a:lnTo>
                  <a:lnTo>
                    <a:pt x="496" y="1389"/>
                  </a:lnTo>
                  <a:lnTo>
                    <a:pt x="493" y="1388"/>
                  </a:lnTo>
                  <a:lnTo>
                    <a:pt x="486" y="1388"/>
                  </a:lnTo>
                  <a:lnTo>
                    <a:pt x="480" y="1390"/>
                  </a:lnTo>
                  <a:lnTo>
                    <a:pt x="473" y="1393"/>
                  </a:lnTo>
                  <a:lnTo>
                    <a:pt x="466" y="1395"/>
                  </a:lnTo>
                  <a:lnTo>
                    <a:pt x="462" y="1395"/>
                  </a:lnTo>
                  <a:lnTo>
                    <a:pt x="459" y="1395"/>
                  </a:lnTo>
                  <a:lnTo>
                    <a:pt x="456" y="1395"/>
                  </a:lnTo>
                  <a:lnTo>
                    <a:pt x="452" y="1393"/>
                  </a:lnTo>
                  <a:lnTo>
                    <a:pt x="440" y="1395"/>
                  </a:lnTo>
                  <a:lnTo>
                    <a:pt x="428" y="1394"/>
                  </a:lnTo>
                  <a:lnTo>
                    <a:pt x="415" y="1392"/>
                  </a:lnTo>
                  <a:lnTo>
                    <a:pt x="404" y="1388"/>
                  </a:lnTo>
                  <a:lnTo>
                    <a:pt x="393" y="1383"/>
                  </a:lnTo>
                  <a:lnTo>
                    <a:pt x="383" y="1375"/>
                  </a:lnTo>
                  <a:lnTo>
                    <a:pt x="372" y="1367"/>
                  </a:lnTo>
                  <a:lnTo>
                    <a:pt x="363" y="1357"/>
                  </a:lnTo>
                  <a:lnTo>
                    <a:pt x="359" y="1352"/>
                  </a:lnTo>
                  <a:lnTo>
                    <a:pt x="356" y="1346"/>
                  </a:lnTo>
                  <a:lnTo>
                    <a:pt x="354" y="1340"/>
                  </a:lnTo>
                  <a:lnTo>
                    <a:pt x="353" y="1334"/>
                  </a:lnTo>
                  <a:lnTo>
                    <a:pt x="351" y="1320"/>
                  </a:lnTo>
                  <a:lnTo>
                    <a:pt x="350" y="1306"/>
                  </a:lnTo>
                  <a:lnTo>
                    <a:pt x="350" y="1293"/>
                  </a:lnTo>
                  <a:lnTo>
                    <a:pt x="350" y="1278"/>
                  </a:lnTo>
                  <a:lnTo>
                    <a:pt x="348" y="1265"/>
                  </a:lnTo>
                  <a:lnTo>
                    <a:pt x="345" y="1253"/>
                  </a:lnTo>
                  <a:lnTo>
                    <a:pt x="327" y="1249"/>
                  </a:lnTo>
                  <a:lnTo>
                    <a:pt x="309" y="1246"/>
                  </a:lnTo>
                  <a:lnTo>
                    <a:pt x="290" y="1244"/>
                  </a:lnTo>
                  <a:lnTo>
                    <a:pt x="270" y="1242"/>
                  </a:lnTo>
                  <a:lnTo>
                    <a:pt x="248" y="1232"/>
                  </a:lnTo>
                  <a:lnTo>
                    <a:pt x="224" y="1221"/>
                  </a:lnTo>
                  <a:lnTo>
                    <a:pt x="202" y="1210"/>
                  </a:lnTo>
                  <a:lnTo>
                    <a:pt x="178" y="1197"/>
                  </a:lnTo>
                  <a:lnTo>
                    <a:pt x="174" y="1190"/>
                  </a:lnTo>
                  <a:lnTo>
                    <a:pt x="169" y="1185"/>
                  </a:lnTo>
                  <a:lnTo>
                    <a:pt x="164" y="1180"/>
                  </a:lnTo>
                  <a:lnTo>
                    <a:pt x="158" y="1175"/>
                  </a:lnTo>
                  <a:lnTo>
                    <a:pt x="145" y="1165"/>
                  </a:lnTo>
                  <a:lnTo>
                    <a:pt x="135" y="1154"/>
                  </a:lnTo>
                  <a:lnTo>
                    <a:pt x="124" y="1140"/>
                  </a:lnTo>
                  <a:lnTo>
                    <a:pt x="113" y="1126"/>
                  </a:lnTo>
                  <a:lnTo>
                    <a:pt x="102" y="1112"/>
                  </a:lnTo>
                  <a:lnTo>
                    <a:pt x="92" y="1097"/>
                  </a:lnTo>
                  <a:lnTo>
                    <a:pt x="84" y="1082"/>
                  </a:lnTo>
                  <a:lnTo>
                    <a:pt x="76" y="1067"/>
                  </a:lnTo>
                  <a:lnTo>
                    <a:pt x="70" y="1051"/>
                  </a:lnTo>
                  <a:lnTo>
                    <a:pt x="64" y="1035"/>
                  </a:lnTo>
                  <a:lnTo>
                    <a:pt x="59" y="1019"/>
                  </a:lnTo>
                  <a:lnTo>
                    <a:pt x="53" y="1002"/>
                  </a:lnTo>
                  <a:lnTo>
                    <a:pt x="50" y="985"/>
                  </a:lnTo>
                  <a:lnTo>
                    <a:pt x="48" y="969"/>
                  </a:lnTo>
                  <a:lnTo>
                    <a:pt x="47" y="951"/>
                  </a:lnTo>
                  <a:lnTo>
                    <a:pt x="46" y="934"/>
                  </a:lnTo>
                  <a:lnTo>
                    <a:pt x="47" y="917"/>
                  </a:lnTo>
                  <a:lnTo>
                    <a:pt x="49" y="899"/>
                  </a:lnTo>
                  <a:lnTo>
                    <a:pt x="54" y="879"/>
                  </a:lnTo>
                  <a:lnTo>
                    <a:pt x="61" y="858"/>
                  </a:lnTo>
                  <a:lnTo>
                    <a:pt x="68" y="839"/>
                  </a:lnTo>
                  <a:lnTo>
                    <a:pt x="77" y="819"/>
                  </a:lnTo>
                  <a:lnTo>
                    <a:pt x="86" y="800"/>
                  </a:lnTo>
                  <a:lnTo>
                    <a:pt x="96" y="782"/>
                  </a:lnTo>
                  <a:lnTo>
                    <a:pt x="108" y="764"/>
                  </a:lnTo>
                  <a:lnTo>
                    <a:pt x="120" y="746"/>
                  </a:lnTo>
                  <a:lnTo>
                    <a:pt x="132" y="729"/>
                  </a:lnTo>
                  <a:lnTo>
                    <a:pt x="146" y="712"/>
                  </a:lnTo>
                  <a:lnTo>
                    <a:pt x="160" y="696"/>
                  </a:lnTo>
                  <a:lnTo>
                    <a:pt x="174" y="679"/>
                  </a:lnTo>
                  <a:lnTo>
                    <a:pt x="189" y="664"/>
                  </a:lnTo>
                  <a:lnTo>
                    <a:pt x="205" y="649"/>
                  </a:lnTo>
                  <a:lnTo>
                    <a:pt x="221" y="634"/>
                  </a:lnTo>
                  <a:lnTo>
                    <a:pt x="236" y="620"/>
                  </a:lnTo>
                  <a:lnTo>
                    <a:pt x="245" y="614"/>
                  </a:lnTo>
                  <a:lnTo>
                    <a:pt x="252" y="609"/>
                  </a:lnTo>
                  <a:lnTo>
                    <a:pt x="260" y="605"/>
                  </a:lnTo>
                  <a:lnTo>
                    <a:pt x="268" y="602"/>
                  </a:lnTo>
                  <a:lnTo>
                    <a:pt x="285" y="597"/>
                  </a:lnTo>
                  <a:lnTo>
                    <a:pt x="303" y="593"/>
                  </a:lnTo>
                  <a:lnTo>
                    <a:pt x="339" y="588"/>
                  </a:lnTo>
                  <a:lnTo>
                    <a:pt x="375" y="581"/>
                  </a:lnTo>
                  <a:lnTo>
                    <a:pt x="380" y="577"/>
                  </a:lnTo>
                  <a:lnTo>
                    <a:pt x="383" y="572"/>
                  </a:lnTo>
                  <a:lnTo>
                    <a:pt x="385" y="567"/>
                  </a:lnTo>
                  <a:lnTo>
                    <a:pt x="386" y="562"/>
                  </a:lnTo>
                  <a:lnTo>
                    <a:pt x="386" y="551"/>
                  </a:lnTo>
                  <a:lnTo>
                    <a:pt x="386" y="537"/>
                  </a:lnTo>
                  <a:lnTo>
                    <a:pt x="385" y="525"/>
                  </a:lnTo>
                  <a:lnTo>
                    <a:pt x="384" y="513"/>
                  </a:lnTo>
                  <a:lnTo>
                    <a:pt x="385" y="507"/>
                  </a:lnTo>
                  <a:lnTo>
                    <a:pt x="386" y="501"/>
                  </a:lnTo>
                  <a:lnTo>
                    <a:pt x="388" y="494"/>
                  </a:lnTo>
                  <a:lnTo>
                    <a:pt x="391" y="489"/>
                  </a:lnTo>
                  <a:lnTo>
                    <a:pt x="396" y="484"/>
                  </a:lnTo>
                  <a:lnTo>
                    <a:pt x="400" y="479"/>
                  </a:lnTo>
                  <a:lnTo>
                    <a:pt x="406" y="475"/>
                  </a:lnTo>
                  <a:lnTo>
                    <a:pt x="411" y="472"/>
                  </a:lnTo>
                  <a:lnTo>
                    <a:pt x="422" y="467"/>
                  </a:lnTo>
                  <a:lnTo>
                    <a:pt x="434" y="464"/>
                  </a:lnTo>
                  <a:lnTo>
                    <a:pt x="439" y="467"/>
                  </a:lnTo>
                  <a:lnTo>
                    <a:pt x="444" y="469"/>
                  </a:lnTo>
                  <a:lnTo>
                    <a:pt x="449" y="470"/>
                  </a:lnTo>
                  <a:lnTo>
                    <a:pt x="454" y="471"/>
                  </a:lnTo>
                  <a:lnTo>
                    <a:pt x="463" y="471"/>
                  </a:lnTo>
                  <a:lnTo>
                    <a:pt x="474" y="469"/>
                  </a:lnTo>
                  <a:lnTo>
                    <a:pt x="483" y="466"/>
                  </a:lnTo>
                  <a:lnTo>
                    <a:pt x="492" y="462"/>
                  </a:lnTo>
                  <a:lnTo>
                    <a:pt x="501" y="457"/>
                  </a:lnTo>
                  <a:lnTo>
                    <a:pt x="510" y="450"/>
                  </a:lnTo>
                  <a:lnTo>
                    <a:pt x="515" y="442"/>
                  </a:lnTo>
                  <a:lnTo>
                    <a:pt x="520" y="432"/>
                  </a:lnTo>
                  <a:lnTo>
                    <a:pt x="523" y="422"/>
                  </a:lnTo>
                  <a:lnTo>
                    <a:pt x="526" y="412"/>
                  </a:lnTo>
                  <a:lnTo>
                    <a:pt x="530" y="389"/>
                  </a:lnTo>
                  <a:lnTo>
                    <a:pt x="535" y="368"/>
                  </a:lnTo>
                  <a:lnTo>
                    <a:pt x="541" y="353"/>
                  </a:lnTo>
                  <a:lnTo>
                    <a:pt x="546" y="339"/>
                  </a:lnTo>
                  <a:lnTo>
                    <a:pt x="553" y="326"/>
                  </a:lnTo>
                  <a:lnTo>
                    <a:pt x="560" y="312"/>
                  </a:lnTo>
                  <a:lnTo>
                    <a:pt x="568" y="300"/>
                  </a:lnTo>
                  <a:lnTo>
                    <a:pt x="576" y="288"/>
                  </a:lnTo>
                  <a:lnTo>
                    <a:pt x="585" y="276"/>
                  </a:lnTo>
                  <a:lnTo>
                    <a:pt x="594" y="264"/>
                  </a:lnTo>
                  <a:lnTo>
                    <a:pt x="604" y="253"/>
                  </a:lnTo>
                  <a:lnTo>
                    <a:pt x="615" y="242"/>
                  </a:lnTo>
                  <a:lnTo>
                    <a:pt x="626" y="232"/>
                  </a:lnTo>
                  <a:lnTo>
                    <a:pt x="636" y="223"/>
                  </a:lnTo>
                  <a:lnTo>
                    <a:pt x="648" y="213"/>
                  </a:lnTo>
                  <a:lnTo>
                    <a:pt x="660" y="204"/>
                  </a:lnTo>
                  <a:lnTo>
                    <a:pt x="672" y="195"/>
                  </a:lnTo>
                  <a:lnTo>
                    <a:pt x="685" y="187"/>
                  </a:lnTo>
                  <a:lnTo>
                    <a:pt x="711" y="172"/>
                  </a:lnTo>
                  <a:lnTo>
                    <a:pt x="738" y="159"/>
                  </a:lnTo>
                  <a:lnTo>
                    <a:pt x="766" y="147"/>
                  </a:lnTo>
                  <a:lnTo>
                    <a:pt x="795" y="138"/>
                  </a:lnTo>
                  <a:lnTo>
                    <a:pt x="823" y="130"/>
                  </a:lnTo>
                  <a:lnTo>
                    <a:pt x="853" y="123"/>
                  </a:lnTo>
                  <a:lnTo>
                    <a:pt x="881" y="119"/>
                  </a:lnTo>
                  <a:lnTo>
                    <a:pt x="911" y="117"/>
                  </a:lnTo>
                  <a:lnTo>
                    <a:pt x="917" y="115"/>
                  </a:lnTo>
                  <a:lnTo>
                    <a:pt x="924" y="113"/>
                  </a:lnTo>
                  <a:lnTo>
                    <a:pt x="931" y="113"/>
                  </a:lnTo>
                  <a:lnTo>
                    <a:pt x="938" y="113"/>
                  </a:lnTo>
                  <a:lnTo>
                    <a:pt x="952" y="113"/>
                  </a:lnTo>
                  <a:lnTo>
                    <a:pt x="966" y="114"/>
                  </a:lnTo>
                  <a:lnTo>
                    <a:pt x="980" y="115"/>
                  </a:lnTo>
                  <a:lnTo>
                    <a:pt x="994" y="114"/>
                  </a:lnTo>
                  <a:lnTo>
                    <a:pt x="1000" y="112"/>
                  </a:lnTo>
                  <a:lnTo>
                    <a:pt x="1006" y="110"/>
                  </a:lnTo>
                  <a:lnTo>
                    <a:pt x="1012" y="107"/>
                  </a:lnTo>
                  <a:lnTo>
                    <a:pt x="1018" y="103"/>
                  </a:lnTo>
                  <a:lnTo>
                    <a:pt x="1055" y="106"/>
                  </a:lnTo>
                  <a:lnTo>
                    <a:pt x="1092" y="108"/>
                  </a:lnTo>
                  <a:lnTo>
                    <a:pt x="1128" y="109"/>
                  </a:lnTo>
                  <a:lnTo>
                    <a:pt x="1165" y="109"/>
                  </a:lnTo>
                  <a:lnTo>
                    <a:pt x="1235" y="109"/>
                  </a:lnTo>
                  <a:lnTo>
                    <a:pt x="1306" y="108"/>
                  </a:lnTo>
                  <a:lnTo>
                    <a:pt x="1376" y="106"/>
                  </a:lnTo>
                  <a:lnTo>
                    <a:pt x="1445" y="105"/>
                  </a:lnTo>
                  <a:lnTo>
                    <a:pt x="1513" y="104"/>
                  </a:lnTo>
                  <a:lnTo>
                    <a:pt x="1582" y="106"/>
                  </a:lnTo>
                  <a:lnTo>
                    <a:pt x="1647" y="103"/>
                  </a:lnTo>
                  <a:lnTo>
                    <a:pt x="1714" y="102"/>
                  </a:lnTo>
                  <a:lnTo>
                    <a:pt x="1782" y="101"/>
                  </a:lnTo>
                  <a:lnTo>
                    <a:pt x="1850" y="101"/>
                  </a:lnTo>
                  <a:lnTo>
                    <a:pt x="1918" y="101"/>
                  </a:lnTo>
                  <a:lnTo>
                    <a:pt x="1986" y="100"/>
                  </a:lnTo>
                  <a:lnTo>
                    <a:pt x="2054" y="99"/>
                  </a:lnTo>
                  <a:lnTo>
                    <a:pt x="2120" y="97"/>
                  </a:lnTo>
                  <a:lnTo>
                    <a:pt x="2205" y="96"/>
                  </a:lnTo>
                  <a:lnTo>
                    <a:pt x="2291" y="95"/>
                  </a:lnTo>
                  <a:lnTo>
                    <a:pt x="2379" y="93"/>
                  </a:lnTo>
                  <a:lnTo>
                    <a:pt x="2467" y="91"/>
                  </a:lnTo>
                  <a:lnTo>
                    <a:pt x="2555" y="90"/>
                  </a:lnTo>
                  <a:lnTo>
                    <a:pt x="2641" y="88"/>
                  </a:lnTo>
                  <a:lnTo>
                    <a:pt x="2726" y="88"/>
                  </a:lnTo>
                  <a:lnTo>
                    <a:pt x="2807" y="89"/>
                  </a:lnTo>
                  <a:lnTo>
                    <a:pt x="2957" y="88"/>
                  </a:lnTo>
                  <a:lnTo>
                    <a:pt x="3205" y="87"/>
                  </a:lnTo>
                  <a:lnTo>
                    <a:pt x="3539" y="86"/>
                  </a:lnTo>
                  <a:lnTo>
                    <a:pt x="3944" y="85"/>
                  </a:lnTo>
                  <a:lnTo>
                    <a:pt x="4405" y="84"/>
                  </a:lnTo>
                  <a:lnTo>
                    <a:pt x="4909" y="81"/>
                  </a:lnTo>
                  <a:lnTo>
                    <a:pt x="5442" y="80"/>
                  </a:lnTo>
                  <a:lnTo>
                    <a:pt x="5989" y="78"/>
                  </a:lnTo>
                  <a:lnTo>
                    <a:pt x="6536" y="77"/>
                  </a:lnTo>
                  <a:lnTo>
                    <a:pt x="7068" y="75"/>
                  </a:lnTo>
                  <a:lnTo>
                    <a:pt x="7572" y="74"/>
                  </a:lnTo>
                  <a:lnTo>
                    <a:pt x="8034" y="72"/>
                  </a:lnTo>
                  <a:lnTo>
                    <a:pt x="8440" y="71"/>
                  </a:lnTo>
                  <a:lnTo>
                    <a:pt x="8775" y="69"/>
                  </a:lnTo>
                  <a:lnTo>
                    <a:pt x="9026" y="68"/>
                  </a:lnTo>
                  <a:lnTo>
                    <a:pt x="9177" y="67"/>
                  </a:lnTo>
                  <a:lnTo>
                    <a:pt x="9264" y="64"/>
                  </a:lnTo>
                  <a:lnTo>
                    <a:pt x="9352" y="62"/>
                  </a:lnTo>
                  <a:lnTo>
                    <a:pt x="9441" y="61"/>
                  </a:lnTo>
                  <a:lnTo>
                    <a:pt x="9530" y="61"/>
                  </a:lnTo>
                  <a:lnTo>
                    <a:pt x="9619" y="61"/>
                  </a:lnTo>
                  <a:lnTo>
                    <a:pt x="9708" y="61"/>
                  </a:lnTo>
                  <a:lnTo>
                    <a:pt x="9796" y="62"/>
                  </a:lnTo>
                  <a:lnTo>
                    <a:pt x="9884" y="62"/>
                  </a:lnTo>
                  <a:lnTo>
                    <a:pt x="9917" y="64"/>
                  </a:lnTo>
                  <a:lnTo>
                    <a:pt x="9949" y="67"/>
                  </a:lnTo>
                  <a:lnTo>
                    <a:pt x="9965" y="69"/>
                  </a:lnTo>
                  <a:lnTo>
                    <a:pt x="9982" y="70"/>
                  </a:lnTo>
                  <a:lnTo>
                    <a:pt x="9998" y="69"/>
                  </a:lnTo>
                  <a:lnTo>
                    <a:pt x="10014" y="66"/>
                  </a:lnTo>
                  <a:lnTo>
                    <a:pt x="10031" y="70"/>
                  </a:lnTo>
                  <a:lnTo>
                    <a:pt x="10048" y="72"/>
                  </a:lnTo>
                  <a:lnTo>
                    <a:pt x="10065" y="73"/>
                  </a:lnTo>
                  <a:lnTo>
                    <a:pt x="10083" y="73"/>
                  </a:lnTo>
                  <a:lnTo>
                    <a:pt x="10117" y="72"/>
                  </a:lnTo>
                  <a:lnTo>
                    <a:pt x="10151" y="70"/>
                  </a:lnTo>
                  <a:lnTo>
                    <a:pt x="10168" y="69"/>
                  </a:lnTo>
                  <a:lnTo>
                    <a:pt x="10184" y="69"/>
                  </a:lnTo>
                  <a:lnTo>
                    <a:pt x="10200" y="69"/>
                  </a:lnTo>
                  <a:lnTo>
                    <a:pt x="10217" y="71"/>
                  </a:lnTo>
                  <a:lnTo>
                    <a:pt x="10232" y="74"/>
                  </a:lnTo>
                  <a:lnTo>
                    <a:pt x="10248" y="79"/>
                  </a:lnTo>
                  <a:lnTo>
                    <a:pt x="10264" y="86"/>
                  </a:lnTo>
                  <a:lnTo>
                    <a:pt x="10278" y="94"/>
                  </a:lnTo>
                  <a:lnTo>
                    <a:pt x="10294" y="101"/>
                  </a:lnTo>
                  <a:lnTo>
                    <a:pt x="10310" y="109"/>
                  </a:lnTo>
                  <a:lnTo>
                    <a:pt x="10325" y="117"/>
                  </a:lnTo>
                  <a:lnTo>
                    <a:pt x="10340" y="126"/>
                  </a:lnTo>
                  <a:lnTo>
                    <a:pt x="10356" y="136"/>
                  </a:lnTo>
                  <a:lnTo>
                    <a:pt x="10370" y="146"/>
                  </a:lnTo>
                  <a:lnTo>
                    <a:pt x="10385" y="157"/>
                  </a:lnTo>
                  <a:lnTo>
                    <a:pt x="10399" y="168"/>
                  </a:lnTo>
                  <a:lnTo>
                    <a:pt x="10412" y="180"/>
                  </a:lnTo>
                  <a:lnTo>
                    <a:pt x="10425" y="193"/>
                  </a:lnTo>
                  <a:lnTo>
                    <a:pt x="10437" y="206"/>
                  </a:lnTo>
                  <a:lnTo>
                    <a:pt x="10449" y="219"/>
                  </a:lnTo>
                  <a:lnTo>
                    <a:pt x="10459" y="234"/>
                  </a:lnTo>
                  <a:lnTo>
                    <a:pt x="10468" y="248"/>
                  </a:lnTo>
                  <a:lnTo>
                    <a:pt x="10477" y="263"/>
                  </a:lnTo>
                  <a:lnTo>
                    <a:pt x="10484" y="280"/>
                  </a:lnTo>
                  <a:lnTo>
                    <a:pt x="10493" y="284"/>
                  </a:lnTo>
                  <a:lnTo>
                    <a:pt x="10500" y="289"/>
                  </a:lnTo>
                  <a:lnTo>
                    <a:pt x="10506" y="295"/>
                  </a:lnTo>
                  <a:lnTo>
                    <a:pt x="10511" y="301"/>
                  </a:lnTo>
                  <a:lnTo>
                    <a:pt x="10517" y="307"/>
                  </a:lnTo>
                  <a:lnTo>
                    <a:pt x="10523" y="312"/>
                  </a:lnTo>
                  <a:lnTo>
                    <a:pt x="10526" y="315"/>
                  </a:lnTo>
                  <a:lnTo>
                    <a:pt x="10530" y="317"/>
                  </a:lnTo>
                  <a:lnTo>
                    <a:pt x="10536" y="318"/>
                  </a:lnTo>
                  <a:lnTo>
                    <a:pt x="10540" y="319"/>
                  </a:lnTo>
                  <a:lnTo>
                    <a:pt x="10547" y="317"/>
                  </a:lnTo>
                  <a:lnTo>
                    <a:pt x="10553" y="316"/>
                  </a:lnTo>
                  <a:lnTo>
                    <a:pt x="10558" y="316"/>
                  </a:lnTo>
                  <a:lnTo>
                    <a:pt x="10564" y="316"/>
                  </a:lnTo>
                  <a:lnTo>
                    <a:pt x="10576" y="318"/>
                  </a:lnTo>
                  <a:lnTo>
                    <a:pt x="10588" y="322"/>
                  </a:lnTo>
                  <a:lnTo>
                    <a:pt x="10599" y="326"/>
                  </a:lnTo>
                  <a:lnTo>
                    <a:pt x="10610" y="329"/>
                  </a:lnTo>
                  <a:lnTo>
                    <a:pt x="10621" y="332"/>
                  </a:lnTo>
                  <a:lnTo>
                    <a:pt x="10633" y="333"/>
                  </a:lnTo>
                  <a:lnTo>
                    <a:pt x="10640" y="333"/>
                  </a:lnTo>
                  <a:lnTo>
                    <a:pt x="10647" y="334"/>
                  </a:lnTo>
                  <a:lnTo>
                    <a:pt x="10653" y="335"/>
                  </a:lnTo>
                  <a:lnTo>
                    <a:pt x="10659" y="337"/>
                  </a:lnTo>
                  <a:lnTo>
                    <a:pt x="10665" y="339"/>
                  </a:lnTo>
                  <a:lnTo>
                    <a:pt x="10672" y="343"/>
                  </a:lnTo>
                  <a:lnTo>
                    <a:pt x="10677" y="346"/>
                  </a:lnTo>
                  <a:lnTo>
                    <a:pt x="10682" y="350"/>
                  </a:lnTo>
                  <a:lnTo>
                    <a:pt x="10691" y="361"/>
                  </a:lnTo>
                  <a:lnTo>
                    <a:pt x="10699" y="371"/>
                  </a:lnTo>
                  <a:lnTo>
                    <a:pt x="10706" y="382"/>
                  </a:lnTo>
                  <a:lnTo>
                    <a:pt x="10712" y="393"/>
                  </a:lnTo>
                  <a:lnTo>
                    <a:pt x="10715" y="403"/>
                  </a:lnTo>
                  <a:lnTo>
                    <a:pt x="10718" y="414"/>
                  </a:lnTo>
                  <a:lnTo>
                    <a:pt x="10719" y="425"/>
                  </a:lnTo>
                  <a:lnTo>
                    <a:pt x="10720" y="435"/>
                  </a:lnTo>
                  <a:lnTo>
                    <a:pt x="10721" y="440"/>
                  </a:lnTo>
                  <a:lnTo>
                    <a:pt x="10722" y="445"/>
                  </a:lnTo>
                  <a:lnTo>
                    <a:pt x="10724" y="449"/>
                  </a:lnTo>
                  <a:lnTo>
                    <a:pt x="10726" y="455"/>
                  </a:lnTo>
                  <a:lnTo>
                    <a:pt x="10729" y="459"/>
                  </a:lnTo>
                  <a:lnTo>
                    <a:pt x="10733" y="462"/>
                  </a:lnTo>
                  <a:lnTo>
                    <a:pt x="10737" y="465"/>
                  </a:lnTo>
                  <a:lnTo>
                    <a:pt x="10743" y="467"/>
                  </a:lnTo>
                  <a:lnTo>
                    <a:pt x="10784" y="481"/>
                  </a:lnTo>
                  <a:lnTo>
                    <a:pt x="10826" y="495"/>
                  </a:lnTo>
                  <a:lnTo>
                    <a:pt x="10836" y="500"/>
                  </a:lnTo>
                  <a:lnTo>
                    <a:pt x="10846" y="505"/>
                  </a:lnTo>
                  <a:lnTo>
                    <a:pt x="10855" y="511"/>
                  </a:lnTo>
                  <a:lnTo>
                    <a:pt x="10864" y="517"/>
                  </a:lnTo>
                  <a:lnTo>
                    <a:pt x="10872" y="524"/>
                  </a:lnTo>
                  <a:lnTo>
                    <a:pt x="10879" y="532"/>
                  </a:lnTo>
                  <a:lnTo>
                    <a:pt x="10885" y="541"/>
                  </a:lnTo>
                  <a:lnTo>
                    <a:pt x="10891" y="552"/>
                  </a:lnTo>
                  <a:lnTo>
                    <a:pt x="10903" y="568"/>
                  </a:lnTo>
                  <a:lnTo>
                    <a:pt x="10913" y="584"/>
                  </a:lnTo>
                  <a:lnTo>
                    <a:pt x="10922" y="601"/>
                  </a:lnTo>
                  <a:lnTo>
                    <a:pt x="10930" y="619"/>
                  </a:lnTo>
                  <a:lnTo>
                    <a:pt x="10943" y="656"/>
                  </a:lnTo>
                  <a:lnTo>
                    <a:pt x="10956" y="693"/>
                  </a:lnTo>
                  <a:lnTo>
                    <a:pt x="10967" y="731"/>
                  </a:lnTo>
                  <a:lnTo>
                    <a:pt x="10981" y="767"/>
                  </a:lnTo>
                  <a:lnTo>
                    <a:pt x="10989" y="786"/>
                  </a:lnTo>
                  <a:lnTo>
                    <a:pt x="10998" y="803"/>
                  </a:lnTo>
                  <a:lnTo>
                    <a:pt x="11008" y="820"/>
                  </a:lnTo>
                  <a:lnTo>
                    <a:pt x="11020" y="837"/>
                  </a:lnTo>
                  <a:lnTo>
                    <a:pt x="11014" y="852"/>
                  </a:lnTo>
                  <a:lnTo>
                    <a:pt x="11008" y="868"/>
                  </a:lnTo>
                  <a:lnTo>
                    <a:pt x="11001" y="884"/>
                  </a:lnTo>
                  <a:lnTo>
                    <a:pt x="10993" y="900"/>
                  </a:lnTo>
                  <a:lnTo>
                    <a:pt x="10976" y="931"/>
                  </a:lnTo>
                  <a:lnTo>
                    <a:pt x="10959" y="960"/>
                  </a:lnTo>
                  <a:lnTo>
                    <a:pt x="10939" y="991"/>
                  </a:lnTo>
                  <a:lnTo>
                    <a:pt x="10921" y="1021"/>
                  </a:lnTo>
                  <a:lnTo>
                    <a:pt x="10903" y="1051"/>
                  </a:lnTo>
                  <a:lnTo>
                    <a:pt x="10885" y="1081"/>
                  </a:lnTo>
                  <a:close/>
                  <a:moveTo>
                    <a:pt x="10879" y="859"/>
                  </a:moveTo>
                  <a:lnTo>
                    <a:pt x="10877" y="877"/>
                  </a:lnTo>
                  <a:lnTo>
                    <a:pt x="10874" y="894"/>
                  </a:lnTo>
                  <a:lnTo>
                    <a:pt x="10870" y="911"/>
                  </a:lnTo>
                  <a:lnTo>
                    <a:pt x="10865" y="929"/>
                  </a:lnTo>
                  <a:lnTo>
                    <a:pt x="10859" y="945"/>
                  </a:lnTo>
                  <a:lnTo>
                    <a:pt x="10851" y="961"/>
                  </a:lnTo>
                  <a:lnTo>
                    <a:pt x="10844" y="978"/>
                  </a:lnTo>
                  <a:lnTo>
                    <a:pt x="10835" y="993"/>
                  </a:lnTo>
                  <a:lnTo>
                    <a:pt x="10825" y="1007"/>
                  </a:lnTo>
                  <a:lnTo>
                    <a:pt x="10814" y="1021"/>
                  </a:lnTo>
                  <a:lnTo>
                    <a:pt x="10802" y="1034"/>
                  </a:lnTo>
                  <a:lnTo>
                    <a:pt x="10789" y="1046"/>
                  </a:lnTo>
                  <a:lnTo>
                    <a:pt x="10776" y="1058"/>
                  </a:lnTo>
                  <a:lnTo>
                    <a:pt x="10761" y="1067"/>
                  </a:lnTo>
                  <a:lnTo>
                    <a:pt x="10747" y="1076"/>
                  </a:lnTo>
                  <a:lnTo>
                    <a:pt x="10731" y="1083"/>
                  </a:lnTo>
                  <a:lnTo>
                    <a:pt x="10723" y="1085"/>
                  </a:lnTo>
                  <a:lnTo>
                    <a:pt x="10713" y="1087"/>
                  </a:lnTo>
                  <a:lnTo>
                    <a:pt x="10704" y="1089"/>
                  </a:lnTo>
                  <a:lnTo>
                    <a:pt x="10695" y="1090"/>
                  </a:lnTo>
                  <a:lnTo>
                    <a:pt x="10687" y="1090"/>
                  </a:lnTo>
                  <a:lnTo>
                    <a:pt x="10678" y="1090"/>
                  </a:lnTo>
                  <a:lnTo>
                    <a:pt x="10668" y="1089"/>
                  </a:lnTo>
                  <a:lnTo>
                    <a:pt x="10660" y="1088"/>
                  </a:lnTo>
                  <a:lnTo>
                    <a:pt x="10651" y="1086"/>
                  </a:lnTo>
                  <a:lnTo>
                    <a:pt x="10643" y="1084"/>
                  </a:lnTo>
                  <a:lnTo>
                    <a:pt x="10635" y="1081"/>
                  </a:lnTo>
                  <a:lnTo>
                    <a:pt x="10627" y="1077"/>
                  </a:lnTo>
                  <a:lnTo>
                    <a:pt x="10619" y="1073"/>
                  </a:lnTo>
                  <a:lnTo>
                    <a:pt x="10612" y="1068"/>
                  </a:lnTo>
                  <a:lnTo>
                    <a:pt x="10605" y="1063"/>
                  </a:lnTo>
                  <a:lnTo>
                    <a:pt x="10599" y="1057"/>
                  </a:lnTo>
                  <a:lnTo>
                    <a:pt x="10594" y="1050"/>
                  </a:lnTo>
                  <a:lnTo>
                    <a:pt x="10589" y="1044"/>
                  </a:lnTo>
                  <a:lnTo>
                    <a:pt x="10585" y="1037"/>
                  </a:lnTo>
                  <a:lnTo>
                    <a:pt x="10582" y="1030"/>
                  </a:lnTo>
                  <a:lnTo>
                    <a:pt x="10579" y="1023"/>
                  </a:lnTo>
                  <a:lnTo>
                    <a:pt x="10575" y="1016"/>
                  </a:lnTo>
                  <a:lnTo>
                    <a:pt x="10573" y="1007"/>
                  </a:lnTo>
                  <a:lnTo>
                    <a:pt x="10572" y="999"/>
                  </a:lnTo>
                  <a:lnTo>
                    <a:pt x="10571" y="991"/>
                  </a:lnTo>
                  <a:lnTo>
                    <a:pt x="10571" y="983"/>
                  </a:lnTo>
                  <a:lnTo>
                    <a:pt x="10571" y="975"/>
                  </a:lnTo>
                  <a:lnTo>
                    <a:pt x="10572" y="967"/>
                  </a:lnTo>
                  <a:lnTo>
                    <a:pt x="10574" y="959"/>
                  </a:lnTo>
                  <a:lnTo>
                    <a:pt x="10576" y="951"/>
                  </a:lnTo>
                  <a:lnTo>
                    <a:pt x="10580" y="944"/>
                  </a:lnTo>
                  <a:lnTo>
                    <a:pt x="10584" y="937"/>
                  </a:lnTo>
                  <a:lnTo>
                    <a:pt x="10590" y="928"/>
                  </a:lnTo>
                  <a:lnTo>
                    <a:pt x="10598" y="922"/>
                  </a:lnTo>
                  <a:lnTo>
                    <a:pt x="10606" y="917"/>
                  </a:lnTo>
                  <a:lnTo>
                    <a:pt x="10614" y="913"/>
                  </a:lnTo>
                  <a:lnTo>
                    <a:pt x="10634" y="909"/>
                  </a:lnTo>
                  <a:lnTo>
                    <a:pt x="10653" y="908"/>
                  </a:lnTo>
                  <a:lnTo>
                    <a:pt x="10662" y="907"/>
                  </a:lnTo>
                  <a:lnTo>
                    <a:pt x="10672" y="905"/>
                  </a:lnTo>
                  <a:lnTo>
                    <a:pt x="10681" y="903"/>
                  </a:lnTo>
                  <a:lnTo>
                    <a:pt x="10689" y="900"/>
                  </a:lnTo>
                  <a:lnTo>
                    <a:pt x="10697" y="895"/>
                  </a:lnTo>
                  <a:lnTo>
                    <a:pt x="10704" y="888"/>
                  </a:lnTo>
                  <a:lnTo>
                    <a:pt x="10707" y="884"/>
                  </a:lnTo>
                  <a:lnTo>
                    <a:pt x="10710" y="879"/>
                  </a:lnTo>
                  <a:lnTo>
                    <a:pt x="10713" y="874"/>
                  </a:lnTo>
                  <a:lnTo>
                    <a:pt x="10715" y="867"/>
                  </a:lnTo>
                  <a:lnTo>
                    <a:pt x="10718" y="849"/>
                  </a:lnTo>
                  <a:lnTo>
                    <a:pt x="10719" y="830"/>
                  </a:lnTo>
                  <a:lnTo>
                    <a:pt x="10720" y="810"/>
                  </a:lnTo>
                  <a:lnTo>
                    <a:pt x="10718" y="791"/>
                  </a:lnTo>
                  <a:lnTo>
                    <a:pt x="10717" y="782"/>
                  </a:lnTo>
                  <a:lnTo>
                    <a:pt x="10714" y="772"/>
                  </a:lnTo>
                  <a:lnTo>
                    <a:pt x="10711" y="763"/>
                  </a:lnTo>
                  <a:lnTo>
                    <a:pt x="10708" y="754"/>
                  </a:lnTo>
                  <a:lnTo>
                    <a:pt x="10704" y="746"/>
                  </a:lnTo>
                  <a:lnTo>
                    <a:pt x="10700" y="738"/>
                  </a:lnTo>
                  <a:lnTo>
                    <a:pt x="10694" y="731"/>
                  </a:lnTo>
                  <a:lnTo>
                    <a:pt x="10688" y="723"/>
                  </a:lnTo>
                  <a:lnTo>
                    <a:pt x="10682" y="721"/>
                  </a:lnTo>
                  <a:lnTo>
                    <a:pt x="10675" y="719"/>
                  </a:lnTo>
                  <a:lnTo>
                    <a:pt x="10668" y="717"/>
                  </a:lnTo>
                  <a:lnTo>
                    <a:pt x="10661" y="716"/>
                  </a:lnTo>
                  <a:lnTo>
                    <a:pt x="10647" y="715"/>
                  </a:lnTo>
                  <a:lnTo>
                    <a:pt x="10634" y="715"/>
                  </a:lnTo>
                  <a:lnTo>
                    <a:pt x="10620" y="713"/>
                  </a:lnTo>
                  <a:lnTo>
                    <a:pt x="10608" y="710"/>
                  </a:lnTo>
                  <a:lnTo>
                    <a:pt x="10602" y="708"/>
                  </a:lnTo>
                  <a:lnTo>
                    <a:pt x="10596" y="705"/>
                  </a:lnTo>
                  <a:lnTo>
                    <a:pt x="10591" y="702"/>
                  </a:lnTo>
                  <a:lnTo>
                    <a:pt x="10587" y="697"/>
                  </a:lnTo>
                  <a:lnTo>
                    <a:pt x="10581" y="688"/>
                  </a:lnTo>
                  <a:lnTo>
                    <a:pt x="10576" y="677"/>
                  </a:lnTo>
                  <a:lnTo>
                    <a:pt x="10572" y="667"/>
                  </a:lnTo>
                  <a:lnTo>
                    <a:pt x="10569" y="656"/>
                  </a:lnTo>
                  <a:lnTo>
                    <a:pt x="10567" y="645"/>
                  </a:lnTo>
                  <a:lnTo>
                    <a:pt x="10567" y="633"/>
                  </a:lnTo>
                  <a:lnTo>
                    <a:pt x="10568" y="622"/>
                  </a:lnTo>
                  <a:lnTo>
                    <a:pt x="10570" y="611"/>
                  </a:lnTo>
                  <a:lnTo>
                    <a:pt x="10573" y="605"/>
                  </a:lnTo>
                  <a:lnTo>
                    <a:pt x="10575" y="600"/>
                  </a:lnTo>
                  <a:lnTo>
                    <a:pt x="10579" y="595"/>
                  </a:lnTo>
                  <a:lnTo>
                    <a:pt x="10583" y="589"/>
                  </a:lnTo>
                  <a:lnTo>
                    <a:pt x="10592" y="581"/>
                  </a:lnTo>
                  <a:lnTo>
                    <a:pt x="10602" y="575"/>
                  </a:lnTo>
                  <a:lnTo>
                    <a:pt x="10626" y="565"/>
                  </a:lnTo>
                  <a:lnTo>
                    <a:pt x="10648" y="558"/>
                  </a:lnTo>
                  <a:lnTo>
                    <a:pt x="10658" y="558"/>
                  </a:lnTo>
                  <a:lnTo>
                    <a:pt x="10669" y="559"/>
                  </a:lnTo>
                  <a:lnTo>
                    <a:pt x="10680" y="561"/>
                  </a:lnTo>
                  <a:lnTo>
                    <a:pt x="10690" y="563"/>
                  </a:lnTo>
                  <a:lnTo>
                    <a:pt x="10700" y="566"/>
                  </a:lnTo>
                  <a:lnTo>
                    <a:pt x="10709" y="570"/>
                  </a:lnTo>
                  <a:lnTo>
                    <a:pt x="10719" y="574"/>
                  </a:lnTo>
                  <a:lnTo>
                    <a:pt x="10728" y="578"/>
                  </a:lnTo>
                  <a:lnTo>
                    <a:pt x="10746" y="589"/>
                  </a:lnTo>
                  <a:lnTo>
                    <a:pt x="10763" y="602"/>
                  </a:lnTo>
                  <a:lnTo>
                    <a:pt x="10778" y="615"/>
                  </a:lnTo>
                  <a:lnTo>
                    <a:pt x="10792" y="629"/>
                  </a:lnTo>
                  <a:lnTo>
                    <a:pt x="10803" y="643"/>
                  </a:lnTo>
                  <a:lnTo>
                    <a:pt x="10815" y="657"/>
                  </a:lnTo>
                  <a:lnTo>
                    <a:pt x="10825" y="670"/>
                  </a:lnTo>
                  <a:lnTo>
                    <a:pt x="10835" y="686"/>
                  </a:lnTo>
                  <a:lnTo>
                    <a:pt x="10853" y="715"/>
                  </a:lnTo>
                  <a:lnTo>
                    <a:pt x="10873" y="746"/>
                  </a:lnTo>
                  <a:lnTo>
                    <a:pt x="10881" y="769"/>
                  </a:lnTo>
                  <a:lnTo>
                    <a:pt x="10890" y="794"/>
                  </a:lnTo>
                  <a:lnTo>
                    <a:pt x="10893" y="807"/>
                  </a:lnTo>
                  <a:lnTo>
                    <a:pt x="10894" y="819"/>
                  </a:lnTo>
                  <a:lnTo>
                    <a:pt x="10894" y="827"/>
                  </a:lnTo>
                  <a:lnTo>
                    <a:pt x="10894" y="834"/>
                  </a:lnTo>
                  <a:lnTo>
                    <a:pt x="10893" y="840"/>
                  </a:lnTo>
                  <a:lnTo>
                    <a:pt x="10891" y="847"/>
                  </a:lnTo>
                  <a:lnTo>
                    <a:pt x="10879" y="859"/>
                  </a:lnTo>
                  <a:close/>
                  <a:moveTo>
                    <a:pt x="10728" y="1046"/>
                  </a:moveTo>
                  <a:lnTo>
                    <a:pt x="10721" y="1049"/>
                  </a:lnTo>
                  <a:lnTo>
                    <a:pt x="10714" y="1050"/>
                  </a:lnTo>
                  <a:lnTo>
                    <a:pt x="10708" y="1051"/>
                  </a:lnTo>
                  <a:lnTo>
                    <a:pt x="10701" y="1052"/>
                  </a:lnTo>
                  <a:lnTo>
                    <a:pt x="10689" y="1050"/>
                  </a:lnTo>
                  <a:lnTo>
                    <a:pt x="10676" y="1046"/>
                  </a:lnTo>
                  <a:lnTo>
                    <a:pt x="10668" y="1042"/>
                  </a:lnTo>
                  <a:lnTo>
                    <a:pt x="10661" y="1037"/>
                  </a:lnTo>
                  <a:lnTo>
                    <a:pt x="10655" y="1031"/>
                  </a:lnTo>
                  <a:lnTo>
                    <a:pt x="10649" y="1025"/>
                  </a:lnTo>
                  <a:lnTo>
                    <a:pt x="10643" y="1019"/>
                  </a:lnTo>
                  <a:lnTo>
                    <a:pt x="10639" y="1012"/>
                  </a:lnTo>
                  <a:lnTo>
                    <a:pt x="10637" y="1003"/>
                  </a:lnTo>
                  <a:lnTo>
                    <a:pt x="10636" y="995"/>
                  </a:lnTo>
                  <a:lnTo>
                    <a:pt x="10636" y="988"/>
                  </a:lnTo>
                  <a:lnTo>
                    <a:pt x="10637" y="982"/>
                  </a:lnTo>
                  <a:lnTo>
                    <a:pt x="10638" y="975"/>
                  </a:lnTo>
                  <a:lnTo>
                    <a:pt x="10640" y="968"/>
                  </a:lnTo>
                  <a:lnTo>
                    <a:pt x="10643" y="961"/>
                  </a:lnTo>
                  <a:lnTo>
                    <a:pt x="10647" y="956"/>
                  </a:lnTo>
                  <a:lnTo>
                    <a:pt x="10650" y="954"/>
                  </a:lnTo>
                  <a:lnTo>
                    <a:pt x="10653" y="952"/>
                  </a:lnTo>
                  <a:lnTo>
                    <a:pt x="10656" y="951"/>
                  </a:lnTo>
                  <a:lnTo>
                    <a:pt x="10660" y="951"/>
                  </a:lnTo>
                  <a:lnTo>
                    <a:pt x="10672" y="956"/>
                  </a:lnTo>
                  <a:lnTo>
                    <a:pt x="10683" y="961"/>
                  </a:lnTo>
                  <a:lnTo>
                    <a:pt x="10688" y="964"/>
                  </a:lnTo>
                  <a:lnTo>
                    <a:pt x="10695" y="965"/>
                  </a:lnTo>
                  <a:lnTo>
                    <a:pt x="10701" y="965"/>
                  </a:lnTo>
                  <a:lnTo>
                    <a:pt x="10709" y="964"/>
                  </a:lnTo>
                  <a:lnTo>
                    <a:pt x="10717" y="947"/>
                  </a:lnTo>
                  <a:lnTo>
                    <a:pt x="10722" y="931"/>
                  </a:lnTo>
                  <a:lnTo>
                    <a:pt x="10726" y="923"/>
                  </a:lnTo>
                  <a:lnTo>
                    <a:pt x="10731" y="917"/>
                  </a:lnTo>
                  <a:lnTo>
                    <a:pt x="10734" y="913"/>
                  </a:lnTo>
                  <a:lnTo>
                    <a:pt x="10737" y="910"/>
                  </a:lnTo>
                  <a:lnTo>
                    <a:pt x="10741" y="908"/>
                  </a:lnTo>
                  <a:lnTo>
                    <a:pt x="10746" y="907"/>
                  </a:lnTo>
                  <a:lnTo>
                    <a:pt x="10751" y="893"/>
                  </a:lnTo>
                  <a:lnTo>
                    <a:pt x="10754" y="878"/>
                  </a:lnTo>
                  <a:lnTo>
                    <a:pt x="10757" y="862"/>
                  </a:lnTo>
                  <a:lnTo>
                    <a:pt x="10759" y="848"/>
                  </a:lnTo>
                  <a:lnTo>
                    <a:pt x="10760" y="833"/>
                  </a:lnTo>
                  <a:lnTo>
                    <a:pt x="10760" y="817"/>
                  </a:lnTo>
                  <a:lnTo>
                    <a:pt x="10759" y="802"/>
                  </a:lnTo>
                  <a:lnTo>
                    <a:pt x="10758" y="787"/>
                  </a:lnTo>
                  <a:lnTo>
                    <a:pt x="10755" y="772"/>
                  </a:lnTo>
                  <a:lnTo>
                    <a:pt x="10752" y="757"/>
                  </a:lnTo>
                  <a:lnTo>
                    <a:pt x="10747" y="743"/>
                  </a:lnTo>
                  <a:lnTo>
                    <a:pt x="10742" y="729"/>
                  </a:lnTo>
                  <a:lnTo>
                    <a:pt x="10736" y="715"/>
                  </a:lnTo>
                  <a:lnTo>
                    <a:pt x="10729" y="702"/>
                  </a:lnTo>
                  <a:lnTo>
                    <a:pt x="10722" y="690"/>
                  </a:lnTo>
                  <a:lnTo>
                    <a:pt x="10712" y="677"/>
                  </a:lnTo>
                  <a:lnTo>
                    <a:pt x="10707" y="673"/>
                  </a:lnTo>
                  <a:lnTo>
                    <a:pt x="10701" y="672"/>
                  </a:lnTo>
                  <a:lnTo>
                    <a:pt x="10695" y="671"/>
                  </a:lnTo>
                  <a:lnTo>
                    <a:pt x="10688" y="671"/>
                  </a:lnTo>
                  <a:lnTo>
                    <a:pt x="10675" y="673"/>
                  </a:lnTo>
                  <a:lnTo>
                    <a:pt x="10660" y="676"/>
                  </a:lnTo>
                  <a:lnTo>
                    <a:pt x="10653" y="677"/>
                  </a:lnTo>
                  <a:lnTo>
                    <a:pt x="10647" y="677"/>
                  </a:lnTo>
                  <a:lnTo>
                    <a:pt x="10641" y="676"/>
                  </a:lnTo>
                  <a:lnTo>
                    <a:pt x="10635" y="674"/>
                  </a:lnTo>
                  <a:lnTo>
                    <a:pt x="10630" y="671"/>
                  </a:lnTo>
                  <a:lnTo>
                    <a:pt x="10625" y="666"/>
                  </a:lnTo>
                  <a:lnTo>
                    <a:pt x="10620" y="659"/>
                  </a:lnTo>
                  <a:lnTo>
                    <a:pt x="10617" y="651"/>
                  </a:lnTo>
                  <a:lnTo>
                    <a:pt x="10615" y="644"/>
                  </a:lnTo>
                  <a:lnTo>
                    <a:pt x="10616" y="636"/>
                  </a:lnTo>
                  <a:lnTo>
                    <a:pt x="10618" y="630"/>
                  </a:lnTo>
                  <a:lnTo>
                    <a:pt x="10621" y="623"/>
                  </a:lnTo>
                  <a:lnTo>
                    <a:pt x="10626" y="618"/>
                  </a:lnTo>
                  <a:lnTo>
                    <a:pt x="10631" y="613"/>
                  </a:lnTo>
                  <a:lnTo>
                    <a:pt x="10636" y="608"/>
                  </a:lnTo>
                  <a:lnTo>
                    <a:pt x="10642" y="604"/>
                  </a:lnTo>
                  <a:lnTo>
                    <a:pt x="10655" y="603"/>
                  </a:lnTo>
                  <a:lnTo>
                    <a:pt x="10668" y="603"/>
                  </a:lnTo>
                  <a:lnTo>
                    <a:pt x="10681" y="605"/>
                  </a:lnTo>
                  <a:lnTo>
                    <a:pt x="10693" y="608"/>
                  </a:lnTo>
                  <a:lnTo>
                    <a:pt x="10705" y="612"/>
                  </a:lnTo>
                  <a:lnTo>
                    <a:pt x="10717" y="618"/>
                  </a:lnTo>
                  <a:lnTo>
                    <a:pt x="10729" y="624"/>
                  </a:lnTo>
                  <a:lnTo>
                    <a:pt x="10740" y="630"/>
                  </a:lnTo>
                  <a:lnTo>
                    <a:pt x="10759" y="651"/>
                  </a:lnTo>
                  <a:lnTo>
                    <a:pt x="10777" y="671"/>
                  </a:lnTo>
                  <a:lnTo>
                    <a:pt x="10794" y="694"/>
                  </a:lnTo>
                  <a:lnTo>
                    <a:pt x="10809" y="717"/>
                  </a:lnTo>
                  <a:lnTo>
                    <a:pt x="10816" y="728"/>
                  </a:lnTo>
                  <a:lnTo>
                    <a:pt x="10822" y="741"/>
                  </a:lnTo>
                  <a:lnTo>
                    <a:pt x="10827" y="754"/>
                  </a:lnTo>
                  <a:lnTo>
                    <a:pt x="10832" y="766"/>
                  </a:lnTo>
                  <a:lnTo>
                    <a:pt x="10836" y="780"/>
                  </a:lnTo>
                  <a:lnTo>
                    <a:pt x="10840" y="793"/>
                  </a:lnTo>
                  <a:lnTo>
                    <a:pt x="10842" y="806"/>
                  </a:lnTo>
                  <a:lnTo>
                    <a:pt x="10844" y="819"/>
                  </a:lnTo>
                  <a:lnTo>
                    <a:pt x="10843" y="836"/>
                  </a:lnTo>
                  <a:lnTo>
                    <a:pt x="10841" y="852"/>
                  </a:lnTo>
                  <a:lnTo>
                    <a:pt x="10839" y="870"/>
                  </a:lnTo>
                  <a:lnTo>
                    <a:pt x="10836" y="886"/>
                  </a:lnTo>
                  <a:lnTo>
                    <a:pt x="10832" y="901"/>
                  </a:lnTo>
                  <a:lnTo>
                    <a:pt x="10828" y="918"/>
                  </a:lnTo>
                  <a:lnTo>
                    <a:pt x="10823" y="934"/>
                  </a:lnTo>
                  <a:lnTo>
                    <a:pt x="10817" y="949"/>
                  </a:lnTo>
                  <a:lnTo>
                    <a:pt x="10810" y="964"/>
                  </a:lnTo>
                  <a:lnTo>
                    <a:pt x="10801" y="978"/>
                  </a:lnTo>
                  <a:lnTo>
                    <a:pt x="10792" y="991"/>
                  </a:lnTo>
                  <a:lnTo>
                    <a:pt x="10782" y="1004"/>
                  </a:lnTo>
                  <a:lnTo>
                    <a:pt x="10770" y="1016"/>
                  </a:lnTo>
                  <a:lnTo>
                    <a:pt x="10757" y="1027"/>
                  </a:lnTo>
                  <a:lnTo>
                    <a:pt x="10743" y="1037"/>
                  </a:lnTo>
                  <a:lnTo>
                    <a:pt x="10728" y="1046"/>
                  </a:lnTo>
                  <a:close/>
                  <a:moveTo>
                    <a:pt x="10426" y="1382"/>
                  </a:moveTo>
                  <a:lnTo>
                    <a:pt x="10359" y="1441"/>
                  </a:lnTo>
                  <a:lnTo>
                    <a:pt x="10336" y="1449"/>
                  </a:lnTo>
                  <a:lnTo>
                    <a:pt x="10315" y="1458"/>
                  </a:lnTo>
                  <a:lnTo>
                    <a:pt x="10292" y="1466"/>
                  </a:lnTo>
                  <a:lnTo>
                    <a:pt x="10270" y="1474"/>
                  </a:lnTo>
                  <a:lnTo>
                    <a:pt x="10259" y="1477"/>
                  </a:lnTo>
                  <a:lnTo>
                    <a:pt x="10246" y="1480"/>
                  </a:lnTo>
                  <a:lnTo>
                    <a:pt x="10235" y="1481"/>
                  </a:lnTo>
                  <a:lnTo>
                    <a:pt x="10223" y="1482"/>
                  </a:lnTo>
                  <a:lnTo>
                    <a:pt x="10211" y="1482"/>
                  </a:lnTo>
                  <a:lnTo>
                    <a:pt x="10199" y="1481"/>
                  </a:lnTo>
                  <a:lnTo>
                    <a:pt x="10186" y="1478"/>
                  </a:lnTo>
                  <a:lnTo>
                    <a:pt x="10174" y="1475"/>
                  </a:lnTo>
                  <a:lnTo>
                    <a:pt x="10149" y="1460"/>
                  </a:lnTo>
                  <a:lnTo>
                    <a:pt x="10123" y="1446"/>
                  </a:lnTo>
                  <a:lnTo>
                    <a:pt x="10117" y="1441"/>
                  </a:lnTo>
                  <a:lnTo>
                    <a:pt x="10111" y="1437"/>
                  </a:lnTo>
                  <a:lnTo>
                    <a:pt x="10106" y="1432"/>
                  </a:lnTo>
                  <a:lnTo>
                    <a:pt x="10102" y="1426"/>
                  </a:lnTo>
                  <a:lnTo>
                    <a:pt x="10098" y="1419"/>
                  </a:lnTo>
                  <a:lnTo>
                    <a:pt x="10095" y="1413"/>
                  </a:lnTo>
                  <a:lnTo>
                    <a:pt x="10092" y="1406"/>
                  </a:lnTo>
                  <a:lnTo>
                    <a:pt x="10091" y="1398"/>
                  </a:lnTo>
                  <a:lnTo>
                    <a:pt x="10088" y="1386"/>
                  </a:lnTo>
                  <a:lnTo>
                    <a:pt x="10087" y="1374"/>
                  </a:lnTo>
                  <a:lnTo>
                    <a:pt x="10088" y="1362"/>
                  </a:lnTo>
                  <a:lnTo>
                    <a:pt x="10090" y="1352"/>
                  </a:lnTo>
                  <a:lnTo>
                    <a:pt x="10093" y="1342"/>
                  </a:lnTo>
                  <a:lnTo>
                    <a:pt x="10097" y="1331"/>
                  </a:lnTo>
                  <a:lnTo>
                    <a:pt x="10102" y="1322"/>
                  </a:lnTo>
                  <a:lnTo>
                    <a:pt x="10108" y="1313"/>
                  </a:lnTo>
                  <a:lnTo>
                    <a:pt x="10114" y="1304"/>
                  </a:lnTo>
                  <a:lnTo>
                    <a:pt x="10123" y="1296"/>
                  </a:lnTo>
                  <a:lnTo>
                    <a:pt x="10131" y="1288"/>
                  </a:lnTo>
                  <a:lnTo>
                    <a:pt x="10139" y="1280"/>
                  </a:lnTo>
                  <a:lnTo>
                    <a:pt x="10156" y="1266"/>
                  </a:lnTo>
                  <a:lnTo>
                    <a:pt x="10174" y="1253"/>
                  </a:lnTo>
                  <a:lnTo>
                    <a:pt x="10182" y="1250"/>
                  </a:lnTo>
                  <a:lnTo>
                    <a:pt x="10190" y="1249"/>
                  </a:lnTo>
                  <a:lnTo>
                    <a:pt x="10197" y="1248"/>
                  </a:lnTo>
                  <a:lnTo>
                    <a:pt x="10205" y="1248"/>
                  </a:lnTo>
                  <a:lnTo>
                    <a:pt x="10221" y="1250"/>
                  </a:lnTo>
                  <a:lnTo>
                    <a:pt x="10236" y="1254"/>
                  </a:lnTo>
                  <a:lnTo>
                    <a:pt x="10266" y="1264"/>
                  </a:lnTo>
                  <a:lnTo>
                    <a:pt x="10294" y="1272"/>
                  </a:lnTo>
                  <a:lnTo>
                    <a:pt x="10299" y="1269"/>
                  </a:lnTo>
                  <a:lnTo>
                    <a:pt x="10305" y="1265"/>
                  </a:lnTo>
                  <a:lnTo>
                    <a:pt x="10309" y="1261"/>
                  </a:lnTo>
                  <a:lnTo>
                    <a:pt x="10312" y="1256"/>
                  </a:lnTo>
                  <a:lnTo>
                    <a:pt x="10315" y="1251"/>
                  </a:lnTo>
                  <a:lnTo>
                    <a:pt x="10316" y="1245"/>
                  </a:lnTo>
                  <a:lnTo>
                    <a:pt x="10318" y="1238"/>
                  </a:lnTo>
                  <a:lnTo>
                    <a:pt x="10318" y="1232"/>
                  </a:lnTo>
                  <a:lnTo>
                    <a:pt x="10318" y="1219"/>
                  </a:lnTo>
                  <a:lnTo>
                    <a:pt x="10317" y="1207"/>
                  </a:lnTo>
                  <a:lnTo>
                    <a:pt x="10315" y="1195"/>
                  </a:lnTo>
                  <a:lnTo>
                    <a:pt x="10313" y="1183"/>
                  </a:lnTo>
                  <a:lnTo>
                    <a:pt x="10304" y="1171"/>
                  </a:lnTo>
                  <a:lnTo>
                    <a:pt x="10294" y="1158"/>
                  </a:lnTo>
                  <a:lnTo>
                    <a:pt x="10289" y="1152"/>
                  </a:lnTo>
                  <a:lnTo>
                    <a:pt x="10283" y="1146"/>
                  </a:lnTo>
                  <a:lnTo>
                    <a:pt x="10277" y="1142"/>
                  </a:lnTo>
                  <a:lnTo>
                    <a:pt x="10269" y="1140"/>
                  </a:lnTo>
                  <a:lnTo>
                    <a:pt x="10249" y="1143"/>
                  </a:lnTo>
                  <a:lnTo>
                    <a:pt x="10229" y="1144"/>
                  </a:lnTo>
                  <a:lnTo>
                    <a:pt x="10219" y="1143"/>
                  </a:lnTo>
                  <a:lnTo>
                    <a:pt x="10209" y="1140"/>
                  </a:lnTo>
                  <a:lnTo>
                    <a:pt x="10205" y="1138"/>
                  </a:lnTo>
                  <a:lnTo>
                    <a:pt x="10202" y="1136"/>
                  </a:lnTo>
                  <a:lnTo>
                    <a:pt x="10198" y="1133"/>
                  </a:lnTo>
                  <a:lnTo>
                    <a:pt x="10195" y="1129"/>
                  </a:lnTo>
                  <a:lnTo>
                    <a:pt x="10197" y="1118"/>
                  </a:lnTo>
                  <a:lnTo>
                    <a:pt x="10200" y="1108"/>
                  </a:lnTo>
                  <a:lnTo>
                    <a:pt x="10204" y="1097"/>
                  </a:lnTo>
                  <a:lnTo>
                    <a:pt x="10209" y="1088"/>
                  </a:lnTo>
                  <a:lnTo>
                    <a:pt x="10222" y="1071"/>
                  </a:lnTo>
                  <a:lnTo>
                    <a:pt x="10235" y="1054"/>
                  </a:lnTo>
                  <a:lnTo>
                    <a:pt x="10240" y="1041"/>
                  </a:lnTo>
                  <a:lnTo>
                    <a:pt x="10243" y="1028"/>
                  </a:lnTo>
                  <a:lnTo>
                    <a:pt x="10245" y="1016"/>
                  </a:lnTo>
                  <a:lnTo>
                    <a:pt x="10246" y="1002"/>
                  </a:lnTo>
                  <a:lnTo>
                    <a:pt x="10245" y="990"/>
                  </a:lnTo>
                  <a:lnTo>
                    <a:pt x="10244" y="977"/>
                  </a:lnTo>
                  <a:lnTo>
                    <a:pt x="10242" y="965"/>
                  </a:lnTo>
                  <a:lnTo>
                    <a:pt x="10239" y="952"/>
                  </a:lnTo>
                  <a:lnTo>
                    <a:pt x="10235" y="940"/>
                  </a:lnTo>
                  <a:lnTo>
                    <a:pt x="10230" y="929"/>
                  </a:lnTo>
                  <a:lnTo>
                    <a:pt x="10225" y="918"/>
                  </a:lnTo>
                  <a:lnTo>
                    <a:pt x="10219" y="906"/>
                  </a:lnTo>
                  <a:lnTo>
                    <a:pt x="10212" y="895"/>
                  </a:lnTo>
                  <a:lnTo>
                    <a:pt x="10204" y="885"/>
                  </a:lnTo>
                  <a:lnTo>
                    <a:pt x="10197" y="875"/>
                  </a:lnTo>
                  <a:lnTo>
                    <a:pt x="10189" y="864"/>
                  </a:lnTo>
                  <a:lnTo>
                    <a:pt x="10175" y="855"/>
                  </a:lnTo>
                  <a:lnTo>
                    <a:pt x="10158" y="843"/>
                  </a:lnTo>
                  <a:lnTo>
                    <a:pt x="10154" y="840"/>
                  </a:lnTo>
                  <a:lnTo>
                    <a:pt x="10152" y="836"/>
                  </a:lnTo>
                  <a:lnTo>
                    <a:pt x="10149" y="833"/>
                  </a:lnTo>
                  <a:lnTo>
                    <a:pt x="10148" y="829"/>
                  </a:lnTo>
                  <a:lnTo>
                    <a:pt x="10147" y="825"/>
                  </a:lnTo>
                  <a:lnTo>
                    <a:pt x="10148" y="819"/>
                  </a:lnTo>
                  <a:lnTo>
                    <a:pt x="10149" y="814"/>
                  </a:lnTo>
                  <a:lnTo>
                    <a:pt x="10152" y="809"/>
                  </a:lnTo>
                  <a:lnTo>
                    <a:pt x="10164" y="804"/>
                  </a:lnTo>
                  <a:lnTo>
                    <a:pt x="10178" y="797"/>
                  </a:lnTo>
                  <a:lnTo>
                    <a:pt x="10189" y="789"/>
                  </a:lnTo>
                  <a:lnTo>
                    <a:pt x="10200" y="780"/>
                  </a:lnTo>
                  <a:lnTo>
                    <a:pt x="10211" y="768"/>
                  </a:lnTo>
                  <a:lnTo>
                    <a:pt x="10220" y="756"/>
                  </a:lnTo>
                  <a:lnTo>
                    <a:pt x="10223" y="750"/>
                  </a:lnTo>
                  <a:lnTo>
                    <a:pt x="10227" y="743"/>
                  </a:lnTo>
                  <a:lnTo>
                    <a:pt x="10230" y="736"/>
                  </a:lnTo>
                  <a:lnTo>
                    <a:pt x="10232" y="728"/>
                  </a:lnTo>
                  <a:lnTo>
                    <a:pt x="10236" y="720"/>
                  </a:lnTo>
                  <a:lnTo>
                    <a:pt x="10239" y="711"/>
                  </a:lnTo>
                  <a:lnTo>
                    <a:pt x="10241" y="703"/>
                  </a:lnTo>
                  <a:lnTo>
                    <a:pt x="10242" y="694"/>
                  </a:lnTo>
                  <a:lnTo>
                    <a:pt x="10242" y="686"/>
                  </a:lnTo>
                  <a:lnTo>
                    <a:pt x="10241" y="676"/>
                  </a:lnTo>
                  <a:lnTo>
                    <a:pt x="10240" y="668"/>
                  </a:lnTo>
                  <a:lnTo>
                    <a:pt x="10238" y="659"/>
                  </a:lnTo>
                  <a:lnTo>
                    <a:pt x="10235" y="642"/>
                  </a:lnTo>
                  <a:lnTo>
                    <a:pt x="10231" y="625"/>
                  </a:lnTo>
                  <a:lnTo>
                    <a:pt x="10228" y="608"/>
                  </a:lnTo>
                  <a:lnTo>
                    <a:pt x="10226" y="590"/>
                  </a:lnTo>
                  <a:lnTo>
                    <a:pt x="10220" y="581"/>
                  </a:lnTo>
                  <a:lnTo>
                    <a:pt x="10215" y="571"/>
                  </a:lnTo>
                  <a:lnTo>
                    <a:pt x="10208" y="562"/>
                  </a:lnTo>
                  <a:lnTo>
                    <a:pt x="10204" y="552"/>
                  </a:lnTo>
                  <a:lnTo>
                    <a:pt x="10202" y="547"/>
                  </a:lnTo>
                  <a:lnTo>
                    <a:pt x="10201" y="541"/>
                  </a:lnTo>
                  <a:lnTo>
                    <a:pt x="10200" y="536"/>
                  </a:lnTo>
                  <a:lnTo>
                    <a:pt x="10200" y="531"/>
                  </a:lnTo>
                  <a:lnTo>
                    <a:pt x="10201" y="526"/>
                  </a:lnTo>
                  <a:lnTo>
                    <a:pt x="10202" y="521"/>
                  </a:lnTo>
                  <a:lnTo>
                    <a:pt x="10204" y="516"/>
                  </a:lnTo>
                  <a:lnTo>
                    <a:pt x="10207" y="511"/>
                  </a:lnTo>
                  <a:lnTo>
                    <a:pt x="10218" y="506"/>
                  </a:lnTo>
                  <a:lnTo>
                    <a:pt x="10228" y="501"/>
                  </a:lnTo>
                  <a:lnTo>
                    <a:pt x="10237" y="493"/>
                  </a:lnTo>
                  <a:lnTo>
                    <a:pt x="10245" y="485"/>
                  </a:lnTo>
                  <a:lnTo>
                    <a:pt x="10253" y="476"/>
                  </a:lnTo>
                  <a:lnTo>
                    <a:pt x="10260" y="467"/>
                  </a:lnTo>
                  <a:lnTo>
                    <a:pt x="10265" y="458"/>
                  </a:lnTo>
                  <a:lnTo>
                    <a:pt x="10269" y="448"/>
                  </a:lnTo>
                  <a:lnTo>
                    <a:pt x="10273" y="439"/>
                  </a:lnTo>
                  <a:lnTo>
                    <a:pt x="10275" y="429"/>
                  </a:lnTo>
                  <a:lnTo>
                    <a:pt x="10275" y="420"/>
                  </a:lnTo>
                  <a:lnTo>
                    <a:pt x="10274" y="411"/>
                  </a:lnTo>
                  <a:lnTo>
                    <a:pt x="10272" y="401"/>
                  </a:lnTo>
                  <a:lnTo>
                    <a:pt x="10270" y="393"/>
                  </a:lnTo>
                  <a:lnTo>
                    <a:pt x="10267" y="385"/>
                  </a:lnTo>
                  <a:lnTo>
                    <a:pt x="10263" y="378"/>
                  </a:lnTo>
                  <a:lnTo>
                    <a:pt x="10259" y="370"/>
                  </a:lnTo>
                  <a:lnTo>
                    <a:pt x="10252" y="364"/>
                  </a:lnTo>
                  <a:lnTo>
                    <a:pt x="10246" y="359"/>
                  </a:lnTo>
                  <a:lnTo>
                    <a:pt x="10240" y="357"/>
                  </a:lnTo>
                  <a:lnTo>
                    <a:pt x="10234" y="356"/>
                  </a:lnTo>
                  <a:lnTo>
                    <a:pt x="10226" y="357"/>
                  </a:lnTo>
                  <a:lnTo>
                    <a:pt x="10219" y="359"/>
                  </a:lnTo>
                  <a:lnTo>
                    <a:pt x="10211" y="363"/>
                  </a:lnTo>
                  <a:lnTo>
                    <a:pt x="10205" y="365"/>
                  </a:lnTo>
                  <a:lnTo>
                    <a:pt x="10200" y="368"/>
                  </a:lnTo>
                  <a:lnTo>
                    <a:pt x="10195" y="372"/>
                  </a:lnTo>
                  <a:lnTo>
                    <a:pt x="10190" y="376"/>
                  </a:lnTo>
                  <a:lnTo>
                    <a:pt x="10181" y="385"/>
                  </a:lnTo>
                  <a:lnTo>
                    <a:pt x="10173" y="394"/>
                  </a:lnTo>
                  <a:lnTo>
                    <a:pt x="10168" y="399"/>
                  </a:lnTo>
                  <a:lnTo>
                    <a:pt x="10162" y="402"/>
                  </a:lnTo>
                  <a:lnTo>
                    <a:pt x="10157" y="405"/>
                  </a:lnTo>
                  <a:lnTo>
                    <a:pt x="10152" y="408"/>
                  </a:lnTo>
                  <a:lnTo>
                    <a:pt x="10146" y="409"/>
                  </a:lnTo>
                  <a:lnTo>
                    <a:pt x="10139" y="409"/>
                  </a:lnTo>
                  <a:lnTo>
                    <a:pt x="10132" y="407"/>
                  </a:lnTo>
                  <a:lnTo>
                    <a:pt x="10125" y="403"/>
                  </a:lnTo>
                  <a:lnTo>
                    <a:pt x="10109" y="399"/>
                  </a:lnTo>
                  <a:lnTo>
                    <a:pt x="10095" y="393"/>
                  </a:lnTo>
                  <a:lnTo>
                    <a:pt x="10081" y="384"/>
                  </a:lnTo>
                  <a:lnTo>
                    <a:pt x="10066" y="375"/>
                  </a:lnTo>
                  <a:lnTo>
                    <a:pt x="10060" y="369"/>
                  </a:lnTo>
                  <a:lnTo>
                    <a:pt x="10055" y="363"/>
                  </a:lnTo>
                  <a:lnTo>
                    <a:pt x="10050" y="356"/>
                  </a:lnTo>
                  <a:lnTo>
                    <a:pt x="10045" y="350"/>
                  </a:lnTo>
                  <a:lnTo>
                    <a:pt x="10041" y="343"/>
                  </a:lnTo>
                  <a:lnTo>
                    <a:pt x="10037" y="336"/>
                  </a:lnTo>
                  <a:lnTo>
                    <a:pt x="10035" y="329"/>
                  </a:lnTo>
                  <a:lnTo>
                    <a:pt x="10033" y="322"/>
                  </a:lnTo>
                  <a:lnTo>
                    <a:pt x="10029" y="309"/>
                  </a:lnTo>
                  <a:lnTo>
                    <a:pt x="10025" y="296"/>
                  </a:lnTo>
                  <a:lnTo>
                    <a:pt x="10025" y="283"/>
                  </a:lnTo>
                  <a:lnTo>
                    <a:pt x="10025" y="271"/>
                  </a:lnTo>
                  <a:lnTo>
                    <a:pt x="10028" y="257"/>
                  </a:lnTo>
                  <a:lnTo>
                    <a:pt x="10032" y="246"/>
                  </a:lnTo>
                  <a:lnTo>
                    <a:pt x="10038" y="234"/>
                  </a:lnTo>
                  <a:lnTo>
                    <a:pt x="10045" y="224"/>
                  </a:lnTo>
                  <a:lnTo>
                    <a:pt x="10052" y="214"/>
                  </a:lnTo>
                  <a:lnTo>
                    <a:pt x="10061" y="206"/>
                  </a:lnTo>
                  <a:lnTo>
                    <a:pt x="10069" y="198"/>
                  </a:lnTo>
                  <a:lnTo>
                    <a:pt x="10079" y="192"/>
                  </a:lnTo>
                  <a:lnTo>
                    <a:pt x="10089" y="186"/>
                  </a:lnTo>
                  <a:lnTo>
                    <a:pt x="10099" y="181"/>
                  </a:lnTo>
                  <a:lnTo>
                    <a:pt x="10110" y="177"/>
                  </a:lnTo>
                  <a:lnTo>
                    <a:pt x="10121" y="172"/>
                  </a:lnTo>
                  <a:lnTo>
                    <a:pt x="10132" y="169"/>
                  </a:lnTo>
                  <a:lnTo>
                    <a:pt x="10143" y="168"/>
                  </a:lnTo>
                  <a:lnTo>
                    <a:pt x="10154" y="167"/>
                  </a:lnTo>
                  <a:lnTo>
                    <a:pt x="10166" y="166"/>
                  </a:lnTo>
                  <a:lnTo>
                    <a:pt x="10177" y="167"/>
                  </a:lnTo>
                  <a:lnTo>
                    <a:pt x="10188" y="169"/>
                  </a:lnTo>
                  <a:lnTo>
                    <a:pt x="10199" y="171"/>
                  </a:lnTo>
                  <a:lnTo>
                    <a:pt x="10211" y="175"/>
                  </a:lnTo>
                  <a:lnTo>
                    <a:pt x="10227" y="179"/>
                  </a:lnTo>
                  <a:lnTo>
                    <a:pt x="10243" y="185"/>
                  </a:lnTo>
                  <a:lnTo>
                    <a:pt x="10259" y="191"/>
                  </a:lnTo>
                  <a:lnTo>
                    <a:pt x="10274" y="199"/>
                  </a:lnTo>
                  <a:lnTo>
                    <a:pt x="10288" y="208"/>
                  </a:lnTo>
                  <a:lnTo>
                    <a:pt x="10301" y="218"/>
                  </a:lnTo>
                  <a:lnTo>
                    <a:pt x="10315" y="230"/>
                  </a:lnTo>
                  <a:lnTo>
                    <a:pt x="10327" y="242"/>
                  </a:lnTo>
                  <a:lnTo>
                    <a:pt x="10338" y="254"/>
                  </a:lnTo>
                  <a:lnTo>
                    <a:pt x="10349" y="268"/>
                  </a:lnTo>
                  <a:lnTo>
                    <a:pt x="10359" y="282"/>
                  </a:lnTo>
                  <a:lnTo>
                    <a:pt x="10367" y="296"/>
                  </a:lnTo>
                  <a:lnTo>
                    <a:pt x="10375" y="311"/>
                  </a:lnTo>
                  <a:lnTo>
                    <a:pt x="10382" y="327"/>
                  </a:lnTo>
                  <a:lnTo>
                    <a:pt x="10387" y="342"/>
                  </a:lnTo>
                  <a:lnTo>
                    <a:pt x="10392" y="357"/>
                  </a:lnTo>
                  <a:lnTo>
                    <a:pt x="10411" y="380"/>
                  </a:lnTo>
                  <a:lnTo>
                    <a:pt x="10429" y="401"/>
                  </a:lnTo>
                  <a:lnTo>
                    <a:pt x="10441" y="411"/>
                  </a:lnTo>
                  <a:lnTo>
                    <a:pt x="10452" y="418"/>
                  </a:lnTo>
                  <a:lnTo>
                    <a:pt x="10464" y="425"/>
                  </a:lnTo>
                  <a:lnTo>
                    <a:pt x="10478" y="430"/>
                  </a:lnTo>
                  <a:lnTo>
                    <a:pt x="10481" y="435"/>
                  </a:lnTo>
                  <a:lnTo>
                    <a:pt x="10484" y="440"/>
                  </a:lnTo>
                  <a:lnTo>
                    <a:pt x="10485" y="445"/>
                  </a:lnTo>
                  <a:lnTo>
                    <a:pt x="10485" y="450"/>
                  </a:lnTo>
                  <a:lnTo>
                    <a:pt x="10484" y="455"/>
                  </a:lnTo>
                  <a:lnTo>
                    <a:pt x="10482" y="460"/>
                  </a:lnTo>
                  <a:lnTo>
                    <a:pt x="10480" y="464"/>
                  </a:lnTo>
                  <a:lnTo>
                    <a:pt x="10478" y="469"/>
                  </a:lnTo>
                  <a:lnTo>
                    <a:pt x="10472" y="477"/>
                  </a:lnTo>
                  <a:lnTo>
                    <a:pt x="10466" y="486"/>
                  </a:lnTo>
                  <a:lnTo>
                    <a:pt x="10461" y="495"/>
                  </a:lnTo>
                  <a:lnTo>
                    <a:pt x="10457" y="505"/>
                  </a:lnTo>
                  <a:lnTo>
                    <a:pt x="10449" y="525"/>
                  </a:lnTo>
                  <a:lnTo>
                    <a:pt x="10443" y="547"/>
                  </a:lnTo>
                  <a:lnTo>
                    <a:pt x="10438" y="568"/>
                  </a:lnTo>
                  <a:lnTo>
                    <a:pt x="10435" y="589"/>
                  </a:lnTo>
                  <a:lnTo>
                    <a:pt x="10434" y="612"/>
                  </a:lnTo>
                  <a:lnTo>
                    <a:pt x="10435" y="633"/>
                  </a:lnTo>
                  <a:lnTo>
                    <a:pt x="10437" y="655"/>
                  </a:lnTo>
                  <a:lnTo>
                    <a:pt x="10442" y="677"/>
                  </a:lnTo>
                  <a:lnTo>
                    <a:pt x="10444" y="685"/>
                  </a:lnTo>
                  <a:lnTo>
                    <a:pt x="10446" y="692"/>
                  </a:lnTo>
                  <a:lnTo>
                    <a:pt x="10450" y="699"/>
                  </a:lnTo>
                  <a:lnTo>
                    <a:pt x="10454" y="705"/>
                  </a:lnTo>
                  <a:lnTo>
                    <a:pt x="10465" y="716"/>
                  </a:lnTo>
                  <a:lnTo>
                    <a:pt x="10476" y="727"/>
                  </a:lnTo>
                  <a:lnTo>
                    <a:pt x="10487" y="739"/>
                  </a:lnTo>
                  <a:lnTo>
                    <a:pt x="10496" y="750"/>
                  </a:lnTo>
                  <a:lnTo>
                    <a:pt x="10499" y="756"/>
                  </a:lnTo>
                  <a:lnTo>
                    <a:pt x="10502" y="763"/>
                  </a:lnTo>
                  <a:lnTo>
                    <a:pt x="10503" y="770"/>
                  </a:lnTo>
                  <a:lnTo>
                    <a:pt x="10503" y="778"/>
                  </a:lnTo>
                  <a:lnTo>
                    <a:pt x="10494" y="800"/>
                  </a:lnTo>
                  <a:lnTo>
                    <a:pt x="10483" y="821"/>
                  </a:lnTo>
                  <a:lnTo>
                    <a:pt x="10474" y="843"/>
                  </a:lnTo>
                  <a:lnTo>
                    <a:pt x="10466" y="864"/>
                  </a:lnTo>
                  <a:lnTo>
                    <a:pt x="10463" y="876"/>
                  </a:lnTo>
                  <a:lnTo>
                    <a:pt x="10460" y="887"/>
                  </a:lnTo>
                  <a:lnTo>
                    <a:pt x="10457" y="898"/>
                  </a:lnTo>
                  <a:lnTo>
                    <a:pt x="10456" y="910"/>
                  </a:lnTo>
                  <a:lnTo>
                    <a:pt x="10455" y="922"/>
                  </a:lnTo>
                  <a:lnTo>
                    <a:pt x="10455" y="934"/>
                  </a:lnTo>
                  <a:lnTo>
                    <a:pt x="10455" y="947"/>
                  </a:lnTo>
                  <a:lnTo>
                    <a:pt x="10457" y="959"/>
                  </a:lnTo>
                  <a:lnTo>
                    <a:pt x="10462" y="975"/>
                  </a:lnTo>
                  <a:lnTo>
                    <a:pt x="10468" y="989"/>
                  </a:lnTo>
                  <a:lnTo>
                    <a:pt x="10475" y="1003"/>
                  </a:lnTo>
                  <a:lnTo>
                    <a:pt x="10482" y="1018"/>
                  </a:lnTo>
                  <a:lnTo>
                    <a:pt x="10499" y="1045"/>
                  </a:lnTo>
                  <a:lnTo>
                    <a:pt x="10515" y="1073"/>
                  </a:lnTo>
                  <a:lnTo>
                    <a:pt x="10527" y="1137"/>
                  </a:lnTo>
                  <a:lnTo>
                    <a:pt x="10520" y="1153"/>
                  </a:lnTo>
                  <a:lnTo>
                    <a:pt x="10513" y="1168"/>
                  </a:lnTo>
                  <a:lnTo>
                    <a:pt x="10507" y="1183"/>
                  </a:lnTo>
                  <a:lnTo>
                    <a:pt x="10502" y="1199"/>
                  </a:lnTo>
                  <a:lnTo>
                    <a:pt x="10494" y="1231"/>
                  </a:lnTo>
                  <a:lnTo>
                    <a:pt x="10485" y="1263"/>
                  </a:lnTo>
                  <a:lnTo>
                    <a:pt x="10480" y="1279"/>
                  </a:lnTo>
                  <a:lnTo>
                    <a:pt x="10476" y="1295"/>
                  </a:lnTo>
                  <a:lnTo>
                    <a:pt x="10470" y="1310"/>
                  </a:lnTo>
                  <a:lnTo>
                    <a:pt x="10464" y="1325"/>
                  </a:lnTo>
                  <a:lnTo>
                    <a:pt x="10457" y="1341"/>
                  </a:lnTo>
                  <a:lnTo>
                    <a:pt x="10448" y="1355"/>
                  </a:lnTo>
                  <a:lnTo>
                    <a:pt x="10438" y="1368"/>
                  </a:lnTo>
                  <a:lnTo>
                    <a:pt x="10426" y="1382"/>
                  </a:lnTo>
                  <a:close/>
                  <a:moveTo>
                    <a:pt x="10423" y="1299"/>
                  </a:moveTo>
                  <a:lnTo>
                    <a:pt x="10386" y="1373"/>
                  </a:lnTo>
                  <a:lnTo>
                    <a:pt x="10377" y="1383"/>
                  </a:lnTo>
                  <a:lnTo>
                    <a:pt x="10368" y="1392"/>
                  </a:lnTo>
                  <a:lnTo>
                    <a:pt x="10358" y="1400"/>
                  </a:lnTo>
                  <a:lnTo>
                    <a:pt x="10347" y="1408"/>
                  </a:lnTo>
                  <a:lnTo>
                    <a:pt x="10337" y="1415"/>
                  </a:lnTo>
                  <a:lnTo>
                    <a:pt x="10326" y="1421"/>
                  </a:lnTo>
                  <a:lnTo>
                    <a:pt x="10315" y="1428"/>
                  </a:lnTo>
                  <a:lnTo>
                    <a:pt x="10304" y="1433"/>
                  </a:lnTo>
                  <a:lnTo>
                    <a:pt x="10291" y="1437"/>
                  </a:lnTo>
                  <a:lnTo>
                    <a:pt x="10279" y="1441"/>
                  </a:lnTo>
                  <a:lnTo>
                    <a:pt x="10267" y="1444"/>
                  </a:lnTo>
                  <a:lnTo>
                    <a:pt x="10253" y="1446"/>
                  </a:lnTo>
                  <a:lnTo>
                    <a:pt x="10241" y="1447"/>
                  </a:lnTo>
                  <a:lnTo>
                    <a:pt x="10228" y="1448"/>
                  </a:lnTo>
                  <a:lnTo>
                    <a:pt x="10215" y="1447"/>
                  </a:lnTo>
                  <a:lnTo>
                    <a:pt x="10201" y="1446"/>
                  </a:lnTo>
                  <a:lnTo>
                    <a:pt x="10193" y="1443"/>
                  </a:lnTo>
                  <a:lnTo>
                    <a:pt x="10185" y="1440"/>
                  </a:lnTo>
                  <a:lnTo>
                    <a:pt x="10177" y="1435"/>
                  </a:lnTo>
                  <a:lnTo>
                    <a:pt x="10170" y="1430"/>
                  </a:lnTo>
                  <a:lnTo>
                    <a:pt x="10156" y="1417"/>
                  </a:lnTo>
                  <a:lnTo>
                    <a:pt x="10143" y="1404"/>
                  </a:lnTo>
                  <a:lnTo>
                    <a:pt x="10139" y="1392"/>
                  </a:lnTo>
                  <a:lnTo>
                    <a:pt x="10137" y="1378"/>
                  </a:lnTo>
                  <a:lnTo>
                    <a:pt x="10136" y="1365"/>
                  </a:lnTo>
                  <a:lnTo>
                    <a:pt x="10137" y="1352"/>
                  </a:lnTo>
                  <a:lnTo>
                    <a:pt x="10149" y="1339"/>
                  </a:lnTo>
                  <a:lnTo>
                    <a:pt x="10162" y="1328"/>
                  </a:lnTo>
                  <a:lnTo>
                    <a:pt x="10170" y="1323"/>
                  </a:lnTo>
                  <a:lnTo>
                    <a:pt x="10177" y="1318"/>
                  </a:lnTo>
                  <a:lnTo>
                    <a:pt x="10185" y="1314"/>
                  </a:lnTo>
                  <a:lnTo>
                    <a:pt x="10192" y="1311"/>
                  </a:lnTo>
                  <a:lnTo>
                    <a:pt x="10200" y="1308"/>
                  </a:lnTo>
                  <a:lnTo>
                    <a:pt x="10208" y="1306"/>
                  </a:lnTo>
                  <a:lnTo>
                    <a:pt x="10217" y="1305"/>
                  </a:lnTo>
                  <a:lnTo>
                    <a:pt x="10224" y="1304"/>
                  </a:lnTo>
                  <a:lnTo>
                    <a:pt x="10232" y="1304"/>
                  </a:lnTo>
                  <a:lnTo>
                    <a:pt x="10240" y="1305"/>
                  </a:lnTo>
                  <a:lnTo>
                    <a:pt x="10248" y="1307"/>
                  </a:lnTo>
                  <a:lnTo>
                    <a:pt x="10257" y="1310"/>
                  </a:lnTo>
                  <a:lnTo>
                    <a:pt x="10271" y="1315"/>
                  </a:lnTo>
                  <a:lnTo>
                    <a:pt x="10286" y="1318"/>
                  </a:lnTo>
                  <a:lnTo>
                    <a:pt x="10294" y="1319"/>
                  </a:lnTo>
                  <a:lnTo>
                    <a:pt x="10303" y="1319"/>
                  </a:lnTo>
                  <a:lnTo>
                    <a:pt x="10311" y="1318"/>
                  </a:lnTo>
                  <a:lnTo>
                    <a:pt x="10319" y="1315"/>
                  </a:lnTo>
                  <a:lnTo>
                    <a:pt x="10328" y="1305"/>
                  </a:lnTo>
                  <a:lnTo>
                    <a:pt x="10336" y="1294"/>
                  </a:lnTo>
                  <a:lnTo>
                    <a:pt x="10342" y="1282"/>
                  </a:lnTo>
                  <a:lnTo>
                    <a:pt x="10347" y="1270"/>
                  </a:lnTo>
                  <a:lnTo>
                    <a:pt x="10352" y="1258"/>
                  </a:lnTo>
                  <a:lnTo>
                    <a:pt x="10355" y="1245"/>
                  </a:lnTo>
                  <a:lnTo>
                    <a:pt x="10357" y="1231"/>
                  </a:lnTo>
                  <a:lnTo>
                    <a:pt x="10359" y="1217"/>
                  </a:lnTo>
                  <a:lnTo>
                    <a:pt x="10357" y="1207"/>
                  </a:lnTo>
                  <a:lnTo>
                    <a:pt x="10355" y="1199"/>
                  </a:lnTo>
                  <a:lnTo>
                    <a:pt x="10353" y="1189"/>
                  </a:lnTo>
                  <a:lnTo>
                    <a:pt x="10349" y="1180"/>
                  </a:lnTo>
                  <a:lnTo>
                    <a:pt x="10345" y="1171"/>
                  </a:lnTo>
                  <a:lnTo>
                    <a:pt x="10340" y="1163"/>
                  </a:lnTo>
                  <a:lnTo>
                    <a:pt x="10336" y="1155"/>
                  </a:lnTo>
                  <a:lnTo>
                    <a:pt x="10330" y="1146"/>
                  </a:lnTo>
                  <a:lnTo>
                    <a:pt x="10325" y="1138"/>
                  </a:lnTo>
                  <a:lnTo>
                    <a:pt x="10318" y="1131"/>
                  </a:lnTo>
                  <a:lnTo>
                    <a:pt x="10312" y="1124"/>
                  </a:lnTo>
                  <a:lnTo>
                    <a:pt x="10305" y="1117"/>
                  </a:lnTo>
                  <a:lnTo>
                    <a:pt x="10296" y="1111"/>
                  </a:lnTo>
                  <a:lnTo>
                    <a:pt x="10289" y="1105"/>
                  </a:lnTo>
                  <a:lnTo>
                    <a:pt x="10281" y="1099"/>
                  </a:lnTo>
                  <a:lnTo>
                    <a:pt x="10272" y="1094"/>
                  </a:lnTo>
                  <a:lnTo>
                    <a:pt x="10279" y="1060"/>
                  </a:lnTo>
                  <a:lnTo>
                    <a:pt x="10285" y="1023"/>
                  </a:lnTo>
                  <a:lnTo>
                    <a:pt x="10286" y="1004"/>
                  </a:lnTo>
                  <a:lnTo>
                    <a:pt x="10286" y="986"/>
                  </a:lnTo>
                  <a:lnTo>
                    <a:pt x="10285" y="968"/>
                  </a:lnTo>
                  <a:lnTo>
                    <a:pt x="10281" y="949"/>
                  </a:lnTo>
                  <a:lnTo>
                    <a:pt x="10275" y="933"/>
                  </a:lnTo>
                  <a:lnTo>
                    <a:pt x="10268" y="917"/>
                  </a:lnTo>
                  <a:lnTo>
                    <a:pt x="10260" y="901"/>
                  </a:lnTo>
                  <a:lnTo>
                    <a:pt x="10251" y="885"/>
                  </a:lnTo>
                  <a:lnTo>
                    <a:pt x="10243" y="870"/>
                  </a:lnTo>
                  <a:lnTo>
                    <a:pt x="10236" y="853"/>
                  </a:lnTo>
                  <a:lnTo>
                    <a:pt x="10231" y="836"/>
                  </a:lnTo>
                  <a:lnTo>
                    <a:pt x="10226" y="818"/>
                  </a:lnTo>
                  <a:lnTo>
                    <a:pt x="10238" y="805"/>
                  </a:lnTo>
                  <a:lnTo>
                    <a:pt x="10248" y="791"/>
                  </a:lnTo>
                  <a:lnTo>
                    <a:pt x="10257" y="775"/>
                  </a:lnTo>
                  <a:lnTo>
                    <a:pt x="10265" y="760"/>
                  </a:lnTo>
                  <a:lnTo>
                    <a:pt x="10270" y="744"/>
                  </a:lnTo>
                  <a:lnTo>
                    <a:pt x="10275" y="727"/>
                  </a:lnTo>
                  <a:lnTo>
                    <a:pt x="10278" y="711"/>
                  </a:lnTo>
                  <a:lnTo>
                    <a:pt x="10280" y="694"/>
                  </a:lnTo>
                  <a:lnTo>
                    <a:pt x="10280" y="676"/>
                  </a:lnTo>
                  <a:lnTo>
                    <a:pt x="10280" y="659"/>
                  </a:lnTo>
                  <a:lnTo>
                    <a:pt x="10278" y="642"/>
                  </a:lnTo>
                  <a:lnTo>
                    <a:pt x="10276" y="625"/>
                  </a:lnTo>
                  <a:lnTo>
                    <a:pt x="10273" y="608"/>
                  </a:lnTo>
                  <a:lnTo>
                    <a:pt x="10268" y="592"/>
                  </a:lnTo>
                  <a:lnTo>
                    <a:pt x="10263" y="575"/>
                  </a:lnTo>
                  <a:lnTo>
                    <a:pt x="10257" y="559"/>
                  </a:lnTo>
                  <a:lnTo>
                    <a:pt x="10259" y="549"/>
                  </a:lnTo>
                  <a:lnTo>
                    <a:pt x="10262" y="539"/>
                  </a:lnTo>
                  <a:lnTo>
                    <a:pt x="10265" y="530"/>
                  </a:lnTo>
                  <a:lnTo>
                    <a:pt x="10270" y="522"/>
                  </a:lnTo>
                  <a:lnTo>
                    <a:pt x="10280" y="506"/>
                  </a:lnTo>
                  <a:lnTo>
                    <a:pt x="10290" y="489"/>
                  </a:lnTo>
                  <a:lnTo>
                    <a:pt x="10295" y="481"/>
                  </a:lnTo>
                  <a:lnTo>
                    <a:pt x="10300" y="473"/>
                  </a:lnTo>
                  <a:lnTo>
                    <a:pt x="10305" y="465"/>
                  </a:lnTo>
                  <a:lnTo>
                    <a:pt x="10309" y="456"/>
                  </a:lnTo>
                  <a:lnTo>
                    <a:pt x="10311" y="447"/>
                  </a:lnTo>
                  <a:lnTo>
                    <a:pt x="10313" y="437"/>
                  </a:lnTo>
                  <a:lnTo>
                    <a:pt x="10314" y="428"/>
                  </a:lnTo>
                  <a:lnTo>
                    <a:pt x="10313" y="417"/>
                  </a:lnTo>
                  <a:lnTo>
                    <a:pt x="10313" y="409"/>
                  </a:lnTo>
                  <a:lnTo>
                    <a:pt x="10312" y="400"/>
                  </a:lnTo>
                  <a:lnTo>
                    <a:pt x="10310" y="392"/>
                  </a:lnTo>
                  <a:lnTo>
                    <a:pt x="10308" y="384"/>
                  </a:lnTo>
                  <a:lnTo>
                    <a:pt x="10305" y="377"/>
                  </a:lnTo>
                  <a:lnTo>
                    <a:pt x="10301" y="369"/>
                  </a:lnTo>
                  <a:lnTo>
                    <a:pt x="10297" y="363"/>
                  </a:lnTo>
                  <a:lnTo>
                    <a:pt x="10292" y="355"/>
                  </a:lnTo>
                  <a:lnTo>
                    <a:pt x="10282" y="342"/>
                  </a:lnTo>
                  <a:lnTo>
                    <a:pt x="10271" y="331"/>
                  </a:lnTo>
                  <a:lnTo>
                    <a:pt x="10260" y="320"/>
                  </a:lnTo>
                  <a:lnTo>
                    <a:pt x="10247" y="310"/>
                  </a:lnTo>
                  <a:lnTo>
                    <a:pt x="10231" y="314"/>
                  </a:lnTo>
                  <a:lnTo>
                    <a:pt x="10215" y="319"/>
                  </a:lnTo>
                  <a:lnTo>
                    <a:pt x="10198" y="323"/>
                  </a:lnTo>
                  <a:lnTo>
                    <a:pt x="10183" y="329"/>
                  </a:lnTo>
                  <a:lnTo>
                    <a:pt x="10167" y="336"/>
                  </a:lnTo>
                  <a:lnTo>
                    <a:pt x="10152" y="345"/>
                  </a:lnTo>
                  <a:lnTo>
                    <a:pt x="10138" y="355"/>
                  </a:lnTo>
                  <a:lnTo>
                    <a:pt x="10125" y="367"/>
                  </a:lnTo>
                  <a:lnTo>
                    <a:pt x="10112" y="359"/>
                  </a:lnTo>
                  <a:lnTo>
                    <a:pt x="10101" y="350"/>
                  </a:lnTo>
                  <a:lnTo>
                    <a:pt x="10091" y="340"/>
                  </a:lnTo>
                  <a:lnTo>
                    <a:pt x="10083" y="330"/>
                  </a:lnTo>
                  <a:lnTo>
                    <a:pt x="10080" y="324"/>
                  </a:lnTo>
                  <a:lnTo>
                    <a:pt x="10077" y="318"/>
                  </a:lnTo>
                  <a:lnTo>
                    <a:pt x="10074" y="311"/>
                  </a:lnTo>
                  <a:lnTo>
                    <a:pt x="10071" y="305"/>
                  </a:lnTo>
                  <a:lnTo>
                    <a:pt x="10070" y="298"/>
                  </a:lnTo>
                  <a:lnTo>
                    <a:pt x="10069" y="292"/>
                  </a:lnTo>
                  <a:lnTo>
                    <a:pt x="10068" y="285"/>
                  </a:lnTo>
                  <a:lnTo>
                    <a:pt x="10069" y="278"/>
                  </a:lnTo>
                  <a:lnTo>
                    <a:pt x="10071" y="269"/>
                  </a:lnTo>
                  <a:lnTo>
                    <a:pt x="10076" y="259"/>
                  </a:lnTo>
                  <a:lnTo>
                    <a:pt x="10080" y="250"/>
                  </a:lnTo>
                  <a:lnTo>
                    <a:pt x="10086" y="242"/>
                  </a:lnTo>
                  <a:lnTo>
                    <a:pt x="10092" y="234"/>
                  </a:lnTo>
                  <a:lnTo>
                    <a:pt x="10100" y="228"/>
                  </a:lnTo>
                  <a:lnTo>
                    <a:pt x="10108" y="223"/>
                  </a:lnTo>
                  <a:lnTo>
                    <a:pt x="10118" y="219"/>
                  </a:lnTo>
                  <a:lnTo>
                    <a:pt x="10132" y="216"/>
                  </a:lnTo>
                  <a:lnTo>
                    <a:pt x="10145" y="214"/>
                  </a:lnTo>
                  <a:lnTo>
                    <a:pt x="10158" y="212"/>
                  </a:lnTo>
                  <a:lnTo>
                    <a:pt x="10172" y="212"/>
                  </a:lnTo>
                  <a:lnTo>
                    <a:pt x="10185" y="213"/>
                  </a:lnTo>
                  <a:lnTo>
                    <a:pt x="10197" y="215"/>
                  </a:lnTo>
                  <a:lnTo>
                    <a:pt x="10211" y="217"/>
                  </a:lnTo>
                  <a:lnTo>
                    <a:pt x="10223" y="220"/>
                  </a:lnTo>
                  <a:lnTo>
                    <a:pt x="10235" y="226"/>
                  </a:lnTo>
                  <a:lnTo>
                    <a:pt x="10247" y="231"/>
                  </a:lnTo>
                  <a:lnTo>
                    <a:pt x="10259" y="237"/>
                  </a:lnTo>
                  <a:lnTo>
                    <a:pt x="10270" y="243"/>
                  </a:lnTo>
                  <a:lnTo>
                    <a:pt x="10281" y="251"/>
                  </a:lnTo>
                  <a:lnTo>
                    <a:pt x="10290" y="259"/>
                  </a:lnTo>
                  <a:lnTo>
                    <a:pt x="10300" y="269"/>
                  </a:lnTo>
                  <a:lnTo>
                    <a:pt x="10310" y="279"/>
                  </a:lnTo>
                  <a:lnTo>
                    <a:pt x="10316" y="289"/>
                  </a:lnTo>
                  <a:lnTo>
                    <a:pt x="10323" y="300"/>
                  </a:lnTo>
                  <a:lnTo>
                    <a:pt x="10328" y="311"/>
                  </a:lnTo>
                  <a:lnTo>
                    <a:pt x="10333" y="324"/>
                  </a:lnTo>
                  <a:lnTo>
                    <a:pt x="10343" y="347"/>
                  </a:lnTo>
                  <a:lnTo>
                    <a:pt x="10354" y="371"/>
                  </a:lnTo>
                  <a:lnTo>
                    <a:pt x="10360" y="382"/>
                  </a:lnTo>
                  <a:lnTo>
                    <a:pt x="10366" y="393"/>
                  </a:lnTo>
                  <a:lnTo>
                    <a:pt x="10373" y="403"/>
                  </a:lnTo>
                  <a:lnTo>
                    <a:pt x="10381" y="414"/>
                  </a:lnTo>
                  <a:lnTo>
                    <a:pt x="10390" y="423"/>
                  </a:lnTo>
                  <a:lnTo>
                    <a:pt x="10401" y="432"/>
                  </a:lnTo>
                  <a:lnTo>
                    <a:pt x="10413" y="439"/>
                  </a:lnTo>
                  <a:lnTo>
                    <a:pt x="10426" y="446"/>
                  </a:lnTo>
                  <a:lnTo>
                    <a:pt x="10432" y="459"/>
                  </a:lnTo>
                  <a:lnTo>
                    <a:pt x="10420" y="496"/>
                  </a:lnTo>
                  <a:lnTo>
                    <a:pt x="10409" y="536"/>
                  </a:lnTo>
                  <a:lnTo>
                    <a:pt x="10405" y="557"/>
                  </a:lnTo>
                  <a:lnTo>
                    <a:pt x="10401" y="578"/>
                  </a:lnTo>
                  <a:lnTo>
                    <a:pt x="10397" y="600"/>
                  </a:lnTo>
                  <a:lnTo>
                    <a:pt x="10395" y="620"/>
                  </a:lnTo>
                  <a:lnTo>
                    <a:pt x="10395" y="641"/>
                  </a:lnTo>
                  <a:lnTo>
                    <a:pt x="10396" y="661"/>
                  </a:lnTo>
                  <a:lnTo>
                    <a:pt x="10397" y="671"/>
                  </a:lnTo>
                  <a:lnTo>
                    <a:pt x="10399" y="681"/>
                  </a:lnTo>
                  <a:lnTo>
                    <a:pt x="10401" y="692"/>
                  </a:lnTo>
                  <a:lnTo>
                    <a:pt x="10404" y="701"/>
                  </a:lnTo>
                  <a:lnTo>
                    <a:pt x="10407" y="710"/>
                  </a:lnTo>
                  <a:lnTo>
                    <a:pt x="10411" y="719"/>
                  </a:lnTo>
                  <a:lnTo>
                    <a:pt x="10415" y="728"/>
                  </a:lnTo>
                  <a:lnTo>
                    <a:pt x="10420" y="737"/>
                  </a:lnTo>
                  <a:lnTo>
                    <a:pt x="10426" y="746"/>
                  </a:lnTo>
                  <a:lnTo>
                    <a:pt x="10432" y="754"/>
                  </a:lnTo>
                  <a:lnTo>
                    <a:pt x="10439" y="761"/>
                  </a:lnTo>
                  <a:lnTo>
                    <a:pt x="10448" y="769"/>
                  </a:lnTo>
                  <a:lnTo>
                    <a:pt x="10450" y="775"/>
                  </a:lnTo>
                  <a:lnTo>
                    <a:pt x="10451" y="782"/>
                  </a:lnTo>
                  <a:lnTo>
                    <a:pt x="10451" y="787"/>
                  </a:lnTo>
                  <a:lnTo>
                    <a:pt x="10450" y="792"/>
                  </a:lnTo>
                  <a:lnTo>
                    <a:pt x="10447" y="802"/>
                  </a:lnTo>
                  <a:lnTo>
                    <a:pt x="10442" y="812"/>
                  </a:lnTo>
                  <a:lnTo>
                    <a:pt x="10436" y="821"/>
                  </a:lnTo>
                  <a:lnTo>
                    <a:pt x="10431" y="832"/>
                  </a:lnTo>
                  <a:lnTo>
                    <a:pt x="10429" y="837"/>
                  </a:lnTo>
                  <a:lnTo>
                    <a:pt x="10427" y="842"/>
                  </a:lnTo>
                  <a:lnTo>
                    <a:pt x="10426" y="847"/>
                  </a:lnTo>
                  <a:lnTo>
                    <a:pt x="10426" y="852"/>
                  </a:lnTo>
                  <a:lnTo>
                    <a:pt x="10422" y="868"/>
                  </a:lnTo>
                  <a:lnTo>
                    <a:pt x="10419" y="884"/>
                  </a:lnTo>
                  <a:lnTo>
                    <a:pt x="10416" y="899"/>
                  </a:lnTo>
                  <a:lnTo>
                    <a:pt x="10414" y="914"/>
                  </a:lnTo>
                  <a:lnTo>
                    <a:pt x="10414" y="930"/>
                  </a:lnTo>
                  <a:lnTo>
                    <a:pt x="10414" y="945"/>
                  </a:lnTo>
                  <a:lnTo>
                    <a:pt x="10415" y="960"/>
                  </a:lnTo>
                  <a:lnTo>
                    <a:pt x="10417" y="975"/>
                  </a:lnTo>
                  <a:lnTo>
                    <a:pt x="10419" y="989"/>
                  </a:lnTo>
                  <a:lnTo>
                    <a:pt x="10423" y="1003"/>
                  </a:lnTo>
                  <a:lnTo>
                    <a:pt x="10428" y="1018"/>
                  </a:lnTo>
                  <a:lnTo>
                    <a:pt x="10434" y="1032"/>
                  </a:lnTo>
                  <a:lnTo>
                    <a:pt x="10442" y="1045"/>
                  </a:lnTo>
                  <a:lnTo>
                    <a:pt x="10450" y="1058"/>
                  </a:lnTo>
                  <a:lnTo>
                    <a:pt x="10459" y="1071"/>
                  </a:lnTo>
                  <a:lnTo>
                    <a:pt x="10469" y="1083"/>
                  </a:lnTo>
                  <a:lnTo>
                    <a:pt x="10471" y="1089"/>
                  </a:lnTo>
                  <a:lnTo>
                    <a:pt x="10473" y="1095"/>
                  </a:lnTo>
                  <a:lnTo>
                    <a:pt x="10473" y="1102"/>
                  </a:lnTo>
                  <a:lnTo>
                    <a:pt x="10473" y="1108"/>
                  </a:lnTo>
                  <a:lnTo>
                    <a:pt x="10470" y="1119"/>
                  </a:lnTo>
                  <a:lnTo>
                    <a:pt x="10465" y="1130"/>
                  </a:lnTo>
                  <a:lnTo>
                    <a:pt x="10459" y="1142"/>
                  </a:lnTo>
                  <a:lnTo>
                    <a:pt x="10453" y="1154"/>
                  </a:lnTo>
                  <a:lnTo>
                    <a:pt x="10448" y="1166"/>
                  </a:lnTo>
                  <a:lnTo>
                    <a:pt x="10445" y="1178"/>
                  </a:lnTo>
                  <a:lnTo>
                    <a:pt x="10441" y="1208"/>
                  </a:lnTo>
                  <a:lnTo>
                    <a:pt x="10436" y="1238"/>
                  </a:lnTo>
                  <a:lnTo>
                    <a:pt x="10433" y="1254"/>
                  </a:lnTo>
                  <a:lnTo>
                    <a:pt x="10431" y="1269"/>
                  </a:lnTo>
                  <a:lnTo>
                    <a:pt x="10427" y="1284"/>
                  </a:lnTo>
                  <a:lnTo>
                    <a:pt x="10423" y="1299"/>
                  </a:lnTo>
                  <a:close/>
                  <a:moveTo>
                    <a:pt x="10152" y="699"/>
                  </a:moveTo>
                  <a:lnTo>
                    <a:pt x="10139" y="719"/>
                  </a:lnTo>
                  <a:lnTo>
                    <a:pt x="10124" y="739"/>
                  </a:lnTo>
                  <a:lnTo>
                    <a:pt x="10120" y="743"/>
                  </a:lnTo>
                  <a:lnTo>
                    <a:pt x="10114" y="747"/>
                  </a:lnTo>
                  <a:lnTo>
                    <a:pt x="10109" y="750"/>
                  </a:lnTo>
                  <a:lnTo>
                    <a:pt x="10104" y="752"/>
                  </a:lnTo>
                  <a:lnTo>
                    <a:pt x="10098" y="754"/>
                  </a:lnTo>
                  <a:lnTo>
                    <a:pt x="10092" y="755"/>
                  </a:lnTo>
                  <a:lnTo>
                    <a:pt x="10086" y="756"/>
                  </a:lnTo>
                  <a:lnTo>
                    <a:pt x="10079" y="755"/>
                  </a:lnTo>
                  <a:lnTo>
                    <a:pt x="10071" y="756"/>
                  </a:lnTo>
                  <a:lnTo>
                    <a:pt x="10065" y="757"/>
                  </a:lnTo>
                  <a:lnTo>
                    <a:pt x="10059" y="757"/>
                  </a:lnTo>
                  <a:lnTo>
                    <a:pt x="10053" y="756"/>
                  </a:lnTo>
                  <a:lnTo>
                    <a:pt x="10047" y="755"/>
                  </a:lnTo>
                  <a:lnTo>
                    <a:pt x="10042" y="753"/>
                  </a:lnTo>
                  <a:lnTo>
                    <a:pt x="10037" y="750"/>
                  </a:lnTo>
                  <a:lnTo>
                    <a:pt x="10032" y="748"/>
                  </a:lnTo>
                  <a:lnTo>
                    <a:pt x="10022" y="741"/>
                  </a:lnTo>
                  <a:lnTo>
                    <a:pt x="10013" y="733"/>
                  </a:lnTo>
                  <a:lnTo>
                    <a:pt x="10004" y="724"/>
                  </a:lnTo>
                  <a:lnTo>
                    <a:pt x="9996" y="716"/>
                  </a:lnTo>
                  <a:lnTo>
                    <a:pt x="9987" y="708"/>
                  </a:lnTo>
                  <a:lnTo>
                    <a:pt x="9978" y="700"/>
                  </a:lnTo>
                  <a:lnTo>
                    <a:pt x="9969" y="695"/>
                  </a:lnTo>
                  <a:lnTo>
                    <a:pt x="9960" y="691"/>
                  </a:lnTo>
                  <a:lnTo>
                    <a:pt x="9955" y="689"/>
                  </a:lnTo>
                  <a:lnTo>
                    <a:pt x="9950" y="689"/>
                  </a:lnTo>
                  <a:lnTo>
                    <a:pt x="9945" y="689"/>
                  </a:lnTo>
                  <a:lnTo>
                    <a:pt x="9940" y="690"/>
                  </a:lnTo>
                  <a:lnTo>
                    <a:pt x="9933" y="691"/>
                  </a:lnTo>
                  <a:lnTo>
                    <a:pt x="9928" y="694"/>
                  </a:lnTo>
                  <a:lnTo>
                    <a:pt x="9922" y="697"/>
                  </a:lnTo>
                  <a:lnTo>
                    <a:pt x="9915" y="702"/>
                  </a:lnTo>
                  <a:lnTo>
                    <a:pt x="9910" y="708"/>
                  </a:lnTo>
                  <a:lnTo>
                    <a:pt x="9907" y="715"/>
                  </a:lnTo>
                  <a:lnTo>
                    <a:pt x="9905" y="723"/>
                  </a:lnTo>
                  <a:lnTo>
                    <a:pt x="9904" y="732"/>
                  </a:lnTo>
                  <a:lnTo>
                    <a:pt x="9904" y="749"/>
                  </a:lnTo>
                  <a:lnTo>
                    <a:pt x="9906" y="766"/>
                  </a:lnTo>
                  <a:lnTo>
                    <a:pt x="9907" y="775"/>
                  </a:lnTo>
                  <a:lnTo>
                    <a:pt x="9909" y="784"/>
                  </a:lnTo>
                  <a:lnTo>
                    <a:pt x="9913" y="791"/>
                  </a:lnTo>
                  <a:lnTo>
                    <a:pt x="9918" y="797"/>
                  </a:lnTo>
                  <a:lnTo>
                    <a:pt x="9929" y="807"/>
                  </a:lnTo>
                  <a:lnTo>
                    <a:pt x="9943" y="816"/>
                  </a:lnTo>
                  <a:lnTo>
                    <a:pt x="9950" y="821"/>
                  </a:lnTo>
                  <a:lnTo>
                    <a:pt x="9956" y="826"/>
                  </a:lnTo>
                  <a:lnTo>
                    <a:pt x="9961" y="831"/>
                  </a:lnTo>
                  <a:lnTo>
                    <a:pt x="9966" y="837"/>
                  </a:lnTo>
                  <a:lnTo>
                    <a:pt x="9969" y="843"/>
                  </a:lnTo>
                  <a:lnTo>
                    <a:pt x="9971" y="850"/>
                  </a:lnTo>
                  <a:lnTo>
                    <a:pt x="9972" y="858"/>
                  </a:lnTo>
                  <a:lnTo>
                    <a:pt x="9970" y="867"/>
                  </a:lnTo>
                  <a:lnTo>
                    <a:pt x="9959" y="873"/>
                  </a:lnTo>
                  <a:lnTo>
                    <a:pt x="9948" y="880"/>
                  </a:lnTo>
                  <a:lnTo>
                    <a:pt x="9937" y="887"/>
                  </a:lnTo>
                  <a:lnTo>
                    <a:pt x="9925" y="896"/>
                  </a:lnTo>
                  <a:lnTo>
                    <a:pt x="9916" y="906"/>
                  </a:lnTo>
                  <a:lnTo>
                    <a:pt x="9908" y="917"/>
                  </a:lnTo>
                  <a:lnTo>
                    <a:pt x="9902" y="928"/>
                  </a:lnTo>
                  <a:lnTo>
                    <a:pt x="9897" y="939"/>
                  </a:lnTo>
                  <a:lnTo>
                    <a:pt x="9895" y="946"/>
                  </a:lnTo>
                  <a:lnTo>
                    <a:pt x="9894" y="952"/>
                  </a:lnTo>
                  <a:lnTo>
                    <a:pt x="9893" y="959"/>
                  </a:lnTo>
                  <a:lnTo>
                    <a:pt x="9893" y="966"/>
                  </a:lnTo>
                  <a:lnTo>
                    <a:pt x="9894" y="978"/>
                  </a:lnTo>
                  <a:lnTo>
                    <a:pt x="9897" y="990"/>
                  </a:lnTo>
                  <a:lnTo>
                    <a:pt x="9901" y="1001"/>
                  </a:lnTo>
                  <a:lnTo>
                    <a:pt x="9907" y="1013"/>
                  </a:lnTo>
                  <a:lnTo>
                    <a:pt x="9914" y="1024"/>
                  </a:lnTo>
                  <a:lnTo>
                    <a:pt x="9921" y="1034"/>
                  </a:lnTo>
                  <a:lnTo>
                    <a:pt x="9930" y="1038"/>
                  </a:lnTo>
                  <a:lnTo>
                    <a:pt x="9941" y="1043"/>
                  </a:lnTo>
                  <a:lnTo>
                    <a:pt x="9946" y="1045"/>
                  </a:lnTo>
                  <a:lnTo>
                    <a:pt x="9951" y="1045"/>
                  </a:lnTo>
                  <a:lnTo>
                    <a:pt x="9956" y="1045"/>
                  </a:lnTo>
                  <a:lnTo>
                    <a:pt x="9961" y="1042"/>
                  </a:lnTo>
                  <a:lnTo>
                    <a:pt x="9968" y="1037"/>
                  </a:lnTo>
                  <a:lnTo>
                    <a:pt x="9974" y="1031"/>
                  </a:lnTo>
                  <a:lnTo>
                    <a:pt x="9979" y="1024"/>
                  </a:lnTo>
                  <a:lnTo>
                    <a:pt x="9984" y="1016"/>
                  </a:lnTo>
                  <a:lnTo>
                    <a:pt x="9992" y="1000"/>
                  </a:lnTo>
                  <a:lnTo>
                    <a:pt x="9999" y="985"/>
                  </a:lnTo>
                  <a:lnTo>
                    <a:pt x="10003" y="977"/>
                  </a:lnTo>
                  <a:lnTo>
                    <a:pt x="10007" y="971"/>
                  </a:lnTo>
                  <a:lnTo>
                    <a:pt x="10012" y="965"/>
                  </a:lnTo>
                  <a:lnTo>
                    <a:pt x="10017" y="958"/>
                  </a:lnTo>
                  <a:lnTo>
                    <a:pt x="10024" y="954"/>
                  </a:lnTo>
                  <a:lnTo>
                    <a:pt x="10032" y="951"/>
                  </a:lnTo>
                  <a:lnTo>
                    <a:pt x="10041" y="949"/>
                  </a:lnTo>
                  <a:lnTo>
                    <a:pt x="10051" y="949"/>
                  </a:lnTo>
                  <a:lnTo>
                    <a:pt x="10058" y="948"/>
                  </a:lnTo>
                  <a:lnTo>
                    <a:pt x="10065" y="948"/>
                  </a:lnTo>
                  <a:lnTo>
                    <a:pt x="10071" y="949"/>
                  </a:lnTo>
                  <a:lnTo>
                    <a:pt x="10078" y="950"/>
                  </a:lnTo>
                  <a:lnTo>
                    <a:pt x="10084" y="952"/>
                  </a:lnTo>
                  <a:lnTo>
                    <a:pt x="10090" y="955"/>
                  </a:lnTo>
                  <a:lnTo>
                    <a:pt x="10095" y="958"/>
                  </a:lnTo>
                  <a:lnTo>
                    <a:pt x="10100" y="963"/>
                  </a:lnTo>
                  <a:lnTo>
                    <a:pt x="10110" y="971"/>
                  </a:lnTo>
                  <a:lnTo>
                    <a:pt x="10118" y="980"/>
                  </a:lnTo>
                  <a:lnTo>
                    <a:pt x="10127" y="990"/>
                  </a:lnTo>
                  <a:lnTo>
                    <a:pt x="10134" y="1000"/>
                  </a:lnTo>
                  <a:lnTo>
                    <a:pt x="10139" y="1010"/>
                  </a:lnTo>
                  <a:lnTo>
                    <a:pt x="10142" y="1020"/>
                  </a:lnTo>
                  <a:lnTo>
                    <a:pt x="10145" y="1029"/>
                  </a:lnTo>
                  <a:lnTo>
                    <a:pt x="10146" y="1038"/>
                  </a:lnTo>
                  <a:lnTo>
                    <a:pt x="10146" y="1048"/>
                  </a:lnTo>
                  <a:lnTo>
                    <a:pt x="10145" y="1058"/>
                  </a:lnTo>
                  <a:lnTo>
                    <a:pt x="10143" y="1068"/>
                  </a:lnTo>
                  <a:lnTo>
                    <a:pt x="10141" y="1077"/>
                  </a:lnTo>
                  <a:lnTo>
                    <a:pt x="10135" y="1096"/>
                  </a:lnTo>
                  <a:lnTo>
                    <a:pt x="10127" y="1116"/>
                  </a:lnTo>
                  <a:lnTo>
                    <a:pt x="10117" y="1134"/>
                  </a:lnTo>
                  <a:lnTo>
                    <a:pt x="10109" y="1152"/>
                  </a:lnTo>
                  <a:lnTo>
                    <a:pt x="10083" y="1178"/>
                  </a:lnTo>
                  <a:lnTo>
                    <a:pt x="10056" y="1206"/>
                  </a:lnTo>
                  <a:lnTo>
                    <a:pt x="10044" y="1220"/>
                  </a:lnTo>
                  <a:lnTo>
                    <a:pt x="10032" y="1235"/>
                  </a:lnTo>
                  <a:lnTo>
                    <a:pt x="10020" y="1251"/>
                  </a:lnTo>
                  <a:lnTo>
                    <a:pt x="10009" y="1266"/>
                  </a:lnTo>
                  <a:lnTo>
                    <a:pt x="9999" y="1281"/>
                  </a:lnTo>
                  <a:lnTo>
                    <a:pt x="9990" y="1298"/>
                  </a:lnTo>
                  <a:lnTo>
                    <a:pt x="9982" y="1315"/>
                  </a:lnTo>
                  <a:lnTo>
                    <a:pt x="9974" y="1331"/>
                  </a:lnTo>
                  <a:lnTo>
                    <a:pt x="9968" y="1349"/>
                  </a:lnTo>
                  <a:lnTo>
                    <a:pt x="9964" y="1366"/>
                  </a:lnTo>
                  <a:lnTo>
                    <a:pt x="9960" y="1385"/>
                  </a:lnTo>
                  <a:lnTo>
                    <a:pt x="9958" y="1403"/>
                  </a:lnTo>
                  <a:lnTo>
                    <a:pt x="9961" y="1437"/>
                  </a:lnTo>
                  <a:lnTo>
                    <a:pt x="9963" y="1474"/>
                  </a:lnTo>
                  <a:lnTo>
                    <a:pt x="9964" y="1492"/>
                  </a:lnTo>
                  <a:lnTo>
                    <a:pt x="9967" y="1510"/>
                  </a:lnTo>
                  <a:lnTo>
                    <a:pt x="9969" y="1519"/>
                  </a:lnTo>
                  <a:lnTo>
                    <a:pt x="9971" y="1528"/>
                  </a:lnTo>
                  <a:lnTo>
                    <a:pt x="9973" y="1536"/>
                  </a:lnTo>
                  <a:lnTo>
                    <a:pt x="9976" y="1544"/>
                  </a:lnTo>
                  <a:lnTo>
                    <a:pt x="9970" y="1554"/>
                  </a:lnTo>
                  <a:lnTo>
                    <a:pt x="9963" y="1561"/>
                  </a:lnTo>
                  <a:lnTo>
                    <a:pt x="9955" y="1568"/>
                  </a:lnTo>
                  <a:lnTo>
                    <a:pt x="9947" y="1572"/>
                  </a:lnTo>
                  <a:lnTo>
                    <a:pt x="9939" y="1575"/>
                  </a:lnTo>
                  <a:lnTo>
                    <a:pt x="9930" y="1576"/>
                  </a:lnTo>
                  <a:lnTo>
                    <a:pt x="9921" y="1577"/>
                  </a:lnTo>
                  <a:lnTo>
                    <a:pt x="9911" y="1576"/>
                  </a:lnTo>
                  <a:lnTo>
                    <a:pt x="9892" y="1574"/>
                  </a:lnTo>
                  <a:lnTo>
                    <a:pt x="9872" y="1572"/>
                  </a:lnTo>
                  <a:lnTo>
                    <a:pt x="9862" y="1571"/>
                  </a:lnTo>
                  <a:lnTo>
                    <a:pt x="9852" y="1571"/>
                  </a:lnTo>
                  <a:lnTo>
                    <a:pt x="9842" y="1572"/>
                  </a:lnTo>
                  <a:lnTo>
                    <a:pt x="9832" y="1574"/>
                  </a:lnTo>
                  <a:lnTo>
                    <a:pt x="9682" y="1575"/>
                  </a:lnTo>
                  <a:lnTo>
                    <a:pt x="9433" y="1577"/>
                  </a:lnTo>
                  <a:lnTo>
                    <a:pt x="9098" y="1579"/>
                  </a:lnTo>
                  <a:lnTo>
                    <a:pt x="8693" y="1580"/>
                  </a:lnTo>
                  <a:lnTo>
                    <a:pt x="8231" y="1581"/>
                  </a:lnTo>
                  <a:lnTo>
                    <a:pt x="7727" y="1583"/>
                  </a:lnTo>
                  <a:lnTo>
                    <a:pt x="7195" y="1584"/>
                  </a:lnTo>
                  <a:lnTo>
                    <a:pt x="6648" y="1585"/>
                  </a:lnTo>
                  <a:lnTo>
                    <a:pt x="6101" y="1587"/>
                  </a:lnTo>
                  <a:lnTo>
                    <a:pt x="5568" y="1588"/>
                  </a:lnTo>
                  <a:lnTo>
                    <a:pt x="5064" y="1589"/>
                  </a:lnTo>
                  <a:lnTo>
                    <a:pt x="4602" y="1590"/>
                  </a:lnTo>
                  <a:lnTo>
                    <a:pt x="4198" y="1591"/>
                  </a:lnTo>
                  <a:lnTo>
                    <a:pt x="3864" y="1592"/>
                  </a:lnTo>
                  <a:lnTo>
                    <a:pt x="3615" y="1593"/>
                  </a:lnTo>
                  <a:lnTo>
                    <a:pt x="3466" y="1595"/>
                  </a:lnTo>
                  <a:lnTo>
                    <a:pt x="3433" y="1595"/>
                  </a:lnTo>
                  <a:lnTo>
                    <a:pt x="3400" y="1597"/>
                  </a:lnTo>
                  <a:lnTo>
                    <a:pt x="3368" y="1598"/>
                  </a:lnTo>
                  <a:lnTo>
                    <a:pt x="3334" y="1600"/>
                  </a:lnTo>
                  <a:lnTo>
                    <a:pt x="3300" y="1601"/>
                  </a:lnTo>
                  <a:lnTo>
                    <a:pt x="3266" y="1602"/>
                  </a:lnTo>
                  <a:lnTo>
                    <a:pt x="3233" y="1602"/>
                  </a:lnTo>
                  <a:lnTo>
                    <a:pt x="3198" y="1601"/>
                  </a:lnTo>
                  <a:lnTo>
                    <a:pt x="3081" y="1601"/>
                  </a:lnTo>
                  <a:lnTo>
                    <a:pt x="2966" y="1602"/>
                  </a:lnTo>
                  <a:lnTo>
                    <a:pt x="2849" y="1603"/>
                  </a:lnTo>
                  <a:lnTo>
                    <a:pt x="2732" y="1605"/>
                  </a:lnTo>
                  <a:lnTo>
                    <a:pt x="2615" y="1606"/>
                  </a:lnTo>
                  <a:lnTo>
                    <a:pt x="2499" y="1607"/>
                  </a:lnTo>
                  <a:lnTo>
                    <a:pt x="2381" y="1609"/>
                  </a:lnTo>
                  <a:lnTo>
                    <a:pt x="2264" y="1610"/>
                  </a:lnTo>
                  <a:lnTo>
                    <a:pt x="2147" y="1613"/>
                  </a:lnTo>
                  <a:lnTo>
                    <a:pt x="2029" y="1614"/>
                  </a:lnTo>
                  <a:lnTo>
                    <a:pt x="1912" y="1616"/>
                  </a:lnTo>
                  <a:lnTo>
                    <a:pt x="1794" y="1617"/>
                  </a:lnTo>
                  <a:lnTo>
                    <a:pt x="1677" y="1619"/>
                  </a:lnTo>
                  <a:lnTo>
                    <a:pt x="1559" y="1620"/>
                  </a:lnTo>
                  <a:lnTo>
                    <a:pt x="1441" y="1622"/>
                  </a:lnTo>
                  <a:lnTo>
                    <a:pt x="1323" y="1623"/>
                  </a:lnTo>
                  <a:lnTo>
                    <a:pt x="1296" y="1624"/>
                  </a:lnTo>
                  <a:lnTo>
                    <a:pt x="1269" y="1625"/>
                  </a:lnTo>
                  <a:lnTo>
                    <a:pt x="1240" y="1625"/>
                  </a:lnTo>
                  <a:lnTo>
                    <a:pt x="1213" y="1625"/>
                  </a:lnTo>
                  <a:lnTo>
                    <a:pt x="1184" y="1625"/>
                  </a:lnTo>
                  <a:lnTo>
                    <a:pt x="1156" y="1626"/>
                  </a:lnTo>
                  <a:lnTo>
                    <a:pt x="1129" y="1627"/>
                  </a:lnTo>
                  <a:lnTo>
                    <a:pt x="1101" y="1629"/>
                  </a:lnTo>
                  <a:lnTo>
                    <a:pt x="1097" y="1623"/>
                  </a:lnTo>
                  <a:lnTo>
                    <a:pt x="1093" y="1618"/>
                  </a:lnTo>
                  <a:lnTo>
                    <a:pt x="1090" y="1612"/>
                  </a:lnTo>
                  <a:lnTo>
                    <a:pt x="1088" y="1606"/>
                  </a:lnTo>
                  <a:lnTo>
                    <a:pt x="1084" y="1594"/>
                  </a:lnTo>
                  <a:lnTo>
                    <a:pt x="1083" y="1582"/>
                  </a:lnTo>
                  <a:lnTo>
                    <a:pt x="1083" y="1569"/>
                  </a:lnTo>
                  <a:lnTo>
                    <a:pt x="1084" y="1555"/>
                  </a:lnTo>
                  <a:lnTo>
                    <a:pt x="1086" y="1542"/>
                  </a:lnTo>
                  <a:lnTo>
                    <a:pt x="1089" y="1529"/>
                  </a:lnTo>
                  <a:lnTo>
                    <a:pt x="1094" y="1500"/>
                  </a:lnTo>
                  <a:lnTo>
                    <a:pt x="1098" y="1473"/>
                  </a:lnTo>
                  <a:lnTo>
                    <a:pt x="1098" y="1458"/>
                  </a:lnTo>
                  <a:lnTo>
                    <a:pt x="1097" y="1444"/>
                  </a:lnTo>
                  <a:lnTo>
                    <a:pt x="1096" y="1438"/>
                  </a:lnTo>
                  <a:lnTo>
                    <a:pt x="1094" y="1431"/>
                  </a:lnTo>
                  <a:lnTo>
                    <a:pt x="1092" y="1423"/>
                  </a:lnTo>
                  <a:lnTo>
                    <a:pt x="1089" y="1416"/>
                  </a:lnTo>
                  <a:lnTo>
                    <a:pt x="1086" y="1402"/>
                  </a:lnTo>
                  <a:lnTo>
                    <a:pt x="1081" y="1388"/>
                  </a:lnTo>
                  <a:lnTo>
                    <a:pt x="1076" y="1374"/>
                  </a:lnTo>
                  <a:lnTo>
                    <a:pt x="1069" y="1361"/>
                  </a:lnTo>
                  <a:lnTo>
                    <a:pt x="1060" y="1349"/>
                  </a:lnTo>
                  <a:lnTo>
                    <a:pt x="1052" y="1338"/>
                  </a:lnTo>
                  <a:lnTo>
                    <a:pt x="1043" y="1326"/>
                  </a:lnTo>
                  <a:lnTo>
                    <a:pt x="1033" y="1315"/>
                  </a:lnTo>
                  <a:lnTo>
                    <a:pt x="1012" y="1295"/>
                  </a:lnTo>
                  <a:lnTo>
                    <a:pt x="990" y="1275"/>
                  </a:lnTo>
                  <a:lnTo>
                    <a:pt x="967" y="1257"/>
                  </a:lnTo>
                  <a:lnTo>
                    <a:pt x="945" y="1239"/>
                  </a:lnTo>
                  <a:lnTo>
                    <a:pt x="936" y="1215"/>
                  </a:lnTo>
                  <a:lnTo>
                    <a:pt x="928" y="1190"/>
                  </a:lnTo>
                  <a:lnTo>
                    <a:pt x="924" y="1177"/>
                  </a:lnTo>
                  <a:lnTo>
                    <a:pt x="922" y="1165"/>
                  </a:lnTo>
                  <a:lnTo>
                    <a:pt x="920" y="1153"/>
                  </a:lnTo>
                  <a:lnTo>
                    <a:pt x="919" y="1139"/>
                  </a:lnTo>
                  <a:lnTo>
                    <a:pt x="919" y="1127"/>
                  </a:lnTo>
                  <a:lnTo>
                    <a:pt x="920" y="1115"/>
                  </a:lnTo>
                  <a:lnTo>
                    <a:pt x="922" y="1103"/>
                  </a:lnTo>
                  <a:lnTo>
                    <a:pt x="925" y="1090"/>
                  </a:lnTo>
                  <a:lnTo>
                    <a:pt x="931" y="1079"/>
                  </a:lnTo>
                  <a:lnTo>
                    <a:pt x="937" y="1068"/>
                  </a:lnTo>
                  <a:lnTo>
                    <a:pt x="945" y="1057"/>
                  </a:lnTo>
                  <a:lnTo>
                    <a:pt x="954" y="1045"/>
                  </a:lnTo>
                  <a:lnTo>
                    <a:pt x="958" y="1040"/>
                  </a:lnTo>
                  <a:lnTo>
                    <a:pt x="962" y="1036"/>
                  </a:lnTo>
                  <a:lnTo>
                    <a:pt x="967" y="1033"/>
                  </a:lnTo>
                  <a:lnTo>
                    <a:pt x="972" y="1030"/>
                  </a:lnTo>
                  <a:lnTo>
                    <a:pt x="983" y="1027"/>
                  </a:lnTo>
                  <a:lnTo>
                    <a:pt x="993" y="1026"/>
                  </a:lnTo>
                  <a:lnTo>
                    <a:pt x="1003" y="1026"/>
                  </a:lnTo>
                  <a:lnTo>
                    <a:pt x="1014" y="1025"/>
                  </a:lnTo>
                  <a:lnTo>
                    <a:pt x="1025" y="1024"/>
                  </a:lnTo>
                  <a:lnTo>
                    <a:pt x="1034" y="1020"/>
                  </a:lnTo>
                  <a:lnTo>
                    <a:pt x="1041" y="1022"/>
                  </a:lnTo>
                  <a:lnTo>
                    <a:pt x="1047" y="1024"/>
                  </a:lnTo>
                  <a:lnTo>
                    <a:pt x="1052" y="1027"/>
                  </a:lnTo>
                  <a:lnTo>
                    <a:pt x="1057" y="1031"/>
                  </a:lnTo>
                  <a:lnTo>
                    <a:pt x="1061" y="1036"/>
                  </a:lnTo>
                  <a:lnTo>
                    <a:pt x="1065" y="1041"/>
                  </a:lnTo>
                  <a:lnTo>
                    <a:pt x="1069" y="1047"/>
                  </a:lnTo>
                  <a:lnTo>
                    <a:pt x="1071" y="1053"/>
                  </a:lnTo>
                  <a:lnTo>
                    <a:pt x="1072" y="1073"/>
                  </a:lnTo>
                  <a:lnTo>
                    <a:pt x="1072" y="1091"/>
                  </a:lnTo>
                  <a:lnTo>
                    <a:pt x="1072" y="1102"/>
                  </a:lnTo>
                  <a:lnTo>
                    <a:pt x="1074" y="1110"/>
                  </a:lnTo>
                  <a:lnTo>
                    <a:pt x="1076" y="1115"/>
                  </a:lnTo>
                  <a:lnTo>
                    <a:pt x="1078" y="1119"/>
                  </a:lnTo>
                  <a:lnTo>
                    <a:pt x="1080" y="1123"/>
                  </a:lnTo>
                  <a:lnTo>
                    <a:pt x="1083" y="1127"/>
                  </a:lnTo>
                  <a:lnTo>
                    <a:pt x="1089" y="1128"/>
                  </a:lnTo>
                  <a:lnTo>
                    <a:pt x="1094" y="1128"/>
                  </a:lnTo>
                  <a:lnTo>
                    <a:pt x="1099" y="1127"/>
                  </a:lnTo>
                  <a:lnTo>
                    <a:pt x="1104" y="1124"/>
                  </a:lnTo>
                  <a:lnTo>
                    <a:pt x="1113" y="1119"/>
                  </a:lnTo>
                  <a:lnTo>
                    <a:pt x="1124" y="1115"/>
                  </a:lnTo>
                  <a:lnTo>
                    <a:pt x="1127" y="1109"/>
                  </a:lnTo>
                  <a:lnTo>
                    <a:pt x="1130" y="1103"/>
                  </a:lnTo>
                  <a:lnTo>
                    <a:pt x="1132" y="1095"/>
                  </a:lnTo>
                  <a:lnTo>
                    <a:pt x="1134" y="1089"/>
                  </a:lnTo>
                  <a:lnTo>
                    <a:pt x="1136" y="1075"/>
                  </a:lnTo>
                  <a:lnTo>
                    <a:pt x="1137" y="1061"/>
                  </a:lnTo>
                  <a:lnTo>
                    <a:pt x="1135" y="1031"/>
                  </a:lnTo>
                  <a:lnTo>
                    <a:pt x="1133" y="1000"/>
                  </a:lnTo>
                  <a:lnTo>
                    <a:pt x="1132" y="993"/>
                  </a:lnTo>
                  <a:lnTo>
                    <a:pt x="1130" y="987"/>
                  </a:lnTo>
                  <a:lnTo>
                    <a:pt x="1127" y="981"/>
                  </a:lnTo>
                  <a:lnTo>
                    <a:pt x="1123" y="976"/>
                  </a:lnTo>
                  <a:lnTo>
                    <a:pt x="1113" y="967"/>
                  </a:lnTo>
                  <a:lnTo>
                    <a:pt x="1102" y="958"/>
                  </a:lnTo>
                  <a:lnTo>
                    <a:pt x="1097" y="953"/>
                  </a:lnTo>
                  <a:lnTo>
                    <a:pt x="1093" y="949"/>
                  </a:lnTo>
                  <a:lnTo>
                    <a:pt x="1089" y="944"/>
                  </a:lnTo>
                  <a:lnTo>
                    <a:pt x="1086" y="938"/>
                  </a:lnTo>
                  <a:lnTo>
                    <a:pt x="1084" y="932"/>
                  </a:lnTo>
                  <a:lnTo>
                    <a:pt x="1083" y="926"/>
                  </a:lnTo>
                  <a:lnTo>
                    <a:pt x="1084" y="918"/>
                  </a:lnTo>
                  <a:lnTo>
                    <a:pt x="1086" y="908"/>
                  </a:lnTo>
                  <a:lnTo>
                    <a:pt x="1100" y="888"/>
                  </a:lnTo>
                  <a:lnTo>
                    <a:pt x="1113" y="867"/>
                  </a:lnTo>
                  <a:lnTo>
                    <a:pt x="1120" y="856"/>
                  </a:lnTo>
                  <a:lnTo>
                    <a:pt x="1125" y="845"/>
                  </a:lnTo>
                  <a:lnTo>
                    <a:pt x="1130" y="834"/>
                  </a:lnTo>
                  <a:lnTo>
                    <a:pt x="1134" y="821"/>
                  </a:lnTo>
                  <a:lnTo>
                    <a:pt x="1138" y="810"/>
                  </a:lnTo>
                  <a:lnTo>
                    <a:pt x="1140" y="798"/>
                  </a:lnTo>
                  <a:lnTo>
                    <a:pt x="1142" y="786"/>
                  </a:lnTo>
                  <a:lnTo>
                    <a:pt x="1142" y="773"/>
                  </a:lnTo>
                  <a:lnTo>
                    <a:pt x="1141" y="761"/>
                  </a:lnTo>
                  <a:lnTo>
                    <a:pt x="1139" y="749"/>
                  </a:lnTo>
                  <a:lnTo>
                    <a:pt x="1135" y="737"/>
                  </a:lnTo>
                  <a:lnTo>
                    <a:pt x="1130" y="723"/>
                  </a:lnTo>
                  <a:lnTo>
                    <a:pt x="1120" y="706"/>
                  </a:lnTo>
                  <a:lnTo>
                    <a:pt x="1108" y="688"/>
                  </a:lnTo>
                  <a:lnTo>
                    <a:pt x="1104" y="683"/>
                  </a:lnTo>
                  <a:lnTo>
                    <a:pt x="1101" y="679"/>
                  </a:lnTo>
                  <a:lnTo>
                    <a:pt x="1097" y="676"/>
                  </a:lnTo>
                  <a:lnTo>
                    <a:pt x="1093" y="674"/>
                  </a:lnTo>
                  <a:lnTo>
                    <a:pt x="1088" y="672"/>
                  </a:lnTo>
                  <a:lnTo>
                    <a:pt x="1083" y="671"/>
                  </a:lnTo>
                  <a:lnTo>
                    <a:pt x="1077" y="671"/>
                  </a:lnTo>
                  <a:lnTo>
                    <a:pt x="1071" y="672"/>
                  </a:lnTo>
                  <a:lnTo>
                    <a:pt x="1063" y="676"/>
                  </a:lnTo>
                  <a:lnTo>
                    <a:pt x="1056" y="681"/>
                  </a:lnTo>
                  <a:lnTo>
                    <a:pt x="1051" y="688"/>
                  </a:lnTo>
                  <a:lnTo>
                    <a:pt x="1047" y="694"/>
                  </a:lnTo>
                  <a:lnTo>
                    <a:pt x="1044" y="701"/>
                  </a:lnTo>
                  <a:lnTo>
                    <a:pt x="1042" y="709"/>
                  </a:lnTo>
                  <a:lnTo>
                    <a:pt x="1040" y="717"/>
                  </a:lnTo>
                  <a:lnTo>
                    <a:pt x="1038" y="725"/>
                  </a:lnTo>
                  <a:lnTo>
                    <a:pt x="1034" y="743"/>
                  </a:lnTo>
                  <a:lnTo>
                    <a:pt x="1030" y="759"/>
                  </a:lnTo>
                  <a:lnTo>
                    <a:pt x="1026" y="767"/>
                  </a:lnTo>
                  <a:lnTo>
                    <a:pt x="1021" y="774"/>
                  </a:lnTo>
                  <a:lnTo>
                    <a:pt x="1016" y="781"/>
                  </a:lnTo>
                  <a:lnTo>
                    <a:pt x="1009" y="787"/>
                  </a:lnTo>
                  <a:lnTo>
                    <a:pt x="1004" y="791"/>
                  </a:lnTo>
                  <a:lnTo>
                    <a:pt x="1000" y="795"/>
                  </a:lnTo>
                  <a:lnTo>
                    <a:pt x="994" y="798"/>
                  </a:lnTo>
                  <a:lnTo>
                    <a:pt x="989" y="801"/>
                  </a:lnTo>
                  <a:lnTo>
                    <a:pt x="978" y="805"/>
                  </a:lnTo>
                  <a:lnTo>
                    <a:pt x="965" y="807"/>
                  </a:lnTo>
                  <a:lnTo>
                    <a:pt x="953" y="808"/>
                  </a:lnTo>
                  <a:lnTo>
                    <a:pt x="940" y="808"/>
                  </a:lnTo>
                  <a:lnTo>
                    <a:pt x="926" y="806"/>
                  </a:lnTo>
                  <a:lnTo>
                    <a:pt x="914" y="803"/>
                  </a:lnTo>
                  <a:lnTo>
                    <a:pt x="901" y="782"/>
                  </a:lnTo>
                  <a:lnTo>
                    <a:pt x="888" y="759"/>
                  </a:lnTo>
                  <a:lnTo>
                    <a:pt x="882" y="747"/>
                  </a:lnTo>
                  <a:lnTo>
                    <a:pt x="879" y="735"/>
                  </a:lnTo>
                  <a:lnTo>
                    <a:pt x="878" y="728"/>
                  </a:lnTo>
                  <a:lnTo>
                    <a:pt x="878" y="721"/>
                  </a:lnTo>
                  <a:lnTo>
                    <a:pt x="878" y="715"/>
                  </a:lnTo>
                  <a:lnTo>
                    <a:pt x="880" y="708"/>
                  </a:lnTo>
                  <a:lnTo>
                    <a:pt x="886" y="706"/>
                  </a:lnTo>
                  <a:lnTo>
                    <a:pt x="892" y="703"/>
                  </a:lnTo>
                  <a:lnTo>
                    <a:pt x="894" y="701"/>
                  </a:lnTo>
                  <a:lnTo>
                    <a:pt x="895" y="699"/>
                  </a:lnTo>
                  <a:lnTo>
                    <a:pt x="896" y="696"/>
                  </a:lnTo>
                  <a:lnTo>
                    <a:pt x="896" y="693"/>
                  </a:lnTo>
                  <a:lnTo>
                    <a:pt x="883" y="687"/>
                  </a:lnTo>
                  <a:lnTo>
                    <a:pt x="888" y="674"/>
                  </a:lnTo>
                  <a:lnTo>
                    <a:pt x="893" y="663"/>
                  </a:lnTo>
                  <a:lnTo>
                    <a:pt x="898" y="651"/>
                  </a:lnTo>
                  <a:lnTo>
                    <a:pt x="904" y="640"/>
                  </a:lnTo>
                  <a:lnTo>
                    <a:pt x="917" y="618"/>
                  </a:lnTo>
                  <a:lnTo>
                    <a:pt x="933" y="597"/>
                  </a:lnTo>
                  <a:lnTo>
                    <a:pt x="966" y="556"/>
                  </a:lnTo>
                  <a:lnTo>
                    <a:pt x="1000" y="516"/>
                  </a:lnTo>
                  <a:lnTo>
                    <a:pt x="1017" y="495"/>
                  </a:lnTo>
                  <a:lnTo>
                    <a:pt x="1034" y="475"/>
                  </a:lnTo>
                  <a:lnTo>
                    <a:pt x="1048" y="455"/>
                  </a:lnTo>
                  <a:lnTo>
                    <a:pt x="1062" y="432"/>
                  </a:lnTo>
                  <a:lnTo>
                    <a:pt x="1067" y="422"/>
                  </a:lnTo>
                  <a:lnTo>
                    <a:pt x="1074" y="410"/>
                  </a:lnTo>
                  <a:lnTo>
                    <a:pt x="1079" y="398"/>
                  </a:lnTo>
                  <a:lnTo>
                    <a:pt x="1083" y="387"/>
                  </a:lnTo>
                  <a:lnTo>
                    <a:pt x="1086" y="375"/>
                  </a:lnTo>
                  <a:lnTo>
                    <a:pt x="1089" y="363"/>
                  </a:lnTo>
                  <a:lnTo>
                    <a:pt x="1091" y="349"/>
                  </a:lnTo>
                  <a:lnTo>
                    <a:pt x="1092" y="336"/>
                  </a:lnTo>
                  <a:lnTo>
                    <a:pt x="1095" y="325"/>
                  </a:lnTo>
                  <a:lnTo>
                    <a:pt x="1095" y="315"/>
                  </a:lnTo>
                  <a:lnTo>
                    <a:pt x="1094" y="303"/>
                  </a:lnTo>
                  <a:lnTo>
                    <a:pt x="1091" y="293"/>
                  </a:lnTo>
                  <a:lnTo>
                    <a:pt x="1089" y="284"/>
                  </a:lnTo>
                  <a:lnTo>
                    <a:pt x="1086" y="274"/>
                  </a:lnTo>
                  <a:lnTo>
                    <a:pt x="1084" y="263"/>
                  </a:lnTo>
                  <a:lnTo>
                    <a:pt x="1083" y="253"/>
                  </a:lnTo>
                  <a:lnTo>
                    <a:pt x="1088" y="249"/>
                  </a:lnTo>
                  <a:lnTo>
                    <a:pt x="1091" y="245"/>
                  </a:lnTo>
                  <a:lnTo>
                    <a:pt x="1093" y="240"/>
                  </a:lnTo>
                  <a:lnTo>
                    <a:pt x="1095" y="235"/>
                  </a:lnTo>
                  <a:lnTo>
                    <a:pt x="1097" y="224"/>
                  </a:lnTo>
                  <a:lnTo>
                    <a:pt x="1098" y="211"/>
                  </a:lnTo>
                  <a:lnTo>
                    <a:pt x="1098" y="205"/>
                  </a:lnTo>
                  <a:lnTo>
                    <a:pt x="1099" y="200"/>
                  </a:lnTo>
                  <a:lnTo>
                    <a:pt x="1101" y="194"/>
                  </a:lnTo>
                  <a:lnTo>
                    <a:pt x="1104" y="190"/>
                  </a:lnTo>
                  <a:lnTo>
                    <a:pt x="1107" y="185"/>
                  </a:lnTo>
                  <a:lnTo>
                    <a:pt x="1112" y="182"/>
                  </a:lnTo>
                  <a:lnTo>
                    <a:pt x="1119" y="179"/>
                  </a:lnTo>
                  <a:lnTo>
                    <a:pt x="1127" y="176"/>
                  </a:lnTo>
                  <a:lnTo>
                    <a:pt x="1176" y="175"/>
                  </a:lnTo>
                  <a:lnTo>
                    <a:pt x="1226" y="173"/>
                  </a:lnTo>
                  <a:lnTo>
                    <a:pt x="1277" y="173"/>
                  </a:lnTo>
                  <a:lnTo>
                    <a:pt x="1327" y="172"/>
                  </a:lnTo>
                  <a:lnTo>
                    <a:pt x="1378" y="172"/>
                  </a:lnTo>
                  <a:lnTo>
                    <a:pt x="1428" y="171"/>
                  </a:lnTo>
                  <a:lnTo>
                    <a:pt x="1479" y="171"/>
                  </a:lnTo>
                  <a:lnTo>
                    <a:pt x="1531" y="171"/>
                  </a:lnTo>
                  <a:lnTo>
                    <a:pt x="1582" y="170"/>
                  </a:lnTo>
                  <a:lnTo>
                    <a:pt x="1633" y="170"/>
                  </a:lnTo>
                  <a:lnTo>
                    <a:pt x="1683" y="170"/>
                  </a:lnTo>
                  <a:lnTo>
                    <a:pt x="1734" y="169"/>
                  </a:lnTo>
                  <a:lnTo>
                    <a:pt x="1784" y="169"/>
                  </a:lnTo>
                  <a:lnTo>
                    <a:pt x="1834" y="168"/>
                  </a:lnTo>
                  <a:lnTo>
                    <a:pt x="1883" y="167"/>
                  </a:lnTo>
                  <a:lnTo>
                    <a:pt x="1932" y="166"/>
                  </a:lnTo>
                  <a:lnTo>
                    <a:pt x="1962" y="167"/>
                  </a:lnTo>
                  <a:lnTo>
                    <a:pt x="1991" y="167"/>
                  </a:lnTo>
                  <a:lnTo>
                    <a:pt x="2018" y="168"/>
                  </a:lnTo>
                  <a:lnTo>
                    <a:pt x="2046" y="168"/>
                  </a:lnTo>
                  <a:lnTo>
                    <a:pt x="2072" y="167"/>
                  </a:lnTo>
                  <a:lnTo>
                    <a:pt x="2100" y="166"/>
                  </a:lnTo>
                  <a:lnTo>
                    <a:pt x="2127" y="164"/>
                  </a:lnTo>
                  <a:lnTo>
                    <a:pt x="2154" y="160"/>
                  </a:lnTo>
                  <a:lnTo>
                    <a:pt x="2202" y="163"/>
                  </a:lnTo>
                  <a:lnTo>
                    <a:pt x="2250" y="164"/>
                  </a:lnTo>
                  <a:lnTo>
                    <a:pt x="2298" y="164"/>
                  </a:lnTo>
                  <a:lnTo>
                    <a:pt x="2346" y="162"/>
                  </a:lnTo>
                  <a:lnTo>
                    <a:pt x="2393" y="161"/>
                  </a:lnTo>
                  <a:lnTo>
                    <a:pt x="2440" y="160"/>
                  </a:lnTo>
                  <a:lnTo>
                    <a:pt x="2486" y="160"/>
                  </a:lnTo>
                  <a:lnTo>
                    <a:pt x="2533" y="162"/>
                  </a:lnTo>
                  <a:lnTo>
                    <a:pt x="2570" y="159"/>
                  </a:lnTo>
                  <a:lnTo>
                    <a:pt x="2608" y="157"/>
                  </a:lnTo>
                  <a:lnTo>
                    <a:pt x="2627" y="156"/>
                  </a:lnTo>
                  <a:lnTo>
                    <a:pt x="2646" y="157"/>
                  </a:lnTo>
                  <a:lnTo>
                    <a:pt x="2665" y="158"/>
                  </a:lnTo>
                  <a:lnTo>
                    <a:pt x="2684" y="160"/>
                  </a:lnTo>
                  <a:lnTo>
                    <a:pt x="2695" y="158"/>
                  </a:lnTo>
                  <a:lnTo>
                    <a:pt x="2707" y="157"/>
                  </a:lnTo>
                  <a:lnTo>
                    <a:pt x="2719" y="156"/>
                  </a:lnTo>
                  <a:lnTo>
                    <a:pt x="2732" y="156"/>
                  </a:lnTo>
                  <a:lnTo>
                    <a:pt x="2756" y="156"/>
                  </a:lnTo>
                  <a:lnTo>
                    <a:pt x="2781" y="157"/>
                  </a:lnTo>
                  <a:lnTo>
                    <a:pt x="2804" y="158"/>
                  </a:lnTo>
                  <a:lnTo>
                    <a:pt x="2829" y="158"/>
                  </a:lnTo>
                  <a:lnTo>
                    <a:pt x="2852" y="158"/>
                  </a:lnTo>
                  <a:lnTo>
                    <a:pt x="2875" y="155"/>
                  </a:lnTo>
                  <a:lnTo>
                    <a:pt x="3087" y="153"/>
                  </a:lnTo>
                  <a:lnTo>
                    <a:pt x="3138" y="150"/>
                  </a:lnTo>
                  <a:lnTo>
                    <a:pt x="3188" y="149"/>
                  </a:lnTo>
                  <a:lnTo>
                    <a:pt x="3236" y="149"/>
                  </a:lnTo>
                  <a:lnTo>
                    <a:pt x="3284" y="149"/>
                  </a:lnTo>
                  <a:lnTo>
                    <a:pt x="3331" y="149"/>
                  </a:lnTo>
                  <a:lnTo>
                    <a:pt x="3379" y="148"/>
                  </a:lnTo>
                  <a:lnTo>
                    <a:pt x="3428" y="147"/>
                  </a:lnTo>
                  <a:lnTo>
                    <a:pt x="3478" y="145"/>
                  </a:lnTo>
                  <a:lnTo>
                    <a:pt x="3536" y="144"/>
                  </a:lnTo>
                  <a:lnTo>
                    <a:pt x="3594" y="144"/>
                  </a:lnTo>
                  <a:lnTo>
                    <a:pt x="3654" y="145"/>
                  </a:lnTo>
                  <a:lnTo>
                    <a:pt x="3713" y="146"/>
                  </a:lnTo>
                  <a:lnTo>
                    <a:pt x="3772" y="146"/>
                  </a:lnTo>
                  <a:lnTo>
                    <a:pt x="3831" y="146"/>
                  </a:lnTo>
                  <a:lnTo>
                    <a:pt x="3859" y="145"/>
                  </a:lnTo>
                  <a:lnTo>
                    <a:pt x="3889" y="144"/>
                  </a:lnTo>
                  <a:lnTo>
                    <a:pt x="3918" y="142"/>
                  </a:lnTo>
                  <a:lnTo>
                    <a:pt x="3946" y="140"/>
                  </a:lnTo>
                  <a:lnTo>
                    <a:pt x="3968" y="142"/>
                  </a:lnTo>
                  <a:lnTo>
                    <a:pt x="3990" y="143"/>
                  </a:lnTo>
                  <a:lnTo>
                    <a:pt x="4013" y="143"/>
                  </a:lnTo>
                  <a:lnTo>
                    <a:pt x="4035" y="142"/>
                  </a:lnTo>
                  <a:lnTo>
                    <a:pt x="4057" y="141"/>
                  </a:lnTo>
                  <a:lnTo>
                    <a:pt x="4079" y="140"/>
                  </a:lnTo>
                  <a:lnTo>
                    <a:pt x="4101" y="138"/>
                  </a:lnTo>
                  <a:lnTo>
                    <a:pt x="4121" y="138"/>
                  </a:lnTo>
                  <a:lnTo>
                    <a:pt x="4186" y="139"/>
                  </a:lnTo>
                  <a:lnTo>
                    <a:pt x="4351" y="140"/>
                  </a:lnTo>
                  <a:lnTo>
                    <a:pt x="4600" y="140"/>
                  </a:lnTo>
                  <a:lnTo>
                    <a:pt x="4920" y="141"/>
                  </a:lnTo>
                  <a:lnTo>
                    <a:pt x="5298" y="141"/>
                  </a:lnTo>
                  <a:lnTo>
                    <a:pt x="5716" y="140"/>
                  </a:lnTo>
                  <a:lnTo>
                    <a:pt x="6163" y="140"/>
                  </a:lnTo>
                  <a:lnTo>
                    <a:pt x="6624" y="139"/>
                  </a:lnTo>
                  <a:lnTo>
                    <a:pt x="7085" y="139"/>
                  </a:lnTo>
                  <a:lnTo>
                    <a:pt x="7532" y="138"/>
                  </a:lnTo>
                  <a:lnTo>
                    <a:pt x="7951" y="138"/>
                  </a:lnTo>
                  <a:lnTo>
                    <a:pt x="8328" y="138"/>
                  </a:lnTo>
                  <a:lnTo>
                    <a:pt x="8647" y="137"/>
                  </a:lnTo>
                  <a:lnTo>
                    <a:pt x="8897" y="138"/>
                  </a:lnTo>
                  <a:lnTo>
                    <a:pt x="9061" y="138"/>
                  </a:lnTo>
                  <a:lnTo>
                    <a:pt x="9127" y="139"/>
                  </a:lnTo>
                  <a:lnTo>
                    <a:pt x="9177" y="138"/>
                  </a:lnTo>
                  <a:lnTo>
                    <a:pt x="9226" y="137"/>
                  </a:lnTo>
                  <a:lnTo>
                    <a:pt x="9274" y="135"/>
                  </a:lnTo>
                  <a:lnTo>
                    <a:pt x="9322" y="134"/>
                  </a:lnTo>
                  <a:lnTo>
                    <a:pt x="9370" y="133"/>
                  </a:lnTo>
                  <a:lnTo>
                    <a:pt x="9417" y="133"/>
                  </a:lnTo>
                  <a:lnTo>
                    <a:pt x="9466" y="133"/>
                  </a:lnTo>
                  <a:lnTo>
                    <a:pt x="9515" y="134"/>
                  </a:lnTo>
                  <a:lnTo>
                    <a:pt x="9538" y="132"/>
                  </a:lnTo>
                  <a:lnTo>
                    <a:pt x="9561" y="131"/>
                  </a:lnTo>
                  <a:lnTo>
                    <a:pt x="9586" y="130"/>
                  </a:lnTo>
                  <a:lnTo>
                    <a:pt x="9610" y="129"/>
                  </a:lnTo>
                  <a:lnTo>
                    <a:pt x="9636" y="127"/>
                  </a:lnTo>
                  <a:lnTo>
                    <a:pt x="9661" y="126"/>
                  </a:lnTo>
                  <a:lnTo>
                    <a:pt x="9685" y="124"/>
                  </a:lnTo>
                  <a:lnTo>
                    <a:pt x="9709" y="122"/>
                  </a:lnTo>
                  <a:lnTo>
                    <a:pt x="9891" y="114"/>
                  </a:lnTo>
                  <a:lnTo>
                    <a:pt x="9900" y="118"/>
                  </a:lnTo>
                  <a:lnTo>
                    <a:pt x="9908" y="122"/>
                  </a:lnTo>
                  <a:lnTo>
                    <a:pt x="9916" y="127"/>
                  </a:lnTo>
                  <a:lnTo>
                    <a:pt x="9923" y="134"/>
                  </a:lnTo>
                  <a:lnTo>
                    <a:pt x="9930" y="141"/>
                  </a:lnTo>
                  <a:lnTo>
                    <a:pt x="9936" y="149"/>
                  </a:lnTo>
                  <a:lnTo>
                    <a:pt x="9940" y="157"/>
                  </a:lnTo>
                  <a:lnTo>
                    <a:pt x="9943" y="166"/>
                  </a:lnTo>
                  <a:lnTo>
                    <a:pt x="9941" y="184"/>
                  </a:lnTo>
                  <a:lnTo>
                    <a:pt x="9940" y="201"/>
                  </a:lnTo>
                  <a:lnTo>
                    <a:pt x="9938" y="218"/>
                  </a:lnTo>
                  <a:lnTo>
                    <a:pt x="9938" y="237"/>
                  </a:lnTo>
                  <a:lnTo>
                    <a:pt x="9938" y="254"/>
                  </a:lnTo>
                  <a:lnTo>
                    <a:pt x="9940" y="273"/>
                  </a:lnTo>
                  <a:lnTo>
                    <a:pt x="9942" y="290"/>
                  </a:lnTo>
                  <a:lnTo>
                    <a:pt x="9946" y="307"/>
                  </a:lnTo>
                  <a:lnTo>
                    <a:pt x="9950" y="328"/>
                  </a:lnTo>
                  <a:lnTo>
                    <a:pt x="9954" y="347"/>
                  </a:lnTo>
                  <a:lnTo>
                    <a:pt x="9960" y="367"/>
                  </a:lnTo>
                  <a:lnTo>
                    <a:pt x="9967" y="385"/>
                  </a:lnTo>
                  <a:lnTo>
                    <a:pt x="9975" y="404"/>
                  </a:lnTo>
                  <a:lnTo>
                    <a:pt x="9985" y="422"/>
                  </a:lnTo>
                  <a:lnTo>
                    <a:pt x="9995" y="440"/>
                  </a:lnTo>
                  <a:lnTo>
                    <a:pt x="10006" y="458"/>
                  </a:lnTo>
                  <a:lnTo>
                    <a:pt x="10017" y="474"/>
                  </a:lnTo>
                  <a:lnTo>
                    <a:pt x="10030" y="491"/>
                  </a:lnTo>
                  <a:lnTo>
                    <a:pt x="10043" y="507"/>
                  </a:lnTo>
                  <a:lnTo>
                    <a:pt x="10057" y="522"/>
                  </a:lnTo>
                  <a:lnTo>
                    <a:pt x="10071" y="537"/>
                  </a:lnTo>
                  <a:lnTo>
                    <a:pt x="10087" y="552"/>
                  </a:lnTo>
                  <a:lnTo>
                    <a:pt x="10102" y="566"/>
                  </a:lnTo>
                  <a:lnTo>
                    <a:pt x="10118" y="579"/>
                  </a:lnTo>
                  <a:lnTo>
                    <a:pt x="10128" y="593"/>
                  </a:lnTo>
                  <a:lnTo>
                    <a:pt x="10135" y="606"/>
                  </a:lnTo>
                  <a:lnTo>
                    <a:pt x="10141" y="620"/>
                  </a:lnTo>
                  <a:lnTo>
                    <a:pt x="10146" y="634"/>
                  </a:lnTo>
                  <a:lnTo>
                    <a:pt x="10149" y="650"/>
                  </a:lnTo>
                  <a:lnTo>
                    <a:pt x="10151" y="665"/>
                  </a:lnTo>
                  <a:lnTo>
                    <a:pt x="10152" y="681"/>
                  </a:lnTo>
                  <a:lnTo>
                    <a:pt x="10152" y="699"/>
                  </a:lnTo>
                  <a:close/>
                  <a:moveTo>
                    <a:pt x="9921" y="1369"/>
                  </a:moveTo>
                  <a:lnTo>
                    <a:pt x="9919" y="1378"/>
                  </a:lnTo>
                  <a:lnTo>
                    <a:pt x="9918" y="1388"/>
                  </a:lnTo>
                  <a:lnTo>
                    <a:pt x="9917" y="1397"/>
                  </a:lnTo>
                  <a:lnTo>
                    <a:pt x="9917" y="1406"/>
                  </a:lnTo>
                  <a:lnTo>
                    <a:pt x="9918" y="1424"/>
                  </a:lnTo>
                  <a:lnTo>
                    <a:pt x="9919" y="1443"/>
                  </a:lnTo>
                  <a:lnTo>
                    <a:pt x="9921" y="1461"/>
                  </a:lnTo>
                  <a:lnTo>
                    <a:pt x="9921" y="1479"/>
                  </a:lnTo>
                  <a:lnTo>
                    <a:pt x="9920" y="1488"/>
                  </a:lnTo>
                  <a:lnTo>
                    <a:pt x="9919" y="1497"/>
                  </a:lnTo>
                  <a:lnTo>
                    <a:pt x="9918" y="1505"/>
                  </a:lnTo>
                  <a:lnTo>
                    <a:pt x="9915" y="1514"/>
                  </a:lnTo>
                  <a:lnTo>
                    <a:pt x="9798" y="1516"/>
                  </a:lnTo>
                  <a:lnTo>
                    <a:pt x="9581" y="1519"/>
                  </a:lnTo>
                  <a:lnTo>
                    <a:pt x="9279" y="1520"/>
                  </a:lnTo>
                  <a:lnTo>
                    <a:pt x="8906" y="1521"/>
                  </a:lnTo>
                  <a:lnTo>
                    <a:pt x="8477" y="1523"/>
                  </a:lnTo>
                  <a:lnTo>
                    <a:pt x="8004" y="1523"/>
                  </a:lnTo>
                  <a:lnTo>
                    <a:pt x="7504" y="1524"/>
                  </a:lnTo>
                  <a:lnTo>
                    <a:pt x="6989" y="1525"/>
                  </a:lnTo>
                  <a:lnTo>
                    <a:pt x="6474" y="1525"/>
                  </a:lnTo>
                  <a:lnTo>
                    <a:pt x="5974" y="1526"/>
                  </a:lnTo>
                  <a:lnTo>
                    <a:pt x="5503" y="1527"/>
                  </a:lnTo>
                  <a:lnTo>
                    <a:pt x="5074" y="1527"/>
                  </a:lnTo>
                  <a:lnTo>
                    <a:pt x="4703" y="1528"/>
                  </a:lnTo>
                  <a:lnTo>
                    <a:pt x="4402" y="1529"/>
                  </a:lnTo>
                  <a:lnTo>
                    <a:pt x="4187" y="1531"/>
                  </a:lnTo>
                  <a:lnTo>
                    <a:pt x="4072" y="1532"/>
                  </a:lnTo>
                  <a:lnTo>
                    <a:pt x="3995" y="1534"/>
                  </a:lnTo>
                  <a:lnTo>
                    <a:pt x="3918" y="1535"/>
                  </a:lnTo>
                  <a:lnTo>
                    <a:pt x="3841" y="1536"/>
                  </a:lnTo>
                  <a:lnTo>
                    <a:pt x="3765" y="1537"/>
                  </a:lnTo>
                  <a:lnTo>
                    <a:pt x="3689" y="1538"/>
                  </a:lnTo>
                  <a:lnTo>
                    <a:pt x="3613" y="1539"/>
                  </a:lnTo>
                  <a:lnTo>
                    <a:pt x="3537" y="1540"/>
                  </a:lnTo>
                  <a:lnTo>
                    <a:pt x="3462" y="1541"/>
                  </a:lnTo>
                  <a:lnTo>
                    <a:pt x="3386" y="1542"/>
                  </a:lnTo>
                  <a:lnTo>
                    <a:pt x="3310" y="1543"/>
                  </a:lnTo>
                  <a:lnTo>
                    <a:pt x="3235" y="1544"/>
                  </a:lnTo>
                  <a:lnTo>
                    <a:pt x="3159" y="1545"/>
                  </a:lnTo>
                  <a:lnTo>
                    <a:pt x="3083" y="1546"/>
                  </a:lnTo>
                  <a:lnTo>
                    <a:pt x="3008" y="1547"/>
                  </a:lnTo>
                  <a:lnTo>
                    <a:pt x="2932" y="1548"/>
                  </a:lnTo>
                  <a:lnTo>
                    <a:pt x="2856" y="1549"/>
                  </a:lnTo>
                  <a:lnTo>
                    <a:pt x="2789" y="1550"/>
                  </a:lnTo>
                  <a:lnTo>
                    <a:pt x="2720" y="1551"/>
                  </a:lnTo>
                  <a:lnTo>
                    <a:pt x="2653" y="1551"/>
                  </a:lnTo>
                  <a:lnTo>
                    <a:pt x="2586" y="1551"/>
                  </a:lnTo>
                  <a:lnTo>
                    <a:pt x="2517" y="1551"/>
                  </a:lnTo>
                  <a:lnTo>
                    <a:pt x="2450" y="1551"/>
                  </a:lnTo>
                  <a:lnTo>
                    <a:pt x="2381" y="1551"/>
                  </a:lnTo>
                  <a:lnTo>
                    <a:pt x="2314" y="1551"/>
                  </a:lnTo>
                  <a:lnTo>
                    <a:pt x="2246" y="1552"/>
                  </a:lnTo>
                  <a:lnTo>
                    <a:pt x="2179" y="1552"/>
                  </a:lnTo>
                  <a:lnTo>
                    <a:pt x="2110" y="1552"/>
                  </a:lnTo>
                  <a:lnTo>
                    <a:pt x="2044" y="1552"/>
                  </a:lnTo>
                  <a:lnTo>
                    <a:pt x="1976" y="1553"/>
                  </a:lnTo>
                  <a:lnTo>
                    <a:pt x="1909" y="1554"/>
                  </a:lnTo>
                  <a:lnTo>
                    <a:pt x="1842" y="1555"/>
                  </a:lnTo>
                  <a:lnTo>
                    <a:pt x="1776" y="1556"/>
                  </a:lnTo>
                  <a:lnTo>
                    <a:pt x="1759" y="1558"/>
                  </a:lnTo>
                  <a:lnTo>
                    <a:pt x="1740" y="1559"/>
                  </a:lnTo>
                  <a:lnTo>
                    <a:pt x="1721" y="1559"/>
                  </a:lnTo>
                  <a:lnTo>
                    <a:pt x="1702" y="1558"/>
                  </a:lnTo>
                  <a:lnTo>
                    <a:pt x="1683" y="1558"/>
                  </a:lnTo>
                  <a:lnTo>
                    <a:pt x="1664" y="1558"/>
                  </a:lnTo>
                  <a:lnTo>
                    <a:pt x="1655" y="1559"/>
                  </a:lnTo>
                  <a:lnTo>
                    <a:pt x="1646" y="1560"/>
                  </a:lnTo>
                  <a:lnTo>
                    <a:pt x="1637" y="1561"/>
                  </a:lnTo>
                  <a:lnTo>
                    <a:pt x="1628" y="1563"/>
                  </a:lnTo>
                  <a:lnTo>
                    <a:pt x="1606" y="1561"/>
                  </a:lnTo>
                  <a:lnTo>
                    <a:pt x="1584" y="1561"/>
                  </a:lnTo>
                  <a:lnTo>
                    <a:pt x="1560" y="1562"/>
                  </a:lnTo>
                  <a:lnTo>
                    <a:pt x="1538" y="1563"/>
                  </a:lnTo>
                  <a:lnTo>
                    <a:pt x="1515" y="1565"/>
                  </a:lnTo>
                  <a:lnTo>
                    <a:pt x="1493" y="1565"/>
                  </a:lnTo>
                  <a:lnTo>
                    <a:pt x="1482" y="1563"/>
                  </a:lnTo>
                  <a:lnTo>
                    <a:pt x="1470" y="1563"/>
                  </a:lnTo>
                  <a:lnTo>
                    <a:pt x="1460" y="1561"/>
                  </a:lnTo>
                  <a:lnTo>
                    <a:pt x="1450" y="1560"/>
                  </a:lnTo>
                  <a:lnTo>
                    <a:pt x="1413" y="1561"/>
                  </a:lnTo>
                  <a:lnTo>
                    <a:pt x="1377" y="1561"/>
                  </a:lnTo>
                  <a:lnTo>
                    <a:pt x="1340" y="1561"/>
                  </a:lnTo>
                  <a:lnTo>
                    <a:pt x="1303" y="1560"/>
                  </a:lnTo>
                  <a:lnTo>
                    <a:pt x="1266" y="1561"/>
                  </a:lnTo>
                  <a:lnTo>
                    <a:pt x="1228" y="1561"/>
                  </a:lnTo>
                  <a:lnTo>
                    <a:pt x="1191" y="1563"/>
                  </a:lnTo>
                  <a:lnTo>
                    <a:pt x="1154" y="1567"/>
                  </a:lnTo>
                  <a:lnTo>
                    <a:pt x="1148" y="1562"/>
                  </a:lnTo>
                  <a:lnTo>
                    <a:pt x="1144" y="1558"/>
                  </a:lnTo>
                  <a:lnTo>
                    <a:pt x="1141" y="1554"/>
                  </a:lnTo>
                  <a:lnTo>
                    <a:pt x="1139" y="1549"/>
                  </a:lnTo>
                  <a:lnTo>
                    <a:pt x="1138" y="1544"/>
                  </a:lnTo>
                  <a:lnTo>
                    <a:pt x="1138" y="1538"/>
                  </a:lnTo>
                  <a:lnTo>
                    <a:pt x="1138" y="1533"/>
                  </a:lnTo>
                  <a:lnTo>
                    <a:pt x="1139" y="1527"/>
                  </a:lnTo>
                  <a:lnTo>
                    <a:pt x="1141" y="1514"/>
                  </a:lnTo>
                  <a:lnTo>
                    <a:pt x="1144" y="1502"/>
                  </a:lnTo>
                  <a:lnTo>
                    <a:pt x="1145" y="1495"/>
                  </a:lnTo>
                  <a:lnTo>
                    <a:pt x="1145" y="1489"/>
                  </a:lnTo>
                  <a:lnTo>
                    <a:pt x="1145" y="1483"/>
                  </a:lnTo>
                  <a:lnTo>
                    <a:pt x="1145" y="1478"/>
                  </a:lnTo>
                  <a:lnTo>
                    <a:pt x="1144" y="1458"/>
                  </a:lnTo>
                  <a:lnTo>
                    <a:pt x="1141" y="1440"/>
                  </a:lnTo>
                  <a:lnTo>
                    <a:pt x="1138" y="1422"/>
                  </a:lnTo>
                  <a:lnTo>
                    <a:pt x="1134" y="1404"/>
                  </a:lnTo>
                  <a:lnTo>
                    <a:pt x="1129" y="1388"/>
                  </a:lnTo>
                  <a:lnTo>
                    <a:pt x="1123" y="1371"/>
                  </a:lnTo>
                  <a:lnTo>
                    <a:pt x="1115" y="1355"/>
                  </a:lnTo>
                  <a:lnTo>
                    <a:pt x="1106" y="1340"/>
                  </a:lnTo>
                  <a:lnTo>
                    <a:pt x="1097" y="1324"/>
                  </a:lnTo>
                  <a:lnTo>
                    <a:pt x="1087" y="1310"/>
                  </a:lnTo>
                  <a:lnTo>
                    <a:pt x="1076" y="1297"/>
                  </a:lnTo>
                  <a:lnTo>
                    <a:pt x="1063" y="1283"/>
                  </a:lnTo>
                  <a:lnTo>
                    <a:pt x="1051" y="1271"/>
                  </a:lnTo>
                  <a:lnTo>
                    <a:pt x="1037" y="1260"/>
                  </a:lnTo>
                  <a:lnTo>
                    <a:pt x="1021" y="1249"/>
                  </a:lnTo>
                  <a:lnTo>
                    <a:pt x="1006" y="1238"/>
                  </a:lnTo>
                  <a:lnTo>
                    <a:pt x="999" y="1234"/>
                  </a:lnTo>
                  <a:lnTo>
                    <a:pt x="993" y="1230"/>
                  </a:lnTo>
                  <a:lnTo>
                    <a:pt x="987" y="1224"/>
                  </a:lnTo>
                  <a:lnTo>
                    <a:pt x="982" y="1219"/>
                  </a:lnTo>
                  <a:lnTo>
                    <a:pt x="977" y="1213"/>
                  </a:lnTo>
                  <a:lnTo>
                    <a:pt x="972" y="1207"/>
                  </a:lnTo>
                  <a:lnTo>
                    <a:pt x="968" y="1200"/>
                  </a:lnTo>
                  <a:lnTo>
                    <a:pt x="965" y="1192"/>
                  </a:lnTo>
                  <a:lnTo>
                    <a:pt x="960" y="1178"/>
                  </a:lnTo>
                  <a:lnTo>
                    <a:pt x="956" y="1163"/>
                  </a:lnTo>
                  <a:lnTo>
                    <a:pt x="955" y="1148"/>
                  </a:lnTo>
                  <a:lnTo>
                    <a:pt x="954" y="1132"/>
                  </a:lnTo>
                  <a:lnTo>
                    <a:pt x="954" y="1125"/>
                  </a:lnTo>
                  <a:lnTo>
                    <a:pt x="955" y="1119"/>
                  </a:lnTo>
                  <a:lnTo>
                    <a:pt x="956" y="1113"/>
                  </a:lnTo>
                  <a:lnTo>
                    <a:pt x="958" y="1107"/>
                  </a:lnTo>
                  <a:lnTo>
                    <a:pt x="961" y="1100"/>
                  </a:lnTo>
                  <a:lnTo>
                    <a:pt x="964" y="1095"/>
                  </a:lnTo>
                  <a:lnTo>
                    <a:pt x="968" y="1090"/>
                  </a:lnTo>
                  <a:lnTo>
                    <a:pt x="972" y="1085"/>
                  </a:lnTo>
                  <a:lnTo>
                    <a:pt x="977" y="1082"/>
                  </a:lnTo>
                  <a:lnTo>
                    <a:pt x="982" y="1080"/>
                  </a:lnTo>
                  <a:lnTo>
                    <a:pt x="987" y="1079"/>
                  </a:lnTo>
                  <a:lnTo>
                    <a:pt x="993" y="1078"/>
                  </a:lnTo>
                  <a:lnTo>
                    <a:pt x="998" y="1079"/>
                  </a:lnTo>
                  <a:lnTo>
                    <a:pt x="1003" y="1080"/>
                  </a:lnTo>
                  <a:lnTo>
                    <a:pt x="1008" y="1082"/>
                  </a:lnTo>
                  <a:lnTo>
                    <a:pt x="1012" y="1085"/>
                  </a:lnTo>
                  <a:lnTo>
                    <a:pt x="1017" y="1090"/>
                  </a:lnTo>
                  <a:lnTo>
                    <a:pt x="1021" y="1096"/>
                  </a:lnTo>
                  <a:lnTo>
                    <a:pt x="1025" y="1103"/>
                  </a:lnTo>
                  <a:lnTo>
                    <a:pt x="1027" y="1109"/>
                  </a:lnTo>
                  <a:lnTo>
                    <a:pt x="1031" y="1121"/>
                  </a:lnTo>
                  <a:lnTo>
                    <a:pt x="1035" y="1134"/>
                  </a:lnTo>
                  <a:lnTo>
                    <a:pt x="1037" y="1140"/>
                  </a:lnTo>
                  <a:lnTo>
                    <a:pt x="1040" y="1146"/>
                  </a:lnTo>
                  <a:lnTo>
                    <a:pt x="1043" y="1152"/>
                  </a:lnTo>
                  <a:lnTo>
                    <a:pt x="1046" y="1158"/>
                  </a:lnTo>
                  <a:lnTo>
                    <a:pt x="1051" y="1162"/>
                  </a:lnTo>
                  <a:lnTo>
                    <a:pt x="1056" y="1167"/>
                  </a:lnTo>
                  <a:lnTo>
                    <a:pt x="1063" y="1170"/>
                  </a:lnTo>
                  <a:lnTo>
                    <a:pt x="1071" y="1173"/>
                  </a:lnTo>
                  <a:lnTo>
                    <a:pt x="1083" y="1177"/>
                  </a:lnTo>
                  <a:lnTo>
                    <a:pt x="1096" y="1179"/>
                  </a:lnTo>
                  <a:lnTo>
                    <a:pt x="1109" y="1181"/>
                  </a:lnTo>
                  <a:lnTo>
                    <a:pt x="1122" y="1181"/>
                  </a:lnTo>
                  <a:lnTo>
                    <a:pt x="1129" y="1181"/>
                  </a:lnTo>
                  <a:lnTo>
                    <a:pt x="1135" y="1179"/>
                  </a:lnTo>
                  <a:lnTo>
                    <a:pt x="1141" y="1178"/>
                  </a:lnTo>
                  <a:lnTo>
                    <a:pt x="1146" y="1175"/>
                  </a:lnTo>
                  <a:lnTo>
                    <a:pt x="1152" y="1172"/>
                  </a:lnTo>
                  <a:lnTo>
                    <a:pt x="1157" y="1168"/>
                  </a:lnTo>
                  <a:lnTo>
                    <a:pt x="1162" y="1163"/>
                  </a:lnTo>
                  <a:lnTo>
                    <a:pt x="1167" y="1157"/>
                  </a:lnTo>
                  <a:lnTo>
                    <a:pt x="1175" y="1149"/>
                  </a:lnTo>
                  <a:lnTo>
                    <a:pt x="1181" y="1139"/>
                  </a:lnTo>
                  <a:lnTo>
                    <a:pt x="1187" y="1129"/>
                  </a:lnTo>
                  <a:lnTo>
                    <a:pt x="1191" y="1119"/>
                  </a:lnTo>
                  <a:lnTo>
                    <a:pt x="1194" y="1108"/>
                  </a:lnTo>
                  <a:lnTo>
                    <a:pt x="1197" y="1096"/>
                  </a:lnTo>
                  <a:lnTo>
                    <a:pt x="1198" y="1084"/>
                  </a:lnTo>
                  <a:lnTo>
                    <a:pt x="1199" y="1073"/>
                  </a:lnTo>
                  <a:lnTo>
                    <a:pt x="1199" y="1061"/>
                  </a:lnTo>
                  <a:lnTo>
                    <a:pt x="1198" y="1048"/>
                  </a:lnTo>
                  <a:lnTo>
                    <a:pt x="1197" y="1036"/>
                  </a:lnTo>
                  <a:lnTo>
                    <a:pt x="1195" y="1025"/>
                  </a:lnTo>
                  <a:lnTo>
                    <a:pt x="1192" y="1014"/>
                  </a:lnTo>
                  <a:lnTo>
                    <a:pt x="1189" y="1002"/>
                  </a:lnTo>
                  <a:lnTo>
                    <a:pt x="1186" y="991"/>
                  </a:lnTo>
                  <a:lnTo>
                    <a:pt x="1182" y="982"/>
                  </a:lnTo>
                  <a:lnTo>
                    <a:pt x="1180" y="976"/>
                  </a:lnTo>
                  <a:lnTo>
                    <a:pt x="1177" y="971"/>
                  </a:lnTo>
                  <a:lnTo>
                    <a:pt x="1174" y="966"/>
                  </a:lnTo>
                  <a:lnTo>
                    <a:pt x="1170" y="961"/>
                  </a:lnTo>
                  <a:lnTo>
                    <a:pt x="1163" y="952"/>
                  </a:lnTo>
                  <a:lnTo>
                    <a:pt x="1154" y="944"/>
                  </a:lnTo>
                  <a:lnTo>
                    <a:pt x="1147" y="936"/>
                  </a:lnTo>
                  <a:lnTo>
                    <a:pt x="1141" y="927"/>
                  </a:lnTo>
                  <a:lnTo>
                    <a:pt x="1139" y="922"/>
                  </a:lnTo>
                  <a:lnTo>
                    <a:pt x="1138" y="917"/>
                  </a:lnTo>
                  <a:lnTo>
                    <a:pt x="1138" y="911"/>
                  </a:lnTo>
                  <a:lnTo>
                    <a:pt x="1139" y="905"/>
                  </a:lnTo>
                  <a:lnTo>
                    <a:pt x="1150" y="887"/>
                  </a:lnTo>
                  <a:lnTo>
                    <a:pt x="1162" y="868"/>
                  </a:lnTo>
                  <a:lnTo>
                    <a:pt x="1171" y="849"/>
                  </a:lnTo>
                  <a:lnTo>
                    <a:pt x="1178" y="830"/>
                  </a:lnTo>
                  <a:lnTo>
                    <a:pt x="1180" y="819"/>
                  </a:lnTo>
                  <a:lnTo>
                    <a:pt x="1182" y="809"/>
                  </a:lnTo>
                  <a:lnTo>
                    <a:pt x="1184" y="799"/>
                  </a:lnTo>
                  <a:lnTo>
                    <a:pt x="1185" y="789"/>
                  </a:lnTo>
                  <a:lnTo>
                    <a:pt x="1185" y="779"/>
                  </a:lnTo>
                  <a:lnTo>
                    <a:pt x="1185" y="768"/>
                  </a:lnTo>
                  <a:lnTo>
                    <a:pt x="1184" y="758"/>
                  </a:lnTo>
                  <a:lnTo>
                    <a:pt x="1182" y="748"/>
                  </a:lnTo>
                  <a:lnTo>
                    <a:pt x="1178" y="732"/>
                  </a:lnTo>
                  <a:lnTo>
                    <a:pt x="1174" y="715"/>
                  </a:lnTo>
                  <a:lnTo>
                    <a:pt x="1169" y="700"/>
                  </a:lnTo>
                  <a:lnTo>
                    <a:pt x="1163" y="685"/>
                  </a:lnTo>
                  <a:lnTo>
                    <a:pt x="1158" y="677"/>
                  </a:lnTo>
                  <a:lnTo>
                    <a:pt x="1154" y="670"/>
                  </a:lnTo>
                  <a:lnTo>
                    <a:pt x="1149" y="664"/>
                  </a:lnTo>
                  <a:lnTo>
                    <a:pt x="1144" y="658"/>
                  </a:lnTo>
                  <a:lnTo>
                    <a:pt x="1138" y="652"/>
                  </a:lnTo>
                  <a:lnTo>
                    <a:pt x="1132" y="647"/>
                  </a:lnTo>
                  <a:lnTo>
                    <a:pt x="1125" y="642"/>
                  </a:lnTo>
                  <a:lnTo>
                    <a:pt x="1117" y="637"/>
                  </a:lnTo>
                  <a:lnTo>
                    <a:pt x="1098" y="634"/>
                  </a:lnTo>
                  <a:lnTo>
                    <a:pt x="1078" y="632"/>
                  </a:lnTo>
                  <a:lnTo>
                    <a:pt x="1069" y="632"/>
                  </a:lnTo>
                  <a:lnTo>
                    <a:pt x="1057" y="632"/>
                  </a:lnTo>
                  <a:lnTo>
                    <a:pt x="1047" y="634"/>
                  </a:lnTo>
                  <a:lnTo>
                    <a:pt x="1037" y="639"/>
                  </a:lnTo>
                  <a:lnTo>
                    <a:pt x="1025" y="649"/>
                  </a:lnTo>
                  <a:lnTo>
                    <a:pt x="1011" y="658"/>
                  </a:lnTo>
                  <a:lnTo>
                    <a:pt x="1005" y="664"/>
                  </a:lnTo>
                  <a:lnTo>
                    <a:pt x="1001" y="669"/>
                  </a:lnTo>
                  <a:lnTo>
                    <a:pt x="999" y="673"/>
                  </a:lnTo>
                  <a:lnTo>
                    <a:pt x="998" y="676"/>
                  </a:lnTo>
                  <a:lnTo>
                    <a:pt x="997" y="680"/>
                  </a:lnTo>
                  <a:lnTo>
                    <a:pt x="997" y="686"/>
                  </a:lnTo>
                  <a:lnTo>
                    <a:pt x="999" y="694"/>
                  </a:lnTo>
                  <a:lnTo>
                    <a:pt x="999" y="702"/>
                  </a:lnTo>
                  <a:lnTo>
                    <a:pt x="999" y="710"/>
                  </a:lnTo>
                  <a:lnTo>
                    <a:pt x="998" y="718"/>
                  </a:lnTo>
                  <a:lnTo>
                    <a:pt x="996" y="726"/>
                  </a:lnTo>
                  <a:lnTo>
                    <a:pt x="993" y="735"/>
                  </a:lnTo>
                  <a:lnTo>
                    <a:pt x="989" y="743"/>
                  </a:lnTo>
                  <a:lnTo>
                    <a:pt x="985" y="750"/>
                  </a:lnTo>
                  <a:lnTo>
                    <a:pt x="979" y="754"/>
                  </a:lnTo>
                  <a:lnTo>
                    <a:pt x="972" y="758"/>
                  </a:lnTo>
                  <a:lnTo>
                    <a:pt x="965" y="761"/>
                  </a:lnTo>
                  <a:lnTo>
                    <a:pt x="958" y="763"/>
                  </a:lnTo>
                  <a:lnTo>
                    <a:pt x="952" y="764"/>
                  </a:lnTo>
                  <a:lnTo>
                    <a:pt x="945" y="764"/>
                  </a:lnTo>
                  <a:lnTo>
                    <a:pt x="939" y="762"/>
                  </a:lnTo>
                  <a:lnTo>
                    <a:pt x="933" y="760"/>
                  </a:lnTo>
                  <a:lnTo>
                    <a:pt x="927" y="751"/>
                  </a:lnTo>
                  <a:lnTo>
                    <a:pt x="923" y="743"/>
                  </a:lnTo>
                  <a:lnTo>
                    <a:pt x="921" y="734"/>
                  </a:lnTo>
                  <a:lnTo>
                    <a:pt x="919" y="723"/>
                  </a:lnTo>
                  <a:lnTo>
                    <a:pt x="919" y="714"/>
                  </a:lnTo>
                  <a:lnTo>
                    <a:pt x="920" y="704"/>
                  </a:lnTo>
                  <a:lnTo>
                    <a:pt x="921" y="694"/>
                  </a:lnTo>
                  <a:lnTo>
                    <a:pt x="923" y="682"/>
                  </a:lnTo>
                  <a:lnTo>
                    <a:pt x="934" y="663"/>
                  </a:lnTo>
                  <a:lnTo>
                    <a:pt x="946" y="645"/>
                  </a:lnTo>
                  <a:lnTo>
                    <a:pt x="959" y="626"/>
                  </a:lnTo>
                  <a:lnTo>
                    <a:pt x="973" y="609"/>
                  </a:lnTo>
                  <a:lnTo>
                    <a:pt x="1003" y="576"/>
                  </a:lnTo>
                  <a:lnTo>
                    <a:pt x="1034" y="543"/>
                  </a:lnTo>
                  <a:lnTo>
                    <a:pt x="1049" y="527"/>
                  </a:lnTo>
                  <a:lnTo>
                    <a:pt x="1063" y="510"/>
                  </a:lnTo>
                  <a:lnTo>
                    <a:pt x="1078" y="492"/>
                  </a:lnTo>
                  <a:lnTo>
                    <a:pt x="1090" y="475"/>
                  </a:lnTo>
                  <a:lnTo>
                    <a:pt x="1102" y="457"/>
                  </a:lnTo>
                  <a:lnTo>
                    <a:pt x="1111" y="437"/>
                  </a:lnTo>
                  <a:lnTo>
                    <a:pt x="1117" y="427"/>
                  </a:lnTo>
                  <a:lnTo>
                    <a:pt x="1120" y="416"/>
                  </a:lnTo>
                  <a:lnTo>
                    <a:pt x="1124" y="405"/>
                  </a:lnTo>
                  <a:lnTo>
                    <a:pt x="1127" y="394"/>
                  </a:lnTo>
                  <a:lnTo>
                    <a:pt x="1132" y="377"/>
                  </a:lnTo>
                  <a:lnTo>
                    <a:pt x="1136" y="358"/>
                  </a:lnTo>
                  <a:lnTo>
                    <a:pt x="1139" y="340"/>
                  </a:lnTo>
                  <a:lnTo>
                    <a:pt x="1140" y="322"/>
                  </a:lnTo>
                  <a:lnTo>
                    <a:pt x="1139" y="303"/>
                  </a:lnTo>
                  <a:lnTo>
                    <a:pt x="1138" y="285"/>
                  </a:lnTo>
                  <a:lnTo>
                    <a:pt x="1136" y="268"/>
                  </a:lnTo>
                  <a:lnTo>
                    <a:pt x="1133" y="249"/>
                  </a:lnTo>
                  <a:lnTo>
                    <a:pt x="1138" y="244"/>
                  </a:lnTo>
                  <a:lnTo>
                    <a:pt x="1144" y="240"/>
                  </a:lnTo>
                  <a:lnTo>
                    <a:pt x="1151" y="237"/>
                  </a:lnTo>
                  <a:lnTo>
                    <a:pt x="1157" y="235"/>
                  </a:lnTo>
                  <a:lnTo>
                    <a:pt x="1165" y="234"/>
                  </a:lnTo>
                  <a:lnTo>
                    <a:pt x="1173" y="234"/>
                  </a:lnTo>
                  <a:lnTo>
                    <a:pt x="1180" y="235"/>
                  </a:lnTo>
                  <a:lnTo>
                    <a:pt x="1188" y="237"/>
                  </a:lnTo>
                  <a:lnTo>
                    <a:pt x="1252" y="234"/>
                  </a:lnTo>
                  <a:lnTo>
                    <a:pt x="1314" y="232"/>
                  </a:lnTo>
                  <a:lnTo>
                    <a:pt x="1375" y="232"/>
                  </a:lnTo>
                  <a:lnTo>
                    <a:pt x="1437" y="232"/>
                  </a:lnTo>
                  <a:lnTo>
                    <a:pt x="1496" y="233"/>
                  </a:lnTo>
                  <a:lnTo>
                    <a:pt x="1556" y="233"/>
                  </a:lnTo>
                  <a:lnTo>
                    <a:pt x="1616" y="231"/>
                  </a:lnTo>
                  <a:lnTo>
                    <a:pt x="1677" y="228"/>
                  </a:lnTo>
                  <a:lnTo>
                    <a:pt x="1754" y="227"/>
                  </a:lnTo>
                  <a:lnTo>
                    <a:pt x="1831" y="226"/>
                  </a:lnTo>
                  <a:lnTo>
                    <a:pt x="1908" y="225"/>
                  </a:lnTo>
                  <a:lnTo>
                    <a:pt x="1985" y="224"/>
                  </a:lnTo>
                  <a:lnTo>
                    <a:pt x="2062" y="223"/>
                  </a:lnTo>
                  <a:lnTo>
                    <a:pt x="2140" y="222"/>
                  </a:lnTo>
                  <a:lnTo>
                    <a:pt x="2218" y="220"/>
                  </a:lnTo>
                  <a:lnTo>
                    <a:pt x="2294" y="219"/>
                  </a:lnTo>
                  <a:lnTo>
                    <a:pt x="2372" y="217"/>
                  </a:lnTo>
                  <a:lnTo>
                    <a:pt x="2449" y="216"/>
                  </a:lnTo>
                  <a:lnTo>
                    <a:pt x="2526" y="215"/>
                  </a:lnTo>
                  <a:lnTo>
                    <a:pt x="2604" y="214"/>
                  </a:lnTo>
                  <a:lnTo>
                    <a:pt x="2681" y="213"/>
                  </a:lnTo>
                  <a:lnTo>
                    <a:pt x="2757" y="212"/>
                  </a:lnTo>
                  <a:lnTo>
                    <a:pt x="2835" y="211"/>
                  </a:lnTo>
                  <a:lnTo>
                    <a:pt x="2912" y="210"/>
                  </a:lnTo>
                  <a:lnTo>
                    <a:pt x="2981" y="209"/>
                  </a:lnTo>
                  <a:lnTo>
                    <a:pt x="3052" y="208"/>
                  </a:lnTo>
                  <a:lnTo>
                    <a:pt x="3124" y="209"/>
                  </a:lnTo>
                  <a:lnTo>
                    <a:pt x="3197" y="209"/>
                  </a:lnTo>
                  <a:lnTo>
                    <a:pt x="3270" y="210"/>
                  </a:lnTo>
                  <a:lnTo>
                    <a:pt x="3343" y="210"/>
                  </a:lnTo>
                  <a:lnTo>
                    <a:pt x="3416" y="209"/>
                  </a:lnTo>
                  <a:lnTo>
                    <a:pt x="3487" y="206"/>
                  </a:lnTo>
                  <a:lnTo>
                    <a:pt x="3635" y="205"/>
                  </a:lnTo>
                  <a:lnTo>
                    <a:pt x="3883" y="204"/>
                  </a:lnTo>
                  <a:lnTo>
                    <a:pt x="4213" y="203"/>
                  </a:lnTo>
                  <a:lnTo>
                    <a:pt x="4615" y="201"/>
                  </a:lnTo>
                  <a:lnTo>
                    <a:pt x="5072" y="200"/>
                  </a:lnTo>
                  <a:lnTo>
                    <a:pt x="5572" y="199"/>
                  </a:lnTo>
                  <a:lnTo>
                    <a:pt x="6098" y="197"/>
                  </a:lnTo>
                  <a:lnTo>
                    <a:pt x="6640" y="196"/>
                  </a:lnTo>
                  <a:lnTo>
                    <a:pt x="7181" y="194"/>
                  </a:lnTo>
                  <a:lnTo>
                    <a:pt x="7708" y="193"/>
                  </a:lnTo>
                  <a:lnTo>
                    <a:pt x="8206" y="191"/>
                  </a:lnTo>
                  <a:lnTo>
                    <a:pt x="8663" y="190"/>
                  </a:lnTo>
                  <a:lnTo>
                    <a:pt x="9063" y="188"/>
                  </a:lnTo>
                  <a:lnTo>
                    <a:pt x="9392" y="187"/>
                  </a:lnTo>
                  <a:lnTo>
                    <a:pt x="9637" y="185"/>
                  </a:lnTo>
                  <a:lnTo>
                    <a:pt x="9783" y="183"/>
                  </a:lnTo>
                  <a:lnTo>
                    <a:pt x="9795" y="185"/>
                  </a:lnTo>
                  <a:lnTo>
                    <a:pt x="9809" y="186"/>
                  </a:lnTo>
                  <a:lnTo>
                    <a:pt x="9822" y="185"/>
                  </a:lnTo>
                  <a:lnTo>
                    <a:pt x="9836" y="184"/>
                  </a:lnTo>
                  <a:lnTo>
                    <a:pt x="9844" y="184"/>
                  </a:lnTo>
                  <a:lnTo>
                    <a:pt x="9850" y="184"/>
                  </a:lnTo>
                  <a:lnTo>
                    <a:pt x="9856" y="185"/>
                  </a:lnTo>
                  <a:lnTo>
                    <a:pt x="9861" y="186"/>
                  </a:lnTo>
                  <a:lnTo>
                    <a:pt x="9866" y="188"/>
                  </a:lnTo>
                  <a:lnTo>
                    <a:pt x="9871" y="191"/>
                  </a:lnTo>
                  <a:lnTo>
                    <a:pt x="9875" y="195"/>
                  </a:lnTo>
                  <a:lnTo>
                    <a:pt x="9878" y="200"/>
                  </a:lnTo>
                  <a:lnTo>
                    <a:pt x="9877" y="223"/>
                  </a:lnTo>
                  <a:lnTo>
                    <a:pt x="9877" y="244"/>
                  </a:lnTo>
                  <a:lnTo>
                    <a:pt x="9877" y="265"/>
                  </a:lnTo>
                  <a:lnTo>
                    <a:pt x="9879" y="287"/>
                  </a:lnTo>
                  <a:lnTo>
                    <a:pt x="9881" y="307"/>
                  </a:lnTo>
                  <a:lnTo>
                    <a:pt x="9885" y="328"/>
                  </a:lnTo>
                  <a:lnTo>
                    <a:pt x="9891" y="348"/>
                  </a:lnTo>
                  <a:lnTo>
                    <a:pt x="9897" y="369"/>
                  </a:lnTo>
                  <a:lnTo>
                    <a:pt x="9904" y="388"/>
                  </a:lnTo>
                  <a:lnTo>
                    <a:pt x="9912" y="407"/>
                  </a:lnTo>
                  <a:lnTo>
                    <a:pt x="9921" y="425"/>
                  </a:lnTo>
                  <a:lnTo>
                    <a:pt x="9931" y="443"/>
                  </a:lnTo>
                  <a:lnTo>
                    <a:pt x="9944" y="461"/>
                  </a:lnTo>
                  <a:lnTo>
                    <a:pt x="9956" y="478"/>
                  </a:lnTo>
                  <a:lnTo>
                    <a:pt x="9970" y="494"/>
                  </a:lnTo>
                  <a:lnTo>
                    <a:pt x="9986" y="510"/>
                  </a:lnTo>
                  <a:lnTo>
                    <a:pt x="9994" y="520"/>
                  </a:lnTo>
                  <a:lnTo>
                    <a:pt x="10004" y="530"/>
                  </a:lnTo>
                  <a:lnTo>
                    <a:pt x="10013" y="540"/>
                  </a:lnTo>
                  <a:lnTo>
                    <a:pt x="10024" y="550"/>
                  </a:lnTo>
                  <a:lnTo>
                    <a:pt x="10046" y="570"/>
                  </a:lnTo>
                  <a:lnTo>
                    <a:pt x="10066" y="590"/>
                  </a:lnTo>
                  <a:lnTo>
                    <a:pt x="10076" y="602"/>
                  </a:lnTo>
                  <a:lnTo>
                    <a:pt x="10084" y="613"/>
                  </a:lnTo>
                  <a:lnTo>
                    <a:pt x="10090" y="625"/>
                  </a:lnTo>
                  <a:lnTo>
                    <a:pt x="10094" y="637"/>
                  </a:lnTo>
                  <a:lnTo>
                    <a:pt x="10096" y="644"/>
                  </a:lnTo>
                  <a:lnTo>
                    <a:pt x="10097" y="650"/>
                  </a:lnTo>
                  <a:lnTo>
                    <a:pt x="10097" y="657"/>
                  </a:lnTo>
                  <a:lnTo>
                    <a:pt x="10096" y="664"/>
                  </a:lnTo>
                  <a:lnTo>
                    <a:pt x="10095" y="671"/>
                  </a:lnTo>
                  <a:lnTo>
                    <a:pt x="10094" y="678"/>
                  </a:lnTo>
                  <a:lnTo>
                    <a:pt x="10091" y="686"/>
                  </a:lnTo>
                  <a:lnTo>
                    <a:pt x="10088" y="694"/>
                  </a:lnTo>
                  <a:lnTo>
                    <a:pt x="10083" y="695"/>
                  </a:lnTo>
                  <a:lnTo>
                    <a:pt x="10078" y="697"/>
                  </a:lnTo>
                  <a:lnTo>
                    <a:pt x="10072" y="697"/>
                  </a:lnTo>
                  <a:lnTo>
                    <a:pt x="10068" y="697"/>
                  </a:lnTo>
                  <a:lnTo>
                    <a:pt x="10059" y="695"/>
                  </a:lnTo>
                  <a:lnTo>
                    <a:pt x="10051" y="692"/>
                  </a:lnTo>
                  <a:lnTo>
                    <a:pt x="10043" y="687"/>
                  </a:lnTo>
                  <a:lnTo>
                    <a:pt x="10035" y="681"/>
                  </a:lnTo>
                  <a:lnTo>
                    <a:pt x="10026" y="674"/>
                  </a:lnTo>
                  <a:lnTo>
                    <a:pt x="10019" y="667"/>
                  </a:lnTo>
                  <a:lnTo>
                    <a:pt x="10011" y="660"/>
                  </a:lnTo>
                  <a:lnTo>
                    <a:pt x="10003" y="654"/>
                  </a:lnTo>
                  <a:lnTo>
                    <a:pt x="9995" y="647"/>
                  </a:lnTo>
                  <a:lnTo>
                    <a:pt x="9987" y="642"/>
                  </a:lnTo>
                  <a:lnTo>
                    <a:pt x="9977" y="637"/>
                  </a:lnTo>
                  <a:lnTo>
                    <a:pt x="9967" y="635"/>
                  </a:lnTo>
                  <a:lnTo>
                    <a:pt x="9962" y="634"/>
                  </a:lnTo>
                  <a:lnTo>
                    <a:pt x="9957" y="634"/>
                  </a:lnTo>
                  <a:lnTo>
                    <a:pt x="9952" y="635"/>
                  </a:lnTo>
                  <a:lnTo>
                    <a:pt x="9946" y="636"/>
                  </a:lnTo>
                  <a:lnTo>
                    <a:pt x="9932" y="641"/>
                  </a:lnTo>
                  <a:lnTo>
                    <a:pt x="9920" y="646"/>
                  </a:lnTo>
                  <a:lnTo>
                    <a:pt x="9908" y="652"/>
                  </a:lnTo>
                  <a:lnTo>
                    <a:pt x="9897" y="660"/>
                  </a:lnTo>
                  <a:lnTo>
                    <a:pt x="9893" y="664"/>
                  </a:lnTo>
                  <a:lnTo>
                    <a:pt x="9887" y="668"/>
                  </a:lnTo>
                  <a:lnTo>
                    <a:pt x="9883" y="673"/>
                  </a:lnTo>
                  <a:lnTo>
                    <a:pt x="9879" y="679"/>
                  </a:lnTo>
                  <a:lnTo>
                    <a:pt x="9876" y="685"/>
                  </a:lnTo>
                  <a:lnTo>
                    <a:pt x="9873" y="692"/>
                  </a:lnTo>
                  <a:lnTo>
                    <a:pt x="9871" y="698"/>
                  </a:lnTo>
                  <a:lnTo>
                    <a:pt x="9869" y="705"/>
                  </a:lnTo>
                  <a:lnTo>
                    <a:pt x="9867" y="715"/>
                  </a:lnTo>
                  <a:lnTo>
                    <a:pt x="9865" y="724"/>
                  </a:lnTo>
                  <a:lnTo>
                    <a:pt x="9865" y="735"/>
                  </a:lnTo>
                  <a:lnTo>
                    <a:pt x="9865" y="744"/>
                  </a:lnTo>
                  <a:lnTo>
                    <a:pt x="9866" y="753"/>
                  </a:lnTo>
                  <a:lnTo>
                    <a:pt x="9868" y="762"/>
                  </a:lnTo>
                  <a:lnTo>
                    <a:pt x="9870" y="771"/>
                  </a:lnTo>
                  <a:lnTo>
                    <a:pt x="9873" y="781"/>
                  </a:lnTo>
                  <a:lnTo>
                    <a:pt x="9881" y="797"/>
                  </a:lnTo>
                  <a:lnTo>
                    <a:pt x="9891" y="813"/>
                  </a:lnTo>
                  <a:lnTo>
                    <a:pt x="9901" y="829"/>
                  </a:lnTo>
                  <a:lnTo>
                    <a:pt x="9912" y="843"/>
                  </a:lnTo>
                  <a:lnTo>
                    <a:pt x="9911" y="849"/>
                  </a:lnTo>
                  <a:lnTo>
                    <a:pt x="9910" y="854"/>
                  </a:lnTo>
                  <a:lnTo>
                    <a:pt x="9907" y="859"/>
                  </a:lnTo>
                  <a:lnTo>
                    <a:pt x="9905" y="863"/>
                  </a:lnTo>
                  <a:lnTo>
                    <a:pt x="9898" y="872"/>
                  </a:lnTo>
                  <a:lnTo>
                    <a:pt x="9890" y="880"/>
                  </a:lnTo>
                  <a:lnTo>
                    <a:pt x="9881" y="888"/>
                  </a:lnTo>
                  <a:lnTo>
                    <a:pt x="9874" y="896"/>
                  </a:lnTo>
                  <a:lnTo>
                    <a:pt x="9871" y="900"/>
                  </a:lnTo>
                  <a:lnTo>
                    <a:pt x="9868" y="905"/>
                  </a:lnTo>
                  <a:lnTo>
                    <a:pt x="9865" y="909"/>
                  </a:lnTo>
                  <a:lnTo>
                    <a:pt x="9863" y="914"/>
                  </a:lnTo>
                  <a:lnTo>
                    <a:pt x="9860" y="924"/>
                  </a:lnTo>
                  <a:lnTo>
                    <a:pt x="9857" y="934"/>
                  </a:lnTo>
                  <a:lnTo>
                    <a:pt x="9855" y="943"/>
                  </a:lnTo>
                  <a:lnTo>
                    <a:pt x="9855" y="953"/>
                  </a:lnTo>
                  <a:lnTo>
                    <a:pt x="9855" y="963"/>
                  </a:lnTo>
                  <a:lnTo>
                    <a:pt x="9855" y="973"/>
                  </a:lnTo>
                  <a:lnTo>
                    <a:pt x="9857" y="982"/>
                  </a:lnTo>
                  <a:lnTo>
                    <a:pt x="9859" y="991"/>
                  </a:lnTo>
                  <a:lnTo>
                    <a:pt x="9862" y="1001"/>
                  </a:lnTo>
                  <a:lnTo>
                    <a:pt x="9866" y="1011"/>
                  </a:lnTo>
                  <a:lnTo>
                    <a:pt x="9869" y="1019"/>
                  </a:lnTo>
                  <a:lnTo>
                    <a:pt x="9874" y="1028"/>
                  </a:lnTo>
                  <a:lnTo>
                    <a:pt x="9879" y="1036"/>
                  </a:lnTo>
                  <a:lnTo>
                    <a:pt x="9884" y="1044"/>
                  </a:lnTo>
                  <a:lnTo>
                    <a:pt x="9891" y="1051"/>
                  </a:lnTo>
                  <a:lnTo>
                    <a:pt x="9897" y="1059"/>
                  </a:lnTo>
                  <a:lnTo>
                    <a:pt x="9918" y="1068"/>
                  </a:lnTo>
                  <a:lnTo>
                    <a:pt x="9941" y="1078"/>
                  </a:lnTo>
                  <a:lnTo>
                    <a:pt x="9952" y="1081"/>
                  </a:lnTo>
                  <a:lnTo>
                    <a:pt x="9963" y="1083"/>
                  </a:lnTo>
                  <a:lnTo>
                    <a:pt x="9969" y="1082"/>
                  </a:lnTo>
                  <a:lnTo>
                    <a:pt x="9974" y="1081"/>
                  </a:lnTo>
                  <a:lnTo>
                    <a:pt x="9980" y="1079"/>
                  </a:lnTo>
                  <a:lnTo>
                    <a:pt x="9986" y="1076"/>
                  </a:lnTo>
                  <a:lnTo>
                    <a:pt x="9995" y="1070"/>
                  </a:lnTo>
                  <a:lnTo>
                    <a:pt x="10003" y="1064"/>
                  </a:lnTo>
                  <a:lnTo>
                    <a:pt x="10011" y="1056"/>
                  </a:lnTo>
                  <a:lnTo>
                    <a:pt x="10018" y="1047"/>
                  </a:lnTo>
                  <a:lnTo>
                    <a:pt x="10024" y="1038"/>
                  </a:lnTo>
                  <a:lnTo>
                    <a:pt x="10030" y="1028"/>
                  </a:lnTo>
                  <a:lnTo>
                    <a:pt x="10031" y="1023"/>
                  </a:lnTo>
                  <a:lnTo>
                    <a:pt x="10032" y="1017"/>
                  </a:lnTo>
                  <a:lnTo>
                    <a:pt x="10033" y="1012"/>
                  </a:lnTo>
                  <a:lnTo>
                    <a:pt x="10033" y="1004"/>
                  </a:lnTo>
                  <a:lnTo>
                    <a:pt x="10037" y="1001"/>
                  </a:lnTo>
                  <a:lnTo>
                    <a:pt x="10043" y="998"/>
                  </a:lnTo>
                  <a:lnTo>
                    <a:pt x="10049" y="997"/>
                  </a:lnTo>
                  <a:lnTo>
                    <a:pt x="10056" y="997"/>
                  </a:lnTo>
                  <a:lnTo>
                    <a:pt x="10062" y="998"/>
                  </a:lnTo>
                  <a:lnTo>
                    <a:pt x="10069" y="1000"/>
                  </a:lnTo>
                  <a:lnTo>
                    <a:pt x="10076" y="1003"/>
                  </a:lnTo>
                  <a:lnTo>
                    <a:pt x="10082" y="1007"/>
                  </a:lnTo>
                  <a:lnTo>
                    <a:pt x="10089" y="1016"/>
                  </a:lnTo>
                  <a:lnTo>
                    <a:pt x="10095" y="1025"/>
                  </a:lnTo>
                  <a:lnTo>
                    <a:pt x="10099" y="1035"/>
                  </a:lnTo>
                  <a:lnTo>
                    <a:pt x="10102" y="1045"/>
                  </a:lnTo>
                  <a:lnTo>
                    <a:pt x="10103" y="1056"/>
                  </a:lnTo>
                  <a:lnTo>
                    <a:pt x="10103" y="1066"/>
                  </a:lnTo>
                  <a:lnTo>
                    <a:pt x="10100" y="1077"/>
                  </a:lnTo>
                  <a:lnTo>
                    <a:pt x="10097" y="1087"/>
                  </a:lnTo>
                  <a:lnTo>
                    <a:pt x="10089" y="1104"/>
                  </a:lnTo>
                  <a:lnTo>
                    <a:pt x="10081" y="1119"/>
                  </a:lnTo>
                  <a:lnTo>
                    <a:pt x="10070" y="1133"/>
                  </a:lnTo>
                  <a:lnTo>
                    <a:pt x="10059" y="1148"/>
                  </a:lnTo>
                  <a:lnTo>
                    <a:pt x="10036" y="1174"/>
                  </a:lnTo>
                  <a:lnTo>
                    <a:pt x="10011" y="1200"/>
                  </a:lnTo>
                  <a:lnTo>
                    <a:pt x="9998" y="1213"/>
                  </a:lnTo>
                  <a:lnTo>
                    <a:pt x="9987" y="1226"/>
                  </a:lnTo>
                  <a:lnTo>
                    <a:pt x="9975" y="1239"/>
                  </a:lnTo>
                  <a:lnTo>
                    <a:pt x="9964" y="1253"/>
                  </a:lnTo>
                  <a:lnTo>
                    <a:pt x="9955" y="1268"/>
                  </a:lnTo>
                  <a:lnTo>
                    <a:pt x="9947" y="1283"/>
                  </a:lnTo>
                  <a:lnTo>
                    <a:pt x="9940" y="1300"/>
                  </a:lnTo>
                  <a:lnTo>
                    <a:pt x="9933" y="1317"/>
                  </a:lnTo>
                  <a:lnTo>
                    <a:pt x="9921" y="1369"/>
                  </a:lnTo>
                  <a:close/>
                  <a:moveTo>
                    <a:pt x="9912" y="1231"/>
                  </a:moveTo>
                  <a:lnTo>
                    <a:pt x="9905" y="1243"/>
                  </a:lnTo>
                  <a:lnTo>
                    <a:pt x="9899" y="1254"/>
                  </a:lnTo>
                  <a:lnTo>
                    <a:pt x="9893" y="1266"/>
                  </a:lnTo>
                  <a:lnTo>
                    <a:pt x="9887" y="1277"/>
                  </a:lnTo>
                  <a:lnTo>
                    <a:pt x="9878" y="1303"/>
                  </a:lnTo>
                  <a:lnTo>
                    <a:pt x="9871" y="1328"/>
                  </a:lnTo>
                  <a:lnTo>
                    <a:pt x="9864" y="1355"/>
                  </a:lnTo>
                  <a:lnTo>
                    <a:pt x="9859" y="1382"/>
                  </a:lnTo>
                  <a:lnTo>
                    <a:pt x="9853" y="1408"/>
                  </a:lnTo>
                  <a:lnTo>
                    <a:pt x="9848" y="1435"/>
                  </a:lnTo>
                  <a:lnTo>
                    <a:pt x="9829" y="1450"/>
                  </a:lnTo>
                  <a:lnTo>
                    <a:pt x="9784" y="1452"/>
                  </a:lnTo>
                  <a:lnTo>
                    <a:pt x="9739" y="1453"/>
                  </a:lnTo>
                  <a:lnTo>
                    <a:pt x="9694" y="1454"/>
                  </a:lnTo>
                  <a:lnTo>
                    <a:pt x="9649" y="1455"/>
                  </a:lnTo>
                  <a:lnTo>
                    <a:pt x="9603" y="1456"/>
                  </a:lnTo>
                  <a:lnTo>
                    <a:pt x="9558" y="1456"/>
                  </a:lnTo>
                  <a:lnTo>
                    <a:pt x="9512" y="1457"/>
                  </a:lnTo>
                  <a:lnTo>
                    <a:pt x="9467" y="1457"/>
                  </a:lnTo>
                  <a:lnTo>
                    <a:pt x="9421" y="1457"/>
                  </a:lnTo>
                  <a:lnTo>
                    <a:pt x="9376" y="1457"/>
                  </a:lnTo>
                  <a:lnTo>
                    <a:pt x="9331" y="1457"/>
                  </a:lnTo>
                  <a:lnTo>
                    <a:pt x="9286" y="1458"/>
                  </a:lnTo>
                  <a:lnTo>
                    <a:pt x="9242" y="1458"/>
                  </a:lnTo>
                  <a:lnTo>
                    <a:pt x="9198" y="1458"/>
                  </a:lnTo>
                  <a:lnTo>
                    <a:pt x="9155" y="1458"/>
                  </a:lnTo>
                  <a:lnTo>
                    <a:pt x="9112" y="1459"/>
                  </a:lnTo>
                  <a:lnTo>
                    <a:pt x="3106" y="1473"/>
                  </a:lnTo>
                  <a:lnTo>
                    <a:pt x="2985" y="1475"/>
                  </a:lnTo>
                  <a:lnTo>
                    <a:pt x="1954" y="1480"/>
                  </a:lnTo>
                  <a:lnTo>
                    <a:pt x="1906" y="1480"/>
                  </a:lnTo>
                  <a:lnTo>
                    <a:pt x="1859" y="1480"/>
                  </a:lnTo>
                  <a:lnTo>
                    <a:pt x="1812" y="1480"/>
                  </a:lnTo>
                  <a:lnTo>
                    <a:pt x="1765" y="1481"/>
                  </a:lnTo>
                  <a:lnTo>
                    <a:pt x="1719" y="1482"/>
                  </a:lnTo>
                  <a:lnTo>
                    <a:pt x="1673" y="1483"/>
                  </a:lnTo>
                  <a:lnTo>
                    <a:pt x="1627" y="1484"/>
                  </a:lnTo>
                  <a:lnTo>
                    <a:pt x="1581" y="1485"/>
                  </a:lnTo>
                  <a:lnTo>
                    <a:pt x="1536" y="1486"/>
                  </a:lnTo>
                  <a:lnTo>
                    <a:pt x="1490" y="1487"/>
                  </a:lnTo>
                  <a:lnTo>
                    <a:pt x="1445" y="1488"/>
                  </a:lnTo>
                  <a:lnTo>
                    <a:pt x="1399" y="1489"/>
                  </a:lnTo>
                  <a:lnTo>
                    <a:pt x="1353" y="1489"/>
                  </a:lnTo>
                  <a:lnTo>
                    <a:pt x="1307" y="1489"/>
                  </a:lnTo>
                  <a:lnTo>
                    <a:pt x="1260" y="1489"/>
                  </a:lnTo>
                  <a:lnTo>
                    <a:pt x="1213" y="1489"/>
                  </a:lnTo>
                  <a:lnTo>
                    <a:pt x="1209" y="1484"/>
                  </a:lnTo>
                  <a:lnTo>
                    <a:pt x="1207" y="1480"/>
                  </a:lnTo>
                  <a:lnTo>
                    <a:pt x="1204" y="1475"/>
                  </a:lnTo>
                  <a:lnTo>
                    <a:pt x="1203" y="1469"/>
                  </a:lnTo>
                  <a:lnTo>
                    <a:pt x="1203" y="1458"/>
                  </a:lnTo>
                  <a:lnTo>
                    <a:pt x="1204" y="1447"/>
                  </a:lnTo>
                  <a:lnTo>
                    <a:pt x="1205" y="1436"/>
                  </a:lnTo>
                  <a:lnTo>
                    <a:pt x="1205" y="1424"/>
                  </a:lnTo>
                  <a:lnTo>
                    <a:pt x="1205" y="1419"/>
                  </a:lnTo>
                  <a:lnTo>
                    <a:pt x="1204" y="1413"/>
                  </a:lnTo>
                  <a:lnTo>
                    <a:pt x="1202" y="1408"/>
                  </a:lnTo>
                  <a:lnTo>
                    <a:pt x="1200" y="1403"/>
                  </a:lnTo>
                  <a:lnTo>
                    <a:pt x="1196" y="1384"/>
                  </a:lnTo>
                  <a:lnTo>
                    <a:pt x="1191" y="1364"/>
                  </a:lnTo>
                  <a:lnTo>
                    <a:pt x="1186" y="1346"/>
                  </a:lnTo>
                  <a:lnTo>
                    <a:pt x="1179" y="1327"/>
                  </a:lnTo>
                  <a:lnTo>
                    <a:pt x="1171" y="1310"/>
                  </a:lnTo>
                  <a:lnTo>
                    <a:pt x="1162" y="1294"/>
                  </a:lnTo>
                  <a:lnTo>
                    <a:pt x="1150" y="1277"/>
                  </a:lnTo>
                  <a:lnTo>
                    <a:pt x="1139" y="1262"/>
                  </a:lnTo>
                  <a:lnTo>
                    <a:pt x="1139" y="1257"/>
                  </a:lnTo>
                  <a:lnTo>
                    <a:pt x="1140" y="1253"/>
                  </a:lnTo>
                  <a:lnTo>
                    <a:pt x="1142" y="1249"/>
                  </a:lnTo>
                  <a:lnTo>
                    <a:pt x="1144" y="1246"/>
                  </a:lnTo>
                  <a:lnTo>
                    <a:pt x="1151" y="1242"/>
                  </a:lnTo>
                  <a:lnTo>
                    <a:pt x="1158" y="1238"/>
                  </a:lnTo>
                  <a:lnTo>
                    <a:pt x="1167" y="1235"/>
                  </a:lnTo>
                  <a:lnTo>
                    <a:pt x="1175" y="1232"/>
                  </a:lnTo>
                  <a:lnTo>
                    <a:pt x="1179" y="1230"/>
                  </a:lnTo>
                  <a:lnTo>
                    <a:pt x="1182" y="1228"/>
                  </a:lnTo>
                  <a:lnTo>
                    <a:pt x="1185" y="1225"/>
                  </a:lnTo>
                  <a:lnTo>
                    <a:pt x="1188" y="1221"/>
                  </a:lnTo>
                  <a:lnTo>
                    <a:pt x="1196" y="1215"/>
                  </a:lnTo>
                  <a:lnTo>
                    <a:pt x="1202" y="1208"/>
                  </a:lnTo>
                  <a:lnTo>
                    <a:pt x="1209" y="1201"/>
                  </a:lnTo>
                  <a:lnTo>
                    <a:pt x="1214" y="1192"/>
                  </a:lnTo>
                  <a:lnTo>
                    <a:pt x="1218" y="1184"/>
                  </a:lnTo>
                  <a:lnTo>
                    <a:pt x="1222" y="1176"/>
                  </a:lnTo>
                  <a:lnTo>
                    <a:pt x="1225" y="1168"/>
                  </a:lnTo>
                  <a:lnTo>
                    <a:pt x="1227" y="1160"/>
                  </a:lnTo>
                  <a:lnTo>
                    <a:pt x="1234" y="1124"/>
                  </a:lnTo>
                  <a:lnTo>
                    <a:pt x="1243" y="1088"/>
                  </a:lnTo>
                  <a:lnTo>
                    <a:pt x="1248" y="1084"/>
                  </a:lnTo>
                  <a:lnTo>
                    <a:pt x="1254" y="1081"/>
                  </a:lnTo>
                  <a:lnTo>
                    <a:pt x="1259" y="1079"/>
                  </a:lnTo>
                  <a:lnTo>
                    <a:pt x="1264" y="1077"/>
                  </a:lnTo>
                  <a:lnTo>
                    <a:pt x="1276" y="1075"/>
                  </a:lnTo>
                  <a:lnTo>
                    <a:pt x="1288" y="1075"/>
                  </a:lnTo>
                  <a:lnTo>
                    <a:pt x="1300" y="1075"/>
                  </a:lnTo>
                  <a:lnTo>
                    <a:pt x="1312" y="1074"/>
                  </a:lnTo>
                  <a:lnTo>
                    <a:pt x="1317" y="1073"/>
                  </a:lnTo>
                  <a:lnTo>
                    <a:pt x="1323" y="1071"/>
                  </a:lnTo>
                  <a:lnTo>
                    <a:pt x="1328" y="1069"/>
                  </a:lnTo>
                  <a:lnTo>
                    <a:pt x="1332" y="1066"/>
                  </a:lnTo>
                  <a:lnTo>
                    <a:pt x="1340" y="1068"/>
                  </a:lnTo>
                  <a:lnTo>
                    <a:pt x="1348" y="1068"/>
                  </a:lnTo>
                  <a:lnTo>
                    <a:pt x="1355" y="1068"/>
                  </a:lnTo>
                  <a:lnTo>
                    <a:pt x="1361" y="1067"/>
                  </a:lnTo>
                  <a:lnTo>
                    <a:pt x="1373" y="1062"/>
                  </a:lnTo>
                  <a:lnTo>
                    <a:pt x="1384" y="1056"/>
                  </a:lnTo>
                  <a:lnTo>
                    <a:pt x="1395" y="1048"/>
                  </a:lnTo>
                  <a:lnTo>
                    <a:pt x="1406" y="1042"/>
                  </a:lnTo>
                  <a:lnTo>
                    <a:pt x="1412" y="1039"/>
                  </a:lnTo>
                  <a:lnTo>
                    <a:pt x="1418" y="1037"/>
                  </a:lnTo>
                  <a:lnTo>
                    <a:pt x="1424" y="1035"/>
                  </a:lnTo>
                  <a:lnTo>
                    <a:pt x="1431" y="1034"/>
                  </a:lnTo>
                  <a:lnTo>
                    <a:pt x="1439" y="1030"/>
                  </a:lnTo>
                  <a:lnTo>
                    <a:pt x="1446" y="1025"/>
                  </a:lnTo>
                  <a:lnTo>
                    <a:pt x="1452" y="1020"/>
                  </a:lnTo>
                  <a:lnTo>
                    <a:pt x="1458" y="1014"/>
                  </a:lnTo>
                  <a:lnTo>
                    <a:pt x="1468" y="1001"/>
                  </a:lnTo>
                  <a:lnTo>
                    <a:pt x="1476" y="988"/>
                  </a:lnTo>
                  <a:lnTo>
                    <a:pt x="1492" y="960"/>
                  </a:lnTo>
                  <a:lnTo>
                    <a:pt x="1508" y="932"/>
                  </a:lnTo>
                  <a:lnTo>
                    <a:pt x="1509" y="922"/>
                  </a:lnTo>
                  <a:lnTo>
                    <a:pt x="1509" y="912"/>
                  </a:lnTo>
                  <a:lnTo>
                    <a:pt x="1509" y="902"/>
                  </a:lnTo>
                  <a:lnTo>
                    <a:pt x="1508" y="893"/>
                  </a:lnTo>
                  <a:lnTo>
                    <a:pt x="1507" y="884"/>
                  </a:lnTo>
                  <a:lnTo>
                    <a:pt x="1505" y="875"/>
                  </a:lnTo>
                  <a:lnTo>
                    <a:pt x="1502" y="865"/>
                  </a:lnTo>
                  <a:lnTo>
                    <a:pt x="1499" y="856"/>
                  </a:lnTo>
                  <a:lnTo>
                    <a:pt x="1496" y="847"/>
                  </a:lnTo>
                  <a:lnTo>
                    <a:pt x="1492" y="839"/>
                  </a:lnTo>
                  <a:lnTo>
                    <a:pt x="1487" y="831"/>
                  </a:lnTo>
                  <a:lnTo>
                    <a:pt x="1482" y="821"/>
                  </a:lnTo>
                  <a:lnTo>
                    <a:pt x="1475" y="813"/>
                  </a:lnTo>
                  <a:lnTo>
                    <a:pt x="1469" y="806"/>
                  </a:lnTo>
                  <a:lnTo>
                    <a:pt x="1463" y="798"/>
                  </a:lnTo>
                  <a:lnTo>
                    <a:pt x="1456" y="791"/>
                  </a:lnTo>
                  <a:lnTo>
                    <a:pt x="1438" y="783"/>
                  </a:lnTo>
                  <a:lnTo>
                    <a:pt x="1417" y="774"/>
                  </a:lnTo>
                  <a:lnTo>
                    <a:pt x="1407" y="770"/>
                  </a:lnTo>
                  <a:lnTo>
                    <a:pt x="1396" y="767"/>
                  </a:lnTo>
                  <a:lnTo>
                    <a:pt x="1384" y="764"/>
                  </a:lnTo>
                  <a:lnTo>
                    <a:pt x="1374" y="762"/>
                  </a:lnTo>
                  <a:lnTo>
                    <a:pt x="1363" y="761"/>
                  </a:lnTo>
                  <a:lnTo>
                    <a:pt x="1352" y="761"/>
                  </a:lnTo>
                  <a:lnTo>
                    <a:pt x="1340" y="761"/>
                  </a:lnTo>
                  <a:lnTo>
                    <a:pt x="1329" y="763"/>
                  </a:lnTo>
                  <a:lnTo>
                    <a:pt x="1319" y="766"/>
                  </a:lnTo>
                  <a:lnTo>
                    <a:pt x="1309" y="770"/>
                  </a:lnTo>
                  <a:lnTo>
                    <a:pt x="1299" y="775"/>
                  </a:lnTo>
                  <a:lnTo>
                    <a:pt x="1289" y="784"/>
                  </a:lnTo>
                  <a:lnTo>
                    <a:pt x="1286" y="782"/>
                  </a:lnTo>
                  <a:lnTo>
                    <a:pt x="1283" y="781"/>
                  </a:lnTo>
                  <a:lnTo>
                    <a:pt x="1280" y="780"/>
                  </a:lnTo>
                  <a:lnTo>
                    <a:pt x="1277" y="780"/>
                  </a:lnTo>
                  <a:lnTo>
                    <a:pt x="1271" y="780"/>
                  </a:lnTo>
                  <a:lnTo>
                    <a:pt x="1265" y="781"/>
                  </a:lnTo>
                  <a:lnTo>
                    <a:pt x="1259" y="781"/>
                  </a:lnTo>
                  <a:lnTo>
                    <a:pt x="1254" y="780"/>
                  </a:lnTo>
                  <a:lnTo>
                    <a:pt x="1252" y="778"/>
                  </a:lnTo>
                  <a:lnTo>
                    <a:pt x="1249" y="775"/>
                  </a:lnTo>
                  <a:lnTo>
                    <a:pt x="1247" y="772"/>
                  </a:lnTo>
                  <a:lnTo>
                    <a:pt x="1246" y="768"/>
                  </a:lnTo>
                  <a:lnTo>
                    <a:pt x="1247" y="760"/>
                  </a:lnTo>
                  <a:lnTo>
                    <a:pt x="1247" y="752"/>
                  </a:lnTo>
                  <a:lnTo>
                    <a:pt x="1247" y="744"/>
                  </a:lnTo>
                  <a:lnTo>
                    <a:pt x="1246" y="737"/>
                  </a:lnTo>
                  <a:lnTo>
                    <a:pt x="1243" y="721"/>
                  </a:lnTo>
                  <a:lnTo>
                    <a:pt x="1238" y="708"/>
                  </a:lnTo>
                  <a:lnTo>
                    <a:pt x="1231" y="694"/>
                  </a:lnTo>
                  <a:lnTo>
                    <a:pt x="1223" y="681"/>
                  </a:lnTo>
                  <a:lnTo>
                    <a:pt x="1214" y="669"/>
                  </a:lnTo>
                  <a:lnTo>
                    <a:pt x="1203" y="658"/>
                  </a:lnTo>
                  <a:lnTo>
                    <a:pt x="1192" y="647"/>
                  </a:lnTo>
                  <a:lnTo>
                    <a:pt x="1180" y="636"/>
                  </a:lnTo>
                  <a:lnTo>
                    <a:pt x="1168" y="626"/>
                  </a:lnTo>
                  <a:lnTo>
                    <a:pt x="1154" y="617"/>
                  </a:lnTo>
                  <a:lnTo>
                    <a:pt x="1129" y="599"/>
                  </a:lnTo>
                  <a:lnTo>
                    <a:pt x="1104" y="582"/>
                  </a:lnTo>
                  <a:lnTo>
                    <a:pt x="1102" y="573"/>
                  </a:lnTo>
                  <a:lnTo>
                    <a:pt x="1101" y="565"/>
                  </a:lnTo>
                  <a:lnTo>
                    <a:pt x="1102" y="557"/>
                  </a:lnTo>
                  <a:lnTo>
                    <a:pt x="1104" y="550"/>
                  </a:lnTo>
                  <a:lnTo>
                    <a:pt x="1107" y="542"/>
                  </a:lnTo>
                  <a:lnTo>
                    <a:pt x="1111" y="536"/>
                  </a:lnTo>
                  <a:lnTo>
                    <a:pt x="1116" y="529"/>
                  </a:lnTo>
                  <a:lnTo>
                    <a:pt x="1122" y="523"/>
                  </a:lnTo>
                  <a:lnTo>
                    <a:pt x="1133" y="511"/>
                  </a:lnTo>
                  <a:lnTo>
                    <a:pt x="1145" y="498"/>
                  </a:lnTo>
                  <a:lnTo>
                    <a:pt x="1150" y="491"/>
                  </a:lnTo>
                  <a:lnTo>
                    <a:pt x="1155" y="485"/>
                  </a:lnTo>
                  <a:lnTo>
                    <a:pt x="1159" y="478"/>
                  </a:lnTo>
                  <a:lnTo>
                    <a:pt x="1164" y="471"/>
                  </a:lnTo>
                  <a:lnTo>
                    <a:pt x="1171" y="449"/>
                  </a:lnTo>
                  <a:lnTo>
                    <a:pt x="1178" y="429"/>
                  </a:lnTo>
                  <a:lnTo>
                    <a:pt x="1184" y="408"/>
                  </a:lnTo>
                  <a:lnTo>
                    <a:pt x="1189" y="387"/>
                  </a:lnTo>
                  <a:lnTo>
                    <a:pt x="1193" y="365"/>
                  </a:lnTo>
                  <a:lnTo>
                    <a:pt x="1196" y="343"/>
                  </a:lnTo>
                  <a:lnTo>
                    <a:pt x="1197" y="321"/>
                  </a:lnTo>
                  <a:lnTo>
                    <a:pt x="1197" y="298"/>
                  </a:lnTo>
                  <a:lnTo>
                    <a:pt x="1199" y="294"/>
                  </a:lnTo>
                  <a:lnTo>
                    <a:pt x="1201" y="291"/>
                  </a:lnTo>
                  <a:lnTo>
                    <a:pt x="1204" y="289"/>
                  </a:lnTo>
                  <a:lnTo>
                    <a:pt x="1208" y="286"/>
                  </a:lnTo>
                  <a:lnTo>
                    <a:pt x="1214" y="284"/>
                  </a:lnTo>
                  <a:lnTo>
                    <a:pt x="1221" y="282"/>
                  </a:lnTo>
                  <a:lnTo>
                    <a:pt x="1237" y="280"/>
                  </a:lnTo>
                  <a:lnTo>
                    <a:pt x="1253" y="279"/>
                  </a:lnTo>
                  <a:lnTo>
                    <a:pt x="1283" y="282"/>
                  </a:lnTo>
                  <a:lnTo>
                    <a:pt x="1314" y="284"/>
                  </a:lnTo>
                  <a:lnTo>
                    <a:pt x="1344" y="285"/>
                  </a:lnTo>
                  <a:lnTo>
                    <a:pt x="1374" y="286"/>
                  </a:lnTo>
                  <a:lnTo>
                    <a:pt x="1432" y="286"/>
                  </a:lnTo>
                  <a:lnTo>
                    <a:pt x="1491" y="284"/>
                  </a:lnTo>
                  <a:lnTo>
                    <a:pt x="1549" y="283"/>
                  </a:lnTo>
                  <a:lnTo>
                    <a:pt x="1607" y="281"/>
                  </a:lnTo>
                  <a:lnTo>
                    <a:pt x="1667" y="281"/>
                  </a:lnTo>
                  <a:lnTo>
                    <a:pt x="1727" y="283"/>
                  </a:lnTo>
                  <a:lnTo>
                    <a:pt x="1768" y="282"/>
                  </a:lnTo>
                  <a:lnTo>
                    <a:pt x="1809" y="281"/>
                  </a:lnTo>
                  <a:lnTo>
                    <a:pt x="1851" y="279"/>
                  </a:lnTo>
                  <a:lnTo>
                    <a:pt x="1890" y="277"/>
                  </a:lnTo>
                  <a:lnTo>
                    <a:pt x="1931" y="276"/>
                  </a:lnTo>
                  <a:lnTo>
                    <a:pt x="1972" y="276"/>
                  </a:lnTo>
                  <a:lnTo>
                    <a:pt x="2012" y="277"/>
                  </a:lnTo>
                  <a:lnTo>
                    <a:pt x="2053" y="279"/>
                  </a:lnTo>
                  <a:lnTo>
                    <a:pt x="2130" y="277"/>
                  </a:lnTo>
                  <a:lnTo>
                    <a:pt x="2207" y="276"/>
                  </a:lnTo>
                  <a:lnTo>
                    <a:pt x="2284" y="274"/>
                  </a:lnTo>
                  <a:lnTo>
                    <a:pt x="2361" y="273"/>
                  </a:lnTo>
                  <a:lnTo>
                    <a:pt x="2437" y="273"/>
                  </a:lnTo>
                  <a:lnTo>
                    <a:pt x="2514" y="272"/>
                  </a:lnTo>
                  <a:lnTo>
                    <a:pt x="2591" y="271"/>
                  </a:lnTo>
                  <a:lnTo>
                    <a:pt x="2667" y="271"/>
                  </a:lnTo>
                  <a:lnTo>
                    <a:pt x="2744" y="270"/>
                  </a:lnTo>
                  <a:lnTo>
                    <a:pt x="2821" y="270"/>
                  </a:lnTo>
                  <a:lnTo>
                    <a:pt x="2897" y="269"/>
                  </a:lnTo>
                  <a:lnTo>
                    <a:pt x="2974" y="269"/>
                  </a:lnTo>
                  <a:lnTo>
                    <a:pt x="3052" y="268"/>
                  </a:lnTo>
                  <a:lnTo>
                    <a:pt x="3128" y="266"/>
                  </a:lnTo>
                  <a:lnTo>
                    <a:pt x="3206" y="265"/>
                  </a:lnTo>
                  <a:lnTo>
                    <a:pt x="3284" y="264"/>
                  </a:lnTo>
                  <a:lnTo>
                    <a:pt x="3333" y="261"/>
                  </a:lnTo>
                  <a:lnTo>
                    <a:pt x="3381" y="260"/>
                  </a:lnTo>
                  <a:lnTo>
                    <a:pt x="3430" y="260"/>
                  </a:lnTo>
                  <a:lnTo>
                    <a:pt x="3479" y="261"/>
                  </a:lnTo>
                  <a:lnTo>
                    <a:pt x="3528" y="262"/>
                  </a:lnTo>
                  <a:lnTo>
                    <a:pt x="3577" y="262"/>
                  </a:lnTo>
                  <a:lnTo>
                    <a:pt x="3603" y="261"/>
                  </a:lnTo>
                  <a:lnTo>
                    <a:pt x="3627" y="260"/>
                  </a:lnTo>
                  <a:lnTo>
                    <a:pt x="3653" y="258"/>
                  </a:lnTo>
                  <a:lnTo>
                    <a:pt x="3678" y="256"/>
                  </a:lnTo>
                  <a:lnTo>
                    <a:pt x="3689" y="258"/>
                  </a:lnTo>
                  <a:lnTo>
                    <a:pt x="3699" y="259"/>
                  </a:lnTo>
                  <a:lnTo>
                    <a:pt x="3709" y="260"/>
                  </a:lnTo>
                  <a:lnTo>
                    <a:pt x="3720" y="260"/>
                  </a:lnTo>
                  <a:lnTo>
                    <a:pt x="3742" y="260"/>
                  </a:lnTo>
                  <a:lnTo>
                    <a:pt x="3763" y="259"/>
                  </a:lnTo>
                  <a:lnTo>
                    <a:pt x="3785" y="257"/>
                  </a:lnTo>
                  <a:lnTo>
                    <a:pt x="3806" y="255"/>
                  </a:lnTo>
                  <a:lnTo>
                    <a:pt x="3829" y="254"/>
                  </a:lnTo>
                  <a:lnTo>
                    <a:pt x="3850" y="254"/>
                  </a:lnTo>
                  <a:lnTo>
                    <a:pt x="3948" y="254"/>
                  </a:lnTo>
                  <a:lnTo>
                    <a:pt x="4145" y="254"/>
                  </a:lnTo>
                  <a:lnTo>
                    <a:pt x="4428" y="254"/>
                  </a:lnTo>
                  <a:lnTo>
                    <a:pt x="4781" y="254"/>
                  </a:lnTo>
                  <a:lnTo>
                    <a:pt x="5191" y="253"/>
                  </a:lnTo>
                  <a:lnTo>
                    <a:pt x="5643" y="253"/>
                  </a:lnTo>
                  <a:lnTo>
                    <a:pt x="6125" y="252"/>
                  </a:lnTo>
                  <a:lnTo>
                    <a:pt x="6619" y="251"/>
                  </a:lnTo>
                  <a:lnTo>
                    <a:pt x="7114" y="251"/>
                  </a:lnTo>
                  <a:lnTo>
                    <a:pt x="7596" y="250"/>
                  </a:lnTo>
                  <a:lnTo>
                    <a:pt x="8048" y="249"/>
                  </a:lnTo>
                  <a:lnTo>
                    <a:pt x="8459" y="249"/>
                  </a:lnTo>
                  <a:lnTo>
                    <a:pt x="8813" y="248"/>
                  </a:lnTo>
                  <a:lnTo>
                    <a:pt x="9096" y="247"/>
                  </a:lnTo>
                  <a:lnTo>
                    <a:pt x="9296" y="247"/>
                  </a:lnTo>
                  <a:lnTo>
                    <a:pt x="9395" y="246"/>
                  </a:lnTo>
                  <a:lnTo>
                    <a:pt x="9434" y="247"/>
                  </a:lnTo>
                  <a:lnTo>
                    <a:pt x="9474" y="247"/>
                  </a:lnTo>
                  <a:lnTo>
                    <a:pt x="9515" y="246"/>
                  </a:lnTo>
                  <a:lnTo>
                    <a:pt x="9556" y="245"/>
                  </a:lnTo>
                  <a:lnTo>
                    <a:pt x="9597" y="243"/>
                  </a:lnTo>
                  <a:lnTo>
                    <a:pt x="9638" y="243"/>
                  </a:lnTo>
                  <a:lnTo>
                    <a:pt x="9677" y="243"/>
                  </a:lnTo>
                  <a:lnTo>
                    <a:pt x="9715" y="245"/>
                  </a:lnTo>
                  <a:lnTo>
                    <a:pt x="9735" y="244"/>
                  </a:lnTo>
                  <a:lnTo>
                    <a:pt x="9754" y="243"/>
                  </a:lnTo>
                  <a:lnTo>
                    <a:pt x="9772" y="243"/>
                  </a:lnTo>
                  <a:lnTo>
                    <a:pt x="9792" y="242"/>
                  </a:lnTo>
                  <a:lnTo>
                    <a:pt x="9800" y="251"/>
                  </a:lnTo>
                  <a:lnTo>
                    <a:pt x="9806" y="261"/>
                  </a:lnTo>
                  <a:lnTo>
                    <a:pt x="9811" y="274"/>
                  </a:lnTo>
                  <a:lnTo>
                    <a:pt x="9815" y="286"/>
                  </a:lnTo>
                  <a:lnTo>
                    <a:pt x="9822" y="310"/>
                  </a:lnTo>
                  <a:lnTo>
                    <a:pt x="9829" y="336"/>
                  </a:lnTo>
                  <a:lnTo>
                    <a:pt x="9832" y="350"/>
                  </a:lnTo>
                  <a:lnTo>
                    <a:pt x="9836" y="364"/>
                  </a:lnTo>
                  <a:lnTo>
                    <a:pt x="9841" y="377"/>
                  </a:lnTo>
                  <a:lnTo>
                    <a:pt x="9847" y="389"/>
                  </a:lnTo>
                  <a:lnTo>
                    <a:pt x="9860" y="415"/>
                  </a:lnTo>
                  <a:lnTo>
                    <a:pt x="9874" y="439"/>
                  </a:lnTo>
                  <a:lnTo>
                    <a:pt x="9890" y="464"/>
                  </a:lnTo>
                  <a:lnTo>
                    <a:pt x="9905" y="487"/>
                  </a:lnTo>
                  <a:lnTo>
                    <a:pt x="9921" y="511"/>
                  </a:lnTo>
                  <a:lnTo>
                    <a:pt x="9937" y="535"/>
                  </a:lnTo>
                  <a:lnTo>
                    <a:pt x="9945" y="539"/>
                  </a:lnTo>
                  <a:lnTo>
                    <a:pt x="9953" y="543"/>
                  </a:lnTo>
                  <a:lnTo>
                    <a:pt x="9957" y="547"/>
                  </a:lnTo>
                  <a:lnTo>
                    <a:pt x="9959" y="550"/>
                  </a:lnTo>
                  <a:lnTo>
                    <a:pt x="9960" y="555"/>
                  </a:lnTo>
                  <a:lnTo>
                    <a:pt x="9958" y="560"/>
                  </a:lnTo>
                  <a:lnTo>
                    <a:pt x="9957" y="566"/>
                  </a:lnTo>
                  <a:lnTo>
                    <a:pt x="9955" y="571"/>
                  </a:lnTo>
                  <a:lnTo>
                    <a:pt x="9952" y="575"/>
                  </a:lnTo>
                  <a:lnTo>
                    <a:pt x="9948" y="577"/>
                  </a:lnTo>
                  <a:lnTo>
                    <a:pt x="9944" y="578"/>
                  </a:lnTo>
                  <a:lnTo>
                    <a:pt x="9940" y="579"/>
                  </a:lnTo>
                  <a:lnTo>
                    <a:pt x="9934" y="579"/>
                  </a:lnTo>
                  <a:lnTo>
                    <a:pt x="9929" y="578"/>
                  </a:lnTo>
                  <a:lnTo>
                    <a:pt x="9919" y="576"/>
                  </a:lnTo>
                  <a:lnTo>
                    <a:pt x="9908" y="573"/>
                  </a:lnTo>
                  <a:lnTo>
                    <a:pt x="9903" y="573"/>
                  </a:lnTo>
                  <a:lnTo>
                    <a:pt x="9898" y="573"/>
                  </a:lnTo>
                  <a:lnTo>
                    <a:pt x="9893" y="574"/>
                  </a:lnTo>
                  <a:lnTo>
                    <a:pt x="9887" y="576"/>
                  </a:lnTo>
                  <a:lnTo>
                    <a:pt x="9877" y="580"/>
                  </a:lnTo>
                  <a:lnTo>
                    <a:pt x="9868" y="585"/>
                  </a:lnTo>
                  <a:lnTo>
                    <a:pt x="9859" y="592"/>
                  </a:lnTo>
                  <a:lnTo>
                    <a:pt x="9852" y="598"/>
                  </a:lnTo>
                  <a:lnTo>
                    <a:pt x="9844" y="605"/>
                  </a:lnTo>
                  <a:lnTo>
                    <a:pt x="9837" y="613"/>
                  </a:lnTo>
                  <a:lnTo>
                    <a:pt x="9831" y="621"/>
                  </a:lnTo>
                  <a:lnTo>
                    <a:pt x="9825" y="629"/>
                  </a:lnTo>
                  <a:lnTo>
                    <a:pt x="9820" y="639"/>
                  </a:lnTo>
                  <a:lnTo>
                    <a:pt x="9816" y="648"/>
                  </a:lnTo>
                  <a:lnTo>
                    <a:pt x="9813" y="657"/>
                  </a:lnTo>
                  <a:lnTo>
                    <a:pt x="9810" y="667"/>
                  </a:lnTo>
                  <a:lnTo>
                    <a:pt x="9808" y="676"/>
                  </a:lnTo>
                  <a:lnTo>
                    <a:pt x="9806" y="687"/>
                  </a:lnTo>
                  <a:lnTo>
                    <a:pt x="9805" y="696"/>
                  </a:lnTo>
                  <a:lnTo>
                    <a:pt x="9805" y="706"/>
                  </a:lnTo>
                  <a:lnTo>
                    <a:pt x="9807" y="711"/>
                  </a:lnTo>
                  <a:lnTo>
                    <a:pt x="9808" y="718"/>
                  </a:lnTo>
                  <a:lnTo>
                    <a:pt x="9807" y="721"/>
                  </a:lnTo>
                  <a:lnTo>
                    <a:pt x="9806" y="723"/>
                  </a:lnTo>
                  <a:lnTo>
                    <a:pt x="9805" y="726"/>
                  </a:lnTo>
                  <a:lnTo>
                    <a:pt x="9802" y="727"/>
                  </a:lnTo>
                  <a:lnTo>
                    <a:pt x="9798" y="729"/>
                  </a:lnTo>
                  <a:lnTo>
                    <a:pt x="9793" y="729"/>
                  </a:lnTo>
                  <a:lnTo>
                    <a:pt x="9790" y="729"/>
                  </a:lnTo>
                  <a:lnTo>
                    <a:pt x="9786" y="729"/>
                  </a:lnTo>
                  <a:lnTo>
                    <a:pt x="9780" y="726"/>
                  </a:lnTo>
                  <a:lnTo>
                    <a:pt x="9774" y="723"/>
                  </a:lnTo>
                  <a:lnTo>
                    <a:pt x="9768" y="718"/>
                  </a:lnTo>
                  <a:lnTo>
                    <a:pt x="9762" y="714"/>
                  </a:lnTo>
                  <a:lnTo>
                    <a:pt x="9756" y="710"/>
                  </a:lnTo>
                  <a:lnTo>
                    <a:pt x="9749" y="707"/>
                  </a:lnTo>
                  <a:lnTo>
                    <a:pt x="9737" y="706"/>
                  </a:lnTo>
                  <a:lnTo>
                    <a:pt x="9726" y="706"/>
                  </a:lnTo>
                  <a:lnTo>
                    <a:pt x="9715" y="707"/>
                  </a:lnTo>
                  <a:lnTo>
                    <a:pt x="9703" y="708"/>
                  </a:lnTo>
                  <a:lnTo>
                    <a:pt x="9693" y="711"/>
                  </a:lnTo>
                  <a:lnTo>
                    <a:pt x="9682" y="713"/>
                  </a:lnTo>
                  <a:lnTo>
                    <a:pt x="9672" y="717"/>
                  </a:lnTo>
                  <a:lnTo>
                    <a:pt x="9663" y="721"/>
                  </a:lnTo>
                  <a:lnTo>
                    <a:pt x="9652" y="726"/>
                  </a:lnTo>
                  <a:lnTo>
                    <a:pt x="9643" y="733"/>
                  </a:lnTo>
                  <a:lnTo>
                    <a:pt x="9634" y="739"/>
                  </a:lnTo>
                  <a:lnTo>
                    <a:pt x="9626" y="746"/>
                  </a:lnTo>
                  <a:lnTo>
                    <a:pt x="9619" y="754"/>
                  </a:lnTo>
                  <a:lnTo>
                    <a:pt x="9611" y="763"/>
                  </a:lnTo>
                  <a:lnTo>
                    <a:pt x="9604" y="772"/>
                  </a:lnTo>
                  <a:lnTo>
                    <a:pt x="9598" y="783"/>
                  </a:lnTo>
                  <a:lnTo>
                    <a:pt x="9594" y="803"/>
                  </a:lnTo>
                  <a:lnTo>
                    <a:pt x="9591" y="824"/>
                  </a:lnTo>
                  <a:lnTo>
                    <a:pt x="9590" y="843"/>
                  </a:lnTo>
                  <a:lnTo>
                    <a:pt x="9591" y="863"/>
                  </a:lnTo>
                  <a:lnTo>
                    <a:pt x="9593" y="883"/>
                  </a:lnTo>
                  <a:lnTo>
                    <a:pt x="9596" y="902"/>
                  </a:lnTo>
                  <a:lnTo>
                    <a:pt x="9599" y="911"/>
                  </a:lnTo>
                  <a:lnTo>
                    <a:pt x="9602" y="921"/>
                  </a:lnTo>
                  <a:lnTo>
                    <a:pt x="9606" y="930"/>
                  </a:lnTo>
                  <a:lnTo>
                    <a:pt x="9610" y="939"/>
                  </a:lnTo>
                  <a:lnTo>
                    <a:pt x="9618" y="950"/>
                  </a:lnTo>
                  <a:lnTo>
                    <a:pt x="9626" y="960"/>
                  </a:lnTo>
                  <a:lnTo>
                    <a:pt x="9635" y="969"/>
                  </a:lnTo>
                  <a:lnTo>
                    <a:pt x="9644" y="975"/>
                  </a:lnTo>
                  <a:lnTo>
                    <a:pt x="9655" y="979"/>
                  </a:lnTo>
                  <a:lnTo>
                    <a:pt x="9667" y="983"/>
                  </a:lnTo>
                  <a:lnTo>
                    <a:pt x="9678" y="985"/>
                  </a:lnTo>
                  <a:lnTo>
                    <a:pt x="9690" y="986"/>
                  </a:lnTo>
                  <a:lnTo>
                    <a:pt x="9702" y="987"/>
                  </a:lnTo>
                  <a:lnTo>
                    <a:pt x="9715" y="986"/>
                  </a:lnTo>
                  <a:lnTo>
                    <a:pt x="9728" y="986"/>
                  </a:lnTo>
                  <a:lnTo>
                    <a:pt x="9740" y="985"/>
                  </a:lnTo>
                  <a:lnTo>
                    <a:pt x="9764" y="982"/>
                  </a:lnTo>
                  <a:lnTo>
                    <a:pt x="9786" y="980"/>
                  </a:lnTo>
                  <a:lnTo>
                    <a:pt x="9790" y="983"/>
                  </a:lnTo>
                  <a:lnTo>
                    <a:pt x="9793" y="987"/>
                  </a:lnTo>
                  <a:lnTo>
                    <a:pt x="9795" y="991"/>
                  </a:lnTo>
                  <a:lnTo>
                    <a:pt x="9796" y="995"/>
                  </a:lnTo>
                  <a:lnTo>
                    <a:pt x="9798" y="1004"/>
                  </a:lnTo>
                  <a:lnTo>
                    <a:pt x="9798" y="1015"/>
                  </a:lnTo>
                  <a:lnTo>
                    <a:pt x="9796" y="1026"/>
                  </a:lnTo>
                  <a:lnTo>
                    <a:pt x="9795" y="1037"/>
                  </a:lnTo>
                  <a:lnTo>
                    <a:pt x="9796" y="1042"/>
                  </a:lnTo>
                  <a:lnTo>
                    <a:pt x="9798" y="1047"/>
                  </a:lnTo>
                  <a:lnTo>
                    <a:pt x="9799" y="1052"/>
                  </a:lnTo>
                  <a:lnTo>
                    <a:pt x="9802" y="1057"/>
                  </a:lnTo>
                  <a:lnTo>
                    <a:pt x="9808" y="1067"/>
                  </a:lnTo>
                  <a:lnTo>
                    <a:pt x="9814" y="1076"/>
                  </a:lnTo>
                  <a:lnTo>
                    <a:pt x="9821" y="1085"/>
                  </a:lnTo>
                  <a:lnTo>
                    <a:pt x="9828" y="1094"/>
                  </a:lnTo>
                  <a:lnTo>
                    <a:pt x="9836" y="1102"/>
                  </a:lnTo>
                  <a:lnTo>
                    <a:pt x="9845" y="1109"/>
                  </a:lnTo>
                  <a:lnTo>
                    <a:pt x="9854" y="1116"/>
                  </a:lnTo>
                  <a:lnTo>
                    <a:pt x="9863" y="1122"/>
                  </a:lnTo>
                  <a:lnTo>
                    <a:pt x="9873" y="1127"/>
                  </a:lnTo>
                  <a:lnTo>
                    <a:pt x="9882" y="1131"/>
                  </a:lnTo>
                  <a:lnTo>
                    <a:pt x="9894" y="1135"/>
                  </a:lnTo>
                  <a:lnTo>
                    <a:pt x="9905" y="1138"/>
                  </a:lnTo>
                  <a:lnTo>
                    <a:pt x="9916" y="1141"/>
                  </a:lnTo>
                  <a:lnTo>
                    <a:pt x="9927" y="1143"/>
                  </a:lnTo>
                  <a:lnTo>
                    <a:pt x="9940" y="1144"/>
                  </a:lnTo>
                  <a:lnTo>
                    <a:pt x="9952" y="1144"/>
                  </a:lnTo>
                  <a:lnTo>
                    <a:pt x="9957" y="1151"/>
                  </a:lnTo>
                  <a:lnTo>
                    <a:pt x="9960" y="1157"/>
                  </a:lnTo>
                  <a:lnTo>
                    <a:pt x="9961" y="1162"/>
                  </a:lnTo>
                  <a:lnTo>
                    <a:pt x="9961" y="1167"/>
                  </a:lnTo>
                  <a:lnTo>
                    <a:pt x="9959" y="1172"/>
                  </a:lnTo>
                  <a:lnTo>
                    <a:pt x="9955" y="1177"/>
                  </a:lnTo>
                  <a:lnTo>
                    <a:pt x="9951" y="1182"/>
                  </a:lnTo>
                  <a:lnTo>
                    <a:pt x="9946" y="1187"/>
                  </a:lnTo>
                  <a:lnTo>
                    <a:pt x="9936" y="1198"/>
                  </a:lnTo>
                  <a:lnTo>
                    <a:pt x="9924" y="1208"/>
                  </a:lnTo>
                  <a:lnTo>
                    <a:pt x="9920" y="1213"/>
                  </a:lnTo>
                  <a:lnTo>
                    <a:pt x="9916" y="1219"/>
                  </a:lnTo>
                  <a:lnTo>
                    <a:pt x="9913" y="1225"/>
                  </a:lnTo>
                  <a:lnTo>
                    <a:pt x="9912" y="1231"/>
                  </a:lnTo>
                  <a:close/>
                  <a:moveTo>
                    <a:pt x="9860" y="564"/>
                  </a:moveTo>
                  <a:lnTo>
                    <a:pt x="9847" y="576"/>
                  </a:lnTo>
                  <a:lnTo>
                    <a:pt x="9834" y="587"/>
                  </a:lnTo>
                  <a:lnTo>
                    <a:pt x="9823" y="601"/>
                  </a:lnTo>
                  <a:lnTo>
                    <a:pt x="9813" y="614"/>
                  </a:lnTo>
                  <a:lnTo>
                    <a:pt x="9804" y="628"/>
                  </a:lnTo>
                  <a:lnTo>
                    <a:pt x="9796" y="643"/>
                  </a:lnTo>
                  <a:lnTo>
                    <a:pt x="9790" y="659"/>
                  </a:lnTo>
                  <a:lnTo>
                    <a:pt x="9786" y="675"/>
                  </a:lnTo>
                  <a:lnTo>
                    <a:pt x="9782" y="680"/>
                  </a:lnTo>
                  <a:lnTo>
                    <a:pt x="9777" y="683"/>
                  </a:lnTo>
                  <a:lnTo>
                    <a:pt x="9772" y="686"/>
                  </a:lnTo>
                  <a:lnTo>
                    <a:pt x="9767" y="688"/>
                  </a:lnTo>
                  <a:lnTo>
                    <a:pt x="9762" y="688"/>
                  </a:lnTo>
                  <a:lnTo>
                    <a:pt x="9756" y="688"/>
                  </a:lnTo>
                  <a:lnTo>
                    <a:pt x="9749" y="688"/>
                  </a:lnTo>
                  <a:lnTo>
                    <a:pt x="9743" y="687"/>
                  </a:lnTo>
                  <a:lnTo>
                    <a:pt x="9731" y="683"/>
                  </a:lnTo>
                  <a:lnTo>
                    <a:pt x="9719" y="680"/>
                  </a:lnTo>
                  <a:lnTo>
                    <a:pt x="9708" y="677"/>
                  </a:lnTo>
                  <a:lnTo>
                    <a:pt x="9696" y="676"/>
                  </a:lnTo>
                  <a:lnTo>
                    <a:pt x="9685" y="679"/>
                  </a:lnTo>
                  <a:lnTo>
                    <a:pt x="9675" y="682"/>
                  </a:lnTo>
                  <a:lnTo>
                    <a:pt x="9664" y="688"/>
                  </a:lnTo>
                  <a:lnTo>
                    <a:pt x="9654" y="693"/>
                  </a:lnTo>
                  <a:lnTo>
                    <a:pt x="9644" y="698"/>
                  </a:lnTo>
                  <a:lnTo>
                    <a:pt x="9635" y="704"/>
                  </a:lnTo>
                  <a:lnTo>
                    <a:pt x="9627" y="711"/>
                  </a:lnTo>
                  <a:lnTo>
                    <a:pt x="9619" y="718"/>
                  </a:lnTo>
                  <a:lnTo>
                    <a:pt x="9610" y="726"/>
                  </a:lnTo>
                  <a:lnTo>
                    <a:pt x="9603" y="735"/>
                  </a:lnTo>
                  <a:lnTo>
                    <a:pt x="9597" y="743"/>
                  </a:lnTo>
                  <a:lnTo>
                    <a:pt x="9591" y="752"/>
                  </a:lnTo>
                  <a:lnTo>
                    <a:pt x="9585" y="761"/>
                  </a:lnTo>
                  <a:lnTo>
                    <a:pt x="9580" y="771"/>
                  </a:lnTo>
                  <a:lnTo>
                    <a:pt x="9575" y="782"/>
                  </a:lnTo>
                  <a:lnTo>
                    <a:pt x="9571" y="792"/>
                  </a:lnTo>
                  <a:lnTo>
                    <a:pt x="9566" y="805"/>
                  </a:lnTo>
                  <a:lnTo>
                    <a:pt x="9562" y="818"/>
                  </a:lnTo>
                  <a:lnTo>
                    <a:pt x="9559" y="834"/>
                  </a:lnTo>
                  <a:lnTo>
                    <a:pt x="9557" y="848"/>
                  </a:lnTo>
                  <a:lnTo>
                    <a:pt x="9556" y="863"/>
                  </a:lnTo>
                  <a:lnTo>
                    <a:pt x="9557" y="879"/>
                  </a:lnTo>
                  <a:lnTo>
                    <a:pt x="9559" y="894"/>
                  </a:lnTo>
                  <a:lnTo>
                    <a:pt x="9564" y="909"/>
                  </a:lnTo>
                  <a:lnTo>
                    <a:pt x="9568" y="918"/>
                  </a:lnTo>
                  <a:lnTo>
                    <a:pt x="9571" y="926"/>
                  </a:lnTo>
                  <a:lnTo>
                    <a:pt x="9575" y="933"/>
                  </a:lnTo>
                  <a:lnTo>
                    <a:pt x="9580" y="940"/>
                  </a:lnTo>
                  <a:lnTo>
                    <a:pt x="9585" y="947"/>
                  </a:lnTo>
                  <a:lnTo>
                    <a:pt x="9591" y="953"/>
                  </a:lnTo>
                  <a:lnTo>
                    <a:pt x="9598" y="960"/>
                  </a:lnTo>
                  <a:lnTo>
                    <a:pt x="9604" y="967"/>
                  </a:lnTo>
                  <a:lnTo>
                    <a:pt x="9635" y="988"/>
                  </a:lnTo>
                  <a:lnTo>
                    <a:pt x="9666" y="1010"/>
                  </a:lnTo>
                  <a:lnTo>
                    <a:pt x="9762" y="1012"/>
                  </a:lnTo>
                  <a:lnTo>
                    <a:pt x="9767" y="1027"/>
                  </a:lnTo>
                  <a:lnTo>
                    <a:pt x="9771" y="1043"/>
                  </a:lnTo>
                  <a:lnTo>
                    <a:pt x="9773" y="1051"/>
                  </a:lnTo>
                  <a:lnTo>
                    <a:pt x="9776" y="1060"/>
                  </a:lnTo>
                  <a:lnTo>
                    <a:pt x="9779" y="1068"/>
                  </a:lnTo>
                  <a:lnTo>
                    <a:pt x="9783" y="1076"/>
                  </a:lnTo>
                  <a:lnTo>
                    <a:pt x="9793" y="1091"/>
                  </a:lnTo>
                  <a:lnTo>
                    <a:pt x="9805" y="1107"/>
                  </a:lnTo>
                  <a:lnTo>
                    <a:pt x="9811" y="1114"/>
                  </a:lnTo>
                  <a:lnTo>
                    <a:pt x="9818" y="1121"/>
                  </a:lnTo>
                  <a:lnTo>
                    <a:pt x="9825" y="1127"/>
                  </a:lnTo>
                  <a:lnTo>
                    <a:pt x="9832" y="1133"/>
                  </a:lnTo>
                  <a:lnTo>
                    <a:pt x="9840" y="1138"/>
                  </a:lnTo>
                  <a:lnTo>
                    <a:pt x="9849" y="1143"/>
                  </a:lnTo>
                  <a:lnTo>
                    <a:pt x="9857" y="1149"/>
                  </a:lnTo>
                  <a:lnTo>
                    <a:pt x="9866" y="1152"/>
                  </a:lnTo>
                  <a:lnTo>
                    <a:pt x="9874" y="1156"/>
                  </a:lnTo>
                  <a:lnTo>
                    <a:pt x="9883" y="1158"/>
                  </a:lnTo>
                  <a:lnTo>
                    <a:pt x="9894" y="1160"/>
                  </a:lnTo>
                  <a:lnTo>
                    <a:pt x="9903" y="1161"/>
                  </a:lnTo>
                  <a:lnTo>
                    <a:pt x="9906" y="1166"/>
                  </a:lnTo>
                  <a:lnTo>
                    <a:pt x="9907" y="1171"/>
                  </a:lnTo>
                  <a:lnTo>
                    <a:pt x="9908" y="1177"/>
                  </a:lnTo>
                  <a:lnTo>
                    <a:pt x="9907" y="1182"/>
                  </a:lnTo>
                  <a:lnTo>
                    <a:pt x="9905" y="1187"/>
                  </a:lnTo>
                  <a:lnTo>
                    <a:pt x="9903" y="1191"/>
                  </a:lnTo>
                  <a:lnTo>
                    <a:pt x="9901" y="1197"/>
                  </a:lnTo>
                  <a:lnTo>
                    <a:pt x="9897" y="1202"/>
                  </a:lnTo>
                  <a:lnTo>
                    <a:pt x="9891" y="1211"/>
                  </a:lnTo>
                  <a:lnTo>
                    <a:pt x="9883" y="1221"/>
                  </a:lnTo>
                  <a:lnTo>
                    <a:pt x="9880" y="1225"/>
                  </a:lnTo>
                  <a:lnTo>
                    <a:pt x="9878" y="1230"/>
                  </a:lnTo>
                  <a:lnTo>
                    <a:pt x="9876" y="1235"/>
                  </a:lnTo>
                  <a:lnTo>
                    <a:pt x="9875" y="1241"/>
                  </a:lnTo>
                  <a:lnTo>
                    <a:pt x="9866" y="1262"/>
                  </a:lnTo>
                  <a:lnTo>
                    <a:pt x="9858" y="1283"/>
                  </a:lnTo>
                  <a:lnTo>
                    <a:pt x="9852" y="1305"/>
                  </a:lnTo>
                  <a:lnTo>
                    <a:pt x="9846" y="1327"/>
                  </a:lnTo>
                  <a:lnTo>
                    <a:pt x="9840" y="1350"/>
                  </a:lnTo>
                  <a:lnTo>
                    <a:pt x="9835" y="1372"/>
                  </a:lnTo>
                  <a:lnTo>
                    <a:pt x="9829" y="1395"/>
                  </a:lnTo>
                  <a:lnTo>
                    <a:pt x="9823" y="1416"/>
                  </a:lnTo>
                  <a:lnTo>
                    <a:pt x="9815" y="1420"/>
                  </a:lnTo>
                  <a:lnTo>
                    <a:pt x="9806" y="1423"/>
                  </a:lnTo>
                  <a:lnTo>
                    <a:pt x="9796" y="1426"/>
                  </a:lnTo>
                  <a:lnTo>
                    <a:pt x="9786" y="1428"/>
                  </a:lnTo>
                  <a:lnTo>
                    <a:pt x="9765" y="1430"/>
                  </a:lnTo>
                  <a:lnTo>
                    <a:pt x="9743" y="1430"/>
                  </a:lnTo>
                  <a:lnTo>
                    <a:pt x="9720" y="1430"/>
                  </a:lnTo>
                  <a:lnTo>
                    <a:pt x="9697" y="1429"/>
                  </a:lnTo>
                  <a:lnTo>
                    <a:pt x="9675" y="1430"/>
                  </a:lnTo>
                  <a:lnTo>
                    <a:pt x="9653" y="1431"/>
                  </a:lnTo>
                  <a:lnTo>
                    <a:pt x="9592" y="1430"/>
                  </a:lnTo>
                  <a:lnTo>
                    <a:pt x="9532" y="1431"/>
                  </a:lnTo>
                  <a:lnTo>
                    <a:pt x="9470" y="1431"/>
                  </a:lnTo>
                  <a:lnTo>
                    <a:pt x="9409" y="1432"/>
                  </a:lnTo>
                  <a:lnTo>
                    <a:pt x="9349" y="1433"/>
                  </a:lnTo>
                  <a:lnTo>
                    <a:pt x="9287" y="1433"/>
                  </a:lnTo>
                  <a:lnTo>
                    <a:pt x="9227" y="1433"/>
                  </a:lnTo>
                  <a:lnTo>
                    <a:pt x="9168" y="1431"/>
                  </a:lnTo>
                  <a:lnTo>
                    <a:pt x="9164" y="1433"/>
                  </a:lnTo>
                  <a:lnTo>
                    <a:pt x="9161" y="1434"/>
                  </a:lnTo>
                  <a:lnTo>
                    <a:pt x="9157" y="1435"/>
                  </a:lnTo>
                  <a:lnTo>
                    <a:pt x="9153" y="1436"/>
                  </a:lnTo>
                  <a:lnTo>
                    <a:pt x="9150" y="1435"/>
                  </a:lnTo>
                  <a:lnTo>
                    <a:pt x="9147" y="1435"/>
                  </a:lnTo>
                  <a:lnTo>
                    <a:pt x="9145" y="1433"/>
                  </a:lnTo>
                  <a:lnTo>
                    <a:pt x="9142" y="1431"/>
                  </a:lnTo>
                  <a:lnTo>
                    <a:pt x="2998" y="1449"/>
                  </a:lnTo>
                  <a:lnTo>
                    <a:pt x="2906" y="1450"/>
                  </a:lnTo>
                  <a:lnTo>
                    <a:pt x="2813" y="1450"/>
                  </a:lnTo>
                  <a:lnTo>
                    <a:pt x="2723" y="1451"/>
                  </a:lnTo>
                  <a:lnTo>
                    <a:pt x="2632" y="1451"/>
                  </a:lnTo>
                  <a:lnTo>
                    <a:pt x="2542" y="1452"/>
                  </a:lnTo>
                  <a:lnTo>
                    <a:pt x="2451" y="1453"/>
                  </a:lnTo>
                  <a:lnTo>
                    <a:pt x="2361" y="1453"/>
                  </a:lnTo>
                  <a:lnTo>
                    <a:pt x="2270" y="1454"/>
                  </a:lnTo>
                  <a:lnTo>
                    <a:pt x="2180" y="1455"/>
                  </a:lnTo>
                  <a:lnTo>
                    <a:pt x="2090" y="1456"/>
                  </a:lnTo>
                  <a:lnTo>
                    <a:pt x="2000" y="1457"/>
                  </a:lnTo>
                  <a:lnTo>
                    <a:pt x="1909" y="1458"/>
                  </a:lnTo>
                  <a:lnTo>
                    <a:pt x="1819" y="1459"/>
                  </a:lnTo>
                  <a:lnTo>
                    <a:pt x="1728" y="1460"/>
                  </a:lnTo>
                  <a:lnTo>
                    <a:pt x="1637" y="1462"/>
                  </a:lnTo>
                  <a:lnTo>
                    <a:pt x="1545" y="1463"/>
                  </a:lnTo>
                  <a:lnTo>
                    <a:pt x="1508" y="1464"/>
                  </a:lnTo>
                  <a:lnTo>
                    <a:pt x="1470" y="1463"/>
                  </a:lnTo>
                  <a:lnTo>
                    <a:pt x="1432" y="1462"/>
                  </a:lnTo>
                  <a:lnTo>
                    <a:pt x="1394" y="1461"/>
                  </a:lnTo>
                  <a:lnTo>
                    <a:pt x="1356" y="1459"/>
                  </a:lnTo>
                  <a:lnTo>
                    <a:pt x="1318" y="1459"/>
                  </a:lnTo>
                  <a:lnTo>
                    <a:pt x="1280" y="1459"/>
                  </a:lnTo>
                  <a:lnTo>
                    <a:pt x="1243" y="1461"/>
                  </a:lnTo>
                  <a:lnTo>
                    <a:pt x="1236" y="1437"/>
                  </a:lnTo>
                  <a:lnTo>
                    <a:pt x="1230" y="1411"/>
                  </a:lnTo>
                  <a:lnTo>
                    <a:pt x="1224" y="1386"/>
                  </a:lnTo>
                  <a:lnTo>
                    <a:pt x="1218" y="1361"/>
                  </a:lnTo>
                  <a:lnTo>
                    <a:pt x="1212" y="1336"/>
                  </a:lnTo>
                  <a:lnTo>
                    <a:pt x="1203" y="1312"/>
                  </a:lnTo>
                  <a:lnTo>
                    <a:pt x="1199" y="1301"/>
                  </a:lnTo>
                  <a:lnTo>
                    <a:pt x="1194" y="1290"/>
                  </a:lnTo>
                  <a:lnTo>
                    <a:pt x="1188" y="1278"/>
                  </a:lnTo>
                  <a:lnTo>
                    <a:pt x="1182" y="1268"/>
                  </a:lnTo>
                  <a:lnTo>
                    <a:pt x="1192" y="1261"/>
                  </a:lnTo>
                  <a:lnTo>
                    <a:pt x="1201" y="1254"/>
                  </a:lnTo>
                  <a:lnTo>
                    <a:pt x="1210" y="1246"/>
                  </a:lnTo>
                  <a:lnTo>
                    <a:pt x="1218" y="1237"/>
                  </a:lnTo>
                  <a:lnTo>
                    <a:pt x="1226" y="1228"/>
                  </a:lnTo>
                  <a:lnTo>
                    <a:pt x="1233" y="1219"/>
                  </a:lnTo>
                  <a:lnTo>
                    <a:pt x="1239" y="1209"/>
                  </a:lnTo>
                  <a:lnTo>
                    <a:pt x="1245" y="1199"/>
                  </a:lnTo>
                  <a:lnTo>
                    <a:pt x="1250" y="1188"/>
                  </a:lnTo>
                  <a:lnTo>
                    <a:pt x="1256" y="1177"/>
                  </a:lnTo>
                  <a:lnTo>
                    <a:pt x="1260" y="1167"/>
                  </a:lnTo>
                  <a:lnTo>
                    <a:pt x="1264" y="1156"/>
                  </a:lnTo>
                  <a:lnTo>
                    <a:pt x="1270" y="1132"/>
                  </a:lnTo>
                  <a:lnTo>
                    <a:pt x="1274" y="1110"/>
                  </a:lnTo>
                  <a:lnTo>
                    <a:pt x="1278" y="1106"/>
                  </a:lnTo>
                  <a:lnTo>
                    <a:pt x="1281" y="1104"/>
                  </a:lnTo>
                  <a:lnTo>
                    <a:pt x="1285" y="1104"/>
                  </a:lnTo>
                  <a:lnTo>
                    <a:pt x="1289" y="1104"/>
                  </a:lnTo>
                  <a:lnTo>
                    <a:pt x="1299" y="1105"/>
                  </a:lnTo>
                  <a:lnTo>
                    <a:pt x="1308" y="1107"/>
                  </a:lnTo>
                  <a:lnTo>
                    <a:pt x="1340" y="1099"/>
                  </a:lnTo>
                  <a:lnTo>
                    <a:pt x="1374" y="1091"/>
                  </a:lnTo>
                  <a:lnTo>
                    <a:pt x="1391" y="1086"/>
                  </a:lnTo>
                  <a:lnTo>
                    <a:pt x="1407" y="1080"/>
                  </a:lnTo>
                  <a:lnTo>
                    <a:pt x="1422" y="1074"/>
                  </a:lnTo>
                  <a:lnTo>
                    <a:pt x="1438" y="1067"/>
                  </a:lnTo>
                  <a:lnTo>
                    <a:pt x="1453" y="1059"/>
                  </a:lnTo>
                  <a:lnTo>
                    <a:pt x="1466" y="1048"/>
                  </a:lnTo>
                  <a:lnTo>
                    <a:pt x="1479" y="1038"/>
                  </a:lnTo>
                  <a:lnTo>
                    <a:pt x="1492" y="1027"/>
                  </a:lnTo>
                  <a:lnTo>
                    <a:pt x="1502" y="1014"/>
                  </a:lnTo>
                  <a:lnTo>
                    <a:pt x="1512" y="999"/>
                  </a:lnTo>
                  <a:lnTo>
                    <a:pt x="1516" y="991"/>
                  </a:lnTo>
                  <a:lnTo>
                    <a:pt x="1520" y="983"/>
                  </a:lnTo>
                  <a:lnTo>
                    <a:pt x="1523" y="974"/>
                  </a:lnTo>
                  <a:lnTo>
                    <a:pt x="1526" y="966"/>
                  </a:lnTo>
                  <a:lnTo>
                    <a:pt x="1531" y="942"/>
                  </a:lnTo>
                  <a:lnTo>
                    <a:pt x="1533" y="918"/>
                  </a:lnTo>
                  <a:lnTo>
                    <a:pt x="1533" y="905"/>
                  </a:lnTo>
                  <a:lnTo>
                    <a:pt x="1533" y="893"/>
                  </a:lnTo>
                  <a:lnTo>
                    <a:pt x="1532" y="881"/>
                  </a:lnTo>
                  <a:lnTo>
                    <a:pt x="1531" y="868"/>
                  </a:lnTo>
                  <a:lnTo>
                    <a:pt x="1528" y="856"/>
                  </a:lnTo>
                  <a:lnTo>
                    <a:pt x="1524" y="845"/>
                  </a:lnTo>
                  <a:lnTo>
                    <a:pt x="1520" y="833"/>
                  </a:lnTo>
                  <a:lnTo>
                    <a:pt x="1515" y="821"/>
                  </a:lnTo>
                  <a:lnTo>
                    <a:pt x="1509" y="811"/>
                  </a:lnTo>
                  <a:lnTo>
                    <a:pt x="1502" y="802"/>
                  </a:lnTo>
                  <a:lnTo>
                    <a:pt x="1493" y="793"/>
                  </a:lnTo>
                  <a:lnTo>
                    <a:pt x="1484" y="784"/>
                  </a:lnTo>
                  <a:lnTo>
                    <a:pt x="1467" y="772"/>
                  </a:lnTo>
                  <a:lnTo>
                    <a:pt x="1451" y="762"/>
                  </a:lnTo>
                  <a:lnTo>
                    <a:pt x="1433" y="754"/>
                  </a:lnTo>
                  <a:lnTo>
                    <a:pt x="1416" y="747"/>
                  </a:lnTo>
                  <a:lnTo>
                    <a:pt x="1398" y="742"/>
                  </a:lnTo>
                  <a:lnTo>
                    <a:pt x="1378" y="738"/>
                  </a:lnTo>
                  <a:lnTo>
                    <a:pt x="1359" y="735"/>
                  </a:lnTo>
                  <a:lnTo>
                    <a:pt x="1338" y="734"/>
                  </a:lnTo>
                  <a:lnTo>
                    <a:pt x="1274" y="750"/>
                  </a:lnTo>
                  <a:lnTo>
                    <a:pt x="1270" y="741"/>
                  </a:lnTo>
                  <a:lnTo>
                    <a:pt x="1267" y="732"/>
                  </a:lnTo>
                  <a:lnTo>
                    <a:pt x="1264" y="722"/>
                  </a:lnTo>
                  <a:lnTo>
                    <a:pt x="1261" y="712"/>
                  </a:lnTo>
                  <a:lnTo>
                    <a:pt x="1257" y="693"/>
                  </a:lnTo>
                  <a:lnTo>
                    <a:pt x="1253" y="673"/>
                  </a:lnTo>
                  <a:lnTo>
                    <a:pt x="1228" y="646"/>
                  </a:lnTo>
                  <a:lnTo>
                    <a:pt x="1201" y="620"/>
                  </a:lnTo>
                  <a:lnTo>
                    <a:pt x="1174" y="594"/>
                  </a:lnTo>
                  <a:lnTo>
                    <a:pt x="1148" y="566"/>
                  </a:lnTo>
                  <a:lnTo>
                    <a:pt x="1147" y="561"/>
                  </a:lnTo>
                  <a:lnTo>
                    <a:pt x="1148" y="557"/>
                  </a:lnTo>
                  <a:lnTo>
                    <a:pt x="1149" y="552"/>
                  </a:lnTo>
                  <a:lnTo>
                    <a:pt x="1150" y="547"/>
                  </a:lnTo>
                  <a:lnTo>
                    <a:pt x="1154" y="537"/>
                  </a:lnTo>
                  <a:lnTo>
                    <a:pt x="1159" y="528"/>
                  </a:lnTo>
                  <a:lnTo>
                    <a:pt x="1172" y="512"/>
                  </a:lnTo>
                  <a:lnTo>
                    <a:pt x="1185" y="495"/>
                  </a:lnTo>
                  <a:lnTo>
                    <a:pt x="1192" y="474"/>
                  </a:lnTo>
                  <a:lnTo>
                    <a:pt x="1199" y="454"/>
                  </a:lnTo>
                  <a:lnTo>
                    <a:pt x="1208" y="433"/>
                  </a:lnTo>
                  <a:lnTo>
                    <a:pt x="1215" y="413"/>
                  </a:lnTo>
                  <a:lnTo>
                    <a:pt x="1221" y="391"/>
                  </a:lnTo>
                  <a:lnTo>
                    <a:pt x="1226" y="370"/>
                  </a:lnTo>
                  <a:lnTo>
                    <a:pt x="1228" y="359"/>
                  </a:lnTo>
                  <a:lnTo>
                    <a:pt x="1230" y="348"/>
                  </a:lnTo>
                  <a:lnTo>
                    <a:pt x="1231" y="337"/>
                  </a:lnTo>
                  <a:lnTo>
                    <a:pt x="1231" y="326"/>
                  </a:lnTo>
                  <a:lnTo>
                    <a:pt x="1248" y="323"/>
                  </a:lnTo>
                  <a:lnTo>
                    <a:pt x="1266" y="321"/>
                  </a:lnTo>
                  <a:lnTo>
                    <a:pt x="1284" y="321"/>
                  </a:lnTo>
                  <a:lnTo>
                    <a:pt x="1302" y="320"/>
                  </a:lnTo>
                  <a:lnTo>
                    <a:pt x="1338" y="321"/>
                  </a:lnTo>
                  <a:lnTo>
                    <a:pt x="1375" y="322"/>
                  </a:lnTo>
                  <a:lnTo>
                    <a:pt x="1412" y="323"/>
                  </a:lnTo>
                  <a:lnTo>
                    <a:pt x="1448" y="322"/>
                  </a:lnTo>
                  <a:lnTo>
                    <a:pt x="1465" y="321"/>
                  </a:lnTo>
                  <a:lnTo>
                    <a:pt x="1484" y="318"/>
                  </a:lnTo>
                  <a:lnTo>
                    <a:pt x="1500" y="315"/>
                  </a:lnTo>
                  <a:lnTo>
                    <a:pt x="1517" y="309"/>
                  </a:lnTo>
                  <a:lnTo>
                    <a:pt x="1718" y="310"/>
                  </a:lnTo>
                  <a:lnTo>
                    <a:pt x="1842" y="308"/>
                  </a:lnTo>
                  <a:lnTo>
                    <a:pt x="1966" y="306"/>
                  </a:lnTo>
                  <a:lnTo>
                    <a:pt x="2091" y="305"/>
                  </a:lnTo>
                  <a:lnTo>
                    <a:pt x="2215" y="303"/>
                  </a:lnTo>
                  <a:lnTo>
                    <a:pt x="2340" y="302"/>
                  </a:lnTo>
                  <a:lnTo>
                    <a:pt x="2464" y="301"/>
                  </a:lnTo>
                  <a:lnTo>
                    <a:pt x="2589" y="300"/>
                  </a:lnTo>
                  <a:lnTo>
                    <a:pt x="2712" y="298"/>
                  </a:lnTo>
                  <a:lnTo>
                    <a:pt x="2837" y="297"/>
                  </a:lnTo>
                  <a:lnTo>
                    <a:pt x="2961" y="296"/>
                  </a:lnTo>
                  <a:lnTo>
                    <a:pt x="3085" y="295"/>
                  </a:lnTo>
                  <a:lnTo>
                    <a:pt x="3209" y="294"/>
                  </a:lnTo>
                  <a:lnTo>
                    <a:pt x="3334" y="292"/>
                  </a:lnTo>
                  <a:lnTo>
                    <a:pt x="3458" y="291"/>
                  </a:lnTo>
                  <a:lnTo>
                    <a:pt x="3581" y="289"/>
                  </a:lnTo>
                  <a:lnTo>
                    <a:pt x="3706" y="287"/>
                  </a:lnTo>
                  <a:lnTo>
                    <a:pt x="3831" y="286"/>
                  </a:lnTo>
                  <a:lnTo>
                    <a:pt x="4056" y="286"/>
                  </a:lnTo>
                  <a:lnTo>
                    <a:pt x="4365" y="285"/>
                  </a:lnTo>
                  <a:lnTo>
                    <a:pt x="4747" y="284"/>
                  </a:lnTo>
                  <a:lnTo>
                    <a:pt x="5184" y="284"/>
                  </a:lnTo>
                  <a:lnTo>
                    <a:pt x="5665" y="283"/>
                  </a:lnTo>
                  <a:lnTo>
                    <a:pt x="6173" y="283"/>
                  </a:lnTo>
                  <a:lnTo>
                    <a:pt x="6696" y="282"/>
                  </a:lnTo>
                  <a:lnTo>
                    <a:pt x="7218" y="281"/>
                  </a:lnTo>
                  <a:lnTo>
                    <a:pt x="7727" y="281"/>
                  </a:lnTo>
                  <a:lnTo>
                    <a:pt x="8208" y="280"/>
                  </a:lnTo>
                  <a:lnTo>
                    <a:pt x="8646" y="280"/>
                  </a:lnTo>
                  <a:lnTo>
                    <a:pt x="9028" y="279"/>
                  </a:lnTo>
                  <a:lnTo>
                    <a:pt x="9339" y="278"/>
                  </a:lnTo>
                  <a:lnTo>
                    <a:pt x="9564" y="278"/>
                  </a:lnTo>
                  <a:lnTo>
                    <a:pt x="9690" y="277"/>
                  </a:lnTo>
                  <a:lnTo>
                    <a:pt x="9780" y="273"/>
                  </a:lnTo>
                  <a:lnTo>
                    <a:pt x="9787" y="284"/>
                  </a:lnTo>
                  <a:lnTo>
                    <a:pt x="9793" y="296"/>
                  </a:lnTo>
                  <a:lnTo>
                    <a:pt x="9799" y="308"/>
                  </a:lnTo>
                  <a:lnTo>
                    <a:pt x="9803" y="322"/>
                  </a:lnTo>
                  <a:lnTo>
                    <a:pt x="9807" y="335"/>
                  </a:lnTo>
                  <a:lnTo>
                    <a:pt x="9812" y="348"/>
                  </a:lnTo>
                  <a:lnTo>
                    <a:pt x="9817" y="361"/>
                  </a:lnTo>
                  <a:lnTo>
                    <a:pt x="9823" y="374"/>
                  </a:lnTo>
                  <a:lnTo>
                    <a:pt x="9832" y="395"/>
                  </a:lnTo>
                  <a:lnTo>
                    <a:pt x="9842" y="417"/>
                  </a:lnTo>
                  <a:lnTo>
                    <a:pt x="9853" y="438"/>
                  </a:lnTo>
                  <a:lnTo>
                    <a:pt x="9864" y="460"/>
                  </a:lnTo>
                  <a:lnTo>
                    <a:pt x="9876" y="480"/>
                  </a:lnTo>
                  <a:lnTo>
                    <a:pt x="9888" y="501"/>
                  </a:lnTo>
                  <a:lnTo>
                    <a:pt x="9902" y="520"/>
                  </a:lnTo>
                  <a:lnTo>
                    <a:pt x="9915" y="538"/>
                  </a:lnTo>
                  <a:lnTo>
                    <a:pt x="9910" y="544"/>
                  </a:lnTo>
                  <a:lnTo>
                    <a:pt x="9904" y="549"/>
                  </a:lnTo>
                  <a:lnTo>
                    <a:pt x="9897" y="553"/>
                  </a:lnTo>
                  <a:lnTo>
                    <a:pt x="9890" y="555"/>
                  </a:lnTo>
                  <a:lnTo>
                    <a:pt x="9874" y="559"/>
                  </a:lnTo>
                  <a:lnTo>
                    <a:pt x="9860" y="564"/>
                  </a:lnTo>
                  <a:close/>
                  <a:moveTo>
                    <a:pt x="9765" y="925"/>
                  </a:moveTo>
                  <a:lnTo>
                    <a:pt x="9753" y="928"/>
                  </a:lnTo>
                  <a:lnTo>
                    <a:pt x="9741" y="929"/>
                  </a:lnTo>
                  <a:lnTo>
                    <a:pt x="9729" y="929"/>
                  </a:lnTo>
                  <a:lnTo>
                    <a:pt x="9717" y="928"/>
                  </a:lnTo>
                  <a:lnTo>
                    <a:pt x="9706" y="926"/>
                  </a:lnTo>
                  <a:lnTo>
                    <a:pt x="9694" y="924"/>
                  </a:lnTo>
                  <a:lnTo>
                    <a:pt x="9683" y="921"/>
                  </a:lnTo>
                  <a:lnTo>
                    <a:pt x="9672" y="917"/>
                  </a:lnTo>
                  <a:lnTo>
                    <a:pt x="9665" y="911"/>
                  </a:lnTo>
                  <a:lnTo>
                    <a:pt x="9660" y="906"/>
                  </a:lnTo>
                  <a:lnTo>
                    <a:pt x="9654" y="900"/>
                  </a:lnTo>
                  <a:lnTo>
                    <a:pt x="9650" y="894"/>
                  </a:lnTo>
                  <a:lnTo>
                    <a:pt x="9646" y="887"/>
                  </a:lnTo>
                  <a:lnTo>
                    <a:pt x="9644" y="881"/>
                  </a:lnTo>
                  <a:lnTo>
                    <a:pt x="9642" y="874"/>
                  </a:lnTo>
                  <a:lnTo>
                    <a:pt x="9641" y="866"/>
                  </a:lnTo>
                  <a:lnTo>
                    <a:pt x="9640" y="852"/>
                  </a:lnTo>
                  <a:lnTo>
                    <a:pt x="9640" y="837"/>
                  </a:lnTo>
                  <a:lnTo>
                    <a:pt x="9642" y="821"/>
                  </a:lnTo>
                  <a:lnTo>
                    <a:pt x="9644" y="806"/>
                  </a:lnTo>
                  <a:lnTo>
                    <a:pt x="9647" y="798"/>
                  </a:lnTo>
                  <a:lnTo>
                    <a:pt x="9652" y="791"/>
                  </a:lnTo>
                  <a:lnTo>
                    <a:pt x="9658" y="785"/>
                  </a:lnTo>
                  <a:lnTo>
                    <a:pt x="9666" y="780"/>
                  </a:lnTo>
                  <a:lnTo>
                    <a:pt x="9673" y="775"/>
                  </a:lnTo>
                  <a:lnTo>
                    <a:pt x="9682" y="772"/>
                  </a:lnTo>
                  <a:lnTo>
                    <a:pt x="9690" y="770"/>
                  </a:lnTo>
                  <a:lnTo>
                    <a:pt x="9699" y="768"/>
                  </a:lnTo>
                  <a:lnTo>
                    <a:pt x="9712" y="767"/>
                  </a:lnTo>
                  <a:lnTo>
                    <a:pt x="9722" y="767"/>
                  </a:lnTo>
                  <a:lnTo>
                    <a:pt x="9733" y="768"/>
                  </a:lnTo>
                  <a:lnTo>
                    <a:pt x="9743" y="771"/>
                  </a:lnTo>
                  <a:lnTo>
                    <a:pt x="9754" y="775"/>
                  </a:lnTo>
                  <a:lnTo>
                    <a:pt x="9764" y="781"/>
                  </a:lnTo>
                  <a:lnTo>
                    <a:pt x="9774" y="786"/>
                  </a:lnTo>
                  <a:lnTo>
                    <a:pt x="9783" y="793"/>
                  </a:lnTo>
                  <a:lnTo>
                    <a:pt x="9789" y="799"/>
                  </a:lnTo>
                  <a:lnTo>
                    <a:pt x="9794" y="807"/>
                  </a:lnTo>
                  <a:lnTo>
                    <a:pt x="9799" y="815"/>
                  </a:lnTo>
                  <a:lnTo>
                    <a:pt x="9803" y="824"/>
                  </a:lnTo>
                  <a:lnTo>
                    <a:pt x="9806" y="833"/>
                  </a:lnTo>
                  <a:lnTo>
                    <a:pt x="9808" y="842"/>
                  </a:lnTo>
                  <a:lnTo>
                    <a:pt x="9809" y="852"/>
                  </a:lnTo>
                  <a:lnTo>
                    <a:pt x="9809" y="861"/>
                  </a:lnTo>
                  <a:lnTo>
                    <a:pt x="9807" y="872"/>
                  </a:lnTo>
                  <a:lnTo>
                    <a:pt x="9805" y="881"/>
                  </a:lnTo>
                  <a:lnTo>
                    <a:pt x="9802" y="890"/>
                  </a:lnTo>
                  <a:lnTo>
                    <a:pt x="9796" y="898"/>
                  </a:lnTo>
                  <a:lnTo>
                    <a:pt x="9790" y="906"/>
                  </a:lnTo>
                  <a:lnTo>
                    <a:pt x="9783" y="913"/>
                  </a:lnTo>
                  <a:lnTo>
                    <a:pt x="9775" y="920"/>
                  </a:lnTo>
                  <a:lnTo>
                    <a:pt x="9765" y="925"/>
                  </a:lnTo>
                  <a:close/>
                  <a:moveTo>
                    <a:pt x="9731" y="895"/>
                  </a:moveTo>
                  <a:lnTo>
                    <a:pt x="9724" y="894"/>
                  </a:lnTo>
                  <a:lnTo>
                    <a:pt x="9717" y="893"/>
                  </a:lnTo>
                  <a:lnTo>
                    <a:pt x="9710" y="890"/>
                  </a:lnTo>
                  <a:lnTo>
                    <a:pt x="9703" y="887"/>
                  </a:lnTo>
                  <a:lnTo>
                    <a:pt x="9698" y="882"/>
                  </a:lnTo>
                  <a:lnTo>
                    <a:pt x="9694" y="877"/>
                  </a:lnTo>
                  <a:lnTo>
                    <a:pt x="9691" y="871"/>
                  </a:lnTo>
                  <a:lnTo>
                    <a:pt x="9690" y="864"/>
                  </a:lnTo>
                  <a:lnTo>
                    <a:pt x="9691" y="850"/>
                  </a:lnTo>
                  <a:lnTo>
                    <a:pt x="9693" y="836"/>
                  </a:lnTo>
                  <a:lnTo>
                    <a:pt x="9696" y="830"/>
                  </a:lnTo>
                  <a:lnTo>
                    <a:pt x="9699" y="824"/>
                  </a:lnTo>
                  <a:lnTo>
                    <a:pt x="9702" y="821"/>
                  </a:lnTo>
                  <a:lnTo>
                    <a:pt x="9704" y="820"/>
                  </a:lnTo>
                  <a:lnTo>
                    <a:pt x="9709" y="818"/>
                  </a:lnTo>
                  <a:lnTo>
                    <a:pt x="9712" y="817"/>
                  </a:lnTo>
                  <a:lnTo>
                    <a:pt x="9719" y="819"/>
                  </a:lnTo>
                  <a:lnTo>
                    <a:pt x="9726" y="821"/>
                  </a:lnTo>
                  <a:lnTo>
                    <a:pt x="9733" y="825"/>
                  </a:lnTo>
                  <a:lnTo>
                    <a:pt x="9739" y="828"/>
                  </a:lnTo>
                  <a:lnTo>
                    <a:pt x="9745" y="832"/>
                  </a:lnTo>
                  <a:lnTo>
                    <a:pt x="9749" y="838"/>
                  </a:lnTo>
                  <a:lnTo>
                    <a:pt x="9754" y="844"/>
                  </a:lnTo>
                  <a:lnTo>
                    <a:pt x="9756" y="851"/>
                  </a:lnTo>
                  <a:lnTo>
                    <a:pt x="9756" y="857"/>
                  </a:lnTo>
                  <a:lnTo>
                    <a:pt x="9756" y="864"/>
                  </a:lnTo>
                  <a:lnTo>
                    <a:pt x="9755" y="871"/>
                  </a:lnTo>
                  <a:lnTo>
                    <a:pt x="9753" y="878"/>
                  </a:lnTo>
                  <a:lnTo>
                    <a:pt x="9748" y="884"/>
                  </a:lnTo>
                  <a:lnTo>
                    <a:pt x="9744" y="889"/>
                  </a:lnTo>
                  <a:lnTo>
                    <a:pt x="9741" y="891"/>
                  </a:lnTo>
                  <a:lnTo>
                    <a:pt x="9738" y="892"/>
                  </a:lnTo>
                  <a:lnTo>
                    <a:pt x="9734" y="894"/>
                  </a:lnTo>
                  <a:lnTo>
                    <a:pt x="9731" y="895"/>
                  </a:lnTo>
                  <a:close/>
                  <a:moveTo>
                    <a:pt x="3305" y="1689"/>
                  </a:moveTo>
                  <a:lnTo>
                    <a:pt x="3299" y="1686"/>
                  </a:lnTo>
                  <a:lnTo>
                    <a:pt x="3305" y="1674"/>
                  </a:lnTo>
                  <a:lnTo>
                    <a:pt x="3307" y="1674"/>
                  </a:lnTo>
                  <a:lnTo>
                    <a:pt x="3309" y="1676"/>
                  </a:lnTo>
                  <a:lnTo>
                    <a:pt x="3310" y="1678"/>
                  </a:lnTo>
                  <a:lnTo>
                    <a:pt x="3310" y="1680"/>
                  </a:lnTo>
                  <a:lnTo>
                    <a:pt x="3310" y="1683"/>
                  </a:lnTo>
                  <a:lnTo>
                    <a:pt x="3309" y="1685"/>
                  </a:lnTo>
                  <a:lnTo>
                    <a:pt x="3307" y="1687"/>
                  </a:lnTo>
                  <a:lnTo>
                    <a:pt x="3305" y="1689"/>
                  </a:lnTo>
                  <a:close/>
                  <a:moveTo>
                    <a:pt x="1372" y="1016"/>
                  </a:moveTo>
                  <a:lnTo>
                    <a:pt x="1367" y="1019"/>
                  </a:lnTo>
                  <a:lnTo>
                    <a:pt x="1362" y="1021"/>
                  </a:lnTo>
                  <a:lnTo>
                    <a:pt x="1356" y="1023"/>
                  </a:lnTo>
                  <a:lnTo>
                    <a:pt x="1350" y="1024"/>
                  </a:lnTo>
                  <a:lnTo>
                    <a:pt x="1337" y="1024"/>
                  </a:lnTo>
                  <a:lnTo>
                    <a:pt x="1325" y="1023"/>
                  </a:lnTo>
                  <a:lnTo>
                    <a:pt x="1314" y="1021"/>
                  </a:lnTo>
                  <a:lnTo>
                    <a:pt x="1303" y="1017"/>
                  </a:lnTo>
                  <a:lnTo>
                    <a:pt x="1292" y="1012"/>
                  </a:lnTo>
                  <a:lnTo>
                    <a:pt x="1283" y="1004"/>
                  </a:lnTo>
                  <a:lnTo>
                    <a:pt x="1278" y="1000"/>
                  </a:lnTo>
                  <a:lnTo>
                    <a:pt x="1273" y="996"/>
                  </a:lnTo>
                  <a:lnTo>
                    <a:pt x="1269" y="991"/>
                  </a:lnTo>
                  <a:lnTo>
                    <a:pt x="1266" y="986"/>
                  </a:lnTo>
                  <a:lnTo>
                    <a:pt x="1260" y="976"/>
                  </a:lnTo>
                  <a:lnTo>
                    <a:pt x="1256" y="964"/>
                  </a:lnTo>
                  <a:lnTo>
                    <a:pt x="1252" y="940"/>
                  </a:lnTo>
                  <a:lnTo>
                    <a:pt x="1249" y="917"/>
                  </a:lnTo>
                  <a:lnTo>
                    <a:pt x="1255" y="906"/>
                  </a:lnTo>
                  <a:lnTo>
                    <a:pt x="1258" y="896"/>
                  </a:lnTo>
                  <a:lnTo>
                    <a:pt x="1261" y="885"/>
                  </a:lnTo>
                  <a:lnTo>
                    <a:pt x="1263" y="875"/>
                  </a:lnTo>
                  <a:lnTo>
                    <a:pt x="1265" y="863"/>
                  </a:lnTo>
                  <a:lnTo>
                    <a:pt x="1267" y="853"/>
                  </a:lnTo>
                  <a:lnTo>
                    <a:pt x="1270" y="842"/>
                  </a:lnTo>
                  <a:lnTo>
                    <a:pt x="1274" y="833"/>
                  </a:lnTo>
                  <a:lnTo>
                    <a:pt x="1283" y="829"/>
                  </a:lnTo>
                  <a:lnTo>
                    <a:pt x="1293" y="825"/>
                  </a:lnTo>
                  <a:lnTo>
                    <a:pt x="1303" y="820"/>
                  </a:lnTo>
                  <a:lnTo>
                    <a:pt x="1313" y="817"/>
                  </a:lnTo>
                  <a:lnTo>
                    <a:pt x="1323" y="815"/>
                  </a:lnTo>
                  <a:lnTo>
                    <a:pt x="1333" y="813"/>
                  </a:lnTo>
                  <a:lnTo>
                    <a:pt x="1344" y="812"/>
                  </a:lnTo>
                  <a:lnTo>
                    <a:pt x="1354" y="812"/>
                  </a:lnTo>
                  <a:lnTo>
                    <a:pt x="1364" y="812"/>
                  </a:lnTo>
                  <a:lnTo>
                    <a:pt x="1374" y="813"/>
                  </a:lnTo>
                  <a:lnTo>
                    <a:pt x="1384" y="815"/>
                  </a:lnTo>
                  <a:lnTo>
                    <a:pt x="1394" y="818"/>
                  </a:lnTo>
                  <a:lnTo>
                    <a:pt x="1404" y="822"/>
                  </a:lnTo>
                  <a:lnTo>
                    <a:pt x="1413" y="828"/>
                  </a:lnTo>
                  <a:lnTo>
                    <a:pt x="1422" y="833"/>
                  </a:lnTo>
                  <a:lnTo>
                    <a:pt x="1431" y="840"/>
                  </a:lnTo>
                  <a:lnTo>
                    <a:pt x="1436" y="845"/>
                  </a:lnTo>
                  <a:lnTo>
                    <a:pt x="1439" y="851"/>
                  </a:lnTo>
                  <a:lnTo>
                    <a:pt x="1442" y="857"/>
                  </a:lnTo>
                  <a:lnTo>
                    <a:pt x="1444" y="863"/>
                  </a:lnTo>
                  <a:lnTo>
                    <a:pt x="1447" y="877"/>
                  </a:lnTo>
                  <a:lnTo>
                    <a:pt x="1449" y="890"/>
                  </a:lnTo>
                  <a:lnTo>
                    <a:pt x="1448" y="904"/>
                  </a:lnTo>
                  <a:lnTo>
                    <a:pt x="1446" y="918"/>
                  </a:lnTo>
                  <a:lnTo>
                    <a:pt x="1444" y="932"/>
                  </a:lnTo>
                  <a:lnTo>
                    <a:pt x="1441" y="944"/>
                  </a:lnTo>
                  <a:lnTo>
                    <a:pt x="1434" y="955"/>
                  </a:lnTo>
                  <a:lnTo>
                    <a:pt x="1427" y="967"/>
                  </a:lnTo>
                  <a:lnTo>
                    <a:pt x="1420" y="976"/>
                  </a:lnTo>
                  <a:lnTo>
                    <a:pt x="1412" y="985"/>
                  </a:lnTo>
                  <a:lnTo>
                    <a:pt x="1404" y="993"/>
                  </a:lnTo>
                  <a:lnTo>
                    <a:pt x="1394" y="1001"/>
                  </a:lnTo>
                  <a:lnTo>
                    <a:pt x="1383" y="1009"/>
                  </a:lnTo>
                  <a:lnTo>
                    <a:pt x="1372" y="1016"/>
                  </a:lnTo>
                  <a:close/>
                  <a:moveTo>
                    <a:pt x="1366" y="967"/>
                  </a:moveTo>
                  <a:lnTo>
                    <a:pt x="1359" y="970"/>
                  </a:lnTo>
                  <a:lnTo>
                    <a:pt x="1352" y="973"/>
                  </a:lnTo>
                  <a:lnTo>
                    <a:pt x="1344" y="974"/>
                  </a:lnTo>
                  <a:lnTo>
                    <a:pt x="1336" y="974"/>
                  </a:lnTo>
                  <a:lnTo>
                    <a:pt x="1328" y="974"/>
                  </a:lnTo>
                  <a:lnTo>
                    <a:pt x="1321" y="973"/>
                  </a:lnTo>
                  <a:lnTo>
                    <a:pt x="1314" y="971"/>
                  </a:lnTo>
                  <a:lnTo>
                    <a:pt x="1308" y="968"/>
                  </a:lnTo>
                  <a:lnTo>
                    <a:pt x="1302" y="959"/>
                  </a:lnTo>
                  <a:lnTo>
                    <a:pt x="1298" y="950"/>
                  </a:lnTo>
                  <a:lnTo>
                    <a:pt x="1294" y="941"/>
                  </a:lnTo>
                  <a:lnTo>
                    <a:pt x="1293" y="931"/>
                  </a:lnTo>
                  <a:lnTo>
                    <a:pt x="1293" y="921"/>
                  </a:lnTo>
                  <a:lnTo>
                    <a:pt x="1294" y="911"/>
                  </a:lnTo>
                  <a:lnTo>
                    <a:pt x="1298" y="902"/>
                  </a:lnTo>
                  <a:lnTo>
                    <a:pt x="1302" y="894"/>
                  </a:lnTo>
                  <a:lnTo>
                    <a:pt x="1310" y="883"/>
                  </a:lnTo>
                  <a:lnTo>
                    <a:pt x="1317" y="870"/>
                  </a:lnTo>
                  <a:lnTo>
                    <a:pt x="1321" y="863"/>
                  </a:lnTo>
                  <a:lnTo>
                    <a:pt x="1325" y="858"/>
                  </a:lnTo>
                  <a:lnTo>
                    <a:pt x="1331" y="853"/>
                  </a:lnTo>
                  <a:lnTo>
                    <a:pt x="1338" y="850"/>
                  </a:lnTo>
                  <a:lnTo>
                    <a:pt x="1348" y="853"/>
                  </a:lnTo>
                  <a:lnTo>
                    <a:pt x="1358" y="856"/>
                  </a:lnTo>
                  <a:lnTo>
                    <a:pt x="1367" y="860"/>
                  </a:lnTo>
                  <a:lnTo>
                    <a:pt x="1375" y="864"/>
                  </a:lnTo>
                  <a:lnTo>
                    <a:pt x="1384" y="871"/>
                  </a:lnTo>
                  <a:lnTo>
                    <a:pt x="1392" y="877"/>
                  </a:lnTo>
                  <a:lnTo>
                    <a:pt x="1398" y="884"/>
                  </a:lnTo>
                  <a:lnTo>
                    <a:pt x="1404" y="893"/>
                  </a:lnTo>
                  <a:lnTo>
                    <a:pt x="1404" y="903"/>
                  </a:lnTo>
                  <a:lnTo>
                    <a:pt x="1403" y="913"/>
                  </a:lnTo>
                  <a:lnTo>
                    <a:pt x="1400" y="924"/>
                  </a:lnTo>
                  <a:lnTo>
                    <a:pt x="1396" y="933"/>
                  </a:lnTo>
                  <a:lnTo>
                    <a:pt x="1390" y="942"/>
                  </a:lnTo>
                  <a:lnTo>
                    <a:pt x="1383" y="951"/>
                  </a:lnTo>
                  <a:lnTo>
                    <a:pt x="1375" y="959"/>
                  </a:lnTo>
                  <a:lnTo>
                    <a:pt x="1366" y="967"/>
                  </a:lnTo>
                  <a:close/>
                  <a:moveTo>
                    <a:pt x="933" y="427"/>
                  </a:moveTo>
                  <a:lnTo>
                    <a:pt x="923" y="433"/>
                  </a:lnTo>
                  <a:lnTo>
                    <a:pt x="914" y="438"/>
                  </a:lnTo>
                  <a:lnTo>
                    <a:pt x="905" y="441"/>
                  </a:lnTo>
                  <a:lnTo>
                    <a:pt x="896" y="442"/>
                  </a:lnTo>
                  <a:lnTo>
                    <a:pt x="887" y="442"/>
                  </a:lnTo>
                  <a:lnTo>
                    <a:pt x="877" y="441"/>
                  </a:lnTo>
                  <a:lnTo>
                    <a:pt x="868" y="438"/>
                  </a:lnTo>
                  <a:lnTo>
                    <a:pt x="859" y="434"/>
                  </a:lnTo>
                  <a:lnTo>
                    <a:pt x="853" y="427"/>
                  </a:lnTo>
                  <a:lnTo>
                    <a:pt x="848" y="418"/>
                  </a:lnTo>
                  <a:lnTo>
                    <a:pt x="843" y="410"/>
                  </a:lnTo>
                  <a:lnTo>
                    <a:pt x="839" y="400"/>
                  </a:lnTo>
                  <a:lnTo>
                    <a:pt x="835" y="396"/>
                  </a:lnTo>
                  <a:lnTo>
                    <a:pt x="832" y="393"/>
                  </a:lnTo>
                  <a:lnTo>
                    <a:pt x="829" y="389"/>
                  </a:lnTo>
                  <a:lnTo>
                    <a:pt x="826" y="387"/>
                  </a:lnTo>
                  <a:lnTo>
                    <a:pt x="822" y="385"/>
                  </a:lnTo>
                  <a:lnTo>
                    <a:pt x="817" y="383"/>
                  </a:lnTo>
                  <a:lnTo>
                    <a:pt x="812" y="383"/>
                  </a:lnTo>
                  <a:lnTo>
                    <a:pt x="806" y="383"/>
                  </a:lnTo>
                  <a:lnTo>
                    <a:pt x="800" y="384"/>
                  </a:lnTo>
                  <a:lnTo>
                    <a:pt x="793" y="387"/>
                  </a:lnTo>
                  <a:lnTo>
                    <a:pt x="785" y="391"/>
                  </a:lnTo>
                  <a:lnTo>
                    <a:pt x="779" y="395"/>
                  </a:lnTo>
                  <a:lnTo>
                    <a:pt x="773" y="401"/>
                  </a:lnTo>
                  <a:lnTo>
                    <a:pt x="767" y="407"/>
                  </a:lnTo>
                  <a:lnTo>
                    <a:pt x="762" y="414"/>
                  </a:lnTo>
                  <a:lnTo>
                    <a:pt x="757" y="420"/>
                  </a:lnTo>
                  <a:lnTo>
                    <a:pt x="756" y="450"/>
                  </a:lnTo>
                  <a:lnTo>
                    <a:pt x="755" y="479"/>
                  </a:lnTo>
                  <a:lnTo>
                    <a:pt x="756" y="486"/>
                  </a:lnTo>
                  <a:lnTo>
                    <a:pt x="757" y="492"/>
                  </a:lnTo>
                  <a:lnTo>
                    <a:pt x="759" y="500"/>
                  </a:lnTo>
                  <a:lnTo>
                    <a:pt x="762" y="505"/>
                  </a:lnTo>
                  <a:lnTo>
                    <a:pt x="766" y="511"/>
                  </a:lnTo>
                  <a:lnTo>
                    <a:pt x="771" y="516"/>
                  </a:lnTo>
                  <a:lnTo>
                    <a:pt x="777" y="520"/>
                  </a:lnTo>
                  <a:lnTo>
                    <a:pt x="784" y="524"/>
                  </a:lnTo>
                  <a:lnTo>
                    <a:pt x="789" y="530"/>
                  </a:lnTo>
                  <a:lnTo>
                    <a:pt x="797" y="534"/>
                  </a:lnTo>
                  <a:lnTo>
                    <a:pt x="804" y="537"/>
                  </a:lnTo>
                  <a:lnTo>
                    <a:pt x="811" y="540"/>
                  </a:lnTo>
                  <a:lnTo>
                    <a:pt x="818" y="543"/>
                  </a:lnTo>
                  <a:lnTo>
                    <a:pt x="825" y="548"/>
                  </a:lnTo>
                  <a:lnTo>
                    <a:pt x="828" y="550"/>
                  </a:lnTo>
                  <a:lnTo>
                    <a:pt x="831" y="553"/>
                  </a:lnTo>
                  <a:lnTo>
                    <a:pt x="834" y="557"/>
                  </a:lnTo>
                  <a:lnTo>
                    <a:pt x="836" y="561"/>
                  </a:lnTo>
                  <a:lnTo>
                    <a:pt x="836" y="572"/>
                  </a:lnTo>
                  <a:lnTo>
                    <a:pt x="834" y="582"/>
                  </a:lnTo>
                  <a:lnTo>
                    <a:pt x="831" y="593"/>
                  </a:lnTo>
                  <a:lnTo>
                    <a:pt x="828" y="602"/>
                  </a:lnTo>
                  <a:lnTo>
                    <a:pt x="819" y="621"/>
                  </a:lnTo>
                  <a:lnTo>
                    <a:pt x="809" y="640"/>
                  </a:lnTo>
                  <a:lnTo>
                    <a:pt x="799" y="658"/>
                  </a:lnTo>
                  <a:lnTo>
                    <a:pt x="789" y="677"/>
                  </a:lnTo>
                  <a:lnTo>
                    <a:pt x="785" y="688"/>
                  </a:lnTo>
                  <a:lnTo>
                    <a:pt x="782" y="697"/>
                  </a:lnTo>
                  <a:lnTo>
                    <a:pt x="779" y="708"/>
                  </a:lnTo>
                  <a:lnTo>
                    <a:pt x="778" y="718"/>
                  </a:lnTo>
                  <a:lnTo>
                    <a:pt x="776" y="731"/>
                  </a:lnTo>
                  <a:lnTo>
                    <a:pt x="776" y="743"/>
                  </a:lnTo>
                  <a:lnTo>
                    <a:pt x="776" y="755"/>
                  </a:lnTo>
                  <a:lnTo>
                    <a:pt x="776" y="767"/>
                  </a:lnTo>
                  <a:lnTo>
                    <a:pt x="778" y="780"/>
                  </a:lnTo>
                  <a:lnTo>
                    <a:pt x="780" y="791"/>
                  </a:lnTo>
                  <a:lnTo>
                    <a:pt x="783" y="803"/>
                  </a:lnTo>
                  <a:lnTo>
                    <a:pt x="787" y="814"/>
                  </a:lnTo>
                  <a:lnTo>
                    <a:pt x="791" y="826"/>
                  </a:lnTo>
                  <a:lnTo>
                    <a:pt x="797" y="837"/>
                  </a:lnTo>
                  <a:lnTo>
                    <a:pt x="803" y="848"/>
                  </a:lnTo>
                  <a:lnTo>
                    <a:pt x="809" y="858"/>
                  </a:lnTo>
                  <a:lnTo>
                    <a:pt x="816" y="868"/>
                  </a:lnTo>
                  <a:lnTo>
                    <a:pt x="823" y="878"/>
                  </a:lnTo>
                  <a:lnTo>
                    <a:pt x="831" y="888"/>
                  </a:lnTo>
                  <a:lnTo>
                    <a:pt x="841" y="896"/>
                  </a:lnTo>
                  <a:lnTo>
                    <a:pt x="848" y="900"/>
                  </a:lnTo>
                  <a:lnTo>
                    <a:pt x="855" y="903"/>
                  </a:lnTo>
                  <a:lnTo>
                    <a:pt x="862" y="908"/>
                  </a:lnTo>
                  <a:lnTo>
                    <a:pt x="867" y="913"/>
                  </a:lnTo>
                  <a:lnTo>
                    <a:pt x="872" y="919"/>
                  </a:lnTo>
                  <a:lnTo>
                    <a:pt x="877" y="926"/>
                  </a:lnTo>
                  <a:lnTo>
                    <a:pt x="880" y="933"/>
                  </a:lnTo>
                  <a:lnTo>
                    <a:pt x="883" y="942"/>
                  </a:lnTo>
                  <a:lnTo>
                    <a:pt x="881" y="947"/>
                  </a:lnTo>
                  <a:lnTo>
                    <a:pt x="879" y="951"/>
                  </a:lnTo>
                  <a:lnTo>
                    <a:pt x="877" y="955"/>
                  </a:lnTo>
                  <a:lnTo>
                    <a:pt x="875" y="959"/>
                  </a:lnTo>
                  <a:lnTo>
                    <a:pt x="869" y="968"/>
                  </a:lnTo>
                  <a:lnTo>
                    <a:pt x="862" y="974"/>
                  </a:lnTo>
                  <a:lnTo>
                    <a:pt x="854" y="981"/>
                  </a:lnTo>
                  <a:lnTo>
                    <a:pt x="846" y="988"/>
                  </a:lnTo>
                  <a:lnTo>
                    <a:pt x="839" y="995"/>
                  </a:lnTo>
                  <a:lnTo>
                    <a:pt x="830" y="1004"/>
                  </a:lnTo>
                  <a:lnTo>
                    <a:pt x="823" y="1014"/>
                  </a:lnTo>
                  <a:lnTo>
                    <a:pt x="817" y="1023"/>
                  </a:lnTo>
                  <a:lnTo>
                    <a:pt x="812" y="1034"/>
                  </a:lnTo>
                  <a:lnTo>
                    <a:pt x="808" y="1045"/>
                  </a:lnTo>
                  <a:lnTo>
                    <a:pt x="805" y="1058"/>
                  </a:lnTo>
                  <a:lnTo>
                    <a:pt x="803" y="1070"/>
                  </a:lnTo>
                  <a:lnTo>
                    <a:pt x="802" y="1082"/>
                  </a:lnTo>
                  <a:lnTo>
                    <a:pt x="801" y="1094"/>
                  </a:lnTo>
                  <a:lnTo>
                    <a:pt x="802" y="1108"/>
                  </a:lnTo>
                  <a:lnTo>
                    <a:pt x="803" y="1121"/>
                  </a:lnTo>
                  <a:lnTo>
                    <a:pt x="805" y="1133"/>
                  </a:lnTo>
                  <a:lnTo>
                    <a:pt x="808" y="1145"/>
                  </a:lnTo>
                  <a:lnTo>
                    <a:pt x="811" y="1158"/>
                  </a:lnTo>
                  <a:lnTo>
                    <a:pt x="815" y="1170"/>
                  </a:lnTo>
                  <a:lnTo>
                    <a:pt x="820" y="1181"/>
                  </a:lnTo>
                  <a:lnTo>
                    <a:pt x="824" y="1191"/>
                  </a:lnTo>
                  <a:lnTo>
                    <a:pt x="832" y="1202"/>
                  </a:lnTo>
                  <a:lnTo>
                    <a:pt x="840" y="1213"/>
                  </a:lnTo>
                  <a:lnTo>
                    <a:pt x="842" y="1218"/>
                  </a:lnTo>
                  <a:lnTo>
                    <a:pt x="843" y="1224"/>
                  </a:lnTo>
                  <a:lnTo>
                    <a:pt x="843" y="1231"/>
                  </a:lnTo>
                  <a:lnTo>
                    <a:pt x="841" y="1237"/>
                  </a:lnTo>
                  <a:lnTo>
                    <a:pt x="828" y="1248"/>
                  </a:lnTo>
                  <a:lnTo>
                    <a:pt x="816" y="1257"/>
                  </a:lnTo>
                  <a:lnTo>
                    <a:pt x="804" y="1268"/>
                  </a:lnTo>
                  <a:lnTo>
                    <a:pt x="793" y="1279"/>
                  </a:lnTo>
                  <a:lnTo>
                    <a:pt x="782" y="1292"/>
                  </a:lnTo>
                  <a:lnTo>
                    <a:pt x="773" y="1304"/>
                  </a:lnTo>
                  <a:lnTo>
                    <a:pt x="770" y="1311"/>
                  </a:lnTo>
                  <a:lnTo>
                    <a:pt x="767" y="1318"/>
                  </a:lnTo>
                  <a:lnTo>
                    <a:pt x="765" y="1326"/>
                  </a:lnTo>
                  <a:lnTo>
                    <a:pt x="763" y="1335"/>
                  </a:lnTo>
                  <a:lnTo>
                    <a:pt x="764" y="1348"/>
                  </a:lnTo>
                  <a:lnTo>
                    <a:pt x="766" y="1362"/>
                  </a:lnTo>
                  <a:lnTo>
                    <a:pt x="768" y="1375"/>
                  </a:lnTo>
                  <a:lnTo>
                    <a:pt x="772" y="1389"/>
                  </a:lnTo>
                  <a:lnTo>
                    <a:pt x="774" y="1394"/>
                  </a:lnTo>
                  <a:lnTo>
                    <a:pt x="776" y="1400"/>
                  </a:lnTo>
                  <a:lnTo>
                    <a:pt x="779" y="1405"/>
                  </a:lnTo>
                  <a:lnTo>
                    <a:pt x="783" y="1410"/>
                  </a:lnTo>
                  <a:lnTo>
                    <a:pt x="787" y="1415"/>
                  </a:lnTo>
                  <a:lnTo>
                    <a:pt x="791" y="1419"/>
                  </a:lnTo>
                  <a:lnTo>
                    <a:pt x="798" y="1422"/>
                  </a:lnTo>
                  <a:lnTo>
                    <a:pt x="803" y="1426"/>
                  </a:lnTo>
                  <a:lnTo>
                    <a:pt x="811" y="1428"/>
                  </a:lnTo>
                  <a:lnTo>
                    <a:pt x="818" y="1428"/>
                  </a:lnTo>
                  <a:lnTo>
                    <a:pt x="824" y="1427"/>
                  </a:lnTo>
                  <a:lnTo>
                    <a:pt x="829" y="1424"/>
                  </a:lnTo>
                  <a:lnTo>
                    <a:pt x="834" y="1421"/>
                  </a:lnTo>
                  <a:lnTo>
                    <a:pt x="839" y="1417"/>
                  </a:lnTo>
                  <a:lnTo>
                    <a:pt x="843" y="1413"/>
                  </a:lnTo>
                  <a:lnTo>
                    <a:pt x="847" y="1408"/>
                  </a:lnTo>
                  <a:lnTo>
                    <a:pt x="854" y="1398"/>
                  </a:lnTo>
                  <a:lnTo>
                    <a:pt x="861" y="1387"/>
                  </a:lnTo>
                  <a:lnTo>
                    <a:pt x="865" y="1382"/>
                  </a:lnTo>
                  <a:lnTo>
                    <a:pt x="868" y="1377"/>
                  </a:lnTo>
                  <a:lnTo>
                    <a:pt x="872" y="1373"/>
                  </a:lnTo>
                  <a:lnTo>
                    <a:pt x="877" y="1369"/>
                  </a:lnTo>
                  <a:lnTo>
                    <a:pt x="900" y="1374"/>
                  </a:lnTo>
                  <a:lnTo>
                    <a:pt x="924" y="1381"/>
                  </a:lnTo>
                  <a:lnTo>
                    <a:pt x="929" y="1383"/>
                  </a:lnTo>
                  <a:lnTo>
                    <a:pt x="935" y="1385"/>
                  </a:lnTo>
                  <a:lnTo>
                    <a:pt x="940" y="1388"/>
                  </a:lnTo>
                  <a:lnTo>
                    <a:pt x="943" y="1391"/>
                  </a:lnTo>
                  <a:lnTo>
                    <a:pt x="947" y="1395"/>
                  </a:lnTo>
                  <a:lnTo>
                    <a:pt x="949" y="1400"/>
                  </a:lnTo>
                  <a:lnTo>
                    <a:pt x="950" y="1405"/>
                  </a:lnTo>
                  <a:lnTo>
                    <a:pt x="951" y="1412"/>
                  </a:lnTo>
                  <a:lnTo>
                    <a:pt x="957" y="1417"/>
                  </a:lnTo>
                  <a:lnTo>
                    <a:pt x="962" y="1423"/>
                  </a:lnTo>
                  <a:lnTo>
                    <a:pt x="966" y="1430"/>
                  </a:lnTo>
                  <a:lnTo>
                    <a:pt x="970" y="1436"/>
                  </a:lnTo>
                  <a:lnTo>
                    <a:pt x="972" y="1443"/>
                  </a:lnTo>
                  <a:lnTo>
                    <a:pt x="974" y="1450"/>
                  </a:lnTo>
                  <a:lnTo>
                    <a:pt x="975" y="1458"/>
                  </a:lnTo>
                  <a:lnTo>
                    <a:pt x="975" y="1465"/>
                  </a:lnTo>
                  <a:lnTo>
                    <a:pt x="974" y="1482"/>
                  </a:lnTo>
                  <a:lnTo>
                    <a:pt x="971" y="1497"/>
                  </a:lnTo>
                  <a:lnTo>
                    <a:pt x="967" y="1513"/>
                  </a:lnTo>
                  <a:lnTo>
                    <a:pt x="963" y="1529"/>
                  </a:lnTo>
                  <a:lnTo>
                    <a:pt x="953" y="1545"/>
                  </a:lnTo>
                  <a:lnTo>
                    <a:pt x="943" y="1560"/>
                  </a:lnTo>
                  <a:lnTo>
                    <a:pt x="937" y="1568"/>
                  </a:lnTo>
                  <a:lnTo>
                    <a:pt x="931" y="1575"/>
                  </a:lnTo>
                  <a:lnTo>
                    <a:pt x="923" y="1581"/>
                  </a:lnTo>
                  <a:lnTo>
                    <a:pt x="916" y="1586"/>
                  </a:lnTo>
                  <a:lnTo>
                    <a:pt x="909" y="1591"/>
                  </a:lnTo>
                  <a:lnTo>
                    <a:pt x="902" y="1595"/>
                  </a:lnTo>
                  <a:lnTo>
                    <a:pt x="894" y="1598"/>
                  </a:lnTo>
                  <a:lnTo>
                    <a:pt x="886" y="1601"/>
                  </a:lnTo>
                  <a:lnTo>
                    <a:pt x="877" y="1603"/>
                  </a:lnTo>
                  <a:lnTo>
                    <a:pt x="868" y="1604"/>
                  </a:lnTo>
                  <a:lnTo>
                    <a:pt x="859" y="1604"/>
                  </a:lnTo>
                  <a:lnTo>
                    <a:pt x="850" y="1604"/>
                  </a:lnTo>
                  <a:lnTo>
                    <a:pt x="832" y="1603"/>
                  </a:lnTo>
                  <a:lnTo>
                    <a:pt x="815" y="1602"/>
                  </a:lnTo>
                  <a:lnTo>
                    <a:pt x="798" y="1599"/>
                  </a:lnTo>
                  <a:lnTo>
                    <a:pt x="781" y="1596"/>
                  </a:lnTo>
                  <a:lnTo>
                    <a:pt x="765" y="1591"/>
                  </a:lnTo>
                  <a:lnTo>
                    <a:pt x="749" y="1585"/>
                  </a:lnTo>
                  <a:lnTo>
                    <a:pt x="733" y="1578"/>
                  </a:lnTo>
                  <a:lnTo>
                    <a:pt x="719" y="1570"/>
                  </a:lnTo>
                  <a:lnTo>
                    <a:pt x="705" y="1561"/>
                  </a:lnTo>
                  <a:lnTo>
                    <a:pt x="691" y="1551"/>
                  </a:lnTo>
                  <a:lnTo>
                    <a:pt x="679" y="1540"/>
                  </a:lnTo>
                  <a:lnTo>
                    <a:pt x="668" y="1528"/>
                  </a:lnTo>
                  <a:lnTo>
                    <a:pt x="658" y="1515"/>
                  </a:lnTo>
                  <a:lnTo>
                    <a:pt x="648" y="1501"/>
                  </a:lnTo>
                  <a:lnTo>
                    <a:pt x="640" y="1487"/>
                  </a:lnTo>
                  <a:lnTo>
                    <a:pt x="634" y="1471"/>
                  </a:lnTo>
                  <a:lnTo>
                    <a:pt x="626" y="1461"/>
                  </a:lnTo>
                  <a:lnTo>
                    <a:pt x="619" y="1451"/>
                  </a:lnTo>
                  <a:lnTo>
                    <a:pt x="613" y="1441"/>
                  </a:lnTo>
                  <a:lnTo>
                    <a:pt x="606" y="1431"/>
                  </a:lnTo>
                  <a:lnTo>
                    <a:pt x="595" y="1409"/>
                  </a:lnTo>
                  <a:lnTo>
                    <a:pt x="586" y="1388"/>
                  </a:lnTo>
                  <a:lnTo>
                    <a:pt x="579" y="1365"/>
                  </a:lnTo>
                  <a:lnTo>
                    <a:pt x="572" y="1343"/>
                  </a:lnTo>
                  <a:lnTo>
                    <a:pt x="566" y="1319"/>
                  </a:lnTo>
                  <a:lnTo>
                    <a:pt x="560" y="1297"/>
                  </a:lnTo>
                  <a:lnTo>
                    <a:pt x="560" y="1287"/>
                  </a:lnTo>
                  <a:lnTo>
                    <a:pt x="559" y="1277"/>
                  </a:lnTo>
                  <a:lnTo>
                    <a:pt x="558" y="1268"/>
                  </a:lnTo>
                  <a:lnTo>
                    <a:pt x="556" y="1259"/>
                  </a:lnTo>
                  <a:lnTo>
                    <a:pt x="552" y="1241"/>
                  </a:lnTo>
                  <a:lnTo>
                    <a:pt x="549" y="1222"/>
                  </a:lnTo>
                  <a:lnTo>
                    <a:pt x="548" y="1214"/>
                  </a:lnTo>
                  <a:lnTo>
                    <a:pt x="547" y="1205"/>
                  </a:lnTo>
                  <a:lnTo>
                    <a:pt x="547" y="1197"/>
                  </a:lnTo>
                  <a:lnTo>
                    <a:pt x="549" y="1188"/>
                  </a:lnTo>
                  <a:lnTo>
                    <a:pt x="551" y="1179"/>
                  </a:lnTo>
                  <a:lnTo>
                    <a:pt x="554" y="1171"/>
                  </a:lnTo>
                  <a:lnTo>
                    <a:pt x="559" y="1163"/>
                  </a:lnTo>
                  <a:lnTo>
                    <a:pt x="567" y="1155"/>
                  </a:lnTo>
                  <a:lnTo>
                    <a:pt x="575" y="1128"/>
                  </a:lnTo>
                  <a:lnTo>
                    <a:pt x="583" y="1102"/>
                  </a:lnTo>
                  <a:lnTo>
                    <a:pt x="586" y="1087"/>
                  </a:lnTo>
                  <a:lnTo>
                    <a:pt x="589" y="1073"/>
                  </a:lnTo>
                  <a:lnTo>
                    <a:pt x="591" y="1059"/>
                  </a:lnTo>
                  <a:lnTo>
                    <a:pt x="593" y="1044"/>
                  </a:lnTo>
                  <a:lnTo>
                    <a:pt x="594" y="1029"/>
                  </a:lnTo>
                  <a:lnTo>
                    <a:pt x="593" y="1015"/>
                  </a:lnTo>
                  <a:lnTo>
                    <a:pt x="592" y="1000"/>
                  </a:lnTo>
                  <a:lnTo>
                    <a:pt x="590" y="987"/>
                  </a:lnTo>
                  <a:lnTo>
                    <a:pt x="587" y="973"/>
                  </a:lnTo>
                  <a:lnTo>
                    <a:pt x="583" y="959"/>
                  </a:lnTo>
                  <a:lnTo>
                    <a:pt x="577" y="946"/>
                  </a:lnTo>
                  <a:lnTo>
                    <a:pt x="570" y="933"/>
                  </a:lnTo>
                  <a:lnTo>
                    <a:pt x="564" y="929"/>
                  </a:lnTo>
                  <a:lnTo>
                    <a:pt x="557" y="924"/>
                  </a:lnTo>
                  <a:lnTo>
                    <a:pt x="551" y="919"/>
                  </a:lnTo>
                  <a:lnTo>
                    <a:pt x="547" y="912"/>
                  </a:lnTo>
                  <a:lnTo>
                    <a:pt x="544" y="906"/>
                  </a:lnTo>
                  <a:lnTo>
                    <a:pt x="542" y="899"/>
                  </a:lnTo>
                  <a:lnTo>
                    <a:pt x="543" y="896"/>
                  </a:lnTo>
                  <a:lnTo>
                    <a:pt x="543" y="892"/>
                  </a:lnTo>
                  <a:lnTo>
                    <a:pt x="545" y="888"/>
                  </a:lnTo>
                  <a:lnTo>
                    <a:pt x="547" y="884"/>
                  </a:lnTo>
                  <a:lnTo>
                    <a:pt x="560" y="866"/>
                  </a:lnTo>
                  <a:lnTo>
                    <a:pt x="573" y="849"/>
                  </a:lnTo>
                  <a:lnTo>
                    <a:pt x="584" y="830"/>
                  </a:lnTo>
                  <a:lnTo>
                    <a:pt x="594" y="811"/>
                  </a:lnTo>
                  <a:lnTo>
                    <a:pt x="599" y="801"/>
                  </a:lnTo>
                  <a:lnTo>
                    <a:pt x="602" y="791"/>
                  </a:lnTo>
                  <a:lnTo>
                    <a:pt x="605" y="781"/>
                  </a:lnTo>
                  <a:lnTo>
                    <a:pt x="609" y="770"/>
                  </a:lnTo>
                  <a:lnTo>
                    <a:pt x="610" y="760"/>
                  </a:lnTo>
                  <a:lnTo>
                    <a:pt x="611" y="749"/>
                  </a:lnTo>
                  <a:lnTo>
                    <a:pt x="611" y="738"/>
                  </a:lnTo>
                  <a:lnTo>
                    <a:pt x="610" y="726"/>
                  </a:lnTo>
                  <a:lnTo>
                    <a:pt x="600" y="707"/>
                  </a:lnTo>
                  <a:lnTo>
                    <a:pt x="590" y="688"/>
                  </a:lnTo>
                  <a:lnTo>
                    <a:pt x="580" y="668"/>
                  </a:lnTo>
                  <a:lnTo>
                    <a:pt x="570" y="649"/>
                  </a:lnTo>
                  <a:lnTo>
                    <a:pt x="566" y="639"/>
                  </a:lnTo>
                  <a:lnTo>
                    <a:pt x="563" y="629"/>
                  </a:lnTo>
                  <a:lnTo>
                    <a:pt x="559" y="619"/>
                  </a:lnTo>
                  <a:lnTo>
                    <a:pt x="558" y="608"/>
                  </a:lnTo>
                  <a:lnTo>
                    <a:pt x="557" y="598"/>
                  </a:lnTo>
                  <a:lnTo>
                    <a:pt x="558" y="586"/>
                  </a:lnTo>
                  <a:lnTo>
                    <a:pt x="559" y="575"/>
                  </a:lnTo>
                  <a:lnTo>
                    <a:pt x="564" y="564"/>
                  </a:lnTo>
                  <a:lnTo>
                    <a:pt x="565" y="550"/>
                  </a:lnTo>
                  <a:lnTo>
                    <a:pt x="567" y="535"/>
                  </a:lnTo>
                  <a:lnTo>
                    <a:pt x="572" y="522"/>
                  </a:lnTo>
                  <a:lnTo>
                    <a:pt x="577" y="510"/>
                  </a:lnTo>
                  <a:lnTo>
                    <a:pt x="589" y="484"/>
                  </a:lnTo>
                  <a:lnTo>
                    <a:pt x="600" y="459"/>
                  </a:lnTo>
                  <a:lnTo>
                    <a:pt x="607" y="439"/>
                  </a:lnTo>
                  <a:lnTo>
                    <a:pt x="617" y="420"/>
                  </a:lnTo>
                  <a:lnTo>
                    <a:pt x="626" y="401"/>
                  </a:lnTo>
                  <a:lnTo>
                    <a:pt x="637" y="383"/>
                  </a:lnTo>
                  <a:lnTo>
                    <a:pt x="648" y="366"/>
                  </a:lnTo>
                  <a:lnTo>
                    <a:pt x="662" y="348"/>
                  </a:lnTo>
                  <a:lnTo>
                    <a:pt x="675" y="332"/>
                  </a:lnTo>
                  <a:lnTo>
                    <a:pt x="690" y="316"/>
                  </a:lnTo>
                  <a:lnTo>
                    <a:pt x="706" y="301"/>
                  </a:lnTo>
                  <a:lnTo>
                    <a:pt x="722" y="287"/>
                  </a:lnTo>
                  <a:lnTo>
                    <a:pt x="738" y="274"/>
                  </a:lnTo>
                  <a:lnTo>
                    <a:pt x="756" y="262"/>
                  </a:lnTo>
                  <a:lnTo>
                    <a:pt x="774" y="251"/>
                  </a:lnTo>
                  <a:lnTo>
                    <a:pt x="793" y="241"/>
                  </a:lnTo>
                  <a:lnTo>
                    <a:pt x="811" y="233"/>
                  </a:lnTo>
                  <a:lnTo>
                    <a:pt x="830" y="226"/>
                  </a:lnTo>
                  <a:lnTo>
                    <a:pt x="863" y="222"/>
                  </a:lnTo>
                  <a:lnTo>
                    <a:pt x="896" y="220"/>
                  </a:lnTo>
                  <a:lnTo>
                    <a:pt x="904" y="220"/>
                  </a:lnTo>
                  <a:lnTo>
                    <a:pt x="911" y="222"/>
                  </a:lnTo>
                  <a:lnTo>
                    <a:pt x="919" y="223"/>
                  </a:lnTo>
                  <a:lnTo>
                    <a:pt x="926" y="226"/>
                  </a:lnTo>
                  <a:lnTo>
                    <a:pt x="934" y="229"/>
                  </a:lnTo>
                  <a:lnTo>
                    <a:pt x="941" y="232"/>
                  </a:lnTo>
                  <a:lnTo>
                    <a:pt x="948" y="237"/>
                  </a:lnTo>
                  <a:lnTo>
                    <a:pt x="954" y="242"/>
                  </a:lnTo>
                  <a:lnTo>
                    <a:pt x="991" y="288"/>
                  </a:lnTo>
                  <a:lnTo>
                    <a:pt x="991" y="307"/>
                  </a:lnTo>
                  <a:lnTo>
                    <a:pt x="990" y="327"/>
                  </a:lnTo>
                  <a:lnTo>
                    <a:pt x="989" y="337"/>
                  </a:lnTo>
                  <a:lnTo>
                    <a:pt x="987" y="347"/>
                  </a:lnTo>
                  <a:lnTo>
                    <a:pt x="985" y="357"/>
                  </a:lnTo>
                  <a:lnTo>
                    <a:pt x="983" y="367"/>
                  </a:lnTo>
                  <a:lnTo>
                    <a:pt x="980" y="376"/>
                  </a:lnTo>
                  <a:lnTo>
                    <a:pt x="975" y="385"/>
                  </a:lnTo>
                  <a:lnTo>
                    <a:pt x="970" y="394"/>
                  </a:lnTo>
                  <a:lnTo>
                    <a:pt x="965" y="401"/>
                  </a:lnTo>
                  <a:lnTo>
                    <a:pt x="958" y="410"/>
                  </a:lnTo>
                  <a:lnTo>
                    <a:pt x="951" y="416"/>
                  </a:lnTo>
                  <a:lnTo>
                    <a:pt x="942" y="422"/>
                  </a:lnTo>
                  <a:lnTo>
                    <a:pt x="933" y="427"/>
                  </a:lnTo>
                  <a:close/>
                  <a:moveTo>
                    <a:pt x="911" y="394"/>
                  </a:moveTo>
                  <a:lnTo>
                    <a:pt x="904" y="392"/>
                  </a:lnTo>
                  <a:lnTo>
                    <a:pt x="898" y="390"/>
                  </a:lnTo>
                  <a:lnTo>
                    <a:pt x="893" y="386"/>
                  </a:lnTo>
                  <a:lnTo>
                    <a:pt x="888" y="382"/>
                  </a:lnTo>
                  <a:lnTo>
                    <a:pt x="877" y="373"/>
                  </a:lnTo>
                  <a:lnTo>
                    <a:pt x="868" y="364"/>
                  </a:lnTo>
                  <a:lnTo>
                    <a:pt x="864" y="358"/>
                  </a:lnTo>
                  <a:lnTo>
                    <a:pt x="859" y="354"/>
                  </a:lnTo>
                  <a:lnTo>
                    <a:pt x="854" y="350"/>
                  </a:lnTo>
                  <a:lnTo>
                    <a:pt x="849" y="347"/>
                  </a:lnTo>
                  <a:lnTo>
                    <a:pt x="843" y="344"/>
                  </a:lnTo>
                  <a:lnTo>
                    <a:pt x="836" y="342"/>
                  </a:lnTo>
                  <a:lnTo>
                    <a:pt x="829" y="342"/>
                  </a:lnTo>
                  <a:lnTo>
                    <a:pt x="821" y="342"/>
                  </a:lnTo>
                  <a:lnTo>
                    <a:pt x="809" y="346"/>
                  </a:lnTo>
                  <a:lnTo>
                    <a:pt x="796" y="350"/>
                  </a:lnTo>
                  <a:lnTo>
                    <a:pt x="783" y="355"/>
                  </a:lnTo>
                  <a:lnTo>
                    <a:pt x="771" y="362"/>
                  </a:lnTo>
                  <a:lnTo>
                    <a:pt x="760" y="368"/>
                  </a:lnTo>
                  <a:lnTo>
                    <a:pt x="750" y="376"/>
                  </a:lnTo>
                  <a:lnTo>
                    <a:pt x="744" y="380"/>
                  </a:lnTo>
                  <a:lnTo>
                    <a:pt x="740" y="385"/>
                  </a:lnTo>
                  <a:lnTo>
                    <a:pt x="736" y="390"/>
                  </a:lnTo>
                  <a:lnTo>
                    <a:pt x="732" y="396"/>
                  </a:lnTo>
                  <a:lnTo>
                    <a:pt x="727" y="404"/>
                  </a:lnTo>
                  <a:lnTo>
                    <a:pt x="722" y="414"/>
                  </a:lnTo>
                  <a:lnTo>
                    <a:pt x="718" y="423"/>
                  </a:lnTo>
                  <a:lnTo>
                    <a:pt x="715" y="432"/>
                  </a:lnTo>
                  <a:lnTo>
                    <a:pt x="713" y="442"/>
                  </a:lnTo>
                  <a:lnTo>
                    <a:pt x="711" y="453"/>
                  </a:lnTo>
                  <a:lnTo>
                    <a:pt x="710" y="463"/>
                  </a:lnTo>
                  <a:lnTo>
                    <a:pt x="709" y="474"/>
                  </a:lnTo>
                  <a:lnTo>
                    <a:pt x="709" y="484"/>
                  </a:lnTo>
                  <a:lnTo>
                    <a:pt x="710" y="494"/>
                  </a:lnTo>
                  <a:lnTo>
                    <a:pt x="712" y="505"/>
                  </a:lnTo>
                  <a:lnTo>
                    <a:pt x="714" y="515"/>
                  </a:lnTo>
                  <a:lnTo>
                    <a:pt x="717" y="525"/>
                  </a:lnTo>
                  <a:lnTo>
                    <a:pt x="720" y="534"/>
                  </a:lnTo>
                  <a:lnTo>
                    <a:pt x="724" y="544"/>
                  </a:lnTo>
                  <a:lnTo>
                    <a:pt x="729" y="553"/>
                  </a:lnTo>
                  <a:lnTo>
                    <a:pt x="738" y="560"/>
                  </a:lnTo>
                  <a:lnTo>
                    <a:pt x="747" y="568"/>
                  </a:lnTo>
                  <a:lnTo>
                    <a:pt x="755" y="577"/>
                  </a:lnTo>
                  <a:lnTo>
                    <a:pt x="761" y="586"/>
                  </a:lnTo>
                  <a:lnTo>
                    <a:pt x="765" y="598"/>
                  </a:lnTo>
                  <a:lnTo>
                    <a:pt x="768" y="608"/>
                  </a:lnTo>
                  <a:lnTo>
                    <a:pt x="768" y="614"/>
                  </a:lnTo>
                  <a:lnTo>
                    <a:pt x="768" y="620"/>
                  </a:lnTo>
                  <a:lnTo>
                    <a:pt x="768" y="626"/>
                  </a:lnTo>
                  <a:lnTo>
                    <a:pt x="766" y="632"/>
                  </a:lnTo>
                  <a:lnTo>
                    <a:pt x="756" y="661"/>
                  </a:lnTo>
                  <a:lnTo>
                    <a:pt x="747" y="691"/>
                  </a:lnTo>
                  <a:lnTo>
                    <a:pt x="742" y="707"/>
                  </a:lnTo>
                  <a:lnTo>
                    <a:pt x="738" y="723"/>
                  </a:lnTo>
                  <a:lnTo>
                    <a:pt x="736" y="740"/>
                  </a:lnTo>
                  <a:lnTo>
                    <a:pt x="734" y="755"/>
                  </a:lnTo>
                  <a:lnTo>
                    <a:pt x="733" y="771"/>
                  </a:lnTo>
                  <a:lnTo>
                    <a:pt x="733" y="788"/>
                  </a:lnTo>
                  <a:lnTo>
                    <a:pt x="734" y="804"/>
                  </a:lnTo>
                  <a:lnTo>
                    <a:pt x="737" y="819"/>
                  </a:lnTo>
                  <a:lnTo>
                    <a:pt x="742" y="835"/>
                  </a:lnTo>
                  <a:lnTo>
                    <a:pt x="749" y="849"/>
                  </a:lnTo>
                  <a:lnTo>
                    <a:pt x="752" y="856"/>
                  </a:lnTo>
                  <a:lnTo>
                    <a:pt x="757" y="862"/>
                  </a:lnTo>
                  <a:lnTo>
                    <a:pt x="761" y="870"/>
                  </a:lnTo>
                  <a:lnTo>
                    <a:pt x="766" y="876"/>
                  </a:lnTo>
                  <a:lnTo>
                    <a:pt x="768" y="882"/>
                  </a:lnTo>
                  <a:lnTo>
                    <a:pt x="772" y="888"/>
                  </a:lnTo>
                  <a:lnTo>
                    <a:pt x="777" y="894"/>
                  </a:lnTo>
                  <a:lnTo>
                    <a:pt x="782" y="899"/>
                  </a:lnTo>
                  <a:lnTo>
                    <a:pt x="796" y="909"/>
                  </a:lnTo>
                  <a:lnTo>
                    <a:pt x="809" y="920"/>
                  </a:lnTo>
                  <a:lnTo>
                    <a:pt x="815" y="925"/>
                  </a:lnTo>
                  <a:lnTo>
                    <a:pt x="820" y="930"/>
                  </a:lnTo>
                  <a:lnTo>
                    <a:pt x="823" y="935"/>
                  </a:lnTo>
                  <a:lnTo>
                    <a:pt x="825" y="941"/>
                  </a:lnTo>
                  <a:lnTo>
                    <a:pt x="826" y="944"/>
                  </a:lnTo>
                  <a:lnTo>
                    <a:pt x="826" y="947"/>
                  </a:lnTo>
                  <a:lnTo>
                    <a:pt x="825" y="951"/>
                  </a:lnTo>
                  <a:lnTo>
                    <a:pt x="824" y="954"/>
                  </a:lnTo>
                  <a:lnTo>
                    <a:pt x="819" y="963"/>
                  </a:lnTo>
                  <a:lnTo>
                    <a:pt x="812" y="971"/>
                  </a:lnTo>
                  <a:lnTo>
                    <a:pt x="801" y="983"/>
                  </a:lnTo>
                  <a:lnTo>
                    <a:pt x="791" y="995"/>
                  </a:lnTo>
                  <a:lnTo>
                    <a:pt x="783" y="1010"/>
                  </a:lnTo>
                  <a:lnTo>
                    <a:pt x="776" y="1024"/>
                  </a:lnTo>
                  <a:lnTo>
                    <a:pt x="771" y="1038"/>
                  </a:lnTo>
                  <a:lnTo>
                    <a:pt x="767" y="1053"/>
                  </a:lnTo>
                  <a:lnTo>
                    <a:pt x="764" y="1069"/>
                  </a:lnTo>
                  <a:lnTo>
                    <a:pt x="763" y="1085"/>
                  </a:lnTo>
                  <a:lnTo>
                    <a:pt x="762" y="1102"/>
                  </a:lnTo>
                  <a:lnTo>
                    <a:pt x="763" y="1118"/>
                  </a:lnTo>
                  <a:lnTo>
                    <a:pt x="765" y="1133"/>
                  </a:lnTo>
                  <a:lnTo>
                    <a:pt x="767" y="1150"/>
                  </a:lnTo>
                  <a:lnTo>
                    <a:pt x="770" y="1166"/>
                  </a:lnTo>
                  <a:lnTo>
                    <a:pt x="774" y="1181"/>
                  </a:lnTo>
                  <a:lnTo>
                    <a:pt x="779" y="1197"/>
                  </a:lnTo>
                  <a:lnTo>
                    <a:pt x="784" y="1211"/>
                  </a:lnTo>
                  <a:lnTo>
                    <a:pt x="784" y="1216"/>
                  </a:lnTo>
                  <a:lnTo>
                    <a:pt x="784" y="1222"/>
                  </a:lnTo>
                  <a:lnTo>
                    <a:pt x="783" y="1226"/>
                  </a:lnTo>
                  <a:lnTo>
                    <a:pt x="781" y="1231"/>
                  </a:lnTo>
                  <a:lnTo>
                    <a:pt x="776" y="1241"/>
                  </a:lnTo>
                  <a:lnTo>
                    <a:pt x="770" y="1249"/>
                  </a:lnTo>
                  <a:lnTo>
                    <a:pt x="756" y="1263"/>
                  </a:lnTo>
                  <a:lnTo>
                    <a:pt x="741" y="1279"/>
                  </a:lnTo>
                  <a:lnTo>
                    <a:pt x="736" y="1288"/>
                  </a:lnTo>
                  <a:lnTo>
                    <a:pt x="732" y="1298"/>
                  </a:lnTo>
                  <a:lnTo>
                    <a:pt x="729" y="1307"/>
                  </a:lnTo>
                  <a:lnTo>
                    <a:pt x="726" y="1317"/>
                  </a:lnTo>
                  <a:lnTo>
                    <a:pt x="724" y="1327"/>
                  </a:lnTo>
                  <a:lnTo>
                    <a:pt x="722" y="1338"/>
                  </a:lnTo>
                  <a:lnTo>
                    <a:pt x="721" y="1349"/>
                  </a:lnTo>
                  <a:lnTo>
                    <a:pt x="721" y="1359"/>
                  </a:lnTo>
                  <a:lnTo>
                    <a:pt x="721" y="1370"/>
                  </a:lnTo>
                  <a:lnTo>
                    <a:pt x="722" y="1381"/>
                  </a:lnTo>
                  <a:lnTo>
                    <a:pt x="724" y="1391"/>
                  </a:lnTo>
                  <a:lnTo>
                    <a:pt x="726" y="1401"/>
                  </a:lnTo>
                  <a:lnTo>
                    <a:pt x="729" y="1411"/>
                  </a:lnTo>
                  <a:lnTo>
                    <a:pt x="732" y="1420"/>
                  </a:lnTo>
                  <a:lnTo>
                    <a:pt x="736" y="1431"/>
                  </a:lnTo>
                  <a:lnTo>
                    <a:pt x="741" y="1439"/>
                  </a:lnTo>
                  <a:lnTo>
                    <a:pt x="745" y="1444"/>
                  </a:lnTo>
                  <a:lnTo>
                    <a:pt x="751" y="1448"/>
                  </a:lnTo>
                  <a:lnTo>
                    <a:pt x="755" y="1452"/>
                  </a:lnTo>
                  <a:lnTo>
                    <a:pt x="760" y="1455"/>
                  </a:lnTo>
                  <a:lnTo>
                    <a:pt x="771" y="1460"/>
                  </a:lnTo>
                  <a:lnTo>
                    <a:pt x="782" y="1464"/>
                  </a:lnTo>
                  <a:lnTo>
                    <a:pt x="795" y="1466"/>
                  </a:lnTo>
                  <a:lnTo>
                    <a:pt x="807" y="1466"/>
                  </a:lnTo>
                  <a:lnTo>
                    <a:pt x="819" y="1466"/>
                  </a:lnTo>
                  <a:lnTo>
                    <a:pt x="830" y="1465"/>
                  </a:lnTo>
                  <a:lnTo>
                    <a:pt x="835" y="1466"/>
                  </a:lnTo>
                  <a:lnTo>
                    <a:pt x="840" y="1467"/>
                  </a:lnTo>
                  <a:lnTo>
                    <a:pt x="844" y="1466"/>
                  </a:lnTo>
                  <a:lnTo>
                    <a:pt x="848" y="1465"/>
                  </a:lnTo>
                  <a:lnTo>
                    <a:pt x="855" y="1462"/>
                  </a:lnTo>
                  <a:lnTo>
                    <a:pt x="863" y="1457"/>
                  </a:lnTo>
                  <a:lnTo>
                    <a:pt x="876" y="1445"/>
                  </a:lnTo>
                  <a:lnTo>
                    <a:pt x="890" y="1431"/>
                  </a:lnTo>
                  <a:lnTo>
                    <a:pt x="896" y="1426"/>
                  </a:lnTo>
                  <a:lnTo>
                    <a:pt x="902" y="1421"/>
                  </a:lnTo>
                  <a:lnTo>
                    <a:pt x="905" y="1419"/>
                  </a:lnTo>
                  <a:lnTo>
                    <a:pt x="907" y="1418"/>
                  </a:lnTo>
                  <a:lnTo>
                    <a:pt x="910" y="1418"/>
                  </a:lnTo>
                  <a:lnTo>
                    <a:pt x="913" y="1418"/>
                  </a:lnTo>
                  <a:lnTo>
                    <a:pt x="915" y="1419"/>
                  </a:lnTo>
                  <a:lnTo>
                    <a:pt x="918" y="1421"/>
                  </a:lnTo>
                  <a:lnTo>
                    <a:pt x="920" y="1424"/>
                  </a:lnTo>
                  <a:lnTo>
                    <a:pt x="923" y="1428"/>
                  </a:lnTo>
                  <a:lnTo>
                    <a:pt x="927" y="1438"/>
                  </a:lnTo>
                  <a:lnTo>
                    <a:pt x="933" y="1452"/>
                  </a:lnTo>
                  <a:lnTo>
                    <a:pt x="935" y="1460"/>
                  </a:lnTo>
                  <a:lnTo>
                    <a:pt x="936" y="1468"/>
                  </a:lnTo>
                  <a:lnTo>
                    <a:pt x="937" y="1476"/>
                  </a:lnTo>
                  <a:lnTo>
                    <a:pt x="936" y="1483"/>
                  </a:lnTo>
                  <a:lnTo>
                    <a:pt x="934" y="1491"/>
                  </a:lnTo>
                  <a:lnTo>
                    <a:pt x="932" y="1497"/>
                  </a:lnTo>
                  <a:lnTo>
                    <a:pt x="928" y="1504"/>
                  </a:lnTo>
                  <a:lnTo>
                    <a:pt x="925" y="1511"/>
                  </a:lnTo>
                  <a:lnTo>
                    <a:pt x="917" y="1524"/>
                  </a:lnTo>
                  <a:lnTo>
                    <a:pt x="907" y="1535"/>
                  </a:lnTo>
                  <a:lnTo>
                    <a:pt x="897" y="1545"/>
                  </a:lnTo>
                  <a:lnTo>
                    <a:pt x="887" y="1554"/>
                  </a:lnTo>
                  <a:lnTo>
                    <a:pt x="875" y="1556"/>
                  </a:lnTo>
                  <a:lnTo>
                    <a:pt x="865" y="1558"/>
                  </a:lnTo>
                  <a:lnTo>
                    <a:pt x="854" y="1559"/>
                  </a:lnTo>
                  <a:lnTo>
                    <a:pt x="844" y="1559"/>
                  </a:lnTo>
                  <a:lnTo>
                    <a:pt x="832" y="1559"/>
                  </a:lnTo>
                  <a:lnTo>
                    <a:pt x="821" y="1558"/>
                  </a:lnTo>
                  <a:lnTo>
                    <a:pt x="811" y="1557"/>
                  </a:lnTo>
                  <a:lnTo>
                    <a:pt x="800" y="1555"/>
                  </a:lnTo>
                  <a:lnTo>
                    <a:pt x="788" y="1553"/>
                  </a:lnTo>
                  <a:lnTo>
                    <a:pt x="778" y="1550"/>
                  </a:lnTo>
                  <a:lnTo>
                    <a:pt x="768" y="1546"/>
                  </a:lnTo>
                  <a:lnTo>
                    <a:pt x="758" y="1542"/>
                  </a:lnTo>
                  <a:lnTo>
                    <a:pt x="748" y="1537"/>
                  </a:lnTo>
                  <a:lnTo>
                    <a:pt x="738" y="1532"/>
                  </a:lnTo>
                  <a:lnTo>
                    <a:pt x="729" y="1526"/>
                  </a:lnTo>
                  <a:lnTo>
                    <a:pt x="720" y="1520"/>
                  </a:lnTo>
                  <a:lnTo>
                    <a:pt x="707" y="1503"/>
                  </a:lnTo>
                  <a:lnTo>
                    <a:pt x="693" y="1488"/>
                  </a:lnTo>
                  <a:lnTo>
                    <a:pt x="682" y="1470"/>
                  </a:lnTo>
                  <a:lnTo>
                    <a:pt x="671" y="1454"/>
                  </a:lnTo>
                  <a:lnTo>
                    <a:pt x="660" y="1437"/>
                  </a:lnTo>
                  <a:lnTo>
                    <a:pt x="649" y="1418"/>
                  </a:lnTo>
                  <a:lnTo>
                    <a:pt x="641" y="1400"/>
                  </a:lnTo>
                  <a:lnTo>
                    <a:pt x="632" y="1382"/>
                  </a:lnTo>
                  <a:lnTo>
                    <a:pt x="625" y="1362"/>
                  </a:lnTo>
                  <a:lnTo>
                    <a:pt x="618" y="1343"/>
                  </a:lnTo>
                  <a:lnTo>
                    <a:pt x="612" y="1323"/>
                  </a:lnTo>
                  <a:lnTo>
                    <a:pt x="605" y="1304"/>
                  </a:lnTo>
                  <a:lnTo>
                    <a:pt x="601" y="1283"/>
                  </a:lnTo>
                  <a:lnTo>
                    <a:pt x="597" y="1263"/>
                  </a:lnTo>
                  <a:lnTo>
                    <a:pt x="593" y="1243"/>
                  </a:lnTo>
                  <a:lnTo>
                    <a:pt x="591" y="1222"/>
                  </a:lnTo>
                  <a:lnTo>
                    <a:pt x="585" y="1207"/>
                  </a:lnTo>
                  <a:lnTo>
                    <a:pt x="593" y="1188"/>
                  </a:lnTo>
                  <a:lnTo>
                    <a:pt x="601" y="1170"/>
                  </a:lnTo>
                  <a:lnTo>
                    <a:pt x="610" y="1151"/>
                  </a:lnTo>
                  <a:lnTo>
                    <a:pt x="617" y="1131"/>
                  </a:lnTo>
                  <a:lnTo>
                    <a:pt x="623" y="1111"/>
                  </a:lnTo>
                  <a:lnTo>
                    <a:pt x="628" y="1090"/>
                  </a:lnTo>
                  <a:lnTo>
                    <a:pt x="633" y="1070"/>
                  </a:lnTo>
                  <a:lnTo>
                    <a:pt x="636" y="1049"/>
                  </a:lnTo>
                  <a:lnTo>
                    <a:pt x="638" y="1028"/>
                  </a:lnTo>
                  <a:lnTo>
                    <a:pt x="638" y="1007"/>
                  </a:lnTo>
                  <a:lnTo>
                    <a:pt x="637" y="987"/>
                  </a:lnTo>
                  <a:lnTo>
                    <a:pt x="634" y="967"/>
                  </a:lnTo>
                  <a:lnTo>
                    <a:pt x="632" y="957"/>
                  </a:lnTo>
                  <a:lnTo>
                    <a:pt x="629" y="947"/>
                  </a:lnTo>
                  <a:lnTo>
                    <a:pt x="626" y="937"/>
                  </a:lnTo>
                  <a:lnTo>
                    <a:pt x="622" y="928"/>
                  </a:lnTo>
                  <a:lnTo>
                    <a:pt x="617" y="918"/>
                  </a:lnTo>
                  <a:lnTo>
                    <a:pt x="612" y="908"/>
                  </a:lnTo>
                  <a:lnTo>
                    <a:pt x="606" y="899"/>
                  </a:lnTo>
                  <a:lnTo>
                    <a:pt x="600" y="890"/>
                  </a:lnTo>
                  <a:lnTo>
                    <a:pt x="613" y="868"/>
                  </a:lnTo>
                  <a:lnTo>
                    <a:pt x="625" y="847"/>
                  </a:lnTo>
                  <a:lnTo>
                    <a:pt x="634" y="825"/>
                  </a:lnTo>
                  <a:lnTo>
                    <a:pt x="642" y="801"/>
                  </a:lnTo>
                  <a:lnTo>
                    <a:pt x="645" y="790"/>
                  </a:lnTo>
                  <a:lnTo>
                    <a:pt x="648" y="778"/>
                  </a:lnTo>
                  <a:lnTo>
                    <a:pt x="650" y="765"/>
                  </a:lnTo>
                  <a:lnTo>
                    <a:pt x="651" y="753"/>
                  </a:lnTo>
                  <a:lnTo>
                    <a:pt x="652" y="741"/>
                  </a:lnTo>
                  <a:lnTo>
                    <a:pt x="653" y="727"/>
                  </a:lnTo>
                  <a:lnTo>
                    <a:pt x="653" y="714"/>
                  </a:lnTo>
                  <a:lnTo>
                    <a:pt x="652" y="702"/>
                  </a:lnTo>
                  <a:lnTo>
                    <a:pt x="633" y="672"/>
                  </a:lnTo>
                  <a:lnTo>
                    <a:pt x="615" y="642"/>
                  </a:lnTo>
                  <a:lnTo>
                    <a:pt x="611" y="634"/>
                  </a:lnTo>
                  <a:lnTo>
                    <a:pt x="607" y="626"/>
                  </a:lnTo>
                  <a:lnTo>
                    <a:pt x="604" y="618"/>
                  </a:lnTo>
                  <a:lnTo>
                    <a:pt x="602" y="610"/>
                  </a:lnTo>
                  <a:lnTo>
                    <a:pt x="600" y="601"/>
                  </a:lnTo>
                  <a:lnTo>
                    <a:pt x="599" y="592"/>
                  </a:lnTo>
                  <a:lnTo>
                    <a:pt x="599" y="582"/>
                  </a:lnTo>
                  <a:lnTo>
                    <a:pt x="600" y="573"/>
                  </a:lnTo>
                  <a:lnTo>
                    <a:pt x="607" y="558"/>
                  </a:lnTo>
                  <a:lnTo>
                    <a:pt x="615" y="542"/>
                  </a:lnTo>
                  <a:lnTo>
                    <a:pt x="621" y="526"/>
                  </a:lnTo>
                  <a:lnTo>
                    <a:pt x="627" y="511"/>
                  </a:lnTo>
                  <a:lnTo>
                    <a:pt x="637" y="478"/>
                  </a:lnTo>
                  <a:lnTo>
                    <a:pt x="648" y="446"/>
                  </a:lnTo>
                  <a:lnTo>
                    <a:pt x="655" y="430"/>
                  </a:lnTo>
                  <a:lnTo>
                    <a:pt x="661" y="415"/>
                  </a:lnTo>
                  <a:lnTo>
                    <a:pt x="668" y="399"/>
                  </a:lnTo>
                  <a:lnTo>
                    <a:pt x="676" y="384"/>
                  </a:lnTo>
                  <a:lnTo>
                    <a:pt x="685" y="370"/>
                  </a:lnTo>
                  <a:lnTo>
                    <a:pt x="695" y="355"/>
                  </a:lnTo>
                  <a:lnTo>
                    <a:pt x="707" y="341"/>
                  </a:lnTo>
                  <a:lnTo>
                    <a:pt x="720" y="328"/>
                  </a:lnTo>
                  <a:lnTo>
                    <a:pt x="728" y="320"/>
                  </a:lnTo>
                  <a:lnTo>
                    <a:pt x="737" y="310"/>
                  </a:lnTo>
                  <a:lnTo>
                    <a:pt x="748" y="303"/>
                  </a:lnTo>
                  <a:lnTo>
                    <a:pt x="758" y="296"/>
                  </a:lnTo>
                  <a:lnTo>
                    <a:pt x="769" y="290"/>
                  </a:lnTo>
                  <a:lnTo>
                    <a:pt x="780" y="284"/>
                  </a:lnTo>
                  <a:lnTo>
                    <a:pt x="791" y="279"/>
                  </a:lnTo>
                  <a:lnTo>
                    <a:pt x="804" y="275"/>
                  </a:lnTo>
                  <a:lnTo>
                    <a:pt x="816" y="271"/>
                  </a:lnTo>
                  <a:lnTo>
                    <a:pt x="827" y="268"/>
                  </a:lnTo>
                  <a:lnTo>
                    <a:pt x="840" y="264"/>
                  </a:lnTo>
                  <a:lnTo>
                    <a:pt x="852" y="262"/>
                  </a:lnTo>
                  <a:lnTo>
                    <a:pt x="864" y="261"/>
                  </a:lnTo>
                  <a:lnTo>
                    <a:pt x="876" y="260"/>
                  </a:lnTo>
                  <a:lnTo>
                    <a:pt x="888" y="261"/>
                  </a:lnTo>
                  <a:lnTo>
                    <a:pt x="899" y="261"/>
                  </a:lnTo>
                  <a:lnTo>
                    <a:pt x="907" y="266"/>
                  </a:lnTo>
                  <a:lnTo>
                    <a:pt x="916" y="272"/>
                  </a:lnTo>
                  <a:lnTo>
                    <a:pt x="923" y="278"/>
                  </a:lnTo>
                  <a:lnTo>
                    <a:pt x="929" y="285"/>
                  </a:lnTo>
                  <a:lnTo>
                    <a:pt x="936" y="292"/>
                  </a:lnTo>
                  <a:lnTo>
                    <a:pt x="940" y="300"/>
                  </a:lnTo>
                  <a:lnTo>
                    <a:pt x="943" y="309"/>
                  </a:lnTo>
                  <a:lnTo>
                    <a:pt x="945" y="320"/>
                  </a:lnTo>
                  <a:lnTo>
                    <a:pt x="944" y="330"/>
                  </a:lnTo>
                  <a:lnTo>
                    <a:pt x="943" y="341"/>
                  </a:lnTo>
                  <a:lnTo>
                    <a:pt x="941" y="351"/>
                  </a:lnTo>
                  <a:lnTo>
                    <a:pt x="937" y="362"/>
                  </a:lnTo>
                  <a:lnTo>
                    <a:pt x="933" y="371"/>
                  </a:lnTo>
                  <a:lnTo>
                    <a:pt x="926" y="380"/>
                  </a:lnTo>
                  <a:lnTo>
                    <a:pt x="919" y="387"/>
                  </a:lnTo>
                  <a:lnTo>
                    <a:pt x="911" y="394"/>
                  </a:lnTo>
                  <a:close/>
                  <a:moveTo>
                    <a:pt x="461" y="842"/>
                  </a:moveTo>
                  <a:lnTo>
                    <a:pt x="454" y="847"/>
                  </a:lnTo>
                  <a:lnTo>
                    <a:pt x="447" y="850"/>
                  </a:lnTo>
                  <a:lnTo>
                    <a:pt x="439" y="852"/>
                  </a:lnTo>
                  <a:lnTo>
                    <a:pt x="432" y="852"/>
                  </a:lnTo>
                  <a:lnTo>
                    <a:pt x="417" y="850"/>
                  </a:lnTo>
                  <a:lnTo>
                    <a:pt x="404" y="847"/>
                  </a:lnTo>
                  <a:lnTo>
                    <a:pt x="397" y="845"/>
                  </a:lnTo>
                  <a:lnTo>
                    <a:pt x="390" y="843"/>
                  </a:lnTo>
                  <a:lnTo>
                    <a:pt x="384" y="843"/>
                  </a:lnTo>
                  <a:lnTo>
                    <a:pt x="376" y="842"/>
                  </a:lnTo>
                  <a:lnTo>
                    <a:pt x="370" y="843"/>
                  </a:lnTo>
                  <a:lnTo>
                    <a:pt x="363" y="846"/>
                  </a:lnTo>
                  <a:lnTo>
                    <a:pt x="357" y="850"/>
                  </a:lnTo>
                  <a:lnTo>
                    <a:pt x="351" y="856"/>
                  </a:lnTo>
                  <a:lnTo>
                    <a:pt x="344" y="872"/>
                  </a:lnTo>
                  <a:lnTo>
                    <a:pt x="338" y="887"/>
                  </a:lnTo>
                  <a:lnTo>
                    <a:pt x="335" y="902"/>
                  </a:lnTo>
                  <a:lnTo>
                    <a:pt x="332" y="918"/>
                  </a:lnTo>
                  <a:lnTo>
                    <a:pt x="332" y="934"/>
                  </a:lnTo>
                  <a:lnTo>
                    <a:pt x="335" y="950"/>
                  </a:lnTo>
                  <a:lnTo>
                    <a:pt x="339" y="966"/>
                  </a:lnTo>
                  <a:lnTo>
                    <a:pt x="345" y="982"/>
                  </a:lnTo>
                  <a:lnTo>
                    <a:pt x="349" y="987"/>
                  </a:lnTo>
                  <a:lnTo>
                    <a:pt x="354" y="990"/>
                  </a:lnTo>
                  <a:lnTo>
                    <a:pt x="359" y="992"/>
                  </a:lnTo>
                  <a:lnTo>
                    <a:pt x="363" y="993"/>
                  </a:lnTo>
                  <a:lnTo>
                    <a:pt x="373" y="994"/>
                  </a:lnTo>
                  <a:lnTo>
                    <a:pt x="384" y="992"/>
                  </a:lnTo>
                  <a:lnTo>
                    <a:pt x="394" y="990"/>
                  </a:lnTo>
                  <a:lnTo>
                    <a:pt x="404" y="989"/>
                  </a:lnTo>
                  <a:lnTo>
                    <a:pt x="409" y="989"/>
                  </a:lnTo>
                  <a:lnTo>
                    <a:pt x="414" y="990"/>
                  </a:lnTo>
                  <a:lnTo>
                    <a:pt x="419" y="991"/>
                  </a:lnTo>
                  <a:lnTo>
                    <a:pt x="425" y="993"/>
                  </a:lnTo>
                  <a:lnTo>
                    <a:pt x="436" y="1000"/>
                  </a:lnTo>
                  <a:lnTo>
                    <a:pt x="446" y="1010"/>
                  </a:lnTo>
                  <a:lnTo>
                    <a:pt x="450" y="1014"/>
                  </a:lnTo>
                  <a:lnTo>
                    <a:pt x="455" y="1019"/>
                  </a:lnTo>
                  <a:lnTo>
                    <a:pt x="458" y="1024"/>
                  </a:lnTo>
                  <a:lnTo>
                    <a:pt x="462" y="1030"/>
                  </a:lnTo>
                  <a:lnTo>
                    <a:pt x="464" y="1035"/>
                  </a:lnTo>
                  <a:lnTo>
                    <a:pt x="466" y="1041"/>
                  </a:lnTo>
                  <a:lnTo>
                    <a:pt x="468" y="1047"/>
                  </a:lnTo>
                  <a:lnTo>
                    <a:pt x="469" y="1053"/>
                  </a:lnTo>
                  <a:lnTo>
                    <a:pt x="469" y="1061"/>
                  </a:lnTo>
                  <a:lnTo>
                    <a:pt x="468" y="1068"/>
                  </a:lnTo>
                  <a:lnTo>
                    <a:pt x="467" y="1075"/>
                  </a:lnTo>
                  <a:lnTo>
                    <a:pt x="464" y="1082"/>
                  </a:lnTo>
                  <a:lnTo>
                    <a:pt x="461" y="1091"/>
                  </a:lnTo>
                  <a:lnTo>
                    <a:pt x="457" y="1100"/>
                  </a:lnTo>
                  <a:lnTo>
                    <a:pt x="452" y="1108"/>
                  </a:lnTo>
                  <a:lnTo>
                    <a:pt x="446" y="1115"/>
                  </a:lnTo>
                  <a:lnTo>
                    <a:pt x="440" y="1122"/>
                  </a:lnTo>
                  <a:lnTo>
                    <a:pt x="433" y="1127"/>
                  </a:lnTo>
                  <a:lnTo>
                    <a:pt x="426" y="1132"/>
                  </a:lnTo>
                  <a:lnTo>
                    <a:pt x="418" y="1136"/>
                  </a:lnTo>
                  <a:lnTo>
                    <a:pt x="410" y="1140"/>
                  </a:lnTo>
                  <a:lnTo>
                    <a:pt x="402" y="1143"/>
                  </a:lnTo>
                  <a:lnTo>
                    <a:pt x="393" y="1146"/>
                  </a:lnTo>
                  <a:lnTo>
                    <a:pt x="385" y="1149"/>
                  </a:lnTo>
                  <a:lnTo>
                    <a:pt x="367" y="1153"/>
                  </a:lnTo>
                  <a:lnTo>
                    <a:pt x="351" y="1155"/>
                  </a:lnTo>
                  <a:lnTo>
                    <a:pt x="340" y="1152"/>
                  </a:lnTo>
                  <a:lnTo>
                    <a:pt x="329" y="1149"/>
                  </a:lnTo>
                  <a:lnTo>
                    <a:pt x="318" y="1145"/>
                  </a:lnTo>
                  <a:lnTo>
                    <a:pt x="308" y="1141"/>
                  </a:lnTo>
                  <a:lnTo>
                    <a:pt x="298" y="1137"/>
                  </a:lnTo>
                  <a:lnTo>
                    <a:pt x="288" y="1132"/>
                  </a:lnTo>
                  <a:lnTo>
                    <a:pt x="277" y="1126"/>
                  </a:lnTo>
                  <a:lnTo>
                    <a:pt x="268" y="1120"/>
                  </a:lnTo>
                  <a:lnTo>
                    <a:pt x="259" y="1114"/>
                  </a:lnTo>
                  <a:lnTo>
                    <a:pt x="251" y="1107"/>
                  </a:lnTo>
                  <a:lnTo>
                    <a:pt x="243" y="1098"/>
                  </a:lnTo>
                  <a:lnTo>
                    <a:pt x="234" y="1090"/>
                  </a:lnTo>
                  <a:lnTo>
                    <a:pt x="227" y="1081"/>
                  </a:lnTo>
                  <a:lnTo>
                    <a:pt x="221" y="1072"/>
                  </a:lnTo>
                  <a:lnTo>
                    <a:pt x="215" y="1062"/>
                  </a:lnTo>
                  <a:lnTo>
                    <a:pt x="209" y="1051"/>
                  </a:lnTo>
                  <a:lnTo>
                    <a:pt x="203" y="1040"/>
                  </a:lnTo>
                  <a:lnTo>
                    <a:pt x="198" y="1029"/>
                  </a:lnTo>
                  <a:lnTo>
                    <a:pt x="192" y="1018"/>
                  </a:lnTo>
                  <a:lnTo>
                    <a:pt x="188" y="1005"/>
                  </a:lnTo>
                  <a:lnTo>
                    <a:pt x="185" y="994"/>
                  </a:lnTo>
                  <a:lnTo>
                    <a:pt x="182" y="982"/>
                  </a:lnTo>
                  <a:lnTo>
                    <a:pt x="180" y="970"/>
                  </a:lnTo>
                  <a:lnTo>
                    <a:pt x="178" y="956"/>
                  </a:lnTo>
                  <a:lnTo>
                    <a:pt x="177" y="944"/>
                  </a:lnTo>
                  <a:lnTo>
                    <a:pt x="176" y="932"/>
                  </a:lnTo>
                  <a:lnTo>
                    <a:pt x="176" y="919"/>
                  </a:lnTo>
                  <a:lnTo>
                    <a:pt x="177" y="906"/>
                  </a:lnTo>
                  <a:lnTo>
                    <a:pt x="178" y="893"/>
                  </a:lnTo>
                  <a:lnTo>
                    <a:pt x="180" y="881"/>
                  </a:lnTo>
                  <a:lnTo>
                    <a:pt x="182" y="867"/>
                  </a:lnTo>
                  <a:lnTo>
                    <a:pt x="184" y="855"/>
                  </a:lnTo>
                  <a:lnTo>
                    <a:pt x="196" y="832"/>
                  </a:lnTo>
                  <a:lnTo>
                    <a:pt x="208" y="808"/>
                  </a:lnTo>
                  <a:lnTo>
                    <a:pt x="220" y="785"/>
                  </a:lnTo>
                  <a:lnTo>
                    <a:pt x="233" y="762"/>
                  </a:lnTo>
                  <a:lnTo>
                    <a:pt x="240" y="751"/>
                  </a:lnTo>
                  <a:lnTo>
                    <a:pt x="249" y="741"/>
                  </a:lnTo>
                  <a:lnTo>
                    <a:pt x="257" y="731"/>
                  </a:lnTo>
                  <a:lnTo>
                    <a:pt x="265" y="721"/>
                  </a:lnTo>
                  <a:lnTo>
                    <a:pt x="275" y="712"/>
                  </a:lnTo>
                  <a:lnTo>
                    <a:pt x="285" y="704"/>
                  </a:lnTo>
                  <a:lnTo>
                    <a:pt x="296" y="697"/>
                  </a:lnTo>
                  <a:lnTo>
                    <a:pt x="308" y="691"/>
                  </a:lnTo>
                  <a:lnTo>
                    <a:pt x="322" y="685"/>
                  </a:lnTo>
                  <a:lnTo>
                    <a:pt x="337" y="678"/>
                  </a:lnTo>
                  <a:lnTo>
                    <a:pt x="352" y="673"/>
                  </a:lnTo>
                  <a:lnTo>
                    <a:pt x="368" y="669"/>
                  </a:lnTo>
                  <a:lnTo>
                    <a:pt x="384" y="666"/>
                  </a:lnTo>
                  <a:lnTo>
                    <a:pt x="400" y="665"/>
                  </a:lnTo>
                  <a:lnTo>
                    <a:pt x="407" y="665"/>
                  </a:lnTo>
                  <a:lnTo>
                    <a:pt x="415" y="666"/>
                  </a:lnTo>
                  <a:lnTo>
                    <a:pt x="423" y="668"/>
                  </a:lnTo>
                  <a:lnTo>
                    <a:pt x="431" y="670"/>
                  </a:lnTo>
                  <a:lnTo>
                    <a:pt x="439" y="674"/>
                  </a:lnTo>
                  <a:lnTo>
                    <a:pt x="447" y="678"/>
                  </a:lnTo>
                  <a:lnTo>
                    <a:pt x="453" y="683"/>
                  </a:lnTo>
                  <a:lnTo>
                    <a:pt x="460" y="689"/>
                  </a:lnTo>
                  <a:lnTo>
                    <a:pt x="465" y="695"/>
                  </a:lnTo>
                  <a:lnTo>
                    <a:pt x="471" y="702"/>
                  </a:lnTo>
                  <a:lnTo>
                    <a:pt x="476" y="709"/>
                  </a:lnTo>
                  <a:lnTo>
                    <a:pt x="479" y="716"/>
                  </a:lnTo>
                  <a:lnTo>
                    <a:pt x="486" y="732"/>
                  </a:lnTo>
                  <a:lnTo>
                    <a:pt x="490" y="749"/>
                  </a:lnTo>
                  <a:lnTo>
                    <a:pt x="494" y="766"/>
                  </a:lnTo>
                  <a:lnTo>
                    <a:pt x="495" y="784"/>
                  </a:lnTo>
                  <a:lnTo>
                    <a:pt x="490" y="799"/>
                  </a:lnTo>
                  <a:lnTo>
                    <a:pt x="483" y="815"/>
                  </a:lnTo>
                  <a:lnTo>
                    <a:pt x="479" y="822"/>
                  </a:lnTo>
                  <a:lnTo>
                    <a:pt x="474" y="830"/>
                  </a:lnTo>
                  <a:lnTo>
                    <a:pt x="468" y="836"/>
                  </a:lnTo>
                  <a:lnTo>
                    <a:pt x="461" y="842"/>
                  </a:lnTo>
                  <a:close/>
                  <a:moveTo>
                    <a:pt x="409" y="794"/>
                  </a:moveTo>
                  <a:lnTo>
                    <a:pt x="406" y="791"/>
                  </a:lnTo>
                  <a:lnTo>
                    <a:pt x="402" y="789"/>
                  </a:lnTo>
                  <a:lnTo>
                    <a:pt x="399" y="788"/>
                  </a:lnTo>
                  <a:lnTo>
                    <a:pt x="395" y="788"/>
                  </a:lnTo>
                  <a:lnTo>
                    <a:pt x="388" y="787"/>
                  </a:lnTo>
                  <a:lnTo>
                    <a:pt x="380" y="788"/>
                  </a:lnTo>
                  <a:lnTo>
                    <a:pt x="364" y="792"/>
                  </a:lnTo>
                  <a:lnTo>
                    <a:pt x="348" y="794"/>
                  </a:lnTo>
                  <a:lnTo>
                    <a:pt x="338" y="803"/>
                  </a:lnTo>
                  <a:lnTo>
                    <a:pt x="328" y="813"/>
                  </a:lnTo>
                  <a:lnTo>
                    <a:pt x="320" y="824"/>
                  </a:lnTo>
                  <a:lnTo>
                    <a:pt x="313" y="834"/>
                  </a:lnTo>
                  <a:lnTo>
                    <a:pt x="307" y="845"/>
                  </a:lnTo>
                  <a:lnTo>
                    <a:pt x="302" y="857"/>
                  </a:lnTo>
                  <a:lnTo>
                    <a:pt x="298" y="868"/>
                  </a:lnTo>
                  <a:lnTo>
                    <a:pt x="294" y="881"/>
                  </a:lnTo>
                  <a:lnTo>
                    <a:pt x="291" y="894"/>
                  </a:lnTo>
                  <a:lnTo>
                    <a:pt x="290" y="906"/>
                  </a:lnTo>
                  <a:lnTo>
                    <a:pt x="289" y="920"/>
                  </a:lnTo>
                  <a:lnTo>
                    <a:pt x="288" y="933"/>
                  </a:lnTo>
                  <a:lnTo>
                    <a:pt x="289" y="946"/>
                  </a:lnTo>
                  <a:lnTo>
                    <a:pt x="290" y="959"/>
                  </a:lnTo>
                  <a:lnTo>
                    <a:pt x="293" y="973"/>
                  </a:lnTo>
                  <a:lnTo>
                    <a:pt x="296" y="986"/>
                  </a:lnTo>
                  <a:lnTo>
                    <a:pt x="299" y="994"/>
                  </a:lnTo>
                  <a:lnTo>
                    <a:pt x="303" y="1002"/>
                  </a:lnTo>
                  <a:lnTo>
                    <a:pt x="307" y="1011"/>
                  </a:lnTo>
                  <a:lnTo>
                    <a:pt x="313" y="1018"/>
                  </a:lnTo>
                  <a:lnTo>
                    <a:pt x="318" y="1025"/>
                  </a:lnTo>
                  <a:lnTo>
                    <a:pt x="325" y="1031"/>
                  </a:lnTo>
                  <a:lnTo>
                    <a:pt x="332" y="1036"/>
                  </a:lnTo>
                  <a:lnTo>
                    <a:pt x="342" y="1040"/>
                  </a:lnTo>
                  <a:lnTo>
                    <a:pt x="347" y="1042"/>
                  </a:lnTo>
                  <a:lnTo>
                    <a:pt x="353" y="1042"/>
                  </a:lnTo>
                  <a:lnTo>
                    <a:pt x="358" y="1042"/>
                  </a:lnTo>
                  <a:lnTo>
                    <a:pt x="364" y="1040"/>
                  </a:lnTo>
                  <a:lnTo>
                    <a:pt x="376" y="1037"/>
                  </a:lnTo>
                  <a:lnTo>
                    <a:pt x="388" y="1033"/>
                  </a:lnTo>
                  <a:lnTo>
                    <a:pt x="393" y="1032"/>
                  </a:lnTo>
                  <a:lnTo>
                    <a:pt x="398" y="1032"/>
                  </a:lnTo>
                  <a:lnTo>
                    <a:pt x="402" y="1033"/>
                  </a:lnTo>
                  <a:lnTo>
                    <a:pt x="405" y="1035"/>
                  </a:lnTo>
                  <a:lnTo>
                    <a:pt x="407" y="1039"/>
                  </a:lnTo>
                  <a:lnTo>
                    <a:pt x="409" y="1044"/>
                  </a:lnTo>
                  <a:lnTo>
                    <a:pt x="410" y="1051"/>
                  </a:lnTo>
                  <a:lnTo>
                    <a:pt x="409" y="1062"/>
                  </a:lnTo>
                  <a:lnTo>
                    <a:pt x="408" y="1068"/>
                  </a:lnTo>
                  <a:lnTo>
                    <a:pt x="406" y="1073"/>
                  </a:lnTo>
                  <a:lnTo>
                    <a:pt x="404" y="1078"/>
                  </a:lnTo>
                  <a:lnTo>
                    <a:pt x="401" y="1082"/>
                  </a:lnTo>
                  <a:lnTo>
                    <a:pt x="398" y="1086"/>
                  </a:lnTo>
                  <a:lnTo>
                    <a:pt x="394" y="1089"/>
                  </a:lnTo>
                  <a:lnTo>
                    <a:pt x="390" y="1092"/>
                  </a:lnTo>
                  <a:lnTo>
                    <a:pt x="385" y="1095"/>
                  </a:lnTo>
                  <a:lnTo>
                    <a:pt x="374" y="1099"/>
                  </a:lnTo>
                  <a:lnTo>
                    <a:pt x="363" y="1103"/>
                  </a:lnTo>
                  <a:lnTo>
                    <a:pt x="352" y="1106"/>
                  </a:lnTo>
                  <a:lnTo>
                    <a:pt x="342" y="1109"/>
                  </a:lnTo>
                  <a:lnTo>
                    <a:pt x="325" y="1103"/>
                  </a:lnTo>
                  <a:lnTo>
                    <a:pt x="310" y="1095"/>
                  </a:lnTo>
                  <a:lnTo>
                    <a:pt x="296" y="1086"/>
                  </a:lnTo>
                  <a:lnTo>
                    <a:pt x="283" y="1076"/>
                  </a:lnTo>
                  <a:lnTo>
                    <a:pt x="272" y="1065"/>
                  </a:lnTo>
                  <a:lnTo>
                    <a:pt x="263" y="1052"/>
                  </a:lnTo>
                  <a:lnTo>
                    <a:pt x="254" y="1039"/>
                  </a:lnTo>
                  <a:lnTo>
                    <a:pt x="246" y="1026"/>
                  </a:lnTo>
                  <a:lnTo>
                    <a:pt x="239" y="1011"/>
                  </a:lnTo>
                  <a:lnTo>
                    <a:pt x="233" y="995"/>
                  </a:lnTo>
                  <a:lnTo>
                    <a:pt x="228" y="980"/>
                  </a:lnTo>
                  <a:lnTo>
                    <a:pt x="224" y="965"/>
                  </a:lnTo>
                  <a:lnTo>
                    <a:pt x="221" y="948"/>
                  </a:lnTo>
                  <a:lnTo>
                    <a:pt x="219" y="932"/>
                  </a:lnTo>
                  <a:lnTo>
                    <a:pt x="217" y="917"/>
                  </a:lnTo>
                  <a:lnTo>
                    <a:pt x="215" y="900"/>
                  </a:lnTo>
                  <a:lnTo>
                    <a:pt x="215" y="891"/>
                  </a:lnTo>
                  <a:lnTo>
                    <a:pt x="216" y="882"/>
                  </a:lnTo>
                  <a:lnTo>
                    <a:pt x="218" y="872"/>
                  </a:lnTo>
                  <a:lnTo>
                    <a:pt x="221" y="862"/>
                  </a:lnTo>
                  <a:lnTo>
                    <a:pt x="228" y="845"/>
                  </a:lnTo>
                  <a:lnTo>
                    <a:pt x="237" y="828"/>
                  </a:lnTo>
                  <a:lnTo>
                    <a:pt x="259" y="793"/>
                  </a:lnTo>
                  <a:lnTo>
                    <a:pt x="280" y="758"/>
                  </a:lnTo>
                  <a:lnTo>
                    <a:pt x="294" y="748"/>
                  </a:lnTo>
                  <a:lnTo>
                    <a:pt x="308" y="738"/>
                  </a:lnTo>
                  <a:lnTo>
                    <a:pt x="323" y="728"/>
                  </a:lnTo>
                  <a:lnTo>
                    <a:pt x="340" y="720"/>
                  </a:lnTo>
                  <a:lnTo>
                    <a:pt x="348" y="717"/>
                  </a:lnTo>
                  <a:lnTo>
                    <a:pt x="356" y="715"/>
                  </a:lnTo>
                  <a:lnTo>
                    <a:pt x="364" y="714"/>
                  </a:lnTo>
                  <a:lnTo>
                    <a:pt x="373" y="713"/>
                  </a:lnTo>
                  <a:lnTo>
                    <a:pt x="382" y="713"/>
                  </a:lnTo>
                  <a:lnTo>
                    <a:pt x="390" y="714"/>
                  </a:lnTo>
                  <a:lnTo>
                    <a:pt x="398" y="716"/>
                  </a:lnTo>
                  <a:lnTo>
                    <a:pt x="406" y="719"/>
                  </a:lnTo>
                  <a:lnTo>
                    <a:pt x="410" y="723"/>
                  </a:lnTo>
                  <a:lnTo>
                    <a:pt x="414" y="727"/>
                  </a:lnTo>
                  <a:lnTo>
                    <a:pt x="417" y="732"/>
                  </a:lnTo>
                  <a:lnTo>
                    <a:pt x="420" y="736"/>
                  </a:lnTo>
                  <a:lnTo>
                    <a:pt x="425" y="744"/>
                  </a:lnTo>
                  <a:lnTo>
                    <a:pt x="428" y="753"/>
                  </a:lnTo>
                  <a:lnTo>
                    <a:pt x="429" y="759"/>
                  </a:lnTo>
                  <a:lnTo>
                    <a:pt x="429" y="765"/>
                  </a:lnTo>
                  <a:lnTo>
                    <a:pt x="428" y="771"/>
                  </a:lnTo>
                  <a:lnTo>
                    <a:pt x="426" y="776"/>
                  </a:lnTo>
                  <a:lnTo>
                    <a:pt x="422" y="783"/>
                  </a:lnTo>
                  <a:lnTo>
                    <a:pt x="419" y="787"/>
                  </a:lnTo>
                  <a:lnTo>
                    <a:pt x="414" y="791"/>
                  </a:lnTo>
                  <a:lnTo>
                    <a:pt x="409" y="794"/>
                  </a:lnTo>
                  <a:close/>
                  <a:moveTo>
                    <a:pt x="200" y="621"/>
                  </a:moveTo>
                  <a:lnTo>
                    <a:pt x="193" y="621"/>
                  </a:lnTo>
                  <a:lnTo>
                    <a:pt x="200" y="621"/>
                  </a:lnTo>
                  <a:close/>
                </a:path>
              </a:pathLst>
            </a:custGeom>
            <a:solidFill>
              <a:srgbClr val="C00000"/>
            </a:solidFill>
            <a:ln>
              <a:noFill/>
            </a:ln>
            <a:extLst/>
          </p:spPr>
          <p:txBody>
            <a:bodyPr vert="horz" wrap="square" lIns="91440" tIns="45720" rIns="91440" bIns="45720" numCol="1" anchor="t" anchorCtr="0" compatLnSpc="1">
              <a:prstTxWarp prst="textNoShape">
                <a:avLst/>
              </a:prstTxWarp>
            </a:bodyPr>
            <a:lstStyle/>
            <a:p>
              <a:endParaRPr lang="zh-CN" altLang="en-US" b="1">
                <a:latin typeface="微软雅黑" panose="020B0503020204020204" pitchFamily="34" charset="-122"/>
                <a:ea typeface="微软雅黑" panose="020B0503020204020204" pitchFamily="34" charset="-122"/>
              </a:endParaRPr>
            </a:p>
          </p:txBody>
        </p:sp>
      </p:grpSp>
      <p:pic>
        <p:nvPicPr>
          <p:cNvPr id="12" name="Picture 368"/>
          <p:cNvPicPr>
            <a:picLocks noChangeAspect="1" noChangeArrowheads="1"/>
          </p:cNvPicPr>
          <p:nvPr/>
        </p:nvPicPr>
        <p:blipFill>
          <a:blip r:embed="rId5" cstate="screen">
            <a:extLst>
              <a:ext uri="{28A0092B-C50C-407E-A947-70E740481C1C}">
                <a14:useLocalDpi xmlns:a14="http://schemas.microsoft.com/office/drawing/2010/main"/>
              </a:ext>
            </a:extLst>
          </a:blip>
          <a:stretch>
            <a:fillRect/>
          </a:stretch>
        </p:blipFill>
        <p:spPr bwMode="auto">
          <a:xfrm rot="20700000">
            <a:off x="-27075" y="35595"/>
            <a:ext cx="2122560" cy="908806"/>
          </a:xfrm>
          <a:prstGeom prst="rect">
            <a:avLst/>
          </a:prstGeom>
          <a:noFill/>
          <a:scene3d>
            <a:camera prst="orthographicFront">
              <a:rot lat="0" lon="0" rev="20999999"/>
            </a:camera>
            <a:lightRig rig="threePt" dir="t"/>
          </a:scene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2233952"/>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fade">
                                      <p:cBhvr>
                                        <p:cTn id="7" dur="500"/>
                                        <p:tgtEl>
                                          <p:spTgt spid="512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37"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arn(outVertical)">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Users\PC\Desktop\566.png"/>
          <p:cNvPicPr>
            <a:picLocks noChangeAspect="1" noChangeArrowheads="1"/>
          </p:cNvPicPr>
          <p:nvPr/>
        </p:nvPicPr>
        <p:blipFill>
          <a:blip r:embed="rId3" cstate="screen">
            <a:extLst>
              <a:ext uri="{BEBA8EAE-BF5A-486C-A8C5-ECC9F3942E4B}">
                <a14:imgProps xmlns:a14="http://schemas.microsoft.com/office/drawing/2010/main">
                  <a14:imgLayer r:embed="rId4">
                    <a14:imgEffect>
                      <a14:colorTemperature colorTemp="8800"/>
                    </a14:imgEffect>
                  </a14:imgLayer>
                </a14:imgProps>
              </a:ext>
              <a:ext uri="{28A0092B-C50C-407E-A947-70E740481C1C}">
                <a14:useLocalDpi xmlns:a14="http://schemas.microsoft.com/office/drawing/2010/main"/>
              </a:ext>
            </a:extLst>
          </a:blip>
          <a:srcRect/>
          <a:stretch>
            <a:fillRect/>
          </a:stretch>
        </p:blipFill>
        <p:spPr bwMode="auto">
          <a:xfrm>
            <a:off x="5051339" y="440878"/>
            <a:ext cx="1374862" cy="1381459"/>
          </a:xfrm>
          <a:prstGeom prst="rect">
            <a:avLst/>
          </a:prstGeom>
          <a:noFill/>
          <a:effectLst>
            <a:reflection blurRad="6350" stA="50000" endA="300" endPos="55000" dir="5400000" sy="-100000" algn="bl" rotWithShape="0"/>
          </a:effectLst>
          <a:extLst>
            <a:ext uri="{909E8E84-426E-40DD-AFC4-6F175D3DCCD1}">
              <a14:hiddenFill xmlns:a14="http://schemas.microsoft.com/office/drawing/2010/main">
                <a:solidFill>
                  <a:srgbClr val="FFFFFF"/>
                </a:solidFill>
              </a14:hiddenFill>
            </a:ext>
          </a:extLst>
        </p:spPr>
      </p:pic>
      <p:pic>
        <p:nvPicPr>
          <p:cNvPr id="9" name="Picture 368"/>
          <p:cNvPicPr>
            <a:picLocks noChangeAspect="1" noChangeArrowheads="1"/>
          </p:cNvPicPr>
          <p:nvPr/>
        </p:nvPicPr>
        <p:blipFill>
          <a:blip r:embed="rId5">
            <a:extLst>
              <a:ext uri="{28A0092B-C50C-407E-A947-70E740481C1C}">
                <a14:useLocalDpi xmlns:a14="http://schemas.microsoft.com/office/drawing/2010/main"/>
              </a:ext>
            </a:extLst>
          </a:blip>
          <a:stretch>
            <a:fillRect/>
          </a:stretch>
        </p:blipFill>
        <p:spPr bwMode="auto">
          <a:xfrm>
            <a:off x="1066892" y="382019"/>
            <a:ext cx="6727860" cy="2880637"/>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2123728" y="2892881"/>
            <a:ext cx="4896544" cy="1754326"/>
          </a:xfrm>
          <a:prstGeom prst="rect">
            <a:avLst/>
          </a:prstGeom>
          <a:noFill/>
        </p:spPr>
        <p:txBody>
          <a:bodyPr wrap="square" rtlCol="0">
            <a:spAutoFit/>
          </a:bodyPr>
          <a:lstStyle>
            <a:defPPr>
              <a:defRPr lang="zh-CN"/>
            </a:defPPr>
            <a:lvl1pPr algn="ctr">
              <a:defRPr sz="3600" b="1">
                <a:gradFill flip="none" rotWithShape="1">
                  <a:gsLst>
                    <a:gs pos="50000">
                      <a:srgbClr val="FFFF00"/>
                    </a:gs>
                    <a:gs pos="74000">
                      <a:schemeClr val="accent6">
                        <a:lumMod val="0"/>
                        <a:lumOff val="100000"/>
                      </a:schemeClr>
                    </a:gs>
                    <a:gs pos="7000">
                      <a:srgbClr val="FFC000"/>
                    </a:gs>
                  </a:gsLst>
                  <a:lin ang="16200000" scaled="1"/>
                  <a:tileRect/>
                </a:gradFill>
                <a:effectLst>
                  <a:outerShdw blurRad="101600" dist="38100" dir="5400000" algn="t" rotWithShape="0">
                    <a:prstClr val="black"/>
                  </a:outerShdw>
                </a:effectLst>
                <a:latin typeface="微软雅黑" panose="020B0503020204020204" pitchFamily="34" charset="-122"/>
                <a:ea typeface="微软雅黑" panose="020B0503020204020204" pitchFamily="34" charset="-122"/>
              </a:defRPr>
            </a:lvl1pPr>
          </a:lstStyle>
          <a:p>
            <a:r>
              <a:rPr lang="zh-CN" altLang="en-US" sz="5400" dirty="0">
                <a:solidFill>
                  <a:schemeClr val="accent1">
                    <a:lumMod val="75000"/>
                  </a:schemeClr>
                </a:solidFill>
                <a:effectLst/>
              </a:rPr>
              <a:t>现在开始</a:t>
            </a:r>
            <a:r>
              <a:rPr lang="en-US" altLang="zh-CN" sz="5400" dirty="0">
                <a:solidFill>
                  <a:schemeClr val="accent1">
                    <a:lumMod val="75000"/>
                  </a:schemeClr>
                </a:solidFill>
                <a:effectLst/>
              </a:rPr>
              <a:t>……</a:t>
            </a:r>
            <a:endParaRPr lang="zh-CN" altLang="en-US" sz="5400" dirty="0">
              <a:solidFill>
                <a:schemeClr val="accent1">
                  <a:lumMod val="75000"/>
                </a:schemeClr>
              </a:solidFill>
              <a:effectLst/>
            </a:endParaRPr>
          </a:p>
          <a:p>
            <a:endParaRPr lang="zh-CN" altLang="en-US" sz="5400" dirty="0">
              <a:solidFill>
                <a:schemeClr val="accent1">
                  <a:lumMod val="75000"/>
                </a:schemeClr>
              </a:solidFill>
              <a:effectLst/>
            </a:endParaRPr>
          </a:p>
        </p:txBody>
      </p:sp>
      <p:grpSp>
        <p:nvGrpSpPr>
          <p:cNvPr id="8" name="Group 7"/>
          <p:cNvGrpSpPr>
            <a:grpSpLocks/>
          </p:cNvGrpSpPr>
          <p:nvPr/>
        </p:nvGrpSpPr>
        <p:grpSpPr bwMode="auto">
          <a:xfrm>
            <a:off x="-4130530" y="-573017"/>
            <a:ext cx="6735984" cy="6433488"/>
            <a:chOff x="0" y="0"/>
            <a:chExt cx="2208" cy="2208"/>
          </a:xfrm>
        </p:grpSpPr>
        <p:sp>
          <p:nvSpPr>
            <p:cNvPr id="10" name="Oval 8"/>
            <p:cNvSpPr>
              <a:spLocks noChangeArrowheads="1"/>
            </p:cNvSpPr>
            <p:nvPr/>
          </p:nvSpPr>
          <p:spPr bwMode="auto">
            <a:xfrm>
              <a:off x="0" y="76"/>
              <a:ext cx="2132" cy="2132"/>
            </a:xfrm>
            <a:prstGeom prst="ellipse">
              <a:avLst/>
            </a:prstGeom>
            <a:gradFill rotWithShape="1">
              <a:gsLst>
                <a:gs pos="0">
                  <a:schemeClr val="bg1"/>
                </a:gs>
                <a:gs pos="100000">
                  <a:schemeClr val="tx1">
                    <a:alpha val="0"/>
                  </a:scheme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nvGrpSpPr>
            <p:cNvPr id="11" name="Group 9"/>
            <p:cNvGrpSpPr>
              <a:grpSpLocks noChangeAspect="1"/>
            </p:cNvGrpSpPr>
            <p:nvPr/>
          </p:nvGrpSpPr>
          <p:grpSpPr bwMode="auto">
            <a:xfrm>
              <a:off x="0" y="0"/>
              <a:ext cx="2208" cy="2208"/>
              <a:chOff x="0" y="0"/>
              <a:chExt cx="2208" cy="2208"/>
            </a:xfrm>
          </p:grpSpPr>
          <p:grpSp>
            <p:nvGrpSpPr>
              <p:cNvPr id="12" name="Group 10"/>
              <p:cNvGrpSpPr>
                <a:grpSpLocks noChangeAspect="1"/>
              </p:cNvGrpSpPr>
              <p:nvPr/>
            </p:nvGrpSpPr>
            <p:grpSpPr bwMode="auto">
              <a:xfrm>
                <a:off x="0" y="0"/>
                <a:ext cx="2208" cy="2208"/>
                <a:chOff x="0" y="0"/>
                <a:chExt cx="2208" cy="2208"/>
              </a:xfrm>
            </p:grpSpPr>
            <p:grpSp>
              <p:nvGrpSpPr>
                <p:cNvPr id="28" name="Group 11"/>
                <p:cNvGrpSpPr>
                  <a:grpSpLocks noChangeAspect="1"/>
                </p:cNvGrpSpPr>
                <p:nvPr/>
              </p:nvGrpSpPr>
              <p:grpSpPr bwMode="auto">
                <a:xfrm>
                  <a:off x="0" y="0"/>
                  <a:ext cx="2208" cy="2202"/>
                  <a:chOff x="0" y="0"/>
                  <a:chExt cx="1429" cy="1429"/>
                </a:xfrm>
              </p:grpSpPr>
              <p:grpSp>
                <p:nvGrpSpPr>
                  <p:cNvPr id="36" name="Group 12"/>
                  <p:cNvGrpSpPr>
                    <a:grpSpLocks noChangeAspect="1"/>
                  </p:cNvGrpSpPr>
                  <p:nvPr/>
                </p:nvGrpSpPr>
                <p:grpSpPr bwMode="auto">
                  <a:xfrm>
                    <a:off x="686" y="0"/>
                    <a:ext cx="56" cy="1429"/>
                    <a:chOff x="0" y="0"/>
                    <a:chExt cx="56" cy="1429"/>
                  </a:xfrm>
                </p:grpSpPr>
                <p:sp>
                  <p:nvSpPr>
                    <p:cNvPr id="40" name="AutoShape 13"/>
                    <p:cNvSpPr>
                      <a:spLocks noChangeAspect="1" noChangeArrowheads="1"/>
                    </p:cNvSpPr>
                    <p:nvPr/>
                  </p:nvSpPr>
                  <p:spPr bwMode="auto">
                    <a:xfrm>
                      <a:off x="0" y="0"/>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41" name="AutoShape 14"/>
                    <p:cNvSpPr>
                      <a:spLocks noChangeAspect="1" noChangeArrowheads="1"/>
                    </p:cNvSpPr>
                    <p:nvPr/>
                  </p:nvSpPr>
                  <p:spPr bwMode="auto">
                    <a:xfrm flipV="1">
                      <a:off x="0" y="714"/>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grpSp>
                <p:nvGrpSpPr>
                  <p:cNvPr id="37" name="Group 15"/>
                  <p:cNvGrpSpPr>
                    <a:grpSpLocks noChangeAspect="1"/>
                  </p:cNvGrpSpPr>
                  <p:nvPr/>
                </p:nvGrpSpPr>
                <p:grpSpPr bwMode="auto">
                  <a:xfrm rot="5400000">
                    <a:off x="687" y="-1"/>
                    <a:ext cx="56" cy="1429"/>
                    <a:chOff x="0" y="0"/>
                    <a:chExt cx="56" cy="1429"/>
                  </a:xfrm>
                </p:grpSpPr>
                <p:sp>
                  <p:nvSpPr>
                    <p:cNvPr id="38" name="AutoShape 16"/>
                    <p:cNvSpPr>
                      <a:spLocks noChangeAspect="1" noChangeArrowheads="1"/>
                    </p:cNvSpPr>
                    <p:nvPr/>
                  </p:nvSpPr>
                  <p:spPr bwMode="auto">
                    <a:xfrm>
                      <a:off x="0" y="0"/>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39" name="AutoShape 17"/>
                    <p:cNvSpPr>
                      <a:spLocks noChangeAspect="1" noChangeArrowheads="1"/>
                    </p:cNvSpPr>
                    <p:nvPr/>
                  </p:nvSpPr>
                  <p:spPr bwMode="auto">
                    <a:xfrm flipV="1">
                      <a:off x="0" y="714"/>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grpSp>
            <p:grpSp>
              <p:nvGrpSpPr>
                <p:cNvPr id="29" name="Group 18"/>
                <p:cNvGrpSpPr>
                  <a:grpSpLocks noChangeAspect="1"/>
                </p:cNvGrpSpPr>
                <p:nvPr/>
              </p:nvGrpSpPr>
              <p:grpSpPr bwMode="auto">
                <a:xfrm rot="2700000">
                  <a:off x="-3" y="3"/>
                  <a:ext cx="2208" cy="2202"/>
                  <a:chOff x="0" y="0"/>
                  <a:chExt cx="1429" cy="1429"/>
                </a:xfrm>
              </p:grpSpPr>
              <p:grpSp>
                <p:nvGrpSpPr>
                  <p:cNvPr id="30" name="Group 19"/>
                  <p:cNvGrpSpPr>
                    <a:grpSpLocks noChangeAspect="1"/>
                  </p:cNvGrpSpPr>
                  <p:nvPr/>
                </p:nvGrpSpPr>
                <p:grpSpPr bwMode="auto">
                  <a:xfrm>
                    <a:off x="686" y="0"/>
                    <a:ext cx="56" cy="1429"/>
                    <a:chOff x="0" y="0"/>
                    <a:chExt cx="56" cy="1429"/>
                  </a:xfrm>
                </p:grpSpPr>
                <p:sp>
                  <p:nvSpPr>
                    <p:cNvPr id="34" name="AutoShape 20"/>
                    <p:cNvSpPr>
                      <a:spLocks noChangeAspect="1" noChangeArrowheads="1"/>
                    </p:cNvSpPr>
                    <p:nvPr/>
                  </p:nvSpPr>
                  <p:spPr bwMode="auto">
                    <a:xfrm>
                      <a:off x="0" y="0"/>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35" name="AutoShape 21"/>
                    <p:cNvSpPr>
                      <a:spLocks noChangeAspect="1" noChangeArrowheads="1"/>
                    </p:cNvSpPr>
                    <p:nvPr/>
                  </p:nvSpPr>
                  <p:spPr bwMode="auto">
                    <a:xfrm flipV="1">
                      <a:off x="0" y="714"/>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grpSp>
                <p:nvGrpSpPr>
                  <p:cNvPr id="31" name="Group 22"/>
                  <p:cNvGrpSpPr>
                    <a:grpSpLocks noChangeAspect="1"/>
                  </p:cNvGrpSpPr>
                  <p:nvPr/>
                </p:nvGrpSpPr>
                <p:grpSpPr bwMode="auto">
                  <a:xfrm rot="5400000">
                    <a:off x="687" y="-1"/>
                    <a:ext cx="56" cy="1429"/>
                    <a:chOff x="0" y="0"/>
                    <a:chExt cx="56" cy="1429"/>
                  </a:xfrm>
                </p:grpSpPr>
                <p:sp>
                  <p:nvSpPr>
                    <p:cNvPr id="32" name="AutoShape 23"/>
                    <p:cNvSpPr>
                      <a:spLocks noChangeAspect="1" noChangeArrowheads="1"/>
                    </p:cNvSpPr>
                    <p:nvPr/>
                  </p:nvSpPr>
                  <p:spPr bwMode="auto">
                    <a:xfrm>
                      <a:off x="0" y="0"/>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33" name="AutoShape 24"/>
                    <p:cNvSpPr>
                      <a:spLocks noChangeAspect="1" noChangeArrowheads="1"/>
                    </p:cNvSpPr>
                    <p:nvPr/>
                  </p:nvSpPr>
                  <p:spPr bwMode="auto">
                    <a:xfrm flipV="1">
                      <a:off x="0" y="714"/>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grpSp>
          </p:grpSp>
          <p:grpSp>
            <p:nvGrpSpPr>
              <p:cNvPr id="13" name="Group 25"/>
              <p:cNvGrpSpPr>
                <a:grpSpLocks noChangeAspect="1"/>
              </p:cNvGrpSpPr>
              <p:nvPr/>
            </p:nvGrpSpPr>
            <p:grpSpPr bwMode="auto">
              <a:xfrm rot="1320000">
                <a:off x="318" y="359"/>
                <a:ext cx="1546" cy="1546"/>
                <a:chOff x="0" y="0"/>
                <a:chExt cx="2208" cy="2208"/>
              </a:xfrm>
            </p:grpSpPr>
            <p:grpSp>
              <p:nvGrpSpPr>
                <p:cNvPr id="14" name="Group 26"/>
                <p:cNvGrpSpPr>
                  <a:grpSpLocks noChangeAspect="1"/>
                </p:cNvGrpSpPr>
                <p:nvPr/>
              </p:nvGrpSpPr>
              <p:grpSpPr bwMode="auto">
                <a:xfrm>
                  <a:off x="0" y="0"/>
                  <a:ext cx="2208" cy="2202"/>
                  <a:chOff x="0" y="0"/>
                  <a:chExt cx="1429" cy="1429"/>
                </a:xfrm>
              </p:grpSpPr>
              <p:grpSp>
                <p:nvGrpSpPr>
                  <p:cNvPr id="22" name="Group 27"/>
                  <p:cNvGrpSpPr>
                    <a:grpSpLocks noChangeAspect="1"/>
                  </p:cNvGrpSpPr>
                  <p:nvPr/>
                </p:nvGrpSpPr>
                <p:grpSpPr bwMode="auto">
                  <a:xfrm>
                    <a:off x="686" y="0"/>
                    <a:ext cx="56" cy="1429"/>
                    <a:chOff x="0" y="0"/>
                    <a:chExt cx="56" cy="1429"/>
                  </a:xfrm>
                </p:grpSpPr>
                <p:sp>
                  <p:nvSpPr>
                    <p:cNvPr id="26" name="AutoShape 28"/>
                    <p:cNvSpPr>
                      <a:spLocks noChangeAspect="1" noChangeArrowheads="1"/>
                    </p:cNvSpPr>
                    <p:nvPr/>
                  </p:nvSpPr>
                  <p:spPr bwMode="auto">
                    <a:xfrm>
                      <a:off x="0" y="0"/>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27" name="AutoShape 29"/>
                    <p:cNvSpPr>
                      <a:spLocks noChangeAspect="1" noChangeArrowheads="1"/>
                    </p:cNvSpPr>
                    <p:nvPr/>
                  </p:nvSpPr>
                  <p:spPr bwMode="auto">
                    <a:xfrm flipV="1">
                      <a:off x="0" y="714"/>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grpSp>
                <p:nvGrpSpPr>
                  <p:cNvPr id="23" name="Group 30"/>
                  <p:cNvGrpSpPr>
                    <a:grpSpLocks noChangeAspect="1"/>
                  </p:cNvGrpSpPr>
                  <p:nvPr/>
                </p:nvGrpSpPr>
                <p:grpSpPr bwMode="auto">
                  <a:xfrm rot="5400000">
                    <a:off x="687" y="-1"/>
                    <a:ext cx="56" cy="1429"/>
                    <a:chOff x="0" y="0"/>
                    <a:chExt cx="56" cy="1429"/>
                  </a:xfrm>
                </p:grpSpPr>
                <p:sp>
                  <p:nvSpPr>
                    <p:cNvPr id="24" name="AutoShape 31"/>
                    <p:cNvSpPr>
                      <a:spLocks noChangeAspect="1" noChangeArrowheads="1"/>
                    </p:cNvSpPr>
                    <p:nvPr/>
                  </p:nvSpPr>
                  <p:spPr bwMode="auto">
                    <a:xfrm>
                      <a:off x="0" y="0"/>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25" name="AutoShape 32"/>
                    <p:cNvSpPr>
                      <a:spLocks noChangeAspect="1" noChangeArrowheads="1"/>
                    </p:cNvSpPr>
                    <p:nvPr/>
                  </p:nvSpPr>
                  <p:spPr bwMode="auto">
                    <a:xfrm flipV="1">
                      <a:off x="0" y="714"/>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grpSp>
            <p:grpSp>
              <p:nvGrpSpPr>
                <p:cNvPr id="15" name="Group 33"/>
                <p:cNvGrpSpPr>
                  <a:grpSpLocks noChangeAspect="1"/>
                </p:cNvGrpSpPr>
                <p:nvPr/>
              </p:nvGrpSpPr>
              <p:grpSpPr bwMode="auto">
                <a:xfrm rot="2700000">
                  <a:off x="-3" y="3"/>
                  <a:ext cx="2208" cy="2202"/>
                  <a:chOff x="0" y="0"/>
                  <a:chExt cx="1429" cy="1429"/>
                </a:xfrm>
              </p:grpSpPr>
              <p:grpSp>
                <p:nvGrpSpPr>
                  <p:cNvPr id="16" name="Group 34"/>
                  <p:cNvGrpSpPr>
                    <a:grpSpLocks noChangeAspect="1"/>
                  </p:cNvGrpSpPr>
                  <p:nvPr/>
                </p:nvGrpSpPr>
                <p:grpSpPr bwMode="auto">
                  <a:xfrm>
                    <a:off x="686" y="0"/>
                    <a:ext cx="56" cy="1429"/>
                    <a:chOff x="0" y="0"/>
                    <a:chExt cx="56" cy="1429"/>
                  </a:xfrm>
                </p:grpSpPr>
                <p:sp>
                  <p:nvSpPr>
                    <p:cNvPr id="20" name="AutoShape 35"/>
                    <p:cNvSpPr>
                      <a:spLocks noChangeAspect="1" noChangeArrowheads="1"/>
                    </p:cNvSpPr>
                    <p:nvPr/>
                  </p:nvSpPr>
                  <p:spPr bwMode="auto">
                    <a:xfrm>
                      <a:off x="0" y="0"/>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21" name="AutoShape 36"/>
                    <p:cNvSpPr>
                      <a:spLocks noChangeAspect="1" noChangeArrowheads="1"/>
                    </p:cNvSpPr>
                    <p:nvPr/>
                  </p:nvSpPr>
                  <p:spPr bwMode="auto">
                    <a:xfrm flipV="1">
                      <a:off x="0" y="714"/>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grpSp>
                <p:nvGrpSpPr>
                  <p:cNvPr id="17" name="Group 37"/>
                  <p:cNvGrpSpPr>
                    <a:grpSpLocks noChangeAspect="1"/>
                  </p:cNvGrpSpPr>
                  <p:nvPr/>
                </p:nvGrpSpPr>
                <p:grpSpPr bwMode="auto">
                  <a:xfrm rot="5400000">
                    <a:off x="687" y="-1"/>
                    <a:ext cx="56" cy="1429"/>
                    <a:chOff x="0" y="0"/>
                    <a:chExt cx="56" cy="1429"/>
                  </a:xfrm>
                </p:grpSpPr>
                <p:sp>
                  <p:nvSpPr>
                    <p:cNvPr id="18" name="AutoShape 38"/>
                    <p:cNvSpPr>
                      <a:spLocks noChangeAspect="1" noChangeArrowheads="1"/>
                    </p:cNvSpPr>
                    <p:nvPr/>
                  </p:nvSpPr>
                  <p:spPr bwMode="auto">
                    <a:xfrm>
                      <a:off x="0" y="0"/>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19" name="AutoShape 39"/>
                    <p:cNvSpPr>
                      <a:spLocks noChangeAspect="1" noChangeArrowheads="1"/>
                    </p:cNvSpPr>
                    <p:nvPr/>
                  </p:nvSpPr>
                  <p:spPr bwMode="auto">
                    <a:xfrm flipV="1">
                      <a:off x="0" y="714"/>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grpSp>
          </p:grpSp>
        </p:grpSp>
      </p:grpSp>
    </p:spTree>
    <p:extLst>
      <p:ext uri="{BB962C8B-B14F-4D97-AF65-F5344CB8AC3E}">
        <p14:creationId xmlns:p14="http://schemas.microsoft.com/office/powerpoint/2010/main" val="4151181834"/>
      </p:ext>
    </p:extLst>
  </p:cSld>
  <p:clrMapOvr>
    <a:masterClrMapping/>
  </p:clrMapOvr>
  <mc:AlternateContent xmlns:mc="http://schemas.openxmlformats.org/markup-compatibility/2006" xmlns:p14="http://schemas.microsoft.com/office/powerpoint/2010/main">
    <mc:Choice Requires="p14">
      <p:transition spd="slow" p14:dur="4000" advClick="0" advTm="3000">
        <p14:vortex dir="r"/>
      </p:transition>
    </mc:Choice>
    <mc:Fallback xmlns="">
      <p:transition spd="slow" advClick="0"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50" presetClass="entr" presetSubtype="0" decel="100000" fill="hold" nodeType="withEffect">
                                      <p:stCondLst>
                                        <p:cond delay="500"/>
                                      </p:stCondLst>
                                      <p:childTnLst>
                                        <p:set>
                                          <p:cBhvr>
                                            <p:cTn id="11" dur="1" fill="hold">
                                              <p:stCondLst>
                                                <p:cond delay="0"/>
                                              </p:stCondLst>
                                            </p:cTn>
                                            <p:tgtEl>
                                              <p:spTgt spid="9"/>
                                            </p:tgtEl>
                                            <p:attrNameLst>
                                              <p:attrName>style.visibility</p:attrName>
                                            </p:attrNameLst>
                                          </p:cBhvr>
                                          <p:to>
                                            <p:strVal val="visible"/>
                                          </p:to>
                                        </p:set>
                                        <p:anim calcmode="lin" valueType="num">
                                          <p:cBhvr>
                                            <p:cTn id="12" dur="2750" fill="hold"/>
                                            <p:tgtEl>
                                              <p:spTgt spid="9"/>
                                            </p:tgtEl>
                                            <p:attrNameLst>
                                              <p:attrName>ppt_w</p:attrName>
                                            </p:attrNameLst>
                                          </p:cBhvr>
                                          <p:tavLst>
                                            <p:tav tm="0">
                                              <p:val>
                                                <p:strVal val="#ppt_w+.3"/>
                                              </p:val>
                                            </p:tav>
                                            <p:tav tm="100000">
                                              <p:val>
                                                <p:strVal val="#ppt_w"/>
                                              </p:val>
                                            </p:tav>
                                          </p:tavLst>
                                        </p:anim>
                                        <p:anim calcmode="lin" valueType="num">
                                          <p:cBhvr>
                                            <p:cTn id="13" dur="2750" fill="hold"/>
                                            <p:tgtEl>
                                              <p:spTgt spid="9"/>
                                            </p:tgtEl>
                                            <p:attrNameLst>
                                              <p:attrName>ppt_h</p:attrName>
                                            </p:attrNameLst>
                                          </p:cBhvr>
                                          <p:tavLst>
                                            <p:tav tm="0">
                                              <p:val>
                                                <p:strVal val="#ppt_h"/>
                                              </p:val>
                                            </p:tav>
                                            <p:tav tm="100000">
                                              <p:val>
                                                <p:strVal val="#ppt_h"/>
                                              </p:val>
                                            </p:tav>
                                          </p:tavLst>
                                        </p:anim>
                                        <p:animEffect transition="in" filter="fade">
                                          <p:cBhvr>
                                            <p:cTn id="14" dur="2750"/>
                                            <p:tgtEl>
                                              <p:spTgt spid="9"/>
                                            </p:tgtEl>
                                          </p:cBhvr>
                                        </p:animEffect>
                                      </p:childTnLst>
                                    </p:cTn>
                                  </p:par>
                                </p:childTnLst>
                              </p:cTn>
                            </p:par>
                            <p:par>
                              <p:cTn id="15" fill="hold">
                                <p:stCondLst>
                                  <p:cond delay="3250"/>
                                </p:stCondLst>
                                <p:childTnLst>
                                  <p:par>
                                    <p:cTn id="16" presetID="2" presetClass="entr" presetSubtype="2" fill="hold" grpId="0" nodeType="afterEffect" p14:presetBounceEnd="48000">
                                      <p:stCondLst>
                                        <p:cond delay="0"/>
                                      </p:stCondLst>
                                      <p:iterate type="lt">
                                        <p:tmPct val="10000"/>
                                      </p:iterate>
                                      <p:childTnLst>
                                        <p:set>
                                          <p:cBhvr>
                                            <p:cTn id="17" dur="1" fill="hold">
                                              <p:stCondLst>
                                                <p:cond delay="0"/>
                                              </p:stCondLst>
                                            </p:cTn>
                                            <p:tgtEl>
                                              <p:spTgt spid="5"/>
                                            </p:tgtEl>
                                            <p:attrNameLst>
                                              <p:attrName>style.visibility</p:attrName>
                                            </p:attrNameLst>
                                          </p:cBhvr>
                                          <p:to>
                                            <p:strVal val="visible"/>
                                          </p:to>
                                        </p:set>
                                        <p:anim calcmode="lin" valueType="num" p14:bounceEnd="48000">
                                          <p:cBhvr additive="base">
                                            <p:cTn id="18" dur="1250" fill="hold"/>
                                            <p:tgtEl>
                                              <p:spTgt spid="5"/>
                                            </p:tgtEl>
                                            <p:attrNameLst>
                                              <p:attrName>ppt_x</p:attrName>
                                            </p:attrNameLst>
                                          </p:cBhvr>
                                          <p:tavLst>
                                            <p:tav tm="0">
                                              <p:val>
                                                <p:strVal val="1+#ppt_w/2"/>
                                              </p:val>
                                            </p:tav>
                                            <p:tav tm="100000">
                                              <p:val>
                                                <p:strVal val="#ppt_x"/>
                                              </p:val>
                                            </p:tav>
                                          </p:tavLst>
                                        </p:anim>
                                        <p:anim calcmode="lin" valueType="num" p14:bounceEnd="48000">
                                          <p:cBhvr additive="base">
                                            <p:cTn id="19" dur="1250" fill="hold"/>
                                            <p:tgtEl>
                                              <p:spTgt spid="5"/>
                                            </p:tgtEl>
                                            <p:attrNameLst>
                                              <p:attrName>ppt_y</p:attrName>
                                            </p:attrNameLst>
                                          </p:cBhvr>
                                          <p:tavLst>
                                            <p:tav tm="0">
                                              <p:val>
                                                <p:strVal val="#ppt_y"/>
                                              </p:val>
                                            </p:tav>
                                            <p:tav tm="100000">
                                              <p:val>
                                                <p:strVal val="#ppt_y"/>
                                              </p:val>
                                            </p:tav>
                                          </p:tavLst>
                                        </p:anim>
                                      </p:childTnLst>
                                    </p:cTn>
                                  </p:par>
                                </p:childTnLst>
                              </p:cTn>
                            </p:par>
                            <p:par>
                              <p:cTn id="20" fill="hold">
                                <p:stCondLst>
                                  <p:cond delay="5125"/>
                                </p:stCondLst>
                                <p:childTnLst>
                                  <p:par>
                                    <p:cTn id="21" presetID="2" presetClass="entr" presetSubtype="8"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2000" fill="hold"/>
                                            <p:tgtEl>
                                              <p:spTgt spid="8"/>
                                            </p:tgtEl>
                                            <p:attrNameLst>
                                              <p:attrName>ppt_x</p:attrName>
                                            </p:attrNameLst>
                                          </p:cBhvr>
                                          <p:tavLst>
                                            <p:tav tm="0">
                                              <p:val>
                                                <p:strVal val="0-#ppt_w/2"/>
                                              </p:val>
                                            </p:tav>
                                            <p:tav tm="100000">
                                              <p:val>
                                                <p:strVal val="#ppt_x"/>
                                              </p:val>
                                            </p:tav>
                                          </p:tavLst>
                                        </p:anim>
                                        <p:anim calcmode="lin" valueType="num">
                                          <p:cBhvr additive="base">
                                            <p:cTn id="24" dur="2000" fill="hold"/>
                                            <p:tgtEl>
                                              <p:spTgt spid="8"/>
                                            </p:tgtEl>
                                            <p:attrNameLst>
                                              <p:attrName>ppt_y</p:attrName>
                                            </p:attrNameLst>
                                          </p:cBhvr>
                                          <p:tavLst>
                                            <p:tav tm="0">
                                              <p:val>
                                                <p:strVal val="#ppt_y"/>
                                              </p:val>
                                            </p:tav>
                                            <p:tav tm="100000">
                                              <p:val>
                                                <p:strVal val="#ppt_y"/>
                                              </p:val>
                                            </p:tav>
                                          </p:tavLst>
                                        </p:anim>
                                      </p:childTnLst>
                                    </p:cTn>
                                  </p:par>
                                  <p:par>
                                    <p:cTn id="25" presetID="0" presetClass="path" presetSubtype="0" accel="50000" decel="50000" fill="hold" nodeType="withEffect">
                                      <p:stCondLst>
                                        <p:cond delay="250"/>
                                      </p:stCondLst>
                                      <p:childTnLst>
                                        <p:animMotion origin="layout" path="M 0.00399 0.00277 L 1.09201 0.0086 " pathEditMode="relative" rAng="0" ptsTypes="AA">
                                          <p:cBhvr>
                                            <p:cTn id="26" dur="2000" fill="hold"/>
                                            <p:tgtEl>
                                              <p:spTgt spid="8"/>
                                            </p:tgtEl>
                                            <p:attrNameLst>
                                              <p:attrName>ppt_x,ppt_y</p:attrName>
                                            </p:attrNameLst>
                                          </p:cBhvr>
                                          <p:rCtr x="54392" y="278"/>
                                        </p:animMotion>
                                      </p:childTnLst>
                                    </p:cTn>
                                  </p:par>
                                  <p:par>
                                    <p:cTn id="27" presetID="8" presetClass="emph" presetSubtype="0" repeatCount="2000" fill="hold" nodeType="withEffect">
                                      <p:stCondLst>
                                        <p:cond delay="500"/>
                                      </p:stCondLst>
                                      <p:childTnLst>
                                        <p:animRot by="21600000">
                                          <p:cBhvr>
                                            <p:cTn id="28" dur="600" fill="hold"/>
                                            <p:tgtEl>
                                              <p:spTgt spid="8"/>
                                            </p:tgtEl>
                                            <p:attrNameLst>
                                              <p:attrName>r</p:attrName>
                                            </p:attrNameLst>
                                          </p:cBhvr>
                                        </p:animRot>
                                      </p:childTnLst>
                                    </p:cTn>
                                  </p:par>
                                  <p:par>
                                    <p:cTn id="29" presetID="10" presetClass="exit" presetSubtype="0" fill="hold" nodeType="withEffect">
                                      <p:stCondLst>
                                        <p:cond delay="2250"/>
                                      </p:stCondLst>
                                      <p:childTnLst>
                                        <p:animEffect transition="out" filter="fade">
                                          <p:cBhvr>
                                            <p:cTn id="30" dur="500"/>
                                            <p:tgtEl>
                                              <p:spTgt spid="8"/>
                                            </p:tgtEl>
                                          </p:cBhvr>
                                        </p:animEffect>
                                        <p:set>
                                          <p:cBhvr>
                                            <p:cTn id="31"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50" presetClass="entr" presetSubtype="0" decel="100000" fill="hold" nodeType="withEffect">
                                      <p:stCondLst>
                                        <p:cond delay="500"/>
                                      </p:stCondLst>
                                      <p:childTnLst>
                                        <p:set>
                                          <p:cBhvr>
                                            <p:cTn id="11" dur="1" fill="hold">
                                              <p:stCondLst>
                                                <p:cond delay="0"/>
                                              </p:stCondLst>
                                            </p:cTn>
                                            <p:tgtEl>
                                              <p:spTgt spid="9"/>
                                            </p:tgtEl>
                                            <p:attrNameLst>
                                              <p:attrName>style.visibility</p:attrName>
                                            </p:attrNameLst>
                                          </p:cBhvr>
                                          <p:to>
                                            <p:strVal val="visible"/>
                                          </p:to>
                                        </p:set>
                                        <p:anim calcmode="lin" valueType="num">
                                          <p:cBhvr>
                                            <p:cTn id="12" dur="2750" fill="hold"/>
                                            <p:tgtEl>
                                              <p:spTgt spid="9"/>
                                            </p:tgtEl>
                                            <p:attrNameLst>
                                              <p:attrName>ppt_w</p:attrName>
                                            </p:attrNameLst>
                                          </p:cBhvr>
                                          <p:tavLst>
                                            <p:tav tm="0">
                                              <p:val>
                                                <p:strVal val="#ppt_w+.3"/>
                                              </p:val>
                                            </p:tav>
                                            <p:tav tm="100000">
                                              <p:val>
                                                <p:strVal val="#ppt_w"/>
                                              </p:val>
                                            </p:tav>
                                          </p:tavLst>
                                        </p:anim>
                                        <p:anim calcmode="lin" valueType="num">
                                          <p:cBhvr>
                                            <p:cTn id="13" dur="2750" fill="hold"/>
                                            <p:tgtEl>
                                              <p:spTgt spid="9"/>
                                            </p:tgtEl>
                                            <p:attrNameLst>
                                              <p:attrName>ppt_h</p:attrName>
                                            </p:attrNameLst>
                                          </p:cBhvr>
                                          <p:tavLst>
                                            <p:tav tm="0">
                                              <p:val>
                                                <p:strVal val="#ppt_h"/>
                                              </p:val>
                                            </p:tav>
                                            <p:tav tm="100000">
                                              <p:val>
                                                <p:strVal val="#ppt_h"/>
                                              </p:val>
                                            </p:tav>
                                          </p:tavLst>
                                        </p:anim>
                                        <p:animEffect transition="in" filter="fade">
                                          <p:cBhvr>
                                            <p:cTn id="14" dur="2750"/>
                                            <p:tgtEl>
                                              <p:spTgt spid="9"/>
                                            </p:tgtEl>
                                          </p:cBhvr>
                                        </p:animEffect>
                                      </p:childTnLst>
                                    </p:cTn>
                                  </p:par>
                                </p:childTnLst>
                              </p:cTn>
                            </p:par>
                            <p:par>
                              <p:cTn id="15" fill="hold">
                                <p:stCondLst>
                                  <p:cond delay="3250"/>
                                </p:stCondLst>
                                <p:childTnLst>
                                  <p:par>
                                    <p:cTn id="16" presetID="2" presetClass="entr" presetSubtype="2" fill="hold" grpId="0" nodeType="afterEffect">
                                      <p:stCondLst>
                                        <p:cond delay="0"/>
                                      </p:stCondLst>
                                      <p:iterate type="lt">
                                        <p:tmPct val="10000"/>
                                      </p:iterate>
                                      <p:childTnLst>
                                        <p:set>
                                          <p:cBhvr>
                                            <p:cTn id="17" dur="1" fill="hold">
                                              <p:stCondLst>
                                                <p:cond delay="0"/>
                                              </p:stCondLst>
                                            </p:cTn>
                                            <p:tgtEl>
                                              <p:spTgt spid="5"/>
                                            </p:tgtEl>
                                            <p:attrNameLst>
                                              <p:attrName>style.visibility</p:attrName>
                                            </p:attrNameLst>
                                          </p:cBhvr>
                                          <p:to>
                                            <p:strVal val="visible"/>
                                          </p:to>
                                        </p:set>
                                        <p:anim calcmode="lin" valueType="num">
                                          <p:cBhvr additive="base">
                                            <p:cTn id="18" dur="1250" fill="hold"/>
                                            <p:tgtEl>
                                              <p:spTgt spid="5"/>
                                            </p:tgtEl>
                                            <p:attrNameLst>
                                              <p:attrName>ppt_x</p:attrName>
                                            </p:attrNameLst>
                                          </p:cBhvr>
                                          <p:tavLst>
                                            <p:tav tm="0">
                                              <p:val>
                                                <p:strVal val="1+#ppt_w/2"/>
                                              </p:val>
                                            </p:tav>
                                            <p:tav tm="100000">
                                              <p:val>
                                                <p:strVal val="#ppt_x"/>
                                              </p:val>
                                            </p:tav>
                                          </p:tavLst>
                                        </p:anim>
                                        <p:anim calcmode="lin" valueType="num">
                                          <p:cBhvr additive="base">
                                            <p:cTn id="19" dur="1250" fill="hold"/>
                                            <p:tgtEl>
                                              <p:spTgt spid="5"/>
                                            </p:tgtEl>
                                            <p:attrNameLst>
                                              <p:attrName>ppt_y</p:attrName>
                                            </p:attrNameLst>
                                          </p:cBhvr>
                                          <p:tavLst>
                                            <p:tav tm="0">
                                              <p:val>
                                                <p:strVal val="#ppt_y"/>
                                              </p:val>
                                            </p:tav>
                                            <p:tav tm="100000">
                                              <p:val>
                                                <p:strVal val="#ppt_y"/>
                                              </p:val>
                                            </p:tav>
                                          </p:tavLst>
                                        </p:anim>
                                      </p:childTnLst>
                                    </p:cTn>
                                  </p:par>
                                </p:childTnLst>
                              </p:cTn>
                            </p:par>
                            <p:par>
                              <p:cTn id="20" fill="hold">
                                <p:stCondLst>
                                  <p:cond delay="5125"/>
                                </p:stCondLst>
                                <p:childTnLst>
                                  <p:par>
                                    <p:cTn id="21" presetID="2" presetClass="entr" presetSubtype="8"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2000" fill="hold"/>
                                            <p:tgtEl>
                                              <p:spTgt spid="8"/>
                                            </p:tgtEl>
                                            <p:attrNameLst>
                                              <p:attrName>ppt_x</p:attrName>
                                            </p:attrNameLst>
                                          </p:cBhvr>
                                          <p:tavLst>
                                            <p:tav tm="0">
                                              <p:val>
                                                <p:strVal val="0-#ppt_w/2"/>
                                              </p:val>
                                            </p:tav>
                                            <p:tav tm="100000">
                                              <p:val>
                                                <p:strVal val="#ppt_x"/>
                                              </p:val>
                                            </p:tav>
                                          </p:tavLst>
                                        </p:anim>
                                        <p:anim calcmode="lin" valueType="num">
                                          <p:cBhvr additive="base">
                                            <p:cTn id="24" dur="2000" fill="hold"/>
                                            <p:tgtEl>
                                              <p:spTgt spid="8"/>
                                            </p:tgtEl>
                                            <p:attrNameLst>
                                              <p:attrName>ppt_y</p:attrName>
                                            </p:attrNameLst>
                                          </p:cBhvr>
                                          <p:tavLst>
                                            <p:tav tm="0">
                                              <p:val>
                                                <p:strVal val="#ppt_y"/>
                                              </p:val>
                                            </p:tav>
                                            <p:tav tm="100000">
                                              <p:val>
                                                <p:strVal val="#ppt_y"/>
                                              </p:val>
                                            </p:tav>
                                          </p:tavLst>
                                        </p:anim>
                                      </p:childTnLst>
                                    </p:cTn>
                                  </p:par>
                                  <p:par>
                                    <p:cTn id="25" presetID="0" presetClass="path" presetSubtype="0" accel="50000" decel="50000" fill="hold" nodeType="withEffect">
                                      <p:stCondLst>
                                        <p:cond delay="250"/>
                                      </p:stCondLst>
                                      <p:childTnLst>
                                        <p:animMotion origin="layout" path="M 0.00399 0.00277 L 1.09201 0.0086 " pathEditMode="relative" rAng="0" ptsTypes="AA">
                                          <p:cBhvr>
                                            <p:cTn id="26" dur="2000" fill="hold"/>
                                            <p:tgtEl>
                                              <p:spTgt spid="8"/>
                                            </p:tgtEl>
                                            <p:attrNameLst>
                                              <p:attrName>ppt_x,ppt_y</p:attrName>
                                            </p:attrNameLst>
                                          </p:cBhvr>
                                          <p:rCtr x="54392" y="278"/>
                                        </p:animMotion>
                                      </p:childTnLst>
                                    </p:cTn>
                                  </p:par>
                                  <p:par>
                                    <p:cTn id="27" presetID="8" presetClass="emph" presetSubtype="0" repeatCount="2000" fill="hold" nodeType="withEffect">
                                      <p:stCondLst>
                                        <p:cond delay="500"/>
                                      </p:stCondLst>
                                      <p:childTnLst>
                                        <p:animRot by="21600000">
                                          <p:cBhvr>
                                            <p:cTn id="28" dur="600" fill="hold"/>
                                            <p:tgtEl>
                                              <p:spTgt spid="8"/>
                                            </p:tgtEl>
                                            <p:attrNameLst>
                                              <p:attrName>r</p:attrName>
                                            </p:attrNameLst>
                                          </p:cBhvr>
                                        </p:animRot>
                                      </p:childTnLst>
                                    </p:cTn>
                                  </p:par>
                                  <p:par>
                                    <p:cTn id="29" presetID="10" presetClass="exit" presetSubtype="0" fill="hold" nodeType="withEffect">
                                      <p:stCondLst>
                                        <p:cond delay="2250"/>
                                      </p:stCondLst>
                                      <p:childTnLst>
                                        <p:animEffect transition="out" filter="fade">
                                          <p:cBhvr>
                                            <p:cTn id="30" dur="500"/>
                                            <p:tgtEl>
                                              <p:spTgt spid="8"/>
                                            </p:tgtEl>
                                          </p:cBhvr>
                                        </p:animEffect>
                                        <p:set>
                                          <p:cBhvr>
                                            <p:cTn id="31"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40568" y="1504513"/>
            <a:ext cx="8436139" cy="923221"/>
          </a:xfrm>
          <a:prstGeom prst="rect">
            <a:avLst/>
          </a:prstGeom>
          <a:noFill/>
        </p:spPr>
        <p:txBody>
          <a:bodyPr wrap="square" lIns="91332" tIns="45666" rIns="91332" bIns="45666" rtlCol="0">
            <a:spAutoFit/>
          </a:bodyPr>
          <a:lstStyle>
            <a:defPPr>
              <a:defRPr lang="zh-CN"/>
            </a:defPPr>
            <a:lvl1pPr algn="ctr">
              <a:defRPr sz="4800" b="1">
                <a:gradFill flip="none" rotWithShape="1">
                  <a:gsLst>
                    <a:gs pos="0">
                      <a:srgbClr val="FFC000"/>
                    </a:gs>
                    <a:gs pos="48000">
                      <a:srgbClr val="FFFF00">
                        <a:lumMod val="51000"/>
                        <a:lumOff val="49000"/>
                      </a:srgbClr>
                    </a:gs>
                    <a:gs pos="100000">
                      <a:srgbClr val="FFFF00"/>
                    </a:gs>
                  </a:gsLst>
                  <a:lin ang="13500000" scaled="1"/>
                  <a:tileRect/>
                </a:gradFill>
                <a:effectLst/>
                <a:latin typeface="微软雅黑" panose="020B0503020204020204" pitchFamily="34" charset="-122"/>
                <a:ea typeface="微软雅黑" panose="020B0503020204020204" pitchFamily="34" charset="-122"/>
              </a:defRPr>
            </a:lvl1pPr>
          </a:lstStyle>
          <a:p>
            <a:pPr defTabSz="913313" fontAlgn="auto">
              <a:spcBef>
                <a:spcPts val="0"/>
              </a:spcBef>
              <a:spcAft>
                <a:spcPts val="0"/>
              </a:spcAft>
            </a:pPr>
            <a:r>
              <a:rPr lang="zh-CN" altLang="zh-CN" sz="5400" dirty="0" smtClean="0">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rPr>
              <a:t>《最佳奉献奖》</a:t>
            </a:r>
            <a:endParaRPr lang="zh-CN" altLang="en-US" sz="5400" dirty="0">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sp>
        <p:nvSpPr>
          <p:cNvPr id="5" name="矩形 4"/>
          <p:cNvSpPr/>
          <p:nvPr/>
        </p:nvSpPr>
        <p:spPr>
          <a:xfrm>
            <a:off x="645096" y="1074152"/>
            <a:ext cx="1872208" cy="400000"/>
          </a:xfrm>
          <a:prstGeom prst="rect">
            <a:avLst/>
          </a:prstGeom>
          <a:noFill/>
        </p:spPr>
        <p:txBody>
          <a:bodyPr wrap="square" lIns="91332" tIns="45666" rIns="91332" bIns="45666" rtlCol="0">
            <a:spAutoFit/>
          </a:bodyPr>
          <a:lstStyle/>
          <a:p>
            <a:pPr algn="ctr" defTabSz="913313" fontAlgn="auto">
              <a:spcBef>
                <a:spcPts val="0"/>
              </a:spcBef>
              <a:spcAft>
                <a:spcPts val="0"/>
              </a:spcAft>
            </a:pPr>
            <a:r>
              <a:rPr lang="zh-CN" altLang="en-US" sz="2000" b="1" dirty="0">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atin typeface="微软雅黑" panose="020B0503020204020204" pitchFamily="34" charset="-122"/>
                <a:ea typeface="微软雅黑" panose="020B0503020204020204" pitchFamily="34" charset="-122"/>
              </a:rPr>
              <a:t>第</a:t>
            </a:r>
            <a:r>
              <a:rPr lang="en-US" altLang="zh-CN" sz="2000" b="1" dirty="0">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atin typeface="微软雅黑" panose="020B0503020204020204" pitchFamily="34" charset="-122"/>
                <a:ea typeface="微软雅黑" panose="020B0503020204020204" pitchFamily="34" charset="-122"/>
              </a:rPr>
              <a:t>1</a:t>
            </a:r>
            <a:r>
              <a:rPr lang="zh-CN" altLang="en-US" sz="2000" b="1" dirty="0">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atin typeface="微软雅黑" panose="020B0503020204020204" pitchFamily="34" charset="-122"/>
                <a:ea typeface="微软雅黑" panose="020B0503020204020204" pitchFamily="34" charset="-122"/>
              </a:rPr>
              <a:t>组奖项</a:t>
            </a:r>
          </a:p>
        </p:txBody>
      </p:sp>
      <p:sp>
        <p:nvSpPr>
          <p:cNvPr id="10" name="TextBox 9"/>
          <p:cNvSpPr txBox="1"/>
          <p:nvPr/>
        </p:nvSpPr>
        <p:spPr>
          <a:xfrm>
            <a:off x="799338" y="2297240"/>
            <a:ext cx="6076918" cy="1906784"/>
          </a:xfrm>
          <a:prstGeom prst="roundRect">
            <a:avLst/>
          </a:prstGeom>
          <a:noFill/>
          <a:ln>
            <a:noFill/>
          </a:ln>
          <a:effectLst/>
        </p:spPr>
        <p:txBody>
          <a:bodyPr wrap="square" lIns="91332" tIns="45666" rIns="91332" bIns="45666" rtlCol="0">
            <a:spAutoFit/>
          </a:bodyPr>
          <a:lstStyle>
            <a:defPPr>
              <a:defRPr lang="zh-CN"/>
            </a:defPPr>
            <a:lvl1pPr algn="ctr">
              <a:defRPr sz="4800" b="1">
                <a:gradFill flip="none" rotWithShape="1">
                  <a:gsLst>
                    <a:gs pos="0">
                      <a:srgbClr val="FFC000"/>
                    </a:gs>
                    <a:gs pos="48000">
                      <a:srgbClr val="FFFF00">
                        <a:lumMod val="51000"/>
                        <a:lumOff val="49000"/>
                      </a:srgbClr>
                    </a:gs>
                    <a:gs pos="100000">
                      <a:srgbClr val="FFFF00"/>
                    </a:gs>
                  </a:gsLst>
                  <a:lin ang="13500000" scaled="1"/>
                  <a:tileRect/>
                </a:gradFill>
                <a:effectLst/>
                <a:latin typeface="微软雅黑" panose="020B0503020204020204" pitchFamily="34" charset="-122"/>
                <a:ea typeface="微软雅黑" panose="020B0503020204020204" pitchFamily="34" charset="-122"/>
              </a:defRPr>
            </a:lvl1pPr>
          </a:lstStyle>
          <a:p>
            <a:pPr marL="285409" indent="-285409" algn="l" defTabSz="913313" fontAlgn="auto">
              <a:lnSpc>
                <a:spcPct val="150000"/>
              </a:lnSpc>
              <a:spcBef>
                <a:spcPts val="0"/>
              </a:spcBef>
              <a:spcAft>
                <a:spcPts val="1200"/>
              </a:spcAft>
              <a:buFont typeface="Wingdings" panose="05000000000000000000" pitchFamily="2" charset="2"/>
              <a:buChar char="n"/>
            </a:pPr>
            <a:r>
              <a:rPr lang="zh-CN" altLang="zh-CN" sz="1600" dirty="0">
                <a:solidFill>
                  <a:schemeClr val="accent1">
                    <a:lumMod val="75000"/>
                  </a:schemeClr>
                </a:solidFill>
              </a:rPr>
              <a:t>他们没有豪情壮语，他们没有丰功伟绩。但他们用</a:t>
            </a:r>
            <a:r>
              <a:rPr lang="zh-CN" altLang="zh-CN" sz="1600" dirty="0" smtClean="0">
                <a:solidFill>
                  <a:schemeClr val="accent1">
                    <a:lumMod val="75000"/>
                  </a:schemeClr>
                </a:solidFill>
              </a:rPr>
              <a:t>行动告诉</a:t>
            </a:r>
            <a:r>
              <a:rPr lang="zh-CN" altLang="zh-CN" sz="1600" dirty="0">
                <a:solidFill>
                  <a:schemeClr val="accent1">
                    <a:lumMod val="75000"/>
                  </a:schemeClr>
                </a:solidFill>
              </a:rPr>
              <a:t>我们什么是主人翁的精神。</a:t>
            </a:r>
          </a:p>
          <a:p>
            <a:pPr marL="285409" indent="-285409" algn="l" defTabSz="913313" fontAlgn="auto">
              <a:lnSpc>
                <a:spcPct val="150000"/>
              </a:lnSpc>
              <a:spcBef>
                <a:spcPts val="0"/>
              </a:spcBef>
              <a:spcAft>
                <a:spcPts val="1200"/>
              </a:spcAft>
              <a:buFont typeface="Wingdings" panose="05000000000000000000" pitchFamily="2" charset="2"/>
              <a:buChar char="n"/>
            </a:pPr>
            <a:r>
              <a:rPr lang="zh-CN" altLang="zh-CN" sz="1600" dirty="0">
                <a:solidFill>
                  <a:schemeClr val="accent1">
                    <a:lumMod val="75000"/>
                  </a:schemeClr>
                </a:solidFill>
              </a:rPr>
              <a:t>他在工作岗位上兢兢业业，锐意进取，服从整体安排，任劳任怨。工作态度诚恳，有上进心，能坚持原则</a:t>
            </a:r>
            <a:r>
              <a:rPr lang="zh-CN" altLang="zh-CN" sz="1600" dirty="0" smtClean="0">
                <a:solidFill>
                  <a:schemeClr val="accent1">
                    <a:lumMod val="75000"/>
                  </a:schemeClr>
                </a:solidFill>
              </a:rPr>
              <a:t>。</a:t>
            </a:r>
            <a:endParaRPr lang="zh-CN" altLang="zh-CN" sz="1600" dirty="0">
              <a:solidFill>
                <a:schemeClr val="accent1">
                  <a:lumMod val="75000"/>
                </a:schemeClr>
              </a:solidFill>
            </a:endParaRPr>
          </a:p>
        </p:txBody>
      </p:sp>
    </p:spTree>
    <p:extLst>
      <p:ext uri="{BB962C8B-B14F-4D97-AF65-F5344CB8AC3E}">
        <p14:creationId xmlns:p14="http://schemas.microsoft.com/office/powerpoint/2010/main" val="1220815953"/>
      </p:ext>
    </p:extLst>
  </p:cSld>
  <p:clrMapOvr>
    <a:masterClrMapping/>
  </p:clrMapOvr>
  <mc:AlternateContent xmlns:mc="http://schemas.openxmlformats.org/markup-compatibility/2006" xmlns:p14="http://schemas.microsoft.com/office/powerpoint/2010/main">
    <mc:Choice Requires="p14">
      <p:transition spd="slow" advClick="0" advTm="5000">
        <p14:flash/>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50" presetClass="entr" presetSubtype="0" decel="10000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2750" fill="hold"/>
                                        <p:tgtEl>
                                          <p:spTgt spid="3"/>
                                        </p:tgtEl>
                                        <p:attrNameLst>
                                          <p:attrName>ppt_w</p:attrName>
                                        </p:attrNameLst>
                                      </p:cBhvr>
                                      <p:tavLst>
                                        <p:tav tm="0">
                                          <p:val>
                                            <p:strVal val="#ppt_w+.3"/>
                                          </p:val>
                                        </p:tav>
                                        <p:tav tm="100000">
                                          <p:val>
                                            <p:strVal val="#ppt_w"/>
                                          </p:val>
                                        </p:tav>
                                      </p:tavLst>
                                    </p:anim>
                                    <p:anim calcmode="lin" valueType="num">
                                      <p:cBhvr>
                                        <p:cTn id="12" dur="2750" fill="hold"/>
                                        <p:tgtEl>
                                          <p:spTgt spid="3"/>
                                        </p:tgtEl>
                                        <p:attrNameLst>
                                          <p:attrName>ppt_h</p:attrName>
                                        </p:attrNameLst>
                                      </p:cBhvr>
                                      <p:tavLst>
                                        <p:tav tm="0">
                                          <p:val>
                                            <p:strVal val="#ppt_h"/>
                                          </p:val>
                                        </p:tav>
                                        <p:tav tm="100000">
                                          <p:val>
                                            <p:strVal val="#ppt_h"/>
                                          </p:val>
                                        </p:tav>
                                      </p:tavLst>
                                    </p:anim>
                                    <p:animEffect transition="in" filter="fade">
                                      <p:cBhvr>
                                        <p:cTn id="13" dur="2750"/>
                                        <p:tgtEl>
                                          <p:spTgt spid="3"/>
                                        </p:tgtEl>
                                      </p:cBhvr>
                                    </p:animEffect>
                                  </p:childTnLst>
                                </p:cTn>
                              </p:par>
                            </p:childTnLst>
                          </p:cTn>
                        </p:par>
                        <p:par>
                          <p:cTn id="14" fill="hold">
                            <p:stCondLst>
                              <p:cond delay="3250"/>
                            </p:stCondLst>
                            <p:childTnLst>
                              <p:par>
                                <p:cTn id="15" presetID="22" presetClass="entr" presetSubtype="8" fill="hold" grpId="0" nodeType="afterEffect">
                                  <p:stCondLst>
                                    <p:cond delay="0"/>
                                  </p:stCondLst>
                                  <p:iterate type="lt">
                                    <p:tmPct val="30000"/>
                                  </p:iterate>
                                  <p:childTnLst>
                                    <p:set>
                                      <p:cBhvr>
                                        <p:cTn id="16" dur="1" fill="hold">
                                          <p:stCondLst>
                                            <p:cond delay="0"/>
                                          </p:stCondLst>
                                        </p:cTn>
                                        <p:tgtEl>
                                          <p:spTgt spid="10"/>
                                        </p:tgtEl>
                                        <p:attrNameLst>
                                          <p:attrName>style.visibility</p:attrName>
                                        </p:attrNameLst>
                                      </p:cBhvr>
                                      <p:to>
                                        <p:strVal val="visible"/>
                                      </p:to>
                                    </p:set>
                                    <p:animEffect transition="in" filter="wipe(left)">
                                      <p:cBhvr>
                                        <p:cTn id="17" dur="250"/>
                                        <p:tgtEl>
                                          <p:spTgt spid="10"/>
                                        </p:tgtEl>
                                      </p:cBhvr>
                                    </p:animEffect>
                                  </p:childTnLst>
                                </p:cTn>
                              </p:par>
                              <p:par>
                                <p:cTn id="18" presetID="36" presetClass="emph" presetSubtype="0" fill="hold" grpId="1" nodeType="withEffect">
                                  <p:stCondLst>
                                    <p:cond delay="0"/>
                                  </p:stCondLst>
                                  <p:iterate type="lt">
                                    <p:tmPct val="30000"/>
                                  </p:iterate>
                                  <p:childTnLst>
                                    <p:animScale>
                                      <p:cBhvr>
                                        <p:cTn id="19" dur="125" autoRev="1" fill="hold">
                                          <p:stCondLst>
                                            <p:cond delay="0"/>
                                          </p:stCondLst>
                                        </p:cTn>
                                        <p:tgtEl>
                                          <p:spTgt spid="10"/>
                                        </p:tgtEl>
                                      </p:cBhvr>
                                      <p:to x="80000" y="100000"/>
                                    </p:animScale>
                                    <p:anim by="(#ppt_w*0.10)" calcmode="lin" valueType="num">
                                      <p:cBhvr>
                                        <p:cTn id="20" dur="125" autoRev="1" fill="hold">
                                          <p:stCondLst>
                                            <p:cond delay="0"/>
                                          </p:stCondLst>
                                        </p:cTn>
                                        <p:tgtEl>
                                          <p:spTgt spid="10"/>
                                        </p:tgtEl>
                                        <p:attrNameLst>
                                          <p:attrName>ppt_x</p:attrName>
                                        </p:attrNameLst>
                                      </p:cBhvr>
                                    </p:anim>
                                    <p:anim by="(-#ppt_w*0.10)" calcmode="lin" valueType="num">
                                      <p:cBhvr>
                                        <p:cTn id="21" dur="125" autoRev="1" fill="hold">
                                          <p:stCondLst>
                                            <p:cond delay="0"/>
                                          </p:stCondLst>
                                        </p:cTn>
                                        <p:tgtEl>
                                          <p:spTgt spid="10"/>
                                        </p:tgtEl>
                                        <p:attrNameLst>
                                          <p:attrName>ppt_y</p:attrName>
                                        </p:attrNameLst>
                                      </p:cBhvr>
                                    </p:anim>
                                    <p:animRot by="-480000">
                                      <p:cBhvr>
                                        <p:cTn id="22" dur="125" autoRev="1" fill="hold">
                                          <p:stCondLst>
                                            <p:cond delay="0"/>
                                          </p:stCondLst>
                                        </p:cTn>
                                        <p:tgtEl>
                                          <p:spTgt spid="1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10" grpId="0"/>
      <p:bldP spid="10"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51510" y="1019622"/>
            <a:ext cx="1872208" cy="400000"/>
          </a:xfrm>
          <a:prstGeom prst="rect">
            <a:avLst/>
          </a:prstGeom>
          <a:noFill/>
        </p:spPr>
        <p:txBody>
          <a:bodyPr wrap="square" lIns="91332" tIns="45666" rIns="91332" bIns="45666" rtlCol="0">
            <a:spAutoFit/>
          </a:bodyPr>
          <a:lstStyle/>
          <a:p>
            <a:pPr algn="ctr" defTabSz="913313" fontAlgn="auto">
              <a:spcBef>
                <a:spcPts val="0"/>
              </a:spcBef>
              <a:spcAft>
                <a:spcPts val="0"/>
              </a:spcAft>
            </a:pPr>
            <a:r>
              <a:rPr lang="zh-CN" altLang="en-US" sz="2000" b="1" dirty="0">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atin typeface="微软雅黑" panose="020B0503020204020204" pitchFamily="34" charset="-122"/>
                <a:ea typeface="微软雅黑" panose="020B0503020204020204" pitchFamily="34" charset="-122"/>
              </a:rPr>
              <a:t>第</a:t>
            </a:r>
            <a:r>
              <a:rPr lang="en-US" altLang="zh-CN" sz="2000" b="1" dirty="0">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atin typeface="微软雅黑" panose="020B0503020204020204" pitchFamily="34" charset="-122"/>
                <a:ea typeface="微软雅黑" panose="020B0503020204020204" pitchFamily="34" charset="-122"/>
              </a:rPr>
              <a:t>1</a:t>
            </a:r>
            <a:r>
              <a:rPr lang="zh-CN" altLang="en-US" sz="2000" b="1" dirty="0">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atin typeface="微软雅黑" panose="020B0503020204020204" pitchFamily="34" charset="-122"/>
                <a:ea typeface="微软雅黑" panose="020B0503020204020204" pitchFamily="34" charset="-122"/>
              </a:rPr>
              <a:t>组奖项</a:t>
            </a:r>
          </a:p>
        </p:txBody>
      </p:sp>
      <p:sp>
        <p:nvSpPr>
          <p:cNvPr id="10" name="TextBox 9"/>
          <p:cNvSpPr txBox="1"/>
          <p:nvPr/>
        </p:nvSpPr>
        <p:spPr>
          <a:xfrm>
            <a:off x="1866048" y="2619808"/>
            <a:ext cx="1980221" cy="953332"/>
          </a:xfrm>
          <a:prstGeom prst="roundRect">
            <a:avLst/>
          </a:prstGeom>
          <a:noFill/>
          <a:ln>
            <a:noFill/>
          </a:ln>
          <a:effectLst>
            <a:outerShdw blurRad="215900" algn="ctr" rotWithShape="0">
              <a:prstClr val="black">
                <a:alpha val="27000"/>
              </a:prstClr>
            </a:outerShdw>
          </a:effectLst>
        </p:spPr>
        <p:txBody>
          <a:bodyPr wrap="square" lIns="91332" tIns="45666" rIns="91332" bIns="45666" rtlCol="0">
            <a:spAutoFit/>
          </a:bodyPr>
          <a:lstStyle>
            <a:defPPr>
              <a:defRPr lang="zh-CN"/>
            </a:defPPr>
            <a:lvl1pPr algn="ctr">
              <a:defRPr sz="4800" b="1">
                <a:gradFill flip="none" rotWithShape="1">
                  <a:gsLst>
                    <a:gs pos="0">
                      <a:srgbClr val="FFC000"/>
                    </a:gs>
                    <a:gs pos="48000">
                      <a:srgbClr val="FFFF00">
                        <a:lumMod val="51000"/>
                        <a:lumOff val="49000"/>
                      </a:srgbClr>
                    </a:gs>
                    <a:gs pos="100000">
                      <a:srgbClr val="FFFF00"/>
                    </a:gs>
                  </a:gsLst>
                  <a:lin ang="13500000" scaled="1"/>
                  <a:tileRect/>
                </a:gradFill>
                <a:effectLst/>
                <a:latin typeface="微软雅黑" panose="020B0503020204020204" pitchFamily="34" charset="-122"/>
                <a:ea typeface="微软雅黑" panose="020B0503020204020204" pitchFamily="34" charset="-122"/>
              </a:defRPr>
            </a:lvl1pPr>
          </a:lstStyle>
          <a:p>
            <a:pPr defTabSz="913313" fontAlgn="auto">
              <a:spcBef>
                <a:spcPts val="0"/>
              </a:spcBef>
              <a:spcAft>
                <a:spcPts val="1200"/>
              </a:spcAft>
            </a:pPr>
            <a:r>
              <a:rPr lang="zh-CN" altLang="en-US" sz="2000" dirty="0">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rPr>
              <a:t>★ 姓名 </a:t>
            </a:r>
            <a:r>
              <a:rPr lang="zh-CN" altLang="en-US" sz="2000" dirty="0" smtClean="0">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rPr>
              <a:t>★</a:t>
            </a:r>
            <a:endParaRPr lang="en-US" altLang="zh-CN" sz="2000" dirty="0" smtClean="0">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a:p>
            <a:pPr defTabSz="913313" fontAlgn="auto">
              <a:spcBef>
                <a:spcPts val="0"/>
              </a:spcBef>
              <a:spcAft>
                <a:spcPts val="1200"/>
              </a:spcAft>
            </a:pPr>
            <a:r>
              <a:rPr lang="zh-CN" altLang="en-US" sz="2000" dirty="0" smtClean="0">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rPr>
              <a:t>职位信息</a:t>
            </a:r>
            <a:endParaRPr lang="en-US" altLang="zh-CN" sz="2000" dirty="0">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pic>
        <p:nvPicPr>
          <p:cNvPr id="2050" name="Picture 2"/>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611560" y="2200174"/>
            <a:ext cx="1556331" cy="1846082"/>
          </a:xfrm>
          <a:prstGeom prst="ellipse">
            <a:avLst/>
          </a:prstGeom>
          <a:ln w="38100">
            <a:solidFill>
              <a:srgbClr val="FDDA59"/>
            </a:solidFill>
            <a:miter lim="800000"/>
            <a:headEnd/>
            <a:tailEnd/>
          </a:ln>
          <a:effectLst>
            <a:outerShdw blurRad="177800" dist="38100" dir="2700000" algn="tl" rotWithShape="0">
              <a:prstClr val="black">
                <a:alpha val="40000"/>
              </a:prstClr>
            </a:outerShdw>
            <a:reflection blurRad="6350" stA="15000" endPos="11000" dir="5400000" sy="-100000" algn="bl" rotWithShape="0"/>
          </a:effectLst>
          <a:scene3d>
            <a:camera prst="orthographicFront"/>
            <a:lightRig rig="threePt" dir="t">
              <a:rot lat="0" lon="0" rev="2700000"/>
            </a:lightRig>
          </a:scene3d>
          <a:sp3d/>
          <a:extLst>
            <a:ext uri="{909E8E84-426E-40DD-AFC4-6F175D3DCCD1}">
              <a14:hiddenFill xmlns:a14="http://schemas.microsoft.com/office/drawing/2010/main">
                <a:solidFill>
                  <a:schemeClr val="accent1"/>
                </a:solidFill>
              </a14:hiddenFill>
            </a:ext>
          </a:extLst>
        </p:spPr>
      </p:pic>
      <p:pic>
        <p:nvPicPr>
          <p:cNvPr id="2051" name="Picture 3"/>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545905" y="2200174"/>
            <a:ext cx="1532285" cy="1846082"/>
          </a:xfrm>
          <a:prstGeom prst="ellipse">
            <a:avLst/>
          </a:prstGeom>
          <a:ln w="38100">
            <a:solidFill>
              <a:srgbClr val="FDDA59"/>
            </a:solidFill>
            <a:miter lim="800000"/>
            <a:headEnd/>
            <a:tailEnd/>
          </a:ln>
          <a:effectLst>
            <a:outerShdw blurRad="177800" dist="38100" dir="2700000" algn="tl" rotWithShape="0">
              <a:prstClr val="black">
                <a:alpha val="40000"/>
              </a:prstClr>
            </a:outerShdw>
            <a:reflection blurRad="6350" stA="15000" endPos="11000" dir="5400000" sy="-100000" algn="bl" rotWithShape="0"/>
          </a:effectLst>
          <a:scene3d>
            <a:camera prst="orthographicFront"/>
            <a:lightRig rig="threePt" dir="t">
              <a:rot lat="0" lon="0" rev="2700000"/>
            </a:lightRig>
          </a:scene3d>
          <a:sp3d/>
          <a:extLst>
            <a:ext uri="{909E8E84-426E-40DD-AFC4-6F175D3DCCD1}">
              <a14:hiddenFill xmlns:a14="http://schemas.microsoft.com/office/drawing/2010/main">
                <a:solidFill>
                  <a:schemeClr val="accent1"/>
                </a:solidFill>
              </a14:hiddenFill>
            </a:ext>
          </a:extLst>
        </p:spPr>
      </p:pic>
      <p:sp>
        <p:nvSpPr>
          <p:cNvPr id="3" name="TextBox 2"/>
          <p:cNvSpPr txBox="1"/>
          <p:nvPr/>
        </p:nvSpPr>
        <p:spPr>
          <a:xfrm>
            <a:off x="-36512" y="1419622"/>
            <a:ext cx="3983777" cy="646222"/>
          </a:xfrm>
          <a:prstGeom prst="rect">
            <a:avLst/>
          </a:prstGeom>
          <a:noFill/>
        </p:spPr>
        <p:txBody>
          <a:bodyPr wrap="square" lIns="91332" tIns="45666" rIns="91332" bIns="45666" rtlCol="0">
            <a:spAutoFit/>
          </a:bodyPr>
          <a:lstStyle>
            <a:defPPr>
              <a:defRPr lang="zh-CN"/>
            </a:defPPr>
            <a:lvl1pPr algn="ctr">
              <a:defRPr sz="4800" b="1">
                <a:gradFill flip="none" rotWithShape="1">
                  <a:gsLst>
                    <a:gs pos="0">
                      <a:srgbClr val="FFC000"/>
                    </a:gs>
                    <a:gs pos="48000">
                      <a:srgbClr val="FFFF00">
                        <a:lumMod val="51000"/>
                        <a:lumOff val="49000"/>
                      </a:srgbClr>
                    </a:gs>
                    <a:gs pos="100000">
                      <a:srgbClr val="FFFF00"/>
                    </a:gs>
                  </a:gsLst>
                  <a:lin ang="13500000" scaled="1"/>
                  <a:tileRect/>
                </a:gradFill>
                <a:effectLst/>
                <a:latin typeface="微软雅黑" panose="020B0503020204020204" pitchFamily="34" charset="-122"/>
                <a:ea typeface="微软雅黑" panose="020B0503020204020204" pitchFamily="34" charset="-122"/>
              </a:defRPr>
            </a:lvl1pPr>
          </a:lstStyle>
          <a:p>
            <a:pPr defTabSz="913313" fontAlgn="auto">
              <a:spcBef>
                <a:spcPts val="0"/>
              </a:spcBef>
              <a:spcAft>
                <a:spcPts val="0"/>
              </a:spcAft>
            </a:pPr>
            <a:r>
              <a:rPr lang="zh-CN" altLang="zh-CN" sz="3600" dirty="0">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rPr>
              <a:t>《最佳奉献奖》</a:t>
            </a:r>
            <a:endParaRPr lang="en-US" altLang="zh-CN" sz="3600" dirty="0">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sp>
        <p:nvSpPr>
          <p:cNvPr id="16" name="TextBox 15"/>
          <p:cNvSpPr txBox="1"/>
          <p:nvPr/>
        </p:nvSpPr>
        <p:spPr>
          <a:xfrm>
            <a:off x="4998395" y="2619808"/>
            <a:ext cx="1980221" cy="1464110"/>
          </a:xfrm>
          <a:prstGeom prst="roundRect">
            <a:avLst/>
          </a:prstGeom>
          <a:noFill/>
          <a:ln>
            <a:noFill/>
          </a:ln>
          <a:effectLst>
            <a:outerShdw blurRad="215900" algn="ctr" rotWithShape="0">
              <a:prstClr val="black">
                <a:alpha val="27000"/>
              </a:prstClr>
            </a:outerShdw>
          </a:effectLst>
        </p:spPr>
        <p:txBody>
          <a:bodyPr wrap="square" lIns="91332" tIns="45666" rIns="91332" bIns="45666" rtlCol="0">
            <a:spAutoFit/>
          </a:bodyPr>
          <a:lstStyle>
            <a:defPPr>
              <a:defRPr lang="zh-CN"/>
            </a:defPPr>
            <a:lvl1pPr algn="ctr">
              <a:defRPr sz="4800" b="1">
                <a:gradFill flip="none" rotWithShape="1">
                  <a:gsLst>
                    <a:gs pos="0">
                      <a:srgbClr val="FFC000"/>
                    </a:gs>
                    <a:gs pos="48000">
                      <a:srgbClr val="FFFF00">
                        <a:lumMod val="51000"/>
                        <a:lumOff val="49000"/>
                      </a:srgbClr>
                    </a:gs>
                    <a:gs pos="100000">
                      <a:srgbClr val="FFFF00"/>
                    </a:gs>
                  </a:gsLst>
                  <a:lin ang="13500000" scaled="1"/>
                  <a:tileRect/>
                </a:gradFill>
                <a:effectLst/>
                <a:latin typeface="微软雅黑" panose="020B0503020204020204" pitchFamily="34" charset="-122"/>
                <a:ea typeface="微软雅黑" panose="020B0503020204020204" pitchFamily="34" charset="-122"/>
              </a:defRPr>
            </a:lvl1pPr>
          </a:lstStyle>
          <a:p>
            <a:pPr defTabSz="913313" fontAlgn="auto">
              <a:spcBef>
                <a:spcPts val="0"/>
              </a:spcBef>
              <a:spcAft>
                <a:spcPts val="1200"/>
              </a:spcAft>
            </a:pPr>
            <a:r>
              <a:rPr lang="zh-CN" altLang="en-US" sz="2000" dirty="0">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rPr>
              <a:t>★ 姓名 </a:t>
            </a:r>
            <a:r>
              <a:rPr lang="zh-CN" altLang="en-US" sz="2000" dirty="0" smtClean="0">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rPr>
              <a:t>★</a:t>
            </a:r>
            <a:endParaRPr lang="en-US" altLang="zh-CN" sz="2000" dirty="0" smtClean="0">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a:p>
            <a:pPr defTabSz="913313" fontAlgn="auto">
              <a:spcBef>
                <a:spcPts val="0"/>
              </a:spcBef>
              <a:spcAft>
                <a:spcPts val="1200"/>
              </a:spcAft>
            </a:pPr>
            <a:r>
              <a:rPr lang="zh-CN" altLang="en-US" sz="2000" dirty="0" smtClean="0">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rPr>
              <a:t>职位</a:t>
            </a:r>
            <a:r>
              <a:rPr lang="zh-CN" altLang="en-US" sz="2000" dirty="0">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rPr>
              <a:t>信息</a:t>
            </a:r>
            <a:endParaRPr lang="en-US" altLang="zh-CN" sz="2000" dirty="0">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a:p>
            <a:pPr defTabSz="913313" fontAlgn="auto">
              <a:spcBef>
                <a:spcPts val="0"/>
              </a:spcBef>
              <a:spcAft>
                <a:spcPts val="1200"/>
              </a:spcAft>
            </a:pPr>
            <a:endParaRPr lang="en-US" altLang="zh-CN" sz="2000" dirty="0">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spTree>
    <p:extLst>
      <p:ext uri="{BB962C8B-B14F-4D97-AF65-F5344CB8AC3E}">
        <p14:creationId xmlns:p14="http://schemas.microsoft.com/office/powerpoint/2010/main" val="2855965634"/>
      </p:ext>
    </p:extLst>
  </p:cSld>
  <p:clrMapOvr>
    <a:masterClrMapping/>
  </p:clrMapOvr>
  <mc:AlternateContent xmlns:mc="http://schemas.openxmlformats.org/markup-compatibility/2006" xmlns:p14="http://schemas.microsoft.com/office/powerpoint/2010/main">
    <mc:Choice Requires="p14">
      <p:transition spd="slow" p14:dur="1600" advClick="0" advTm="5000">
        <p14:gallery dir="l"/>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50" presetClass="entr" presetSubtype="0" decel="10000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2750" fill="hold"/>
                                        <p:tgtEl>
                                          <p:spTgt spid="3"/>
                                        </p:tgtEl>
                                        <p:attrNameLst>
                                          <p:attrName>ppt_w</p:attrName>
                                        </p:attrNameLst>
                                      </p:cBhvr>
                                      <p:tavLst>
                                        <p:tav tm="0">
                                          <p:val>
                                            <p:strVal val="#ppt_w+.3"/>
                                          </p:val>
                                        </p:tav>
                                        <p:tav tm="100000">
                                          <p:val>
                                            <p:strVal val="#ppt_w"/>
                                          </p:val>
                                        </p:tav>
                                      </p:tavLst>
                                    </p:anim>
                                    <p:anim calcmode="lin" valueType="num">
                                      <p:cBhvr>
                                        <p:cTn id="12" dur="2750" fill="hold"/>
                                        <p:tgtEl>
                                          <p:spTgt spid="3"/>
                                        </p:tgtEl>
                                        <p:attrNameLst>
                                          <p:attrName>ppt_h</p:attrName>
                                        </p:attrNameLst>
                                      </p:cBhvr>
                                      <p:tavLst>
                                        <p:tav tm="0">
                                          <p:val>
                                            <p:strVal val="#ppt_h"/>
                                          </p:val>
                                        </p:tav>
                                        <p:tav tm="100000">
                                          <p:val>
                                            <p:strVal val="#ppt_h"/>
                                          </p:val>
                                        </p:tav>
                                      </p:tavLst>
                                    </p:anim>
                                    <p:animEffect transition="in" filter="fade">
                                      <p:cBhvr>
                                        <p:cTn id="13" dur="2750"/>
                                        <p:tgtEl>
                                          <p:spTgt spid="3"/>
                                        </p:tgtEl>
                                      </p:cBhvr>
                                    </p:animEffect>
                                  </p:childTnLst>
                                </p:cTn>
                              </p:par>
                              <p:par>
                                <p:cTn id="14" presetID="45" presetClass="entr" presetSubtype="0" fill="hold" nodeType="withEffect">
                                  <p:stCondLst>
                                    <p:cond delay="2000"/>
                                  </p:stCondLst>
                                  <p:childTnLst>
                                    <p:set>
                                      <p:cBhvr>
                                        <p:cTn id="15" dur="1" fill="hold">
                                          <p:stCondLst>
                                            <p:cond delay="0"/>
                                          </p:stCondLst>
                                        </p:cTn>
                                        <p:tgtEl>
                                          <p:spTgt spid="2050"/>
                                        </p:tgtEl>
                                        <p:attrNameLst>
                                          <p:attrName>style.visibility</p:attrName>
                                        </p:attrNameLst>
                                      </p:cBhvr>
                                      <p:to>
                                        <p:strVal val="visible"/>
                                      </p:to>
                                    </p:set>
                                    <p:animEffect transition="in" filter="fade">
                                      <p:cBhvr>
                                        <p:cTn id="16" dur="1500"/>
                                        <p:tgtEl>
                                          <p:spTgt spid="2050"/>
                                        </p:tgtEl>
                                      </p:cBhvr>
                                    </p:animEffect>
                                    <p:anim calcmode="lin" valueType="num">
                                      <p:cBhvr>
                                        <p:cTn id="17" dur="1500" fill="hold"/>
                                        <p:tgtEl>
                                          <p:spTgt spid="2050"/>
                                        </p:tgtEl>
                                        <p:attrNameLst>
                                          <p:attrName>ppt_w</p:attrName>
                                        </p:attrNameLst>
                                      </p:cBhvr>
                                      <p:tavLst>
                                        <p:tav tm="0" fmla="#ppt_w*sin(2.5*pi*$)">
                                          <p:val>
                                            <p:fltVal val="0"/>
                                          </p:val>
                                        </p:tav>
                                        <p:tav tm="100000">
                                          <p:val>
                                            <p:fltVal val="1"/>
                                          </p:val>
                                        </p:tav>
                                      </p:tavLst>
                                    </p:anim>
                                    <p:anim calcmode="lin" valueType="num">
                                      <p:cBhvr>
                                        <p:cTn id="18" dur="1500" fill="hold"/>
                                        <p:tgtEl>
                                          <p:spTgt spid="2050"/>
                                        </p:tgtEl>
                                        <p:attrNameLst>
                                          <p:attrName>ppt_h</p:attrName>
                                        </p:attrNameLst>
                                      </p:cBhvr>
                                      <p:tavLst>
                                        <p:tav tm="0">
                                          <p:val>
                                            <p:strVal val="#ppt_h"/>
                                          </p:val>
                                        </p:tav>
                                        <p:tav tm="100000">
                                          <p:val>
                                            <p:strVal val="#ppt_h"/>
                                          </p:val>
                                        </p:tav>
                                      </p:tavLst>
                                    </p:anim>
                                  </p:childTnLst>
                                </p:cTn>
                              </p:par>
                              <p:par>
                                <p:cTn id="19" presetID="52" presetClass="entr" presetSubtype="0" fill="hold" nodeType="withEffect">
                                  <p:stCondLst>
                                    <p:cond delay="2000"/>
                                  </p:stCondLst>
                                  <p:childTnLst>
                                    <p:set>
                                      <p:cBhvr>
                                        <p:cTn id="20" dur="1" fill="hold">
                                          <p:stCondLst>
                                            <p:cond delay="0"/>
                                          </p:stCondLst>
                                        </p:cTn>
                                        <p:tgtEl>
                                          <p:spTgt spid="2050"/>
                                        </p:tgtEl>
                                        <p:attrNameLst>
                                          <p:attrName>style.visibility</p:attrName>
                                        </p:attrNameLst>
                                      </p:cBhvr>
                                      <p:to>
                                        <p:strVal val="visible"/>
                                      </p:to>
                                    </p:set>
                                    <p:animScale>
                                      <p:cBhvr>
                                        <p:cTn id="21" dur="1500" decel="50000" fill="hold">
                                          <p:stCondLst>
                                            <p:cond delay="0"/>
                                          </p:stCondLst>
                                        </p:cTn>
                                        <p:tgtEl>
                                          <p:spTgt spid="205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500" decel="50000" fill="hold">
                                          <p:stCondLst>
                                            <p:cond delay="0"/>
                                          </p:stCondLst>
                                        </p:cTn>
                                        <p:tgtEl>
                                          <p:spTgt spid="2050"/>
                                        </p:tgtEl>
                                        <p:attrNameLst>
                                          <p:attrName>ppt_x</p:attrName>
                                          <p:attrName>ppt_y</p:attrName>
                                        </p:attrNameLst>
                                      </p:cBhvr>
                                    </p:animMotion>
                                    <p:animEffect transition="in" filter="fade">
                                      <p:cBhvr>
                                        <p:cTn id="23" dur="1500"/>
                                        <p:tgtEl>
                                          <p:spTgt spid="2050"/>
                                        </p:tgtEl>
                                      </p:cBhvr>
                                    </p:animEffect>
                                  </p:childTnLst>
                                </p:cTn>
                              </p:par>
                            </p:childTnLst>
                          </p:cTn>
                        </p:par>
                        <p:par>
                          <p:cTn id="24" fill="hold">
                            <p:stCondLst>
                              <p:cond delay="4000"/>
                            </p:stCondLst>
                            <p:childTnLst>
                              <p:par>
                                <p:cTn id="25" presetID="53" presetClass="entr" presetSubtype="16"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1000" fill="hold"/>
                                        <p:tgtEl>
                                          <p:spTgt spid="10"/>
                                        </p:tgtEl>
                                        <p:attrNameLst>
                                          <p:attrName>ppt_w</p:attrName>
                                        </p:attrNameLst>
                                      </p:cBhvr>
                                      <p:tavLst>
                                        <p:tav tm="0">
                                          <p:val>
                                            <p:fltVal val="0"/>
                                          </p:val>
                                        </p:tav>
                                        <p:tav tm="100000">
                                          <p:val>
                                            <p:strVal val="#ppt_w"/>
                                          </p:val>
                                        </p:tav>
                                      </p:tavLst>
                                    </p:anim>
                                    <p:anim calcmode="lin" valueType="num">
                                      <p:cBhvr>
                                        <p:cTn id="28" dur="1000" fill="hold"/>
                                        <p:tgtEl>
                                          <p:spTgt spid="10"/>
                                        </p:tgtEl>
                                        <p:attrNameLst>
                                          <p:attrName>ppt_h</p:attrName>
                                        </p:attrNameLst>
                                      </p:cBhvr>
                                      <p:tavLst>
                                        <p:tav tm="0">
                                          <p:val>
                                            <p:fltVal val="0"/>
                                          </p:val>
                                        </p:tav>
                                        <p:tav tm="100000">
                                          <p:val>
                                            <p:strVal val="#ppt_h"/>
                                          </p:val>
                                        </p:tav>
                                      </p:tavLst>
                                    </p:anim>
                                    <p:animEffect transition="in" filter="fade">
                                      <p:cBhvr>
                                        <p:cTn id="29" dur="1000"/>
                                        <p:tgtEl>
                                          <p:spTgt spid="10"/>
                                        </p:tgtEl>
                                      </p:cBhvr>
                                    </p:animEffect>
                                  </p:childTnLst>
                                </p:cTn>
                              </p:par>
                              <p:par>
                                <p:cTn id="30" presetID="45" presetClass="entr" presetSubtype="0" fill="hold" nodeType="withEffect">
                                  <p:stCondLst>
                                    <p:cond delay="1000"/>
                                  </p:stCondLst>
                                  <p:childTnLst>
                                    <p:set>
                                      <p:cBhvr>
                                        <p:cTn id="31" dur="1" fill="hold">
                                          <p:stCondLst>
                                            <p:cond delay="0"/>
                                          </p:stCondLst>
                                        </p:cTn>
                                        <p:tgtEl>
                                          <p:spTgt spid="2051"/>
                                        </p:tgtEl>
                                        <p:attrNameLst>
                                          <p:attrName>style.visibility</p:attrName>
                                        </p:attrNameLst>
                                      </p:cBhvr>
                                      <p:to>
                                        <p:strVal val="visible"/>
                                      </p:to>
                                    </p:set>
                                    <p:animEffect transition="in" filter="fade">
                                      <p:cBhvr>
                                        <p:cTn id="32" dur="1500"/>
                                        <p:tgtEl>
                                          <p:spTgt spid="2051"/>
                                        </p:tgtEl>
                                      </p:cBhvr>
                                    </p:animEffect>
                                    <p:anim calcmode="lin" valueType="num">
                                      <p:cBhvr>
                                        <p:cTn id="33" dur="1500" fill="hold"/>
                                        <p:tgtEl>
                                          <p:spTgt spid="2051"/>
                                        </p:tgtEl>
                                        <p:attrNameLst>
                                          <p:attrName>ppt_w</p:attrName>
                                        </p:attrNameLst>
                                      </p:cBhvr>
                                      <p:tavLst>
                                        <p:tav tm="0" fmla="#ppt_w*sin(2.5*pi*$)">
                                          <p:val>
                                            <p:fltVal val="0"/>
                                          </p:val>
                                        </p:tav>
                                        <p:tav tm="100000">
                                          <p:val>
                                            <p:fltVal val="1"/>
                                          </p:val>
                                        </p:tav>
                                      </p:tavLst>
                                    </p:anim>
                                    <p:anim calcmode="lin" valueType="num">
                                      <p:cBhvr>
                                        <p:cTn id="34" dur="1500" fill="hold"/>
                                        <p:tgtEl>
                                          <p:spTgt spid="2051"/>
                                        </p:tgtEl>
                                        <p:attrNameLst>
                                          <p:attrName>ppt_h</p:attrName>
                                        </p:attrNameLst>
                                      </p:cBhvr>
                                      <p:tavLst>
                                        <p:tav tm="0">
                                          <p:val>
                                            <p:strVal val="#ppt_h"/>
                                          </p:val>
                                        </p:tav>
                                        <p:tav tm="100000">
                                          <p:val>
                                            <p:strVal val="#ppt_h"/>
                                          </p:val>
                                        </p:tav>
                                      </p:tavLst>
                                    </p:anim>
                                  </p:childTnLst>
                                </p:cTn>
                              </p:par>
                              <p:par>
                                <p:cTn id="35" presetID="52" presetClass="entr" presetSubtype="0" fill="hold" nodeType="withEffect">
                                  <p:stCondLst>
                                    <p:cond delay="1000"/>
                                  </p:stCondLst>
                                  <p:childTnLst>
                                    <p:set>
                                      <p:cBhvr>
                                        <p:cTn id="36" dur="1" fill="hold">
                                          <p:stCondLst>
                                            <p:cond delay="0"/>
                                          </p:stCondLst>
                                        </p:cTn>
                                        <p:tgtEl>
                                          <p:spTgt spid="2051"/>
                                        </p:tgtEl>
                                        <p:attrNameLst>
                                          <p:attrName>style.visibility</p:attrName>
                                        </p:attrNameLst>
                                      </p:cBhvr>
                                      <p:to>
                                        <p:strVal val="visible"/>
                                      </p:to>
                                    </p:set>
                                    <p:animScale>
                                      <p:cBhvr>
                                        <p:cTn id="37" dur="1500" decel="50000" fill="hold">
                                          <p:stCondLst>
                                            <p:cond delay="0"/>
                                          </p:stCondLst>
                                        </p:cTn>
                                        <p:tgtEl>
                                          <p:spTgt spid="205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500" decel="50000" fill="hold">
                                          <p:stCondLst>
                                            <p:cond delay="0"/>
                                          </p:stCondLst>
                                        </p:cTn>
                                        <p:tgtEl>
                                          <p:spTgt spid="2051"/>
                                        </p:tgtEl>
                                        <p:attrNameLst>
                                          <p:attrName>ppt_x</p:attrName>
                                          <p:attrName>ppt_y</p:attrName>
                                        </p:attrNameLst>
                                      </p:cBhvr>
                                    </p:animMotion>
                                    <p:animEffect transition="in" filter="fade">
                                      <p:cBhvr>
                                        <p:cTn id="39" dur="1500"/>
                                        <p:tgtEl>
                                          <p:spTgt spid="2051"/>
                                        </p:tgtEl>
                                      </p:cBhvr>
                                    </p:animEffect>
                                  </p:childTnLst>
                                </p:cTn>
                              </p:par>
                            </p:childTnLst>
                          </p:cTn>
                        </p:par>
                        <p:par>
                          <p:cTn id="40" fill="hold">
                            <p:stCondLst>
                              <p:cond delay="6500"/>
                            </p:stCondLst>
                            <p:childTnLst>
                              <p:par>
                                <p:cTn id="41" presetID="53" presetClass="entr" presetSubtype="16"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p:cTn id="43" dur="1000" fill="hold"/>
                                        <p:tgtEl>
                                          <p:spTgt spid="16"/>
                                        </p:tgtEl>
                                        <p:attrNameLst>
                                          <p:attrName>ppt_w</p:attrName>
                                        </p:attrNameLst>
                                      </p:cBhvr>
                                      <p:tavLst>
                                        <p:tav tm="0">
                                          <p:val>
                                            <p:fltVal val="0"/>
                                          </p:val>
                                        </p:tav>
                                        <p:tav tm="100000">
                                          <p:val>
                                            <p:strVal val="#ppt_w"/>
                                          </p:val>
                                        </p:tav>
                                      </p:tavLst>
                                    </p:anim>
                                    <p:anim calcmode="lin" valueType="num">
                                      <p:cBhvr>
                                        <p:cTn id="44" dur="1000" fill="hold"/>
                                        <p:tgtEl>
                                          <p:spTgt spid="16"/>
                                        </p:tgtEl>
                                        <p:attrNameLst>
                                          <p:attrName>ppt_h</p:attrName>
                                        </p:attrNameLst>
                                      </p:cBhvr>
                                      <p:tavLst>
                                        <p:tav tm="0">
                                          <p:val>
                                            <p:fltVal val="0"/>
                                          </p:val>
                                        </p:tav>
                                        <p:tav tm="100000">
                                          <p:val>
                                            <p:strVal val="#ppt_h"/>
                                          </p:val>
                                        </p:tav>
                                      </p:tavLst>
                                    </p:anim>
                                    <p:animEffect transition="in" filter="fade">
                                      <p:cBhvr>
                                        <p:cTn id="45"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P spid="3" grpId="0"/>
      <p:bldP spid="1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84584" y="1720537"/>
            <a:ext cx="8436139" cy="923221"/>
          </a:xfrm>
          <a:prstGeom prst="rect">
            <a:avLst/>
          </a:prstGeom>
          <a:noFill/>
        </p:spPr>
        <p:txBody>
          <a:bodyPr wrap="square" lIns="91332" tIns="45666" rIns="91332" bIns="45666" rtlCol="0">
            <a:spAutoFit/>
          </a:bodyPr>
          <a:lstStyle>
            <a:defPPr>
              <a:defRPr lang="zh-CN"/>
            </a:defPPr>
            <a:lvl1pPr algn="ctr">
              <a:defRPr sz="4800" b="1">
                <a:gradFill flip="none" rotWithShape="1">
                  <a:gsLst>
                    <a:gs pos="0">
                      <a:srgbClr val="FFC000"/>
                    </a:gs>
                    <a:gs pos="48000">
                      <a:srgbClr val="FFFF00">
                        <a:lumMod val="51000"/>
                        <a:lumOff val="49000"/>
                      </a:srgbClr>
                    </a:gs>
                    <a:gs pos="100000">
                      <a:srgbClr val="FFFF00"/>
                    </a:gs>
                  </a:gsLst>
                  <a:lin ang="13500000" scaled="1"/>
                  <a:tileRect/>
                </a:gradFill>
                <a:effectLst/>
                <a:latin typeface="微软雅黑" panose="020B0503020204020204" pitchFamily="34" charset="-122"/>
                <a:ea typeface="微软雅黑" panose="020B0503020204020204" pitchFamily="34" charset="-122"/>
              </a:defRPr>
            </a:lvl1pPr>
          </a:lstStyle>
          <a:p>
            <a:pPr defTabSz="913313" fontAlgn="auto">
              <a:spcBef>
                <a:spcPts val="0"/>
              </a:spcBef>
              <a:spcAft>
                <a:spcPts val="0"/>
              </a:spcAft>
            </a:pPr>
            <a:r>
              <a:rPr lang="zh-CN" altLang="zh-CN" sz="5400" dirty="0" smtClean="0">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rPr>
              <a:t>《最佳</a:t>
            </a:r>
            <a:r>
              <a:rPr lang="zh-CN" altLang="en-US" sz="5400" dirty="0" smtClean="0">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rPr>
              <a:t>团队</a:t>
            </a:r>
            <a:r>
              <a:rPr lang="zh-CN" altLang="zh-CN" sz="5400" dirty="0" smtClean="0">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rPr>
              <a:t>奖》</a:t>
            </a:r>
            <a:endParaRPr lang="zh-CN" altLang="en-US" sz="5400" dirty="0">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sp>
        <p:nvSpPr>
          <p:cNvPr id="5" name="矩形 4"/>
          <p:cNvSpPr/>
          <p:nvPr/>
        </p:nvSpPr>
        <p:spPr>
          <a:xfrm>
            <a:off x="252486" y="1163638"/>
            <a:ext cx="1872208" cy="400000"/>
          </a:xfrm>
          <a:prstGeom prst="rect">
            <a:avLst/>
          </a:prstGeom>
          <a:noFill/>
        </p:spPr>
        <p:txBody>
          <a:bodyPr wrap="square" lIns="91332" tIns="45666" rIns="91332" bIns="45666" rtlCol="0">
            <a:spAutoFit/>
          </a:bodyPr>
          <a:lstStyle/>
          <a:p>
            <a:pPr algn="ctr" defTabSz="913313" fontAlgn="auto">
              <a:spcBef>
                <a:spcPts val="0"/>
              </a:spcBef>
              <a:spcAft>
                <a:spcPts val="0"/>
              </a:spcAft>
            </a:pPr>
            <a:r>
              <a:rPr lang="zh-CN" altLang="en-US" sz="2000" b="1" dirty="0" smtClean="0">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atin typeface="微软雅黑" panose="020B0503020204020204" pitchFamily="34" charset="-122"/>
                <a:ea typeface="微软雅黑" panose="020B0503020204020204" pitchFamily="34" charset="-122"/>
              </a:rPr>
              <a:t>第</a:t>
            </a:r>
            <a:r>
              <a:rPr lang="en-US" altLang="zh-CN" sz="2000" b="1" dirty="0" smtClean="0">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atin typeface="微软雅黑" panose="020B0503020204020204" pitchFamily="34" charset="-122"/>
                <a:ea typeface="微软雅黑" panose="020B0503020204020204" pitchFamily="34" charset="-122"/>
              </a:rPr>
              <a:t>2</a:t>
            </a:r>
            <a:r>
              <a:rPr lang="zh-CN" altLang="en-US" sz="2000" b="1" dirty="0" smtClean="0">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atin typeface="微软雅黑" panose="020B0503020204020204" pitchFamily="34" charset="-122"/>
                <a:ea typeface="微软雅黑" panose="020B0503020204020204" pitchFamily="34" charset="-122"/>
              </a:rPr>
              <a:t>组</a:t>
            </a:r>
            <a:r>
              <a:rPr lang="zh-CN" altLang="en-US" sz="2000" b="1" dirty="0">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atin typeface="微软雅黑" panose="020B0503020204020204" pitchFamily="34" charset="-122"/>
                <a:ea typeface="微软雅黑" panose="020B0503020204020204" pitchFamily="34" charset="-122"/>
              </a:rPr>
              <a:t>奖项</a:t>
            </a:r>
          </a:p>
        </p:txBody>
      </p:sp>
      <p:sp>
        <p:nvSpPr>
          <p:cNvPr id="10" name="TextBox 9"/>
          <p:cNvSpPr txBox="1"/>
          <p:nvPr/>
        </p:nvSpPr>
        <p:spPr>
          <a:xfrm>
            <a:off x="799338" y="2660582"/>
            <a:ext cx="5788886" cy="871182"/>
          </a:xfrm>
          <a:prstGeom prst="roundRect">
            <a:avLst/>
          </a:prstGeom>
          <a:noFill/>
          <a:ln>
            <a:noFill/>
          </a:ln>
          <a:effectLst/>
        </p:spPr>
        <p:txBody>
          <a:bodyPr wrap="square" lIns="91332" tIns="45666" rIns="91332" bIns="45666" rtlCol="0">
            <a:spAutoFit/>
          </a:bodyPr>
          <a:lstStyle>
            <a:defPPr>
              <a:defRPr lang="zh-CN"/>
            </a:defPPr>
            <a:lvl1pPr marL="285409" indent="-285409" defTabSz="913313" fontAlgn="auto">
              <a:lnSpc>
                <a:spcPct val="150000"/>
              </a:lnSpc>
              <a:spcBef>
                <a:spcPts val="0"/>
              </a:spcBef>
              <a:spcAft>
                <a:spcPts val="1200"/>
              </a:spcAft>
              <a:buFont typeface="Wingdings" panose="05000000000000000000" pitchFamily="2" charset="2"/>
              <a:buChar char="n"/>
              <a:defRPr sz="1600" b="1">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ffectLst/>
                <a:latin typeface="微软雅黑" panose="020B0503020204020204" pitchFamily="34" charset="-122"/>
                <a:ea typeface="微软雅黑" panose="020B0503020204020204" pitchFamily="34" charset="-122"/>
              </a:defRPr>
            </a:lvl1pPr>
          </a:lstStyle>
          <a:p>
            <a:r>
              <a:rPr lang="zh-CN" altLang="en-US" dirty="0">
                <a:solidFill>
                  <a:schemeClr val="accent1">
                    <a:lumMod val="75000"/>
                  </a:schemeClr>
                </a:solidFill>
              </a:rPr>
              <a:t>他们互相鼓励，一路挥汗如雨，一路过关斩将。他们有无私奉献的后勤人员，激情洋溢的工作团体。</a:t>
            </a:r>
          </a:p>
        </p:txBody>
      </p:sp>
    </p:spTree>
    <p:extLst>
      <p:ext uri="{BB962C8B-B14F-4D97-AF65-F5344CB8AC3E}">
        <p14:creationId xmlns:p14="http://schemas.microsoft.com/office/powerpoint/2010/main" val="526801039"/>
      </p:ext>
    </p:extLst>
  </p:cSld>
  <p:clrMapOvr>
    <a:masterClrMapping/>
  </p:clrMapOvr>
  <mc:AlternateContent xmlns:mc="http://schemas.openxmlformats.org/markup-compatibility/2006" xmlns:p14="http://schemas.microsoft.com/office/powerpoint/2010/main">
    <mc:Choice Requires="p14">
      <p:transition spd="slow" advClick="0" advTm="5000">
        <p14:flash/>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50" presetClass="entr" presetSubtype="0" decel="10000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2750" fill="hold"/>
                                        <p:tgtEl>
                                          <p:spTgt spid="3"/>
                                        </p:tgtEl>
                                        <p:attrNameLst>
                                          <p:attrName>ppt_w</p:attrName>
                                        </p:attrNameLst>
                                      </p:cBhvr>
                                      <p:tavLst>
                                        <p:tav tm="0">
                                          <p:val>
                                            <p:strVal val="#ppt_w+.3"/>
                                          </p:val>
                                        </p:tav>
                                        <p:tav tm="100000">
                                          <p:val>
                                            <p:strVal val="#ppt_w"/>
                                          </p:val>
                                        </p:tav>
                                      </p:tavLst>
                                    </p:anim>
                                    <p:anim calcmode="lin" valueType="num">
                                      <p:cBhvr>
                                        <p:cTn id="12" dur="2750" fill="hold"/>
                                        <p:tgtEl>
                                          <p:spTgt spid="3"/>
                                        </p:tgtEl>
                                        <p:attrNameLst>
                                          <p:attrName>ppt_h</p:attrName>
                                        </p:attrNameLst>
                                      </p:cBhvr>
                                      <p:tavLst>
                                        <p:tav tm="0">
                                          <p:val>
                                            <p:strVal val="#ppt_h"/>
                                          </p:val>
                                        </p:tav>
                                        <p:tav tm="100000">
                                          <p:val>
                                            <p:strVal val="#ppt_h"/>
                                          </p:val>
                                        </p:tav>
                                      </p:tavLst>
                                    </p:anim>
                                    <p:animEffect transition="in" filter="fade">
                                      <p:cBhvr>
                                        <p:cTn id="13" dur="2750"/>
                                        <p:tgtEl>
                                          <p:spTgt spid="3"/>
                                        </p:tgtEl>
                                      </p:cBhvr>
                                    </p:animEffect>
                                  </p:childTnLst>
                                </p:cTn>
                              </p:par>
                            </p:childTnLst>
                          </p:cTn>
                        </p:par>
                        <p:par>
                          <p:cTn id="14" fill="hold">
                            <p:stCondLst>
                              <p:cond delay="3250"/>
                            </p:stCondLst>
                            <p:childTnLst>
                              <p:par>
                                <p:cTn id="15" presetID="22" presetClass="entr" presetSubtype="8" fill="hold" grpId="0" nodeType="afterEffect">
                                  <p:stCondLst>
                                    <p:cond delay="0"/>
                                  </p:stCondLst>
                                  <p:iterate type="lt">
                                    <p:tmPct val="30000"/>
                                  </p:iterate>
                                  <p:childTnLst>
                                    <p:set>
                                      <p:cBhvr>
                                        <p:cTn id="16" dur="1" fill="hold">
                                          <p:stCondLst>
                                            <p:cond delay="0"/>
                                          </p:stCondLst>
                                        </p:cTn>
                                        <p:tgtEl>
                                          <p:spTgt spid="10"/>
                                        </p:tgtEl>
                                        <p:attrNameLst>
                                          <p:attrName>style.visibility</p:attrName>
                                        </p:attrNameLst>
                                      </p:cBhvr>
                                      <p:to>
                                        <p:strVal val="visible"/>
                                      </p:to>
                                    </p:set>
                                    <p:animEffect transition="in" filter="wipe(left)">
                                      <p:cBhvr>
                                        <p:cTn id="17" dur="250"/>
                                        <p:tgtEl>
                                          <p:spTgt spid="10"/>
                                        </p:tgtEl>
                                      </p:cBhvr>
                                    </p:animEffect>
                                  </p:childTnLst>
                                </p:cTn>
                              </p:par>
                              <p:par>
                                <p:cTn id="18" presetID="36" presetClass="emph" presetSubtype="0" fill="hold" grpId="1" nodeType="withEffect">
                                  <p:stCondLst>
                                    <p:cond delay="0"/>
                                  </p:stCondLst>
                                  <p:iterate type="lt">
                                    <p:tmPct val="30000"/>
                                  </p:iterate>
                                  <p:childTnLst>
                                    <p:animScale>
                                      <p:cBhvr>
                                        <p:cTn id="19" dur="125" autoRev="1" fill="hold">
                                          <p:stCondLst>
                                            <p:cond delay="0"/>
                                          </p:stCondLst>
                                        </p:cTn>
                                        <p:tgtEl>
                                          <p:spTgt spid="10"/>
                                        </p:tgtEl>
                                      </p:cBhvr>
                                      <p:to x="80000" y="100000"/>
                                    </p:animScale>
                                    <p:anim by="(#ppt_w*0.10)" calcmode="lin" valueType="num">
                                      <p:cBhvr>
                                        <p:cTn id="20" dur="125" autoRev="1" fill="hold">
                                          <p:stCondLst>
                                            <p:cond delay="0"/>
                                          </p:stCondLst>
                                        </p:cTn>
                                        <p:tgtEl>
                                          <p:spTgt spid="10"/>
                                        </p:tgtEl>
                                        <p:attrNameLst>
                                          <p:attrName>ppt_x</p:attrName>
                                        </p:attrNameLst>
                                      </p:cBhvr>
                                    </p:anim>
                                    <p:anim by="(-#ppt_w*0.10)" calcmode="lin" valueType="num">
                                      <p:cBhvr>
                                        <p:cTn id="21" dur="125" autoRev="1" fill="hold">
                                          <p:stCondLst>
                                            <p:cond delay="0"/>
                                          </p:stCondLst>
                                        </p:cTn>
                                        <p:tgtEl>
                                          <p:spTgt spid="10"/>
                                        </p:tgtEl>
                                        <p:attrNameLst>
                                          <p:attrName>ppt_y</p:attrName>
                                        </p:attrNameLst>
                                      </p:cBhvr>
                                    </p:anim>
                                    <p:animRot by="-480000">
                                      <p:cBhvr>
                                        <p:cTn id="22" dur="125" autoRev="1" fill="hold">
                                          <p:stCondLst>
                                            <p:cond delay="0"/>
                                          </p:stCondLst>
                                        </p:cTn>
                                        <p:tgtEl>
                                          <p:spTgt spid="1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10" grpId="0"/>
      <p:bldP spid="10"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51510" y="976111"/>
            <a:ext cx="1872208" cy="400000"/>
          </a:xfrm>
          <a:prstGeom prst="rect">
            <a:avLst/>
          </a:prstGeom>
          <a:noFill/>
        </p:spPr>
        <p:txBody>
          <a:bodyPr wrap="square" lIns="91332" tIns="45666" rIns="91332" bIns="45666" rtlCol="0">
            <a:spAutoFit/>
          </a:bodyPr>
          <a:lstStyle/>
          <a:p>
            <a:pPr algn="ctr" defTabSz="913313" fontAlgn="auto">
              <a:spcBef>
                <a:spcPts val="0"/>
              </a:spcBef>
              <a:spcAft>
                <a:spcPts val="0"/>
              </a:spcAft>
            </a:pPr>
            <a:r>
              <a:rPr lang="zh-CN" altLang="en-US" sz="2000" b="1" dirty="0" smtClean="0">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atin typeface="微软雅黑" panose="020B0503020204020204" pitchFamily="34" charset="-122"/>
                <a:ea typeface="微软雅黑" panose="020B0503020204020204" pitchFamily="34" charset="-122"/>
              </a:rPr>
              <a:t>第</a:t>
            </a:r>
            <a:r>
              <a:rPr lang="en-US" altLang="zh-CN" sz="2000" b="1" dirty="0">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atin typeface="微软雅黑" panose="020B0503020204020204" pitchFamily="34" charset="-122"/>
                <a:ea typeface="微软雅黑" panose="020B0503020204020204" pitchFamily="34" charset="-122"/>
              </a:rPr>
              <a:t>2</a:t>
            </a:r>
            <a:r>
              <a:rPr lang="zh-CN" altLang="en-US" sz="2000" b="1" dirty="0" smtClean="0">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atin typeface="微软雅黑" panose="020B0503020204020204" pitchFamily="34" charset="-122"/>
                <a:ea typeface="微软雅黑" panose="020B0503020204020204" pitchFamily="34" charset="-122"/>
              </a:rPr>
              <a:t>组</a:t>
            </a:r>
            <a:r>
              <a:rPr lang="zh-CN" altLang="en-US" sz="2000" b="1" dirty="0">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atin typeface="微软雅黑" panose="020B0503020204020204" pitchFamily="34" charset="-122"/>
                <a:ea typeface="微软雅黑" panose="020B0503020204020204" pitchFamily="34" charset="-122"/>
              </a:rPr>
              <a:t>奖项</a:t>
            </a:r>
          </a:p>
        </p:txBody>
      </p:sp>
      <p:sp>
        <p:nvSpPr>
          <p:cNvPr id="3" name="TextBox 2"/>
          <p:cNvSpPr txBox="1"/>
          <p:nvPr/>
        </p:nvSpPr>
        <p:spPr>
          <a:xfrm>
            <a:off x="-36512" y="1349464"/>
            <a:ext cx="3983777" cy="646222"/>
          </a:xfrm>
          <a:prstGeom prst="rect">
            <a:avLst/>
          </a:prstGeom>
          <a:noFill/>
        </p:spPr>
        <p:txBody>
          <a:bodyPr wrap="square" lIns="91332" tIns="45666" rIns="91332" bIns="45666" rtlCol="0">
            <a:spAutoFit/>
          </a:bodyPr>
          <a:lstStyle>
            <a:defPPr>
              <a:defRPr lang="zh-CN"/>
            </a:defPPr>
            <a:lvl1pPr algn="ctr">
              <a:defRPr sz="4800" b="1">
                <a:gradFill flip="none" rotWithShape="1">
                  <a:gsLst>
                    <a:gs pos="0">
                      <a:srgbClr val="FFC000"/>
                    </a:gs>
                    <a:gs pos="48000">
                      <a:srgbClr val="FFFF00">
                        <a:lumMod val="51000"/>
                        <a:lumOff val="49000"/>
                      </a:srgbClr>
                    </a:gs>
                    <a:gs pos="100000">
                      <a:srgbClr val="FFFF00"/>
                    </a:gs>
                  </a:gsLst>
                  <a:lin ang="13500000" scaled="1"/>
                  <a:tileRect/>
                </a:gradFill>
                <a:effectLst/>
                <a:latin typeface="微软雅黑" panose="020B0503020204020204" pitchFamily="34" charset="-122"/>
                <a:ea typeface="微软雅黑" panose="020B0503020204020204" pitchFamily="34" charset="-122"/>
              </a:defRPr>
            </a:lvl1pPr>
          </a:lstStyle>
          <a:p>
            <a:pPr defTabSz="913313" fontAlgn="auto">
              <a:spcBef>
                <a:spcPts val="0"/>
              </a:spcBef>
              <a:spcAft>
                <a:spcPts val="0"/>
              </a:spcAft>
            </a:pPr>
            <a:r>
              <a:rPr lang="zh-CN" altLang="zh-CN" sz="3600" dirty="0" smtClean="0">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rPr>
              <a:t>《最佳</a:t>
            </a:r>
            <a:r>
              <a:rPr lang="zh-CN" altLang="en-US" sz="3600" dirty="0" smtClean="0">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rPr>
              <a:t>团队</a:t>
            </a:r>
            <a:r>
              <a:rPr lang="zh-CN" altLang="zh-CN" sz="3600" dirty="0" smtClean="0">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rPr>
              <a:t>奖》</a:t>
            </a:r>
            <a:endParaRPr lang="en-US" altLang="zh-CN" sz="3600" dirty="0">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sp>
        <p:nvSpPr>
          <p:cNvPr id="8" name="TextBox 7"/>
          <p:cNvSpPr txBox="1"/>
          <p:nvPr/>
        </p:nvSpPr>
        <p:spPr>
          <a:xfrm>
            <a:off x="3995936" y="1923678"/>
            <a:ext cx="2952328" cy="2247303"/>
          </a:xfrm>
          <a:prstGeom prst="roundRect">
            <a:avLst/>
          </a:prstGeom>
          <a:noFill/>
          <a:ln>
            <a:noFill/>
          </a:ln>
          <a:effectLst>
            <a:outerShdw blurRad="215900" algn="ctr" rotWithShape="0">
              <a:prstClr val="black">
                <a:alpha val="27000"/>
              </a:prstClr>
            </a:outerShdw>
          </a:effectLst>
        </p:spPr>
        <p:txBody>
          <a:bodyPr wrap="square" lIns="91332" tIns="45666" rIns="91332" bIns="45666" rtlCol="0">
            <a:spAutoFit/>
          </a:bodyPr>
          <a:lstStyle>
            <a:defPPr>
              <a:defRPr lang="zh-CN"/>
            </a:defPPr>
            <a:lvl1pPr algn="ctr">
              <a:defRPr sz="4800" b="1">
                <a:gradFill flip="none" rotWithShape="1">
                  <a:gsLst>
                    <a:gs pos="0">
                      <a:srgbClr val="FFC000"/>
                    </a:gs>
                    <a:gs pos="48000">
                      <a:srgbClr val="FFFF00">
                        <a:lumMod val="51000"/>
                        <a:lumOff val="49000"/>
                      </a:srgbClr>
                    </a:gs>
                    <a:gs pos="100000">
                      <a:srgbClr val="FFFF00"/>
                    </a:gs>
                  </a:gsLst>
                  <a:lin ang="13500000" scaled="1"/>
                  <a:tileRect/>
                </a:gradFill>
                <a:effectLst/>
                <a:latin typeface="微软雅黑" panose="020B0503020204020204" pitchFamily="34" charset="-122"/>
                <a:ea typeface="微软雅黑" panose="020B0503020204020204" pitchFamily="34" charset="-122"/>
              </a:defRPr>
            </a:lvl1pPr>
          </a:lstStyle>
          <a:p>
            <a:pPr defTabSz="913313" fontAlgn="auto">
              <a:spcBef>
                <a:spcPts val="0"/>
              </a:spcBef>
              <a:spcAft>
                <a:spcPts val="1200"/>
              </a:spcAft>
            </a:pPr>
            <a:r>
              <a:rPr lang="zh-CN" altLang="en-US" sz="2400" dirty="0">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ffectLst/>
              </a:rPr>
              <a:t>★ 某某</a:t>
            </a:r>
            <a:r>
              <a:rPr lang="zh-CN" altLang="en-US" sz="2400" dirty="0" smtClean="0">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ffectLst/>
              </a:rPr>
              <a:t>团队 ★</a:t>
            </a:r>
            <a:endParaRPr lang="en-US" altLang="zh-CN" sz="2400" dirty="0" smtClean="0">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ffectLst/>
            </a:endParaRPr>
          </a:p>
          <a:p>
            <a:pPr defTabSz="913313" fontAlgn="auto">
              <a:spcBef>
                <a:spcPts val="0"/>
              </a:spcBef>
              <a:spcAft>
                <a:spcPts val="1200"/>
              </a:spcAft>
            </a:pPr>
            <a:r>
              <a:rPr lang="zh-CN" altLang="en-US" sz="2400" dirty="0" smtClean="0">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ffectLst/>
              </a:rPr>
              <a:t>张某某 李某某</a:t>
            </a:r>
            <a:endParaRPr lang="en-US" altLang="zh-CN" sz="2400" dirty="0" smtClean="0">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ffectLst/>
            </a:endParaRPr>
          </a:p>
          <a:p>
            <a:pPr defTabSz="913313" fontAlgn="auto">
              <a:spcBef>
                <a:spcPts val="0"/>
              </a:spcBef>
              <a:spcAft>
                <a:spcPts val="1200"/>
              </a:spcAft>
            </a:pPr>
            <a:r>
              <a:rPr lang="zh-CN" altLang="en-US" sz="2400" dirty="0">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ffectLst/>
              </a:rPr>
              <a:t>王</a:t>
            </a:r>
            <a:r>
              <a:rPr lang="zh-CN" altLang="en-US" sz="2400" dirty="0" smtClean="0">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ffectLst/>
              </a:rPr>
              <a:t>某某 李   某</a:t>
            </a:r>
            <a:endParaRPr lang="en-US" altLang="zh-CN" sz="2400" dirty="0" smtClean="0">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ffectLst/>
            </a:endParaRPr>
          </a:p>
          <a:p>
            <a:pPr defTabSz="913313" fontAlgn="auto">
              <a:spcBef>
                <a:spcPts val="0"/>
              </a:spcBef>
              <a:spcAft>
                <a:spcPts val="1200"/>
              </a:spcAft>
            </a:pPr>
            <a:r>
              <a:rPr lang="zh-CN" altLang="en-US" sz="2400" dirty="0" smtClean="0">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ffectLst/>
              </a:rPr>
              <a:t>宋某某 李某某</a:t>
            </a:r>
            <a:endParaRPr lang="en-US" altLang="zh-CN" sz="2400" dirty="0">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ffectLst/>
            </a:endParaRPr>
          </a:p>
        </p:txBody>
      </p:sp>
      <p:pic>
        <p:nvPicPr>
          <p:cNvPr id="9" name="Picture 3"/>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11560" y="2204850"/>
            <a:ext cx="3168352" cy="180509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3961310411"/>
      </p:ext>
    </p:extLst>
  </p:cSld>
  <p:clrMapOvr>
    <a:masterClrMapping/>
  </p:clrMapOvr>
  <mc:AlternateContent xmlns:mc="http://schemas.openxmlformats.org/markup-compatibility/2006" xmlns:p14="http://schemas.microsoft.com/office/powerpoint/2010/main">
    <mc:Choice Requires="p14">
      <p:transition spd="slow" p14:dur="1600" advClick="0" advTm="5000">
        <p14:gallery dir="l"/>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50" presetClass="entr" presetSubtype="0" decel="10000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2750" fill="hold"/>
                                        <p:tgtEl>
                                          <p:spTgt spid="3"/>
                                        </p:tgtEl>
                                        <p:attrNameLst>
                                          <p:attrName>ppt_w</p:attrName>
                                        </p:attrNameLst>
                                      </p:cBhvr>
                                      <p:tavLst>
                                        <p:tav tm="0">
                                          <p:val>
                                            <p:strVal val="#ppt_w+.3"/>
                                          </p:val>
                                        </p:tav>
                                        <p:tav tm="100000">
                                          <p:val>
                                            <p:strVal val="#ppt_w"/>
                                          </p:val>
                                        </p:tav>
                                      </p:tavLst>
                                    </p:anim>
                                    <p:anim calcmode="lin" valueType="num">
                                      <p:cBhvr>
                                        <p:cTn id="12" dur="2750" fill="hold"/>
                                        <p:tgtEl>
                                          <p:spTgt spid="3"/>
                                        </p:tgtEl>
                                        <p:attrNameLst>
                                          <p:attrName>ppt_h</p:attrName>
                                        </p:attrNameLst>
                                      </p:cBhvr>
                                      <p:tavLst>
                                        <p:tav tm="0">
                                          <p:val>
                                            <p:strVal val="#ppt_h"/>
                                          </p:val>
                                        </p:tav>
                                        <p:tav tm="100000">
                                          <p:val>
                                            <p:strVal val="#ppt_h"/>
                                          </p:val>
                                        </p:tav>
                                      </p:tavLst>
                                    </p:anim>
                                    <p:animEffect transition="in" filter="fade">
                                      <p:cBhvr>
                                        <p:cTn id="13" dur="2750"/>
                                        <p:tgtEl>
                                          <p:spTgt spid="3"/>
                                        </p:tgtEl>
                                      </p:cBhvr>
                                    </p:animEffect>
                                  </p:childTnLst>
                                </p:cTn>
                              </p:par>
                            </p:childTnLst>
                          </p:cTn>
                        </p:par>
                        <p:par>
                          <p:cTn id="14" fill="hold">
                            <p:stCondLst>
                              <p:cond delay="3250"/>
                            </p:stCondLst>
                            <p:childTnLst>
                              <p:par>
                                <p:cTn id="15" presetID="45" presetClass="entr" presetSubtype="0"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500"/>
                                        <p:tgtEl>
                                          <p:spTgt spid="9"/>
                                        </p:tgtEl>
                                      </p:cBhvr>
                                    </p:animEffect>
                                    <p:anim calcmode="lin" valueType="num">
                                      <p:cBhvr>
                                        <p:cTn id="18" dur="1500" fill="hold"/>
                                        <p:tgtEl>
                                          <p:spTgt spid="9"/>
                                        </p:tgtEl>
                                        <p:attrNameLst>
                                          <p:attrName>ppt_w</p:attrName>
                                        </p:attrNameLst>
                                      </p:cBhvr>
                                      <p:tavLst>
                                        <p:tav tm="0" fmla="#ppt_w*sin(2.5*pi*$)">
                                          <p:val>
                                            <p:fltVal val="0"/>
                                          </p:val>
                                        </p:tav>
                                        <p:tav tm="100000">
                                          <p:val>
                                            <p:fltVal val="1"/>
                                          </p:val>
                                        </p:tav>
                                      </p:tavLst>
                                    </p:anim>
                                    <p:anim calcmode="lin" valueType="num">
                                      <p:cBhvr>
                                        <p:cTn id="19" dur="1500" fill="hold"/>
                                        <p:tgtEl>
                                          <p:spTgt spid="9"/>
                                        </p:tgtEl>
                                        <p:attrNameLst>
                                          <p:attrName>ppt_h</p:attrName>
                                        </p:attrNameLst>
                                      </p:cBhvr>
                                      <p:tavLst>
                                        <p:tav tm="0">
                                          <p:val>
                                            <p:strVal val="#ppt_h"/>
                                          </p:val>
                                        </p:tav>
                                        <p:tav tm="100000">
                                          <p:val>
                                            <p:strVal val="#ppt_h"/>
                                          </p:val>
                                        </p:tav>
                                      </p:tavLst>
                                    </p:anim>
                                  </p:childTnLst>
                                </p:cTn>
                              </p:par>
                              <p:par>
                                <p:cTn id="20" presetID="52" presetClass="entr" presetSubtype="0"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Scale>
                                      <p:cBhvr>
                                        <p:cTn id="22" dur="15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500" decel="50000" fill="hold">
                                          <p:stCondLst>
                                            <p:cond delay="0"/>
                                          </p:stCondLst>
                                        </p:cTn>
                                        <p:tgtEl>
                                          <p:spTgt spid="9"/>
                                        </p:tgtEl>
                                        <p:attrNameLst>
                                          <p:attrName>ppt_x</p:attrName>
                                          <p:attrName>ppt_y</p:attrName>
                                        </p:attrNameLst>
                                      </p:cBhvr>
                                    </p:animMotion>
                                    <p:animEffect transition="in" filter="fade">
                                      <p:cBhvr>
                                        <p:cTn id="24" dur="1500"/>
                                        <p:tgtEl>
                                          <p:spTgt spid="9"/>
                                        </p:tgtEl>
                                      </p:cBhvr>
                                    </p:animEffect>
                                  </p:childTnLst>
                                </p:cTn>
                              </p:par>
                            </p:childTnLst>
                          </p:cTn>
                        </p:par>
                        <p:par>
                          <p:cTn id="25" fill="hold">
                            <p:stCondLst>
                              <p:cond delay="4750"/>
                            </p:stCondLst>
                            <p:childTnLst>
                              <p:par>
                                <p:cTn id="26" presetID="53" presetClass="entr" presetSubtype="16"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1000" fill="hold"/>
                                        <p:tgtEl>
                                          <p:spTgt spid="8"/>
                                        </p:tgtEl>
                                        <p:attrNameLst>
                                          <p:attrName>ppt_w</p:attrName>
                                        </p:attrNameLst>
                                      </p:cBhvr>
                                      <p:tavLst>
                                        <p:tav tm="0">
                                          <p:val>
                                            <p:fltVal val="0"/>
                                          </p:val>
                                        </p:tav>
                                        <p:tav tm="100000">
                                          <p:val>
                                            <p:strVal val="#ppt_w"/>
                                          </p:val>
                                        </p:tav>
                                      </p:tavLst>
                                    </p:anim>
                                    <p:anim calcmode="lin" valueType="num">
                                      <p:cBhvr>
                                        <p:cTn id="29" dur="1000" fill="hold"/>
                                        <p:tgtEl>
                                          <p:spTgt spid="8"/>
                                        </p:tgtEl>
                                        <p:attrNameLst>
                                          <p:attrName>ppt_h</p:attrName>
                                        </p:attrNameLst>
                                      </p:cBhvr>
                                      <p:tavLst>
                                        <p:tav tm="0">
                                          <p:val>
                                            <p:fltVal val="0"/>
                                          </p:val>
                                        </p:tav>
                                        <p:tav tm="100000">
                                          <p:val>
                                            <p:strVal val="#ppt_h"/>
                                          </p:val>
                                        </p:tav>
                                      </p:tavLst>
                                    </p:anim>
                                    <p:animEffect transition="in" filter="fade">
                                      <p:cBhvr>
                                        <p:cTn id="30"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84584" y="1648529"/>
            <a:ext cx="8436139" cy="923221"/>
          </a:xfrm>
          <a:prstGeom prst="rect">
            <a:avLst/>
          </a:prstGeom>
          <a:noFill/>
        </p:spPr>
        <p:txBody>
          <a:bodyPr wrap="square" lIns="91332" tIns="45666" rIns="91332" bIns="45666" rtlCol="0">
            <a:spAutoFit/>
          </a:bodyPr>
          <a:lstStyle>
            <a:defPPr>
              <a:defRPr lang="zh-CN"/>
            </a:defPPr>
            <a:lvl1pPr algn="ctr">
              <a:defRPr sz="4800" b="1">
                <a:gradFill flip="none" rotWithShape="1">
                  <a:gsLst>
                    <a:gs pos="0">
                      <a:srgbClr val="FFC000"/>
                    </a:gs>
                    <a:gs pos="48000">
                      <a:srgbClr val="FFFF00">
                        <a:lumMod val="51000"/>
                        <a:lumOff val="49000"/>
                      </a:srgbClr>
                    </a:gs>
                    <a:gs pos="100000">
                      <a:srgbClr val="FFFF00"/>
                    </a:gs>
                  </a:gsLst>
                  <a:lin ang="13500000" scaled="1"/>
                  <a:tileRect/>
                </a:gradFill>
                <a:effectLst/>
                <a:latin typeface="微软雅黑" panose="020B0503020204020204" pitchFamily="34" charset="-122"/>
                <a:ea typeface="微软雅黑" panose="020B0503020204020204" pitchFamily="34" charset="-122"/>
              </a:defRPr>
            </a:lvl1pPr>
          </a:lstStyle>
          <a:p>
            <a:pPr defTabSz="913313" fontAlgn="auto">
              <a:spcBef>
                <a:spcPts val="0"/>
              </a:spcBef>
              <a:spcAft>
                <a:spcPts val="0"/>
              </a:spcAft>
            </a:pPr>
            <a:r>
              <a:rPr lang="zh-CN" altLang="zh-CN" sz="5400" dirty="0" smtClean="0">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rPr>
              <a:t>《最佳</a:t>
            </a:r>
            <a:r>
              <a:rPr lang="zh-CN" altLang="en-US" sz="5400" dirty="0" smtClean="0">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rPr>
              <a:t>某某</a:t>
            </a:r>
            <a:r>
              <a:rPr lang="zh-CN" altLang="zh-CN" sz="5400" dirty="0" smtClean="0">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rPr>
              <a:t>奖》</a:t>
            </a:r>
            <a:endParaRPr lang="zh-CN" altLang="en-US" sz="5400" dirty="0">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sp>
        <p:nvSpPr>
          <p:cNvPr id="5" name="矩形 4"/>
          <p:cNvSpPr/>
          <p:nvPr/>
        </p:nvSpPr>
        <p:spPr>
          <a:xfrm>
            <a:off x="252486" y="1163638"/>
            <a:ext cx="1872208" cy="400000"/>
          </a:xfrm>
          <a:prstGeom prst="rect">
            <a:avLst/>
          </a:prstGeom>
          <a:noFill/>
        </p:spPr>
        <p:txBody>
          <a:bodyPr wrap="square" lIns="91332" tIns="45666" rIns="91332" bIns="45666" rtlCol="0">
            <a:spAutoFit/>
          </a:bodyPr>
          <a:lstStyle/>
          <a:p>
            <a:pPr algn="ctr" defTabSz="913313" fontAlgn="auto">
              <a:spcBef>
                <a:spcPts val="0"/>
              </a:spcBef>
              <a:spcAft>
                <a:spcPts val="0"/>
              </a:spcAft>
            </a:pPr>
            <a:r>
              <a:rPr lang="zh-CN" altLang="en-US" sz="2000" b="1" dirty="0" smtClean="0">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atin typeface="微软雅黑" panose="020B0503020204020204" pitchFamily="34" charset="-122"/>
                <a:ea typeface="微软雅黑" panose="020B0503020204020204" pitchFamily="34" charset="-122"/>
              </a:rPr>
              <a:t>第</a:t>
            </a:r>
            <a:r>
              <a:rPr lang="en-US" altLang="zh-CN" sz="2000" b="1" dirty="0">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atin typeface="微软雅黑" panose="020B0503020204020204" pitchFamily="34" charset="-122"/>
                <a:ea typeface="微软雅黑" panose="020B0503020204020204" pitchFamily="34" charset="-122"/>
              </a:rPr>
              <a:t>3</a:t>
            </a:r>
            <a:r>
              <a:rPr lang="zh-CN" altLang="en-US" sz="2000" b="1" dirty="0" smtClean="0">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atin typeface="微软雅黑" panose="020B0503020204020204" pitchFamily="34" charset="-122"/>
                <a:ea typeface="微软雅黑" panose="020B0503020204020204" pitchFamily="34" charset="-122"/>
              </a:rPr>
              <a:t>组</a:t>
            </a:r>
            <a:r>
              <a:rPr lang="zh-CN" altLang="en-US" sz="2000" b="1" dirty="0">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atin typeface="微软雅黑" panose="020B0503020204020204" pitchFamily="34" charset="-122"/>
                <a:ea typeface="微软雅黑" panose="020B0503020204020204" pitchFamily="34" charset="-122"/>
              </a:rPr>
              <a:t>奖项</a:t>
            </a:r>
          </a:p>
        </p:txBody>
      </p:sp>
      <p:sp>
        <p:nvSpPr>
          <p:cNvPr id="10" name="TextBox 9"/>
          <p:cNvSpPr txBox="1"/>
          <p:nvPr/>
        </p:nvSpPr>
        <p:spPr>
          <a:xfrm>
            <a:off x="799338" y="2499742"/>
            <a:ext cx="5788886" cy="1906784"/>
          </a:xfrm>
          <a:prstGeom prst="roundRect">
            <a:avLst/>
          </a:prstGeom>
          <a:noFill/>
          <a:ln>
            <a:noFill/>
          </a:ln>
          <a:effectLst/>
        </p:spPr>
        <p:txBody>
          <a:bodyPr wrap="square" lIns="91332" tIns="45666" rIns="91332" bIns="45666" rtlCol="0">
            <a:spAutoFit/>
          </a:bodyPr>
          <a:lstStyle>
            <a:defPPr>
              <a:defRPr lang="zh-CN"/>
            </a:defPPr>
            <a:lvl1pPr algn="ctr">
              <a:defRPr sz="4800" b="1">
                <a:gradFill flip="none" rotWithShape="1">
                  <a:gsLst>
                    <a:gs pos="0">
                      <a:srgbClr val="FFC000"/>
                    </a:gs>
                    <a:gs pos="48000">
                      <a:srgbClr val="FFFF00">
                        <a:lumMod val="51000"/>
                        <a:lumOff val="49000"/>
                      </a:srgbClr>
                    </a:gs>
                    <a:gs pos="100000">
                      <a:srgbClr val="FFFF00"/>
                    </a:gs>
                  </a:gsLst>
                  <a:lin ang="13500000" scaled="1"/>
                  <a:tileRect/>
                </a:gradFill>
                <a:effectLst/>
                <a:latin typeface="微软雅黑" panose="020B0503020204020204" pitchFamily="34" charset="-122"/>
                <a:ea typeface="微软雅黑" panose="020B0503020204020204" pitchFamily="34" charset="-122"/>
              </a:defRPr>
            </a:lvl1pPr>
          </a:lstStyle>
          <a:p>
            <a:pPr marL="285409" indent="-285409" algn="l" defTabSz="913313">
              <a:lnSpc>
                <a:spcPct val="150000"/>
              </a:lnSpc>
              <a:spcAft>
                <a:spcPts val="1200"/>
              </a:spcAft>
              <a:buFont typeface="Wingdings" panose="05000000000000000000" pitchFamily="2" charset="2"/>
              <a:buChar char="n"/>
            </a:pPr>
            <a:r>
              <a:rPr lang="zh-CN" altLang="en-US" sz="1600" dirty="0">
                <a:solidFill>
                  <a:schemeClr val="accent1">
                    <a:lumMod val="75000"/>
                  </a:schemeClr>
                </a:solidFill>
              </a:rPr>
              <a:t>输入某某奖的评语输入某某奖的评语输入某某奖的评语输入某某奖的评语输入某某奖的评语输入某某奖的评语输入某某奖的</a:t>
            </a:r>
            <a:r>
              <a:rPr lang="zh-CN" altLang="en-US" sz="1600" dirty="0" smtClean="0">
                <a:solidFill>
                  <a:schemeClr val="accent1">
                    <a:lumMod val="75000"/>
                  </a:schemeClr>
                </a:solidFill>
              </a:rPr>
              <a:t>评语</a:t>
            </a:r>
            <a:r>
              <a:rPr lang="zh-CN" altLang="en-US" sz="1600" dirty="0">
                <a:solidFill>
                  <a:schemeClr val="accent1">
                    <a:lumMod val="75000"/>
                  </a:schemeClr>
                </a:solidFill>
              </a:rPr>
              <a:t>输入某某奖的</a:t>
            </a:r>
            <a:r>
              <a:rPr lang="zh-CN" altLang="en-US" sz="1600" dirty="0" smtClean="0">
                <a:solidFill>
                  <a:schemeClr val="accent1">
                    <a:lumMod val="75000"/>
                  </a:schemeClr>
                </a:solidFill>
              </a:rPr>
              <a:t>评语</a:t>
            </a:r>
            <a:r>
              <a:rPr lang="zh-CN" altLang="en-US" sz="1600" dirty="0">
                <a:solidFill>
                  <a:schemeClr val="accent1">
                    <a:lumMod val="75000"/>
                  </a:schemeClr>
                </a:solidFill>
              </a:rPr>
              <a:t>输入某某奖的</a:t>
            </a:r>
            <a:r>
              <a:rPr lang="zh-CN" altLang="en-US" sz="1600" dirty="0" smtClean="0">
                <a:solidFill>
                  <a:schemeClr val="accent1">
                    <a:lumMod val="75000"/>
                  </a:schemeClr>
                </a:solidFill>
              </a:rPr>
              <a:t>评语</a:t>
            </a:r>
            <a:endParaRPr lang="zh-CN" altLang="en-US" sz="1600" dirty="0">
              <a:solidFill>
                <a:schemeClr val="accent1">
                  <a:lumMod val="75000"/>
                </a:schemeClr>
              </a:solidFill>
            </a:endParaRPr>
          </a:p>
          <a:p>
            <a:pPr marL="285409" indent="-285409" algn="l" defTabSz="913313" fontAlgn="auto">
              <a:lnSpc>
                <a:spcPct val="150000"/>
              </a:lnSpc>
              <a:spcBef>
                <a:spcPts val="0"/>
              </a:spcBef>
              <a:spcAft>
                <a:spcPts val="1200"/>
              </a:spcAft>
              <a:buFont typeface="Wingdings" panose="05000000000000000000" pitchFamily="2" charset="2"/>
              <a:buChar char="n"/>
            </a:pPr>
            <a:endParaRPr lang="zh-CN" altLang="en-US" sz="1600" dirty="0">
              <a:solidFill>
                <a:schemeClr val="accent1">
                  <a:lumMod val="75000"/>
                </a:schemeClr>
              </a:solidFill>
            </a:endParaRPr>
          </a:p>
        </p:txBody>
      </p:sp>
    </p:spTree>
    <p:extLst>
      <p:ext uri="{BB962C8B-B14F-4D97-AF65-F5344CB8AC3E}">
        <p14:creationId xmlns:p14="http://schemas.microsoft.com/office/powerpoint/2010/main" val="3414668948"/>
      </p:ext>
    </p:extLst>
  </p:cSld>
  <p:clrMapOvr>
    <a:masterClrMapping/>
  </p:clrMapOvr>
  <mc:AlternateContent xmlns:mc="http://schemas.openxmlformats.org/markup-compatibility/2006" xmlns:p14="http://schemas.microsoft.com/office/powerpoint/2010/main">
    <mc:Choice Requires="p14">
      <p:transition spd="slow" advClick="0" advTm="5000">
        <p14:flash/>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50" presetClass="entr" presetSubtype="0" decel="10000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2750" fill="hold"/>
                                        <p:tgtEl>
                                          <p:spTgt spid="3"/>
                                        </p:tgtEl>
                                        <p:attrNameLst>
                                          <p:attrName>ppt_w</p:attrName>
                                        </p:attrNameLst>
                                      </p:cBhvr>
                                      <p:tavLst>
                                        <p:tav tm="0">
                                          <p:val>
                                            <p:strVal val="#ppt_w+.3"/>
                                          </p:val>
                                        </p:tav>
                                        <p:tav tm="100000">
                                          <p:val>
                                            <p:strVal val="#ppt_w"/>
                                          </p:val>
                                        </p:tav>
                                      </p:tavLst>
                                    </p:anim>
                                    <p:anim calcmode="lin" valueType="num">
                                      <p:cBhvr>
                                        <p:cTn id="12" dur="2750" fill="hold"/>
                                        <p:tgtEl>
                                          <p:spTgt spid="3"/>
                                        </p:tgtEl>
                                        <p:attrNameLst>
                                          <p:attrName>ppt_h</p:attrName>
                                        </p:attrNameLst>
                                      </p:cBhvr>
                                      <p:tavLst>
                                        <p:tav tm="0">
                                          <p:val>
                                            <p:strVal val="#ppt_h"/>
                                          </p:val>
                                        </p:tav>
                                        <p:tav tm="100000">
                                          <p:val>
                                            <p:strVal val="#ppt_h"/>
                                          </p:val>
                                        </p:tav>
                                      </p:tavLst>
                                    </p:anim>
                                    <p:animEffect transition="in" filter="fade">
                                      <p:cBhvr>
                                        <p:cTn id="13" dur="2750"/>
                                        <p:tgtEl>
                                          <p:spTgt spid="3"/>
                                        </p:tgtEl>
                                      </p:cBhvr>
                                    </p:animEffect>
                                  </p:childTnLst>
                                </p:cTn>
                              </p:par>
                            </p:childTnLst>
                          </p:cTn>
                        </p:par>
                        <p:par>
                          <p:cTn id="14" fill="hold">
                            <p:stCondLst>
                              <p:cond delay="3250"/>
                            </p:stCondLst>
                            <p:childTnLst>
                              <p:par>
                                <p:cTn id="15" presetID="22" presetClass="entr" presetSubtype="8" fill="hold" grpId="0" nodeType="afterEffect">
                                  <p:stCondLst>
                                    <p:cond delay="0"/>
                                  </p:stCondLst>
                                  <p:iterate type="lt">
                                    <p:tmPct val="30000"/>
                                  </p:iterate>
                                  <p:childTnLst>
                                    <p:set>
                                      <p:cBhvr>
                                        <p:cTn id="16" dur="1" fill="hold">
                                          <p:stCondLst>
                                            <p:cond delay="0"/>
                                          </p:stCondLst>
                                        </p:cTn>
                                        <p:tgtEl>
                                          <p:spTgt spid="10"/>
                                        </p:tgtEl>
                                        <p:attrNameLst>
                                          <p:attrName>style.visibility</p:attrName>
                                        </p:attrNameLst>
                                      </p:cBhvr>
                                      <p:to>
                                        <p:strVal val="visible"/>
                                      </p:to>
                                    </p:set>
                                    <p:animEffect transition="in" filter="wipe(left)">
                                      <p:cBhvr>
                                        <p:cTn id="17" dur="250"/>
                                        <p:tgtEl>
                                          <p:spTgt spid="10"/>
                                        </p:tgtEl>
                                      </p:cBhvr>
                                    </p:animEffect>
                                  </p:childTnLst>
                                </p:cTn>
                              </p:par>
                              <p:par>
                                <p:cTn id="18" presetID="36" presetClass="emph" presetSubtype="0" fill="hold" grpId="1" nodeType="withEffect">
                                  <p:stCondLst>
                                    <p:cond delay="0"/>
                                  </p:stCondLst>
                                  <p:iterate type="lt">
                                    <p:tmPct val="30000"/>
                                  </p:iterate>
                                  <p:childTnLst>
                                    <p:animScale>
                                      <p:cBhvr>
                                        <p:cTn id="19" dur="125" autoRev="1" fill="hold">
                                          <p:stCondLst>
                                            <p:cond delay="0"/>
                                          </p:stCondLst>
                                        </p:cTn>
                                        <p:tgtEl>
                                          <p:spTgt spid="10"/>
                                        </p:tgtEl>
                                      </p:cBhvr>
                                      <p:to x="80000" y="100000"/>
                                    </p:animScale>
                                    <p:anim by="(#ppt_w*0.10)" calcmode="lin" valueType="num">
                                      <p:cBhvr>
                                        <p:cTn id="20" dur="125" autoRev="1" fill="hold">
                                          <p:stCondLst>
                                            <p:cond delay="0"/>
                                          </p:stCondLst>
                                        </p:cTn>
                                        <p:tgtEl>
                                          <p:spTgt spid="10"/>
                                        </p:tgtEl>
                                        <p:attrNameLst>
                                          <p:attrName>ppt_x</p:attrName>
                                        </p:attrNameLst>
                                      </p:cBhvr>
                                    </p:anim>
                                    <p:anim by="(-#ppt_w*0.10)" calcmode="lin" valueType="num">
                                      <p:cBhvr>
                                        <p:cTn id="21" dur="125" autoRev="1" fill="hold">
                                          <p:stCondLst>
                                            <p:cond delay="0"/>
                                          </p:stCondLst>
                                        </p:cTn>
                                        <p:tgtEl>
                                          <p:spTgt spid="10"/>
                                        </p:tgtEl>
                                        <p:attrNameLst>
                                          <p:attrName>ppt_y</p:attrName>
                                        </p:attrNameLst>
                                      </p:cBhvr>
                                    </p:anim>
                                    <p:animRot by="-480000">
                                      <p:cBhvr>
                                        <p:cTn id="22" dur="125" autoRev="1" fill="hold">
                                          <p:stCondLst>
                                            <p:cond delay="0"/>
                                          </p:stCondLst>
                                        </p:cTn>
                                        <p:tgtEl>
                                          <p:spTgt spid="1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10" grpId="0"/>
      <p:bldP spid="10"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395536" y="1491630"/>
            <a:ext cx="5832648" cy="1446550"/>
          </a:xfrm>
          <a:prstGeom prst="rect">
            <a:avLst/>
          </a:prstGeom>
          <a:noFill/>
        </p:spPr>
        <p:txBody>
          <a:bodyPr wrap="square" rtlCol="0">
            <a:spAutoFit/>
          </a:bodyPr>
          <a:lstStyle>
            <a:defPPr>
              <a:defRPr lang="zh-CN"/>
            </a:defPPr>
            <a:lvl1pPr algn="ctr">
              <a:defRPr sz="9600" b="1">
                <a:gradFill flip="none" rotWithShape="1">
                  <a:gsLst>
                    <a:gs pos="50000">
                      <a:srgbClr val="FFFF00"/>
                    </a:gs>
                    <a:gs pos="74000">
                      <a:schemeClr val="accent6">
                        <a:lumMod val="0"/>
                        <a:lumOff val="100000"/>
                      </a:schemeClr>
                    </a:gs>
                    <a:gs pos="7000">
                      <a:srgbClr val="FFC000"/>
                    </a:gs>
                  </a:gsLst>
                  <a:lin ang="16200000" scaled="1"/>
                  <a:tileRect/>
                </a:gradFill>
                <a:effectLst>
                  <a:outerShdw blurRad="101600" dist="38100" dir="5400000" algn="t" rotWithShape="0">
                    <a:prstClr val="black"/>
                  </a:outerShdw>
                </a:effectLst>
                <a:latin typeface="微软雅黑" panose="020B0503020204020204" pitchFamily="34" charset="-122"/>
                <a:ea typeface="微软雅黑" panose="020B0503020204020204" pitchFamily="34" charset="-122"/>
              </a:defRPr>
            </a:lvl1pPr>
          </a:lstStyle>
          <a:p>
            <a:r>
              <a:rPr lang="zh-CN" altLang="en-US" sz="8800" dirty="0" smtClean="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effectLst/>
              </a:rPr>
              <a:t>获奖感言</a:t>
            </a:r>
            <a:endParaRPr lang="zh-CN" altLang="en-US" sz="88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effectLst/>
            </a:endParaRPr>
          </a:p>
        </p:txBody>
      </p:sp>
      <p:sp>
        <p:nvSpPr>
          <p:cNvPr id="8" name="TextBox 7"/>
          <p:cNvSpPr txBox="1"/>
          <p:nvPr/>
        </p:nvSpPr>
        <p:spPr>
          <a:xfrm>
            <a:off x="611560" y="2964889"/>
            <a:ext cx="4608512" cy="830997"/>
          </a:xfrm>
          <a:prstGeom prst="rect">
            <a:avLst/>
          </a:prstGeom>
          <a:noFill/>
        </p:spPr>
        <p:txBody>
          <a:bodyPr wrap="square" rtlCol="0">
            <a:spAutoFit/>
          </a:bodyPr>
          <a:lstStyle>
            <a:defPPr>
              <a:defRPr lang="zh-CN"/>
            </a:defPPr>
            <a:lvl1pPr algn="ctr">
              <a:defRPr sz="8800" b="1">
                <a:gradFill flip="none" rotWithShape="1">
                  <a:gsLst>
                    <a:gs pos="50000">
                      <a:srgbClr val="FFFF00"/>
                    </a:gs>
                    <a:gs pos="74000">
                      <a:schemeClr val="accent6">
                        <a:lumMod val="0"/>
                        <a:lumOff val="100000"/>
                      </a:schemeClr>
                    </a:gs>
                    <a:gs pos="7000">
                      <a:srgbClr val="FFC000"/>
                    </a:gs>
                  </a:gsLst>
                  <a:lin ang="16200000" scaled="1"/>
                  <a:tileRect/>
                </a:gradFill>
                <a:effectLst>
                  <a:outerShdw blurRad="101600" dist="38100" dir="5400000" algn="t" rotWithShape="0">
                    <a:prstClr val="black"/>
                  </a:outerShdw>
                </a:effectLst>
                <a:latin typeface="微软雅黑" panose="020B0503020204020204" pitchFamily="34" charset="-122"/>
                <a:ea typeface="微软雅黑" panose="020B0503020204020204" pitchFamily="34" charset="-122"/>
              </a:defRPr>
            </a:lvl1pPr>
          </a:lstStyle>
          <a:p>
            <a:r>
              <a:rPr lang="zh-CN" altLang="en-US" sz="4800" dirty="0" smtClean="0">
                <a:solidFill>
                  <a:schemeClr val="accent1">
                    <a:lumMod val="75000"/>
                  </a:schemeClr>
                </a:solidFill>
                <a:effectLst/>
              </a:rPr>
              <a:t>下面有请</a:t>
            </a:r>
            <a:r>
              <a:rPr lang="en-US" altLang="zh-CN" sz="4800" dirty="0" smtClean="0">
                <a:solidFill>
                  <a:schemeClr val="accent1">
                    <a:lumMod val="75000"/>
                  </a:schemeClr>
                </a:solidFill>
                <a:effectLst/>
              </a:rPr>
              <a:t>……</a:t>
            </a:r>
            <a:endParaRPr lang="zh-CN" altLang="en-US" sz="4800" dirty="0">
              <a:solidFill>
                <a:schemeClr val="accent1">
                  <a:lumMod val="75000"/>
                </a:schemeClr>
              </a:solidFill>
              <a:effectLst/>
            </a:endParaRPr>
          </a:p>
        </p:txBody>
      </p:sp>
      <p:pic>
        <p:nvPicPr>
          <p:cNvPr id="2050" name="Picture 2" descr="C:\Users\Administrator\Desktop\Nipic_12106414_20140730195101772389副本.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6084168" y="-1"/>
            <a:ext cx="3059832" cy="5139713"/>
          </a:xfrm>
          <a:prstGeom prst="rect">
            <a:avLst/>
          </a:prstGeom>
          <a:noFill/>
          <a:extLst>
            <a:ext uri="{909E8E84-426E-40DD-AFC4-6F175D3DCCD1}">
              <a14:hiddenFill xmlns:a14="http://schemas.microsoft.com/office/drawing/2010/main">
                <a:solidFill>
                  <a:srgbClr val="FFFFFF"/>
                </a:solidFill>
              </a14:hiddenFill>
            </a:ext>
          </a:extLst>
        </p:spPr>
      </p:pic>
      <p:grpSp>
        <p:nvGrpSpPr>
          <p:cNvPr id="9" name="Group 7"/>
          <p:cNvGrpSpPr>
            <a:grpSpLocks/>
          </p:cNvGrpSpPr>
          <p:nvPr/>
        </p:nvGrpSpPr>
        <p:grpSpPr bwMode="auto">
          <a:xfrm>
            <a:off x="-4030011" y="-407636"/>
            <a:ext cx="6735984" cy="6433488"/>
            <a:chOff x="0" y="0"/>
            <a:chExt cx="2208" cy="2208"/>
          </a:xfrm>
        </p:grpSpPr>
        <p:sp>
          <p:nvSpPr>
            <p:cNvPr id="10" name="Oval 8"/>
            <p:cNvSpPr>
              <a:spLocks noChangeArrowheads="1"/>
            </p:cNvSpPr>
            <p:nvPr/>
          </p:nvSpPr>
          <p:spPr bwMode="auto">
            <a:xfrm>
              <a:off x="0" y="76"/>
              <a:ext cx="2132" cy="2132"/>
            </a:xfrm>
            <a:prstGeom prst="ellipse">
              <a:avLst/>
            </a:prstGeom>
            <a:gradFill rotWithShape="1">
              <a:gsLst>
                <a:gs pos="0">
                  <a:schemeClr val="bg1"/>
                </a:gs>
                <a:gs pos="100000">
                  <a:schemeClr val="tx1">
                    <a:alpha val="0"/>
                  </a:scheme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nvGrpSpPr>
            <p:cNvPr id="11" name="Group 9"/>
            <p:cNvGrpSpPr>
              <a:grpSpLocks noChangeAspect="1"/>
            </p:cNvGrpSpPr>
            <p:nvPr/>
          </p:nvGrpSpPr>
          <p:grpSpPr bwMode="auto">
            <a:xfrm>
              <a:off x="0" y="0"/>
              <a:ext cx="2208" cy="2208"/>
              <a:chOff x="0" y="0"/>
              <a:chExt cx="2208" cy="2208"/>
            </a:xfrm>
          </p:grpSpPr>
          <p:grpSp>
            <p:nvGrpSpPr>
              <p:cNvPr id="12" name="Group 10"/>
              <p:cNvGrpSpPr>
                <a:grpSpLocks noChangeAspect="1"/>
              </p:cNvGrpSpPr>
              <p:nvPr/>
            </p:nvGrpSpPr>
            <p:grpSpPr bwMode="auto">
              <a:xfrm>
                <a:off x="0" y="0"/>
                <a:ext cx="2208" cy="2208"/>
                <a:chOff x="0" y="0"/>
                <a:chExt cx="2208" cy="2208"/>
              </a:xfrm>
            </p:grpSpPr>
            <p:grpSp>
              <p:nvGrpSpPr>
                <p:cNvPr id="28" name="Group 11"/>
                <p:cNvGrpSpPr>
                  <a:grpSpLocks noChangeAspect="1"/>
                </p:cNvGrpSpPr>
                <p:nvPr/>
              </p:nvGrpSpPr>
              <p:grpSpPr bwMode="auto">
                <a:xfrm>
                  <a:off x="0" y="0"/>
                  <a:ext cx="2208" cy="2202"/>
                  <a:chOff x="0" y="0"/>
                  <a:chExt cx="1429" cy="1429"/>
                </a:xfrm>
              </p:grpSpPr>
              <p:grpSp>
                <p:nvGrpSpPr>
                  <p:cNvPr id="36" name="Group 12"/>
                  <p:cNvGrpSpPr>
                    <a:grpSpLocks noChangeAspect="1"/>
                  </p:cNvGrpSpPr>
                  <p:nvPr/>
                </p:nvGrpSpPr>
                <p:grpSpPr bwMode="auto">
                  <a:xfrm>
                    <a:off x="686" y="0"/>
                    <a:ext cx="56" cy="1429"/>
                    <a:chOff x="0" y="0"/>
                    <a:chExt cx="56" cy="1429"/>
                  </a:xfrm>
                </p:grpSpPr>
                <p:sp>
                  <p:nvSpPr>
                    <p:cNvPr id="40" name="AutoShape 13"/>
                    <p:cNvSpPr>
                      <a:spLocks noChangeAspect="1" noChangeArrowheads="1"/>
                    </p:cNvSpPr>
                    <p:nvPr/>
                  </p:nvSpPr>
                  <p:spPr bwMode="auto">
                    <a:xfrm>
                      <a:off x="0" y="0"/>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41" name="AutoShape 14"/>
                    <p:cNvSpPr>
                      <a:spLocks noChangeAspect="1" noChangeArrowheads="1"/>
                    </p:cNvSpPr>
                    <p:nvPr/>
                  </p:nvSpPr>
                  <p:spPr bwMode="auto">
                    <a:xfrm flipV="1">
                      <a:off x="0" y="714"/>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grpSp>
                <p:nvGrpSpPr>
                  <p:cNvPr id="37" name="Group 15"/>
                  <p:cNvGrpSpPr>
                    <a:grpSpLocks noChangeAspect="1"/>
                  </p:cNvGrpSpPr>
                  <p:nvPr/>
                </p:nvGrpSpPr>
                <p:grpSpPr bwMode="auto">
                  <a:xfrm rot="5400000">
                    <a:off x="687" y="-1"/>
                    <a:ext cx="56" cy="1429"/>
                    <a:chOff x="0" y="0"/>
                    <a:chExt cx="56" cy="1429"/>
                  </a:xfrm>
                </p:grpSpPr>
                <p:sp>
                  <p:nvSpPr>
                    <p:cNvPr id="38" name="AutoShape 16"/>
                    <p:cNvSpPr>
                      <a:spLocks noChangeAspect="1" noChangeArrowheads="1"/>
                    </p:cNvSpPr>
                    <p:nvPr/>
                  </p:nvSpPr>
                  <p:spPr bwMode="auto">
                    <a:xfrm>
                      <a:off x="0" y="0"/>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39" name="AutoShape 17"/>
                    <p:cNvSpPr>
                      <a:spLocks noChangeAspect="1" noChangeArrowheads="1"/>
                    </p:cNvSpPr>
                    <p:nvPr/>
                  </p:nvSpPr>
                  <p:spPr bwMode="auto">
                    <a:xfrm flipV="1">
                      <a:off x="0" y="714"/>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grpSp>
            <p:grpSp>
              <p:nvGrpSpPr>
                <p:cNvPr id="29" name="Group 18"/>
                <p:cNvGrpSpPr>
                  <a:grpSpLocks noChangeAspect="1"/>
                </p:cNvGrpSpPr>
                <p:nvPr/>
              </p:nvGrpSpPr>
              <p:grpSpPr bwMode="auto">
                <a:xfrm rot="2700000">
                  <a:off x="-3" y="3"/>
                  <a:ext cx="2208" cy="2202"/>
                  <a:chOff x="0" y="0"/>
                  <a:chExt cx="1429" cy="1429"/>
                </a:xfrm>
              </p:grpSpPr>
              <p:grpSp>
                <p:nvGrpSpPr>
                  <p:cNvPr id="30" name="Group 19"/>
                  <p:cNvGrpSpPr>
                    <a:grpSpLocks noChangeAspect="1"/>
                  </p:cNvGrpSpPr>
                  <p:nvPr/>
                </p:nvGrpSpPr>
                <p:grpSpPr bwMode="auto">
                  <a:xfrm>
                    <a:off x="686" y="0"/>
                    <a:ext cx="56" cy="1429"/>
                    <a:chOff x="0" y="0"/>
                    <a:chExt cx="56" cy="1429"/>
                  </a:xfrm>
                </p:grpSpPr>
                <p:sp>
                  <p:nvSpPr>
                    <p:cNvPr id="34" name="AutoShape 20"/>
                    <p:cNvSpPr>
                      <a:spLocks noChangeAspect="1" noChangeArrowheads="1"/>
                    </p:cNvSpPr>
                    <p:nvPr/>
                  </p:nvSpPr>
                  <p:spPr bwMode="auto">
                    <a:xfrm>
                      <a:off x="0" y="0"/>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35" name="AutoShape 21"/>
                    <p:cNvSpPr>
                      <a:spLocks noChangeAspect="1" noChangeArrowheads="1"/>
                    </p:cNvSpPr>
                    <p:nvPr/>
                  </p:nvSpPr>
                  <p:spPr bwMode="auto">
                    <a:xfrm flipV="1">
                      <a:off x="0" y="714"/>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grpSp>
                <p:nvGrpSpPr>
                  <p:cNvPr id="31" name="Group 22"/>
                  <p:cNvGrpSpPr>
                    <a:grpSpLocks noChangeAspect="1"/>
                  </p:cNvGrpSpPr>
                  <p:nvPr/>
                </p:nvGrpSpPr>
                <p:grpSpPr bwMode="auto">
                  <a:xfrm rot="5400000">
                    <a:off x="687" y="-1"/>
                    <a:ext cx="56" cy="1429"/>
                    <a:chOff x="0" y="0"/>
                    <a:chExt cx="56" cy="1429"/>
                  </a:xfrm>
                </p:grpSpPr>
                <p:sp>
                  <p:nvSpPr>
                    <p:cNvPr id="32" name="AutoShape 23"/>
                    <p:cNvSpPr>
                      <a:spLocks noChangeAspect="1" noChangeArrowheads="1"/>
                    </p:cNvSpPr>
                    <p:nvPr/>
                  </p:nvSpPr>
                  <p:spPr bwMode="auto">
                    <a:xfrm>
                      <a:off x="0" y="0"/>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33" name="AutoShape 24"/>
                    <p:cNvSpPr>
                      <a:spLocks noChangeAspect="1" noChangeArrowheads="1"/>
                    </p:cNvSpPr>
                    <p:nvPr/>
                  </p:nvSpPr>
                  <p:spPr bwMode="auto">
                    <a:xfrm flipV="1">
                      <a:off x="0" y="714"/>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grpSp>
          </p:grpSp>
          <p:grpSp>
            <p:nvGrpSpPr>
              <p:cNvPr id="13" name="Group 25"/>
              <p:cNvGrpSpPr>
                <a:grpSpLocks noChangeAspect="1"/>
              </p:cNvGrpSpPr>
              <p:nvPr/>
            </p:nvGrpSpPr>
            <p:grpSpPr bwMode="auto">
              <a:xfrm rot="1320000">
                <a:off x="318" y="359"/>
                <a:ext cx="1546" cy="1546"/>
                <a:chOff x="0" y="0"/>
                <a:chExt cx="2208" cy="2208"/>
              </a:xfrm>
            </p:grpSpPr>
            <p:grpSp>
              <p:nvGrpSpPr>
                <p:cNvPr id="14" name="Group 26"/>
                <p:cNvGrpSpPr>
                  <a:grpSpLocks noChangeAspect="1"/>
                </p:cNvGrpSpPr>
                <p:nvPr/>
              </p:nvGrpSpPr>
              <p:grpSpPr bwMode="auto">
                <a:xfrm>
                  <a:off x="0" y="0"/>
                  <a:ext cx="2208" cy="2202"/>
                  <a:chOff x="0" y="0"/>
                  <a:chExt cx="1429" cy="1429"/>
                </a:xfrm>
              </p:grpSpPr>
              <p:grpSp>
                <p:nvGrpSpPr>
                  <p:cNvPr id="22" name="Group 27"/>
                  <p:cNvGrpSpPr>
                    <a:grpSpLocks noChangeAspect="1"/>
                  </p:cNvGrpSpPr>
                  <p:nvPr/>
                </p:nvGrpSpPr>
                <p:grpSpPr bwMode="auto">
                  <a:xfrm>
                    <a:off x="686" y="0"/>
                    <a:ext cx="56" cy="1429"/>
                    <a:chOff x="0" y="0"/>
                    <a:chExt cx="56" cy="1429"/>
                  </a:xfrm>
                </p:grpSpPr>
                <p:sp>
                  <p:nvSpPr>
                    <p:cNvPr id="26" name="AutoShape 28"/>
                    <p:cNvSpPr>
                      <a:spLocks noChangeAspect="1" noChangeArrowheads="1"/>
                    </p:cNvSpPr>
                    <p:nvPr/>
                  </p:nvSpPr>
                  <p:spPr bwMode="auto">
                    <a:xfrm>
                      <a:off x="0" y="0"/>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27" name="AutoShape 29"/>
                    <p:cNvSpPr>
                      <a:spLocks noChangeAspect="1" noChangeArrowheads="1"/>
                    </p:cNvSpPr>
                    <p:nvPr/>
                  </p:nvSpPr>
                  <p:spPr bwMode="auto">
                    <a:xfrm flipV="1">
                      <a:off x="0" y="714"/>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grpSp>
                <p:nvGrpSpPr>
                  <p:cNvPr id="23" name="Group 30"/>
                  <p:cNvGrpSpPr>
                    <a:grpSpLocks noChangeAspect="1"/>
                  </p:cNvGrpSpPr>
                  <p:nvPr/>
                </p:nvGrpSpPr>
                <p:grpSpPr bwMode="auto">
                  <a:xfrm rot="5400000">
                    <a:off x="687" y="-1"/>
                    <a:ext cx="56" cy="1429"/>
                    <a:chOff x="0" y="0"/>
                    <a:chExt cx="56" cy="1429"/>
                  </a:xfrm>
                </p:grpSpPr>
                <p:sp>
                  <p:nvSpPr>
                    <p:cNvPr id="24" name="AutoShape 31"/>
                    <p:cNvSpPr>
                      <a:spLocks noChangeAspect="1" noChangeArrowheads="1"/>
                    </p:cNvSpPr>
                    <p:nvPr/>
                  </p:nvSpPr>
                  <p:spPr bwMode="auto">
                    <a:xfrm>
                      <a:off x="0" y="0"/>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25" name="AutoShape 32"/>
                    <p:cNvSpPr>
                      <a:spLocks noChangeAspect="1" noChangeArrowheads="1"/>
                    </p:cNvSpPr>
                    <p:nvPr/>
                  </p:nvSpPr>
                  <p:spPr bwMode="auto">
                    <a:xfrm flipV="1">
                      <a:off x="0" y="714"/>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grpSp>
            <p:grpSp>
              <p:nvGrpSpPr>
                <p:cNvPr id="15" name="Group 33"/>
                <p:cNvGrpSpPr>
                  <a:grpSpLocks noChangeAspect="1"/>
                </p:cNvGrpSpPr>
                <p:nvPr/>
              </p:nvGrpSpPr>
              <p:grpSpPr bwMode="auto">
                <a:xfrm rot="2700000">
                  <a:off x="-3" y="3"/>
                  <a:ext cx="2208" cy="2202"/>
                  <a:chOff x="0" y="0"/>
                  <a:chExt cx="1429" cy="1429"/>
                </a:xfrm>
              </p:grpSpPr>
              <p:grpSp>
                <p:nvGrpSpPr>
                  <p:cNvPr id="16" name="Group 34"/>
                  <p:cNvGrpSpPr>
                    <a:grpSpLocks noChangeAspect="1"/>
                  </p:cNvGrpSpPr>
                  <p:nvPr/>
                </p:nvGrpSpPr>
                <p:grpSpPr bwMode="auto">
                  <a:xfrm>
                    <a:off x="686" y="0"/>
                    <a:ext cx="56" cy="1429"/>
                    <a:chOff x="0" y="0"/>
                    <a:chExt cx="56" cy="1429"/>
                  </a:xfrm>
                </p:grpSpPr>
                <p:sp>
                  <p:nvSpPr>
                    <p:cNvPr id="20" name="AutoShape 35"/>
                    <p:cNvSpPr>
                      <a:spLocks noChangeAspect="1" noChangeArrowheads="1"/>
                    </p:cNvSpPr>
                    <p:nvPr/>
                  </p:nvSpPr>
                  <p:spPr bwMode="auto">
                    <a:xfrm>
                      <a:off x="0" y="0"/>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21" name="AutoShape 36"/>
                    <p:cNvSpPr>
                      <a:spLocks noChangeAspect="1" noChangeArrowheads="1"/>
                    </p:cNvSpPr>
                    <p:nvPr/>
                  </p:nvSpPr>
                  <p:spPr bwMode="auto">
                    <a:xfrm flipV="1">
                      <a:off x="0" y="714"/>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grpSp>
                <p:nvGrpSpPr>
                  <p:cNvPr id="17" name="Group 37"/>
                  <p:cNvGrpSpPr>
                    <a:grpSpLocks noChangeAspect="1"/>
                  </p:cNvGrpSpPr>
                  <p:nvPr/>
                </p:nvGrpSpPr>
                <p:grpSpPr bwMode="auto">
                  <a:xfrm rot="5400000">
                    <a:off x="687" y="-1"/>
                    <a:ext cx="56" cy="1429"/>
                    <a:chOff x="0" y="0"/>
                    <a:chExt cx="56" cy="1429"/>
                  </a:xfrm>
                </p:grpSpPr>
                <p:sp>
                  <p:nvSpPr>
                    <p:cNvPr id="18" name="AutoShape 38"/>
                    <p:cNvSpPr>
                      <a:spLocks noChangeAspect="1" noChangeArrowheads="1"/>
                    </p:cNvSpPr>
                    <p:nvPr/>
                  </p:nvSpPr>
                  <p:spPr bwMode="auto">
                    <a:xfrm>
                      <a:off x="0" y="0"/>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19" name="AutoShape 39"/>
                    <p:cNvSpPr>
                      <a:spLocks noChangeAspect="1" noChangeArrowheads="1"/>
                    </p:cNvSpPr>
                    <p:nvPr/>
                  </p:nvSpPr>
                  <p:spPr bwMode="auto">
                    <a:xfrm flipV="1">
                      <a:off x="0" y="714"/>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grpSp>
          </p:grpSp>
        </p:grpSp>
      </p:grpSp>
    </p:spTree>
    <p:extLst>
      <p:ext uri="{BB962C8B-B14F-4D97-AF65-F5344CB8AC3E}">
        <p14:creationId xmlns:p14="http://schemas.microsoft.com/office/powerpoint/2010/main" val="2070165995"/>
      </p:ext>
    </p:extLst>
  </p:cSld>
  <p:clrMapOvr>
    <a:masterClrMapping/>
  </p:clrMapOvr>
  <mc:AlternateContent xmlns:mc="http://schemas.openxmlformats.org/markup-compatibility/2006" xmlns:p14="http://schemas.microsoft.com/office/powerpoint/2010/main">
    <mc:Choice Requires="p14">
      <p:transition spd="slow" p14:dur="4000" advClick="0" advTm="3000">
        <p14:vortex/>
      </p:transition>
    </mc:Choice>
    <mc:Fallback xmlns="">
      <p:transition spd="slow" advClick="0"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500"/>
                                            <p:tgtEl>
                                              <p:spTgt spid="2050"/>
                                            </p:tgtEl>
                                          </p:cBhvr>
                                        </p:animEffect>
                                      </p:childTnLst>
                                    </p:cTn>
                                  </p:par>
                                </p:childTnLst>
                              </p:cTn>
                            </p:par>
                            <p:par>
                              <p:cTn id="8" fill="hold">
                                <p:stCondLst>
                                  <p:cond delay="500"/>
                                </p:stCondLst>
                                <p:childTnLst>
                                  <p:par>
                                    <p:cTn id="9" presetID="53"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200" fill="hold"/>
                                            <p:tgtEl>
                                              <p:spTgt spid="7"/>
                                            </p:tgtEl>
                                            <p:attrNameLst>
                                              <p:attrName>ppt_w</p:attrName>
                                            </p:attrNameLst>
                                          </p:cBhvr>
                                          <p:tavLst>
                                            <p:tav tm="0">
                                              <p:val>
                                                <p:fltVal val="0"/>
                                              </p:val>
                                            </p:tav>
                                            <p:tav tm="100000">
                                              <p:val>
                                                <p:strVal val="#ppt_w"/>
                                              </p:val>
                                            </p:tav>
                                          </p:tavLst>
                                        </p:anim>
                                        <p:anim calcmode="lin" valueType="num">
                                          <p:cBhvr>
                                            <p:cTn id="12" dur="200" fill="hold"/>
                                            <p:tgtEl>
                                              <p:spTgt spid="7"/>
                                            </p:tgtEl>
                                            <p:attrNameLst>
                                              <p:attrName>ppt_h</p:attrName>
                                            </p:attrNameLst>
                                          </p:cBhvr>
                                          <p:tavLst>
                                            <p:tav tm="0">
                                              <p:val>
                                                <p:fltVal val="0"/>
                                              </p:val>
                                            </p:tav>
                                            <p:tav tm="100000">
                                              <p:val>
                                                <p:strVal val="#ppt_h"/>
                                              </p:val>
                                            </p:tav>
                                          </p:tavLst>
                                        </p:anim>
                                        <p:animEffect transition="in" filter="fade">
                                          <p:cBhvr>
                                            <p:cTn id="13" dur="200"/>
                                            <p:tgtEl>
                                              <p:spTgt spid="7"/>
                                            </p:tgtEl>
                                          </p:cBhvr>
                                        </p:animEffect>
                                      </p:childTnLst>
                                    </p:cTn>
                                  </p:par>
                                </p:childTnLst>
                              </p:cTn>
                            </p:par>
                            <p:par>
                              <p:cTn id="14" fill="hold">
                                <p:stCondLst>
                                  <p:cond delay="700"/>
                                </p:stCondLst>
                                <p:childTnLst>
                                  <p:par>
                                    <p:cTn id="15" presetID="6" presetClass="emph" presetSubtype="0" fill="hold" grpId="1" nodeType="afterEffect">
                                      <p:stCondLst>
                                        <p:cond delay="0"/>
                                      </p:stCondLst>
                                      <p:childTnLst>
                                        <p:animScale>
                                          <p:cBhvr>
                                            <p:cTn id="16" dur="100" fill="hold"/>
                                            <p:tgtEl>
                                              <p:spTgt spid="7"/>
                                            </p:tgtEl>
                                          </p:cBhvr>
                                          <p:by x="115000" y="115000"/>
                                        </p:animScale>
                                      </p:childTnLst>
                                    </p:cTn>
                                  </p:par>
                                  <p:par>
                                    <p:cTn id="17" presetID="6" presetClass="emph" presetSubtype="0" fill="hold" grpId="2" nodeType="withEffect">
                                      <p:stCondLst>
                                        <p:cond delay="200"/>
                                      </p:stCondLst>
                                      <p:childTnLst>
                                        <p:animScale>
                                          <p:cBhvr>
                                            <p:cTn id="18" dur="100" fill="hold"/>
                                            <p:tgtEl>
                                              <p:spTgt spid="7"/>
                                            </p:tgtEl>
                                          </p:cBhvr>
                                          <p:by x="85000" y="85000"/>
                                        </p:animScale>
                                      </p:childTnLst>
                                    </p:cTn>
                                  </p:par>
                                </p:childTnLst>
                              </p:cTn>
                            </p:par>
                            <p:par>
                              <p:cTn id="19" fill="hold">
                                <p:stCondLst>
                                  <p:cond delay="1000"/>
                                </p:stCondLst>
                                <p:childTnLst>
                                  <p:par>
                                    <p:cTn id="20" presetID="6" presetClass="emph" presetSubtype="0" fill="hold" grpId="3" nodeType="afterEffect">
                                      <p:stCondLst>
                                        <p:cond delay="0"/>
                                      </p:stCondLst>
                                      <p:childTnLst>
                                        <p:animScale>
                                          <p:cBhvr>
                                            <p:cTn id="21" dur="100" fill="hold"/>
                                            <p:tgtEl>
                                              <p:spTgt spid="7"/>
                                            </p:tgtEl>
                                          </p:cBhvr>
                                          <p:by x="105000" y="105000"/>
                                        </p:animScale>
                                      </p:childTnLst>
                                    </p:cTn>
                                  </p:par>
                                  <p:par>
                                    <p:cTn id="22" presetID="6" presetClass="emph" presetSubtype="0" fill="hold" grpId="4" nodeType="withEffect">
                                      <p:stCondLst>
                                        <p:cond delay="200"/>
                                      </p:stCondLst>
                                      <p:childTnLst>
                                        <p:animScale>
                                          <p:cBhvr>
                                            <p:cTn id="23" dur="100" fill="hold"/>
                                            <p:tgtEl>
                                              <p:spTgt spid="7"/>
                                            </p:tgtEl>
                                          </p:cBhvr>
                                          <p:by x="95000" y="95000"/>
                                        </p:animScale>
                                      </p:childTnLst>
                                    </p:cTn>
                                  </p:par>
                                </p:childTnLst>
                              </p:cTn>
                            </p:par>
                            <p:par>
                              <p:cTn id="24" fill="hold">
                                <p:stCondLst>
                                  <p:cond delay="1300"/>
                                </p:stCondLst>
                                <p:childTnLst>
                                  <p:par>
                                    <p:cTn id="25" presetID="2" presetClass="entr" presetSubtype="2" fill="hold" grpId="0" nodeType="afterEffect" p14:presetBounceEnd="48000">
                                      <p:stCondLst>
                                        <p:cond delay="0"/>
                                      </p:stCondLst>
                                      <p:iterate type="lt">
                                        <p:tmPct val="10000"/>
                                      </p:iterate>
                                      <p:childTnLst>
                                        <p:set>
                                          <p:cBhvr>
                                            <p:cTn id="26" dur="1" fill="hold">
                                              <p:stCondLst>
                                                <p:cond delay="0"/>
                                              </p:stCondLst>
                                            </p:cTn>
                                            <p:tgtEl>
                                              <p:spTgt spid="8"/>
                                            </p:tgtEl>
                                            <p:attrNameLst>
                                              <p:attrName>style.visibility</p:attrName>
                                            </p:attrNameLst>
                                          </p:cBhvr>
                                          <p:to>
                                            <p:strVal val="visible"/>
                                          </p:to>
                                        </p:set>
                                        <p:anim calcmode="lin" valueType="num" p14:bounceEnd="48000">
                                          <p:cBhvr additive="base">
                                            <p:cTn id="27" dur="1250" fill="hold"/>
                                            <p:tgtEl>
                                              <p:spTgt spid="8"/>
                                            </p:tgtEl>
                                            <p:attrNameLst>
                                              <p:attrName>ppt_x</p:attrName>
                                            </p:attrNameLst>
                                          </p:cBhvr>
                                          <p:tavLst>
                                            <p:tav tm="0">
                                              <p:val>
                                                <p:strVal val="1+#ppt_w/2"/>
                                              </p:val>
                                            </p:tav>
                                            <p:tav tm="100000">
                                              <p:val>
                                                <p:strVal val="#ppt_x"/>
                                              </p:val>
                                            </p:tav>
                                          </p:tavLst>
                                        </p:anim>
                                        <p:anim calcmode="lin" valueType="num" p14:bounceEnd="48000">
                                          <p:cBhvr additive="base">
                                            <p:cTn id="28" dur="1250" fill="hold"/>
                                            <p:tgtEl>
                                              <p:spTgt spid="8"/>
                                            </p:tgtEl>
                                            <p:attrNameLst>
                                              <p:attrName>ppt_y</p:attrName>
                                            </p:attrNameLst>
                                          </p:cBhvr>
                                          <p:tavLst>
                                            <p:tav tm="0">
                                              <p:val>
                                                <p:strVal val="#ppt_y"/>
                                              </p:val>
                                            </p:tav>
                                            <p:tav tm="100000">
                                              <p:val>
                                                <p:strVal val="#ppt_y"/>
                                              </p:val>
                                            </p:tav>
                                          </p:tavLst>
                                        </p:anim>
                                      </p:childTnLst>
                                    </p:cTn>
                                  </p:par>
                                </p:childTnLst>
                              </p:cTn>
                            </p:par>
                            <p:par>
                              <p:cTn id="29" fill="hold">
                                <p:stCondLst>
                                  <p:cond delay="3175"/>
                                </p:stCondLst>
                                <p:childTnLst>
                                  <p:par>
                                    <p:cTn id="30" presetID="2" presetClass="entr" presetSubtype="8" fill="hold" nodeType="after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2000" fill="hold"/>
                                            <p:tgtEl>
                                              <p:spTgt spid="9"/>
                                            </p:tgtEl>
                                            <p:attrNameLst>
                                              <p:attrName>ppt_x</p:attrName>
                                            </p:attrNameLst>
                                          </p:cBhvr>
                                          <p:tavLst>
                                            <p:tav tm="0">
                                              <p:val>
                                                <p:strVal val="0-#ppt_w/2"/>
                                              </p:val>
                                            </p:tav>
                                            <p:tav tm="100000">
                                              <p:val>
                                                <p:strVal val="#ppt_x"/>
                                              </p:val>
                                            </p:tav>
                                          </p:tavLst>
                                        </p:anim>
                                        <p:anim calcmode="lin" valueType="num">
                                          <p:cBhvr additive="base">
                                            <p:cTn id="33" dur="2000" fill="hold"/>
                                            <p:tgtEl>
                                              <p:spTgt spid="9"/>
                                            </p:tgtEl>
                                            <p:attrNameLst>
                                              <p:attrName>ppt_y</p:attrName>
                                            </p:attrNameLst>
                                          </p:cBhvr>
                                          <p:tavLst>
                                            <p:tav tm="0">
                                              <p:val>
                                                <p:strVal val="#ppt_y"/>
                                              </p:val>
                                            </p:tav>
                                            <p:tav tm="100000">
                                              <p:val>
                                                <p:strVal val="#ppt_y"/>
                                              </p:val>
                                            </p:tav>
                                          </p:tavLst>
                                        </p:anim>
                                      </p:childTnLst>
                                    </p:cTn>
                                  </p:par>
                                  <p:par>
                                    <p:cTn id="34" presetID="0" presetClass="path" presetSubtype="0" accel="50000" decel="50000" fill="hold" nodeType="withEffect">
                                      <p:stCondLst>
                                        <p:cond delay="250"/>
                                      </p:stCondLst>
                                      <p:childTnLst>
                                        <p:animMotion origin="layout" path="M 8.33333E-7 4.44444E-6 L 1.08802 0.00583 " pathEditMode="relative" rAng="0" ptsTypes="AA">
                                          <p:cBhvr>
                                            <p:cTn id="35" dur="2000" fill="hold"/>
                                            <p:tgtEl>
                                              <p:spTgt spid="9"/>
                                            </p:tgtEl>
                                            <p:attrNameLst>
                                              <p:attrName>ppt_x,ppt_y</p:attrName>
                                            </p:attrNameLst>
                                          </p:cBhvr>
                                          <p:rCtr x="54392" y="278"/>
                                        </p:animMotion>
                                      </p:childTnLst>
                                    </p:cTn>
                                  </p:par>
                                  <p:par>
                                    <p:cTn id="36" presetID="8" presetClass="emph" presetSubtype="0" repeatCount="2000" fill="hold" nodeType="withEffect">
                                      <p:stCondLst>
                                        <p:cond delay="500"/>
                                      </p:stCondLst>
                                      <p:childTnLst>
                                        <p:animRot by="21600000">
                                          <p:cBhvr>
                                            <p:cTn id="37" dur="600" fill="hold"/>
                                            <p:tgtEl>
                                              <p:spTgt spid="9"/>
                                            </p:tgtEl>
                                            <p:attrNameLst>
                                              <p:attrName>r</p:attrName>
                                            </p:attrNameLst>
                                          </p:cBhvr>
                                        </p:animRot>
                                      </p:childTnLst>
                                    </p:cTn>
                                  </p:par>
                                  <p:par>
                                    <p:cTn id="38" presetID="10" presetClass="exit" presetSubtype="0" fill="hold" nodeType="withEffect">
                                      <p:stCondLst>
                                        <p:cond delay="2250"/>
                                      </p:stCondLst>
                                      <p:childTnLst>
                                        <p:animEffect transition="out" filter="fade">
                                          <p:cBhvr>
                                            <p:cTn id="39" dur="500"/>
                                            <p:tgtEl>
                                              <p:spTgt spid="9"/>
                                            </p:tgtEl>
                                          </p:cBhvr>
                                        </p:animEffect>
                                        <p:set>
                                          <p:cBhvr>
                                            <p:cTn id="40"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7" grpId="2"/>
          <p:bldP spid="7" grpId="3"/>
          <p:bldP spid="7" grpId="4"/>
          <p:bldP spid="8"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500"/>
                                            <p:tgtEl>
                                              <p:spTgt spid="2050"/>
                                            </p:tgtEl>
                                          </p:cBhvr>
                                        </p:animEffect>
                                      </p:childTnLst>
                                    </p:cTn>
                                  </p:par>
                                </p:childTnLst>
                              </p:cTn>
                            </p:par>
                            <p:par>
                              <p:cTn id="8" fill="hold">
                                <p:stCondLst>
                                  <p:cond delay="500"/>
                                </p:stCondLst>
                                <p:childTnLst>
                                  <p:par>
                                    <p:cTn id="9" presetID="53"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200" fill="hold"/>
                                            <p:tgtEl>
                                              <p:spTgt spid="7"/>
                                            </p:tgtEl>
                                            <p:attrNameLst>
                                              <p:attrName>ppt_w</p:attrName>
                                            </p:attrNameLst>
                                          </p:cBhvr>
                                          <p:tavLst>
                                            <p:tav tm="0">
                                              <p:val>
                                                <p:fltVal val="0"/>
                                              </p:val>
                                            </p:tav>
                                            <p:tav tm="100000">
                                              <p:val>
                                                <p:strVal val="#ppt_w"/>
                                              </p:val>
                                            </p:tav>
                                          </p:tavLst>
                                        </p:anim>
                                        <p:anim calcmode="lin" valueType="num">
                                          <p:cBhvr>
                                            <p:cTn id="12" dur="200" fill="hold"/>
                                            <p:tgtEl>
                                              <p:spTgt spid="7"/>
                                            </p:tgtEl>
                                            <p:attrNameLst>
                                              <p:attrName>ppt_h</p:attrName>
                                            </p:attrNameLst>
                                          </p:cBhvr>
                                          <p:tavLst>
                                            <p:tav tm="0">
                                              <p:val>
                                                <p:fltVal val="0"/>
                                              </p:val>
                                            </p:tav>
                                            <p:tav tm="100000">
                                              <p:val>
                                                <p:strVal val="#ppt_h"/>
                                              </p:val>
                                            </p:tav>
                                          </p:tavLst>
                                        </p:anim>
                                        <p:animEffect transition="in" filter="fade">
                                          <p:cBhvr>
                                            <p:cTn id="13" dur="200"/>
                                            <p:tgtEl>
                                              <p:spTgt spid="7"/>
                                            </p:tgtEl>
                                          </p:cBhvr>
                                        </p:animEffect>
                                      </p:childTnLst>
                                    </p:cTn>
                                  </p:par>
                                </p:childTnLst>
                              </p:cTn>
                            </p:par>
                            <p:par>
                              <p:cTn id="14" fill="hold">
                                <p:stCondLst>
                                  <p:cond delay="700"/>
                                </p:stCondLst>
                                <p:childTnLst>
                                  <p:par>
                                    <p:cTn id="15" presetID="6" presetClass="emph" presetSubtype="0" fill="hold" grpId="1" nodeType="afterEffect">
                                      <p:stCondLst>
                                        <p:cond delay="0"/>
                                      </p:stCondLst>
                                      <p:childTnLst>
                                        <p:animScale>
                                          <p:cBhvr>
                                            <p:cTn id="16" dur="100" fill="hold"/>
                                            <p:tgtEl>
                                              <p:spTgt spid="7"/>
                                            </p:tgtEl>
                                          </p:cBhvr>
                                          <p:by x="115000" y="115000"/>
                                        </p:animScale>
                                      </p:childTnLst>
                                    </p:cTn>
                                  </p:par>
                                  <p:par>
                                    <p:cTn id="17" presetID="6" presetClass="emph" presetSubtype="0" fill="hold" grpId="2" nodeType="withEffect">
                                      <p:stCondLst>
                                        <p:cond delay="200"/>
                                      </p:stCondLst>
                                      <p:childTnLst>
                                        <p:animScale>
                                          <p:cBhvr>
                                            <p:cTn id="18" dur="100" fill="hold"/>
                                            <p:tgtEl>
                                              <p:spTgt spid="7"/>
                                            </p:tgtEl>
                                          </p:cBhvr>
                                          <p:by x="85000" y="85000"/>
                                        </p:animScale>
                                      </p:childTnLst>
                                    </p:cTn>
                                  </p:par>
                                </p:childTnLst>
                              </p:cTn>
                            </p:par>
                            <p:par>
                              <p:cTn id="19" fill="hold">
                                <p:stCondLst>
                                  <p:cond delay="1000"/>
                                </p:stCondLst>
                                <p:childTnLst>
                                  <p:par>
                                    <p:cTn id="20" presetID="6" presetClass="emph" presetSubtype="0" fill="hold" grpId="3" nodeType="afterEffect">
                                      <p:stCondLst>
                                        <p:cond delay="0"/>
                                      </p:stCondLst>
                                      <p:childTnLst>
                                        <p:animScale>
                                          <p:cBhvr>
                                            <p:cTn id="21" dur="100" fill="hold"/>
                                            <p:tgtEl>
                                              <p:spTgt spid="7"/>
                                            </p:tgtEl>
                                          </p:cBhvr>
                                          <p:by x="105000" y="105000"/>
                                        </p:animScale>
                                      </p:childTnLst>
                                    </p:cTn>
                                  </p:par>
                                  <p:par>
                                    <p:cTn id="22" presetID="6" presetClass="emph" presetSubtype="0" fill="hold" grpId="4" nodeType="withEffect">
                                      <p:stCondLst>
                                        <p:cond delay="200"/>
                                      </p:stCondLst>
                                      <p:childTnLst>
                                        <p:animScale>
                                          <p:cBhvr>
                                            <p:cTn id="23" dur="100" fill="hold"/>
                                            <p:tgtEl>
                                              <p:spTgt spid="7"/>
                                            </p:tgtEl>
                                          </p:cBhvr>
                                          <p:by x="95000" y="95000"/>
                                        </p:animScale>
                                      </p:childTnLst>
                                    </p:cTn>
                                  </p:par>
                                </p:childTnLst>
                              </p:cTn>
                            </p:par>
                            <p:par>
                              <p:cTn id="24" fill="hold">
                                <p:stCondLst>
                                  <p:cond delay="1300"/>
                                </p:stCondLst>
                                <p:childTnLst>
                                  <p:par>
                                    <p:cTn id="25" presetID="2" presetClass="entr" presetSubtype="2" fill="hold" grpId="0" nodeType="afterEffect">
                                      <p:stCondLst>
                                        <p:cond delay="0"/>
                                      </p:stCondLst>
                                      <p:iterate type="lt">
                                        <p:tmPct val="10000"/>
                                      </p:iterate>
                                      <p:childTnLst>
                                        <p:set>
                                          <p:cBhvr>
                                            <p:cTn id="26" dur="1" fill="hold">
                                              <p:stCondLst>
                                                <p:cond delay="0"/>
                                              </p:stCondLst>
                                            </p:cTn>
                                            <p:tgtEl>
                                              <p:spTgt spid="8"/>
                                            </p:tgtEl>
                                            <p:attrNameLst>
                                              <p:attrName>style.visibility</p:attrName>
                                            </p:attrNameLst>
                                          </p:cBhvr>
                                          <p:to>
                                            <p:strVal val="visible"/>
                                          </p:to>
                                        </p:set>
                                        <p:anim calcmode="lin" valueType="num">
                                          <p:cBhvr additive="base">
                                            <p:cTn id="27" dur="1250" fill="hold"/>
                                            <p:tgtEl>
                                              <p:spTgt spid="8"/>
                                            </p:tgtEl>
                                            <p:attrNameLst>
                                              <p:attrName>ppt_x</p:attrName>
                                            </p:attrNameLst>
                                          </p:cBhvr>
                                          <p:tavLst>
                                            <p:tav tm="0">
                                              <p:val>
                                                <p:strVal val="1+#ppt_w/2"/>
                                              </p:val>
                                            </p:tav>
                                            <p:tav tm="100000">
                                              <p:val>
                                                <p:strVal val="#ppt_x"/>
                                              </p:val>
                                            </p:tav>
                                          </p:tavLst>
                                        </p:anim>
                                        <p:anim calcmode="lin" valueType="num">
                                          <p:cBhvr additive="base">
                                            <p:cTn id="28" dur="1250" fill="hold"/>
                                            <p:tgtEl>
                                              <p:spTgt spid="8"/>
                                            </p:tgtEl>
                                            <p:attrNameLst>
                                              <p:attrName>ppt_y</p:attrName>
                                            </p:attrNameLst>
                                          </p:cBhvr>
                                          <p:tavLst>
                                            <p:tav tm="0">
                                              <p:val>
                                                <p:strVal val="#ppt_y"/>
                                              </p:val>
                                            </p:tav>
                                            <p:tav tm="100000">
                                              <p:val>
                                                <p:strVal val="#ppt_y"/>
                                              </p:val>
                                            </p:tav>
                                          </p:tavLst>
                                        </p:anim>
                                      </p:childTnLst>
                                    </p:cTn>
                                  </p:par>
                                </p:childTnLst>
                              </p:cTn>
                            </p:par>
                            <p:par>
                              <p:cTn id="29" fill="hold">
                                <p:stCondLst>
                                  <p:cond delay="3175"/>
                                </p:stCondLst>
                                <p:childTnLst>
                                  <p:par>
                                    <p:cTn id="30" presetID="2" presetClass="entr" presetSubtype="8" fill="hold" nodeType="after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2000" fill="hold"/>
                                            <p:tgtEl>
                                              <p:spTgt spid="9"/>
                                            </p:tgtEl>
                                            <p:attrNameLst>
                                              <p:attrName>ppt_x</p:attrName>
                                            </p:attrNameLst>
                                          </p:cBhvr>
                                          <p:tavLst>
                                            <p:tav tm="0">
                                              <p:val>
                                                <p:strVal val="0-#ppt_w/2"/>
                                              </p:val>
                                            </p:tav>
                                            <p:tav tm="100000">
                                              <p:val>
                                                <p:strVal val="#ppt_x"/>
                                              </p:val>
                                            </p:tav>
                                          </p:tavLst>
                                        </p:anim>
                                        <p:anim calcmode="lin" valueType="num">
                                          <p:cBhvr additive="base">
                                            <p:cTn id="33" dur="2000" fill="hold"/>
                                            <p:tgtEl>
                                              <p:spTgt spid="9"/>
                                            </p:tgtEl>
                                            <p:attrNameLst>
                                              <p:attrName>ppt_y</p:attrName>
                                            </p:attrNameLst>
                                          </p:cBhvr>
                                          <p:tavLst>
                                            <p:tav tm="0">
                                              <p:val>
                                                <p:strVal val="#ppt_y"/>
                                              </p:val>
                                            </p:tav>
                                            <p:tav tm="100000">
                                              <p:val>
                                                <p:strVal val="#ppt_y"/>
                                              </p:val>
                                            </p:tav>
                                          </p:tavLst>
                                        </p:anim>
                                      </p:childTnLst>
                                    </p:cTn>
                                  </p:par>
                                  <p:par>
                                    <p:cTn id="34" presetID="0" presetClass="path" presetSubtype="0" accel="50000" decel="50000" fill="hold" nodeType="withEffect">
                                      <p:stCondLst>
                                        <p:cond delay="250"/>
                                      </p:stCondLst>
                                      <p:childTnLst>
                                        <p:animMotion origin="layout" path="M 8.33333E-7 4.44444E-6 L 1.08802 0.00583 " pathEditMode="relative" rAng="0" ptsTypes="AA">
                                          <p:cBhvr>
                                            <p:cTn id="35" dur="2000" fill="hold"/>
                                            <p:tgtEl>
                                              <p:spTgt spid="9"/>
                                            </p:tgtEl>
                                            <p:attrNameLst>
                                              <p:attrName>ppt_x,ppt_y</p:attrName>
                                            </p:attrNameLst>
                                          </p:cBhvr>
                                          <p:rCtr x="54392" y="278"/>
                                        </p:animMotion>
                                      </p:childTnLst>
                                    </p:cTn>
                                  </p:par>
                                  <p:par>
                                    <p:cTn id="36" presetID="8" presetClass="emph" presetSubtype="0" repeatCount="2000" fill="hold" nodeType="withEffect">
                                      <p:stCondLst>
                                        <p:cond delay="500"/>
                                      </p:stCondLst>
                                      <p:childTnLst>
                                        <p:animRot by="21600000">
                                          <p:cBhvr>
                                            <p:cTn id="37" dur="600" fill="hold"/>
                                            <p:tgtEl>
                                              <p:spTgt spid="9"/>
                                            </p:tgtEl>
                                            <p:attrNameLst>
                                              <p:attrName>r</p:attrName>
                                            </p:attrNameLst>
                                          </p:cBhvr>
                                        </p:animRot>
                                      </p:childTnLst>
                                    </p:cTn>
                                  </p:par>
                                  <p:par>
                                    <p:cTn id="38" presetID="10" presetClass="exit" presetSubtype="0" fill="hold" nodeType="withEffect">
                                      <p:stCondLst>
                                        <p:cond delay="2250"/>
                                      </p:stCondLst>
                                      <p:childTnLst>
                                        <p:animEffect transition="out" filter="fade">
                                          <p:cBhvr>
                                            <p:cTn id="39" dur="500"/>
                                            <p:tgtEl>
                                              <p:spTgt spid="9"/>
                                            </p:tgtEl>
                                          </p:cBhvr>
                                        </p:animEffect>
                                        <p:set>
                                          <p:cBhvr>
                                            <p:cTn id="40"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7" grpId="2"/>
          <p:bldP spid="7" grpId="3"/>
          <p:bldP spid="7" grpId="4"/>
          <p:bldP spid="8"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descr="C:\Users\Administrator\Desktop\战场素材\未标题-2.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79064" y="256530"/>
            <a:ext cx="7953376" cy="4914900"/>
          </a:xfrm>
          <a:prstGeom prst="rect">
            <a:avLst/>
          </a:prstGeom>
          <a:noFill/>
          <a:extLst>
            <a:ext uri="{909E8E84-426E-40DD-AFC4-6F175D3DCCD1}">
              <a14:hiddenFill xmlns:a14="http://schemas.microsoft.com/office/drawing/2010/main">
                <a:solidFill>
                  <a:srgbClr val="FFFFFF"/>
                </a:solidFill>
              </a14:hiddenFill>
            </a:ext>
          </a:extLst>
        </p:spPr>
      </p:pic>
      <p:sp>
        <p:nvSpPr>
          <p:cNvPr id="13" name="标题 1"/>
          <p:cNvSpPr txBox="1">
            <a:spLocks/>
          </p:cNvSpPr>
          <p:nvPr/>
        </p:nvSpPr>
        <p:spPr>
          <a:xfrm>
            <a:off x="2542020" y="2283718"/>
            <a:ext cx="3877948" cy="828553"/>
          </a:xfrm>
          <a:prstGeom prst="rect">
            <a:avLst/>
          </a:prstGeom>
        </p:spPr>
        <p:txBody>
          <a:bodyPr lIns="91332" tIns="45666" rIns="91332" bIns="45666">
            <a:noAutofit/>
          </a:bodyPr>
          <a:lst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Corbel" pitchFamily="34" charset="0"/>
              </a:defRPr>
            </a:lvl2pPr>
            <a:lvl3pPr algn="l" rtl="0" eaLnBrk="0" fontAlgn="base" hangingPunct="0">
              <a:spcBef>
                <a:spcPct val="0"/>
              </a:spcBef>
              <a:spcAft>
                <a:spcPct val="0"/>
              </a:spcAft>
              <a:defRPr sz="4000">
                <a:solidFill>
                  <a:schemeClr val="tx2"/>
                </a:solidFill>
                <a:latin typeface="Corbel" pitchFamily="34" charset="0"/>
              </a:defRPr>
            </a:lvl3pPr>
            <a:lvl4pPr algn="l" rtl="0" eaLnBrk="0" fontAlgn="base" hangingPunct="0">
              <a:spcBef>
                <a:spcPct val="0"/>
              </a:spcBef>
              <a:spcAft>
                <a:spcPct val="0"/>
              </a:spcAft>
              <a:defRPr sz="4000">
                <a:solidFill>
                  <a:schemeClr val="tx2"/>
                </a:solidFill>
                <a:latin typeface="Corbel" pitchFamily="34" charset="0"/>
              </a:defRPr>
            </a:lvl4pPr>
            <a:lvl5pPr algn="l" rtl="0" eaLnBrk="0" fontAlgn="base" hangingPunct="0">
              <a:spcBef>
                <a:spcPct val="0"/>
              </a:spcBef>
              <a:spcAft>
                <a:spcPct val="0"/>
              </a:spcAft>
              <a:defRPr sz="4000">
                <a:solidFill>
                  <a:schemeClr val="tx2"/>
                </a:solidFill>
                <a:latin typeface="Corbel" pitchFamily="34" charset="0"/>
              </a:defRPr>
            </a:lvl5pPr>
            <a:lvl6pPr marL="457200" algn="l" rtl="0" eaLnBrk="0" fontAlgn="base" hangingPunct="0">
              <a:spcBef>
                <a:spcPct val="0"/>
              </a:spcBef>
              <a:spcAft>
                <a:spcPct val="0"/>
              </a:spcAft>
              <a:defRPr sz="4000">
                <a:solidFill>
                  <a:schemeClr val="tx2"/>
                </a:solidFill>
                <a:latin typeface="Corbel" pitchFamily="34" charset="0"/>
              </a:defRPr>
            </a:lvl6pPr>
            <a:lvl7pPr marL="914400" algn="l" rtl="0" eaLnBrk="0" fontAlgn="base" hangingPunct="0">
              <a:spcBef>
                <a:spcPct val="0"/>
              </a:spcBef>
              <a:spcAft>
                <a:spcPct val="0"/>
              </a:spcAft>
              <a:defRPr sz="4000">
                <a:solidFill>
                  <a:schemeClr val="tx2"/>
                </a:solidFill>
                <a:latin typeface="Corbel" pitchFamily="34" charset="0"/>
              </a:defRPr>
            </a:lvl7pPr>
            <a:lvl8pPr marL="1371600" algn="l" rtl="0" eaLnBrk="0" fontAlgn="base" hangingPunct="0">
              <a:spcBef>
                <a:spcPct val="0"/>
              </a:spcBef>
              <a:spcAft>
                <a:spcPct val="0"/>
              </a:spcAft>
              <a:defRPr sz="4000">
                <a:solidFill>
                  <a:schemeClr val="tx2"/>
                </a:solidFill>
                <a:latin typeface="Corbel" pitchFamily="34" charset="0"/>
              </a:defRPr>
            </a:lvl8pPr>
            <a:lvl9pPr marL="1828800" algn="l" rtl="0" eaLnBrk="0" fontAlgn="base" hangingPunct="0">
              <a:spcBef>
                <a:spcPct val="0"/>
              </a:spcBef>
              <a:spcAft>
                <a:spcPct val="0"/>
              </a:spcAft>
              <a:defRPr sz="4000">
                <a:solidFill>
                  <a:schemeClr val="tx2"/>
                </a:solidFill>
                <a:latin typeface="Corbel" pitchFamily="34" charset="0"/>
              </a:defRPr>
            </a:lvl9pPr>
          </a:lstStyle>
          <a:p>
            <a:pPr algn="ctr"/>
            <a:r>
              <a:rPr kumimoji="1" lang="zh-CN" altLang="en-US" sz="4800" b="1" dirty="0" smtClean="0">
                <a:solidFill>
                  <a:srgbClr val="C00000"/>
                </a:solidFill>
                <a:latin typeface="微软雅黑" panose="020B0503020204020204" pitchFamily="34" charset="-122"/>
                <a:ea typeface="微软雅黑" panose="020B0503020204020204" pitchFamily="34" charset="-122"/>
                <a:cs typeface="Hei"/>
              </a:rPr>
              <a:t>第三项</a:t>
            </a:r>
            <a:endParaRPr kumimoji="1" lang="zh-CN" altLang="en-US" sz="4800" b="1" dirty="0">
              <a:solidFill>
                <a:srgbClr val="C00000"/>
              </a:solidFill>
              <a:latin typeface="微软雅黑" panose="020B0503020204020204" pitchFamily="34" charset="-122"/>
              <a:ea typeface="微软雅黑" panose="020B0503020204020204" pitchFamily="34" charset="-122"/>
              <a:cs typeface="Hei"/>
            </a:endParaRPr>
          </a:p>
        </p:txBody>
      </p:sp>
      <p:pic>
        <p:nvPicPr>
          <p:cNvPr id="5122" name="Picture 2" descr="C:\Users\Administrator\Desktop\2016猴年元素\0猴\14.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649859" y="618903"/>
            <a:ext cx="1607538" cy="1707038"/>
          </a:xfrm>
          <a:prstGeom prst="rect">
            <a:avLst/>
          </a:prstGeom>
          <a:noFill/>
          <a:extLst>
            <a:ext uri="{909E8E84-426E-40DD-AFC4-6F175D3DCCD1}">
              <a14:hiddenFill xmlns:a14="http://schemas.microsoft.com/office/drawing/2010/main">
                <a:solidFill>
                  <a:srgbClr val="FFFFFF"/>
                </a:solidFill>
              </a14:hiddenFill>
            </a:ext>
          </a:extLst>
        </p:spPr>
      </p:pic>
      <p:grpSp>
        <p:nvGrpSpPr>
          <p:cNvPr id="9" name="组合 8"/>
          <p:cNvGrpSpPr/>
          <p:nvPr/>
        </p:nvGrpSpPr>
        <p:grpSpPr>
          <a:xfrm>
            <a:off x="2659519" y="3283882"/>
            <a:ext cx="3756522" cy="656020"/>
            <a:chOff x="3141556" y="2179669"/>
            <a:chExt cx="4437391" cy="774468"/>
          </a:xfrm>
        </p:grpSpPr>
        <p:sp>
          <p:nvSpPr>
            <p:cNvPr id="10" name="TextBox 9"/>
            <p:cNvSpPr txBox="1"/>
            <p:nvPr/>
          </p:nvSpPr>
          <p:spPr>
            <a:xfrm>
              <a:off x="4135063" y="2254395"/>
              <a:ext cx="2450378" cy="617690"/>
            </a:xfrm>
            <a:prstGeom prst="rect">
              <a:avLst/>
            </a:prstGeom>
            <a:noFill/>
          </p:spPr>
          <p:txBody>
            <a:bodyPr wrap="square" rtlCol="0">
              <a:spAutoFit/>
            </a:bodyPr>
            <a:lstStyle/>
            <a:p>
              <a:pPr algn="ctr"/>
              <a:r>
                <a:rPr lang="zh-CN" altLang="en-US" sz="2800" b="1" dirty="0" smtClean="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rPr>
                <a:t>抽奖活动</a:t>
              </a:r>
              <a:endParaRPr lang="zh-CN" altLang="en-US" sz="2800" b="1"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endParaRPr>
            </a:p>
          </p:txBody>
        </p:sp>
        <p:sp>
          <p:nvSpPr>
            <p:cNvPr id="11" name="Freeform 7"/>
            <p:cNvSpPr>
              <a:spLocks noEditPoints="1"/>
            </p:cNvSpPr>
            <p:nvPr/>
          </p:nvSpPr>
          <p:spPr bwMode="auto">
            <a:xfrm>
              <a:off x="3141556" y="2179669"/>
              <a:ext cx="4437391" cy="774468"/>
            </a:xfrm>
            <a:custGeom>
              <a:avLst/>
              <a:gdLst>
                <a:gd name="T0" fmla="*/ 10079 w 11041"/>
                <a:gd name="T1" fmla="*/ 1695 h 1751"/>
                <a:gd name="T2" fmla="*/ 769 w 11041"/>
                <a:gd name="T3" fmla="*/ 1713 h 1751"/>
                <a:gd name="T4" fmla="*/ 6 w 11041"/>
                <a:gd name="T5" fmla="*/ 973 h 1751"/>
                <a:gd name="T6" fmla="*/ 657 w 11041"/>
                <a:gd name="T7" fmla="*/ 166 h 1751"/>
                <a:gd name="T8" fmla="*/ 4373 w 11041"/>
                <a:gd name="T9" fmla="*/ 18 h 1751"/>
                <a:gd name="T10" fmla="*/ 10363 w 11041"/>
                <a:gd name="T11" fmla="*/ 69 h 1751"/>
                <a:gd name="T12" fmla="*/ 11026 w 11041"/>
                <a:gd name="T13" fmla="*/ 913 h 1751"/>
                <a:gd name="T14" fmla="*/ 10137 w 11041"/>
                <a:gd name="T15" fmla="*/ 1632 h 1751"/>
                <a:gd name="T16" fmla="*/ 3042 w 11041"/>
                <a:gd name="T17" fmla="*/ 1673 h 1751"/>
                <a:gd name="T18" fmla="*/ 404 w 11041"/>
                <a:gd name="T19" fmla="*/ 1388 h 1751"/>
                <a:gd name="T20" fmla="*/ 386 w 11041"/>
                <a:gd name="T21" fmla="*/ 537 h 1751"/>
                <a:gd name="T22" fmla="*/ 1582 w 11041"/>
                <a:gd name="T23" fmla="*/ 106 h 1751"/>
                <a:gd name="T24" fmla="*/ 10468 w 11041"/>
                <a:gd name="T25" fmla="*/ 248 h 1751"/>
                <a:gd name="T26" fmla="*/ 10959 w 11041"/>
                <a:gd name="T27" fmla="*/ 960 h 1751"/>
                <a:gd name="T28" fmla="*/ 10717 w 11041"/>
                <a:gd name="T29" fmla="*/ 782 h 1751"/>
                <a:gd name="T30" fmla="*/ 10643 w 11041"/>
                <a:gd name="T31" fmla="*/ 1019 h 1751"/>
                <a:gd name="T32" fmla="*/ 10759 w 11041"/>
                <a:gd name="T33" fmla="*/ 651 h 1751"/>
                <a:gd name="T34" fmla="*/ 10299 w 11041"/>
                <a:gd name="T35" fmla="*/ 1269 h 1751"/>
                <a:gd name="T36" fmla="*/ 10240 w 11041"/>
                <a:gd name="T37" fmla="*/ 668 h 1751"/>
                <a:gd name="T38" fmla="*/ 10038 w 11041"/>
                <a:gd name="T39" fmla="*/ 234 h 1751"/>
                <a:gd name="T40" fmla="*/ 10474 w 11041"/>
                <a:gd name="T41" fmla="*/ 843 h 1751"/>
                <a:gd name="T42" fmla="*/ 10286 w 11041"/>
                <a:gd name="T43" fmla="*/ 1318 h 1751"/>
                <a:gd name="T44" fmla="*/ 10312 w 11041"/>
                <a:gd name="T45" fmla="*/ 400 h 1751"/>
                <a:gd name="T46" fmla="*/ 10397 w 11041"/>
                <a:gd name="T47" fmla="*/ 600 h 1751"/>
                <a:gd name="T48" fmla="*/ 10053 w 11041"/>
                <a:gd name="T49" fmla="*/ 756 h 1751"/>
                <a:gd name="T50" fmla="*/ 10017 w 11041"/>
                <a:gd name="T51" fmla="*/ 958 h 1751"/>
                <a:gd name="T52" fmla="*/ 5568 w 11041"/>
                <a:gd name="T53" fmla="*/ 1588 h 1751"/>
                <a:gd name="T54" fmla="*/ 919 w 11041"/>
                <a:gd name="T55" fmla="*/ 1139 h 1751"/>
                <a:gd name="T56" fmla="*/ 1139 w 11041"/>
                <a:gd name="T57" fmla="*/ 749 h 1751"/>
                <a:gd name="T58" fmla="*/ 1094 w 11041"/>
                <a:gd name="T59" fmla="*/ 303 h 1751"/>
                <a:gd name="T60" fmla="*/ 3379 w 11041"/>
                <a:gd name="T61" fmla="*/ 148 h 1751"/>
                <a:gd name="T62" fmla="*/ 9975 w 11041"/>
                <a:gd name="T63" fmla="*/ 404 h 1751"/>
                <a:gd name="T64" fmla="*/ 2179 w 11041"/>
                <a:gd name="T65" fmla="*/ 1552 h 1751"/>
                <a:gd name="T66" fmla="*/ 956 w 11041"/>
                <a:gd name="T67" fmla="*/ 1163 h 1751"/>
                <a:gd name="T68" fmla="*/ 1162 w 11041"/>
                <a:gd name="T69" fmla="*/ 868 h 1751"/>
                <a:gd name="T70" fmla="*/ 1120 w 11041"/>
                <a:gd name="T71" fmla="*/ 416 h 1751"/>
                <a:gd name="T72" fmla="*/ 9861 w 11041"/>
                <a:gd name="T73" fmla="*/ 186 h 1751"/>
                <a:gd name="T74" fmla="*/ 9865 w 11041"/>
                <a:gd name="T75" fmla="*/ 744 h 1751"/>
                <a:gd name="T76" fmla="*/ 10059 w 11041"/>
                <a:gd name="T77" fmla="*/ 1148 h 1751"/>
                <a:gd name="T78" fmla="*/ 1179 w 11041"/>
                <a:gd name="T79" fmla="*/ 1327 h 1751"/>
                <a:gd name="T80" fmla="*/ 1456 w 11041"/>
                <a:gd name="T81" fmla="*/ 791 h 1751"/>
                <a:gd name="T82" fmla="*/ 1314 w 11041"/>
                <a:gd name="T83" fmla="*/ 284 h 1751"/>
                <a:gd name="T84" fmla="*/ 9638 w 11041"/>
                <a:gd name="T85" fmla="*/ 243 h 1751"/>
                <a:gd name="T86" fmla="*/ 9749 w 11041"/>
                <a:gd name="T87" fmla="*/ 707 h 1751"/>
                <a:gd name="T88" fmla="*/ 9955 w 11041"/>
                <a:gd name="T89" fmla="*/ 1177 h 1751"/>
                <a:gd name="T90" fmla="*/ 9818 w 11041"/>
                <a:gd name="T91" fmla="*/ 1121 h 1751"/>
                <a:gd name="T92" fmla="*/ 1637 w 11041"/>
                <a:gd name="T93" fmla="*/ 1462 h 1751"/>
                <a:gd name="T94" fmla="*/ 1398 w 11041"/>
                <a:gd name="T95" fmla="*/ 742 h 1751"/>
                <a:gd name="T96" fmla="*/ 9028 w 11041"/>
                <a:gd name="T97" fmla="*/ 279 h 1751"/>
                <a:gd name="T98" fmla="*/ 9802 w 11041"/>
                <a:gd name="T99" fmla="*/ 890 h 1751"/>
                <a:gd name="T100" fmla="*/ 1263 w 11041"/>
                <a:gd name="T101" fmla="*/ 875 h 1751"/>
                <a:gd name="T102" fmla="*/ 1390 w 11041"/>
                <a:gd name="T103" fmla="*/ 942 h 1751"/>
                <a:gd name="T104" fmla="*/ 797 w 11041"/>
                <a:gd name="T105" fmla="*/ 837 h 1751"/>
                <a:gd name="T106" fmla="*/ 839 w 11041"/>
                <a:gd name="T107" fmla="*/ 1417 h 1751"/>
                <a:gd name="T108" fmla="*/ 556 w 11041"/>
                <a:gd name="T109" fmla="*/ 1259 h 1751"/>
                <a:gd name="T110" fmla="*/ 722 w 11041"/>
                <a:gd name="T111" fmla="*/ 287 h 1751"/>
                <a:gd name="T112" fmla="*/ 747 w 11041"/>
                <a:gd name="T113" fmla="*/ 568 h 1751"/>
                <a:gd name="T114" fmla="*/ 722 w 11041"/>
                <a:gd name="T115" fmla="*/ 1381 h 1751"/>
                <a:gd name="T116" fmla="*/ 618 w 11041"/>
                <a:gd name="T117" fmla="*/ 1343 h 1751"/>
                <a:gd name="T118" fmla="*/ 840 w 11041"/>
                <a:gd name="T119" fmla="*/ 264 h 1751"/>
                <a:gd name="T120" fmla="*/ 446 w 11041"/>
                <a:gd name="T121" fmla="*/ 1115 h 1751"/>
                <a:gd name="T122" fmla="*/ 490 w 11041"/>
                <a:gd name="T123" fmla="*/ 749 h 1751"/>
                <a:gd name="T124" fmla="*/ 254 w 11041"/>
                <a:gd name="T125" fmla="*/ 1039 h 1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041" h="1751">
                  <a:moveTo>
                    <a:pt x="10931" y="1086"/>
                  </a:moveTo>
                  <a:lnTo>
                    <a:pt x="10909" y="1111"/>
                  </a:lnTo>
                  <a:lnTo>
                    <a:pt x="10887" y="1135"/>
                  </a:lnTo>
                  <a:lnTo>
                    <a:pt x="10877" y="1148"/>
                  </a:lnTo>
                  <a:lnTo>
                    <a:pt x="10866" y="1160"/>
                  </a:lnTo>
                  <a:lnTo>
                    <a:pt x="10853" y="1170"/>
                  </a:lnTo>
                  <a:lnTo>
                    <a:pt x="10841" y="1180"/>
                  </a:lnTo>
                  <a:lnTo>
                    <a:pt x="10831" y="1180"/>
                  </a:lnTo>
                  <a:lnTo>
                    <a:pt x="10822" y="1182"/>
                  </a:lnTo>
                  <a:lnTo>
                    <a:pt x="10814" y="1184"/>
                  </a:lnTo>
                  <a:lnTo>
                    <a:pt x="10805" y="1186"/>
                  </a:lnTo>
                  <a:lnTo>
                    <a:pt x="10798" y="1190"/>
                  </a:lnTo>
                  <a:lnTo>
                    <a:pt x="10792" y="1193"/>
                  </a:lnTo>
                  <a:lnTo>
                    <a:pt x="10786" y="1199"/>
                  </a:lnTo>
                  <a:lnTo>
                    <a:pt x="10781" y="1204"/>
                  </a:lnTo>
                  <a:lnTo>
                    <a:pt x="10776" y="1209"/>
                  </a:lnTo>
                  <a:lnTo>
                    <a:pt x="10772" y="1215"/>
                  </a:lnTo>
                  <a:lnTo>
                    <a:pt x="10768" y="1221"/>
                  </a:lnTo>
                  <a:lnTo>
                    <a:pt x="10764" y="1227"/>
                  </a:lnTo>
                  <a:lnTo>
                    <a:pt x="10757" y="1242"/>
                  </a:lnTo>
                  <a:lnTo>
                    <a:pt x="10751" y="1257"/>
                  </a:lnTo>
                  <a:lnTo>
                    <a:pt x="10746" y="1272"/>
                  </a:lnTo>
                  <a:lnTo>
                    <a:pt x="10740" y="1288"/>
                  </a:lnTo>
                  <a:lnTo>
                    <a:pt x="10734" y="1302"/>
                  </a:lnTo>
                  <a:lnTo>
                    <a:pt x="10727" y="1316"/>
                  </a:lnTo>
                  <a:lnTo>
                    <a:pt x="10723" y="1323"/>
                  </a:lnTo>
                  <a:lnTo>
                    <a:pt x="10719" y="1329"/>
                  </a:lnTo>
                  <a:lnTo>
                    <a:pt x="10713" y="1336"/>
                  </a:lnTo>
                  <a:lnTo>
                    <a:pt x="10708" y="1342"/>
                  </a:lnTo>
                  <a:lnTo>
                    <a:pt x="10703" y="1347"/>
                  </a:lnTo>
                  <a:lnTo>
                    <a:pt x="10696" y="1352"/>
                  </a:lnTo>
                  <a:lnTo>
                    <a:pt x="10689" y="1357"/>
                  </a:lnTo>
                  <a:lnTo>
                    <a:pt x="10682" y="1360"/>
                  </a:lnTo>
                  <a:lnTo>
                    <a:pt x="10673" y="1361"/>
                  </a:lnTo>
                  <a:lnTo>
                    <a:pt x="10664" y="1362"/>
                  </a:lnTo>
                  <a:lnTo>
                    <a:pt x="10657" y="1363"/>
                  </a:lnTo>
                  <a:lnTo>
                    <a:pt x="10649" y="1365"/>
                  </a:lnTo>
                  <a:lnTo>
                    <a:pt x="10642" y="1367"/>
                  </a:lnTo>
                  <a:lnTo>
                    <a:pt x="10636" y="1370"/>
                  </a:lnTo>
                  <a:lnTo>
                    <a:pt x="10630" y="1374"/>
                  </a:lnTo>
                  <a:lnTo>
                    <a:pt x="10623" y="1377"/>
                  </a:lnTo>
                  <a:lnTo>
                    <a:pt x="10612" y="1387"/>
                  </a:lnTo>
                  <a:lnTo>
                    <a:pt x="10602" y="1397"/>
                  </a:lnTo>
                  <a:lnTo>
                    <a:pt x="10593" y="1407"/>
                  </a:lnTo>
                  <a:lnTo>
                    <a:pt x="10584" y="1419"/>
                  </a:lnTo>
                  <a:lnTo>
                    <a:pt x="10567" y="1445"/>
                  </a:lnTo>
                  <a:lnTo>
                    <a:pt x="10551" y="1471"/>
                  </a:lnTo>
                  <a:lnTo>
                    <a:pt x="10543" y="1484"/>
                  </a:lnTo>
                  <a:lnTo>
                    <a:pt x="10535" y="1496"/>
                  </a:lnTo>
                  <a:lnTo>
                    <a:pt x="10525" y="1508"/>
                  </a:lnTo>
                  <a:lnTo>
                    <a:pt x="10515" y="1520"/>
                  </a:lnTo>
                  <a:lnTo>
                    <a:pt x="10505" y="1534"/>
                  </a:lnTo>
                  <a:lnTo>
                    <a:pt x="10493" y="1548"/>
                  </a:lnTo>
                  <a:lnTo>
                    <a:pt x="10480" y="1561"/>
                  </a:lnTo>
                  <a:lnTo>
                    <a:pt x="10468" y="1575"/>
                  </a:lnTo>
                  <a:lnTo>
                    <a:pt x="10455" y="1587"/>
                  </a:lnTo>
                  <a:lnTo>
                    <a:pt x="10441" y="1599"/>
                  </a:lnTo>
                  <a:lnTo>
                    <a:pt x="10425" y="1610"/>
                  </a:lnTo>
                  <a:lnTo>
                    <a:pt x="10411" y="1621"/>
                  </a:lnTo>
                  <a:lnTo>
                    <a:pt x="10395" y="1631"/>
                  </a:lnTo>
                  <a:lnTo>
                    <a:pt x="10378" y="1640"/>
                  </a:lnTo>
                  <a:lnTo>
                    <a:pt x="10362" y="1649"/>
                  </a:lnTo>
                  <a:lnTo>
                    <a:pt x="10345" y="1656"/>
                  </a:lnTo>
                  <a:lnTo>
                    <a:pt x="10328" y="1664"/>
                  </a:lnTo>
                  <a:lnTo>
                    <a:pt x="10311" y="1670"/>
                  </a:lnTo>
                  <a:lnTo>
                    <a:pt x="10293" y="1675"/>
                  </a:lnTo>
                  <a:lnTo>
                    <a:pt x="10275" y="1679"/>
                  </a:lnTo>
                  <a:lnTo>
                    <a:pt x="10246" y="1680"/>
                  </a:lnTo>
                  <a:lnTo>
                    <a:pt x="10219" y="1682"/>
                  </a:lnTo>
                  <a:lnTo>
                    <a:pt x="10204" y="1684"/>
                  </a:lnTo>
                  <a:lnTo>
                    <a:pt x="10190" y="1686"/>
                  </a:lnTo>
                  <a:lnTo>
                    <a:pt x="10176" y="1690"/>
                  </a:lnTo>
                  <a:lnTo>
                    <a:pt x="10161" y="1696"/>
                  </a:lnTo>
                  <a:lnTo>
                    <a:pt x="10079" y="1695"/>
                  </a:lnTo>
                  <a:lnTo>
                    <a:pt x="10000" y="1695"/>
                  </a:lnTo>
                  <a:lnTo>
                    <a:pt x="9925" y="1696"/>
                  </a:lnTo>
                  <a:lnTo>
                    <a:pt x="9852" y="1696"/>
                  </a:lnTo>
                  <a:lnTo>
                    <a:pt x="9778" y="1698"/>
                  </a:lnTo>
                  <a:lnTo>
                    <a:pt x="9703" y="1700"/>
                  </a:lnTo>
                  <a:lnTo>
                    <a:pt x="9627" y="1705"/>
                  </a:lnTo>
                  <a:lnTo>
                    <a:pt x="9546" y="1710"/>
                  </a:lnTo>
                  <a:lnTo>
                    <a:pt x="9533" y="1705"/>
                  </a:lnTo>
                  <a:lnTo>
                    <a:pt x="9522" y="1702"/>
                  </a:lnTo>
                  <a:lnTo>
                    <a:pt x="9515" y="1701"/>
                  </a:lnTo>
                  <a:lnTo>
                    <a:pt x="9509" y="1702"/>
                  </a:lnTo>
                  <a:lnTo>
                    <a:pt x="9503" y="1704"/>
                  </a:lnTo>
                  <a:lnTo>
                    <a:pt x="9497" y="1707"/>
                  </a:lnTo>
                  <a:lnTo>
                    <a:pt x="9473" y="1706"/>
                  </a:lnTo>
                  <a:lnTo>
                    <a:pt x="9449" y="1705"/>
                  </a:lnTo>
                  <a:lnTo>
                    <a:pt x="9423" y="1705"/>
                  </a:lnTo>
                  <a:lnTo>
                    <a:pt x="9398" y="1705"/>
                  </a:lnTo>
                  <a:lnTo>
                    <a:pt x="9371" y="1706"/>
                  </a:lnTo>
                  <a:lnTo>
                    <a:pt x="9345" y="1707"/>
                  </a:lnTo>
                  <a:lnTo>
                    <a:pt x="9319" y="1708"/>
                  </a:lnTo>
                  <a:lnTo>
                    <a:pt x="9294" y="1709"/>
                  </a:lnTo>
                  <a:lnTo>
                    <a:pt x="9146" y="1711"/>
                  </a:lnTo>
                  <a:lnTo>
                    <a:pt x="8901" y="1712"/>
                  </a:lnTo>
                  <a:lnTo>
                    <a:pt x="8571" y="1713"/>
                  </a:lnTo>
                  <a:lnTo>
                    <a:pt x="8171" y="1714"/>
                  </a:lnTo>
                  <a:lnTo>
                    <a:pt x="7714" y="1715"/>
                  </a:lnTo>
                  <a:lnTo>
                    <a:pt x="7215" y="1716"/>
                  </a:lnTo>
                  <a:lnTo>
                    <a:pt x="6688" y="1717"/>
                  </a:lnTo>
                  <a:lnTo>
                    <a:pt x="6147" y="1718"/>
                  </a:lnTo>
                  <a:lnTo>
                    <a:pt x="5605" y="1718"/>
                  </a:lnTo>
                  <a:lnTo>
                    <a:pt x="5078" y="1720"/>
                  </a:lnTo>
                  <a:lnTo>
                    <a:pt x="4579" y="1721"/>
                  </a:lnTo>
                  <a:lnTo>
                    <a:pt x="4122" y="1723"/>
                  </a:lnTo>
                  <a:lnTo>
                    <a:pt x="3721" y="1724"/>
                  </a:lnTo>
                  <a:lnTo>
                    <a:pt x="3391" y="1727"/>
                  </a:lnTo>
                  <a:lnTo>
                    <a:pt x="3145" y="1729"/>
                  </a:lnTo>
                  <a:lnTo>
                    <a:pt x="2998" y="1732"/>
                  </a:lnTo>
                  <a:lnTo>
                    <a:pt x="2953" y="1732"/>
                  </a:lnTo>
                  <a:lnTo>
                    <a:pt x="2908" y="1733"/>
                  </a:lnTo>
                  <a:lnTo>
                    <a:pt x="2862" y="1733"/>
                  </a:lnTo>
                  <a:lnTo>
                    <a:pt x="2817" y="1733"/>
                  </a:lnTo>
                  <a:lnTo>
                    <a:pt x="2771" y="1734"/>
                  </a:lnTo>
                  <a:lnTo>
                    <a:pt x="2725" y="1734"/>
                  </a:lnTo>
                  <a:lnTo>
                    <a:pt x="2679" y="1735"/>
                  </a:lnTo>
                  <a:lnTo>
                    <a:pt x="2633" y="1735"/>
                  </a:lnTo>
                  <a:lnTo>
                    <a:pt x="2586" y="1736"/>
                  </a:lnTo>
                  <a:lnTo>
                    <a:pt x="2540" y="1737"/>
                  </a:lnTo>
                  <a:lnTo>
                    <a:pt x="2494" y="1738"/>
                  </a:lnTo>
                  <a:lnTo>
                    <a:pt x="2448" y="1738"/>
                  </a:lnTo>
                  <a:lnTo>
                    <a:pt x="2401" y="1739"/>
                  </a:lnTo>
                  <a:lnTo>
                    <a:pt x="2355" y="1740"/>
                  </a:lnTo>
                  <a:lnTo>
                    <a:pt x="2309" y="1740"/>
                  </a:lnTo>
                  <a:lnTo>
                    <a:pt x="2263" y="1741"/>
                  </a:lnTo>
                  <a:lnTo>
                    <a:pt x="1203" y="1747"/>
                  </a:lnTo>
                  <a:lnTo>
                    <a:pt x="1171" y="1748"/>
                  </a:lnTo>
                  <a:lnTo>
                    <a:pt x="1137" y="1749"/>
                  </a:lnTo>
                  <a:lnTo>
                    <a:pt x="1102" y="1749"/>
                  </a:lnTo>
                  <a:lnTo>
                    <a:pt x="1065" y="1749"/>
                  </a:lnTo>
                  <a:lnTo>
                    <a:pt x="1030" y="1748"/>
                  </a:lnTo>
                  <a:lnTo>
                    <a:pt x="994" y="1749"/>
                  </a:lnTo>
                  <a:lnTo>
                    <a:pt x="959" y="1749"/>
                  </a:lnTo>
                  <a:lnTo>
                    <a:pt x="926" y="1751"/>
                  </a:lnTo>
                  <a:lnTo>
                    <a:pt x="918" y="1745"/>
                  </a:lnTo>
                  <a:lnTo>
                    <a:pt x="909" y="1740"/>
                  </a:lnTo>
                  <a:lnTo>
                    <a:pt x="900" y="1737"/>
                  </a:lnTo>
                  <a:lnTo>
                    <a:pt x="890" y="1735"/>
                  </a:lnTo>
                  <a:lnTo>
                    <a:pt x="869" y="1732"/>
                  </a:lnTo>
                  <a:lnTo>
                    <a:pt x="848" y="1730"/>
                  </a:lnTo>
                  <a:lnTo>
                    <a:pt x="826" y="1729"/>
                  </a:lnTo>
                  <a:lnTo>
                    <a:pt x="806" y="1727"/>
                  </a:lnTo>
                  <a:lnTo>
                    <a:pt x="796" y="1725"/>
                  </a:lnTo>
                  <a:lnTo>
                    <a:pt x="786" y="1722"/>
                  </a:lnTo>
                  <a:lnTo>
                    <a:pt x="777" y="1718"/>
                  </a:lnTo>
                  <a:lnTo>
                    <a:pt x="769" y="1713"/>
                  </a:lnTo>
                  <a:lnTo>
                    <a:pt x="753" y="1709"/>
                  </a:lnTo>
                  <a:lnTo>
                    <a:pt x="736" y="1704"/>
                  </a:lnTo>
                  <a:lnTo>
                    <a:pt x="720" y="1698"/>
                  </a:lnTo>
                  <a:lnTo>
                    <a:pt x="704" y="1692"/>
                  </a:lnTo>
                  <a:lnTo>
                    <a:pt x="687" y="1685"/>
                  </a:lnTo>
                  <a:lnTo>
                    <a:pt x="671" y="1678"/>
                  </a:lnTo>
                  <a:lnTo>
                    <a:pt x="656" y="1670"/>
                  </a:lnTo>
                  <a:lnTo>
                    <a:pt x="640" y="1662"/>
                  </a:lnTo>
                  <a:lnTo>
                    <a:pt x="626" y="1652"/>
                  </a:lnTo>
                  <a:lnTo>
                    <a:pt x="611" y="1643"/>
                  </a:lnTo>
                  <a:lnTo>
                    <a:pt x="596" y="1633"/>
                  </a:lnTo>
                  <a:lnTo>
                    <a:pt x="583" y="1622"/>
                  </a:lnTo>
                  <a:lnTo>
                    <a:pt x="570" y="1610"/>
                  </a:lnTo>
                  <a:lnTo>
                    <a:pt x="556" y="1599"/>
                  </a:lnTo>
                  <a:lnTo>
                    <a:pt x="544" y="1587"/>
                  </a:lnTo>
                  <a:lnTo>
                    <a:pt x="532" y="1574"/>
                  </a:lnTo>
                  <a:lnTo>
                    <a:pt x="522" y="1560"/>
                  </a:lnTo>
                  <a:lnTo>
                    <a:pt x="511" y="1547"/>
                  </a:lnTo>
                  <a:lnTo>
                    <a:pt x="502" y="1533"/>
                  </a:lnTo>
                  <a:lnTo>
                    <a:pt x="494" y="1516"/>
                  </a:lnTo>
                  <a:lnTo>
                    <a:pt x="487" y="1501"/>
                  </a:lnTo>
                  <a:lnTo>
                    <a:pt x="481" y="1484"/>
                  </a:lnTo>
                  <a:lnTo>
                    <a:pt x="477" y="1466"/>
                  </a:lnTo>
                  <a:lnTo>
                    <a:pt x="474" y="1448"/>
                  </a:lnTo>
                  <a:lnTo>
                    <a:pt x="471" y="1445"/>
                  </a:lnTo>
                  <a:lnTo>
                    <a:pt x="466" y="1443"/>
                  </a:lnTo>
                  <a:lnTo>
                    <a:pt x="462" y="1441"/>
                  </a:lnTo>
                  <a:lnTo>
                    <a:pt x="457" y="1440"/>
                  </a:lnTo>
                  <a:lnTo>
                    <a:pt x="448" y="1438"/>
                  </a:lnTo>
                  <a:lnTo>
                    <a:pt x="438" y="1437"/>
                  </a:lnTo>
                  <a:lnTo>
                    <a:pt x="428" y="1437"/>
                  </a:lnTo>
                  <a:lnTo>
                    <a:pt x="418" y="1436"/>
                  </a:lnTo>
                  <a:lnTo>
                    <a:pt x="408" y="1435"/>
                  </a:lnTo>
                  <a:lnTo>
                    <a:pt x="400" y="1431"/>
                  </a:lnTo>
                  <a:lnTo>
                    <a:pt x="390" y="1429"/>
                  </a:lnTo>
                  <a:lnTo>
                    <a:pt x="381" y="1426"/>
                  </a:lnTo>
                  <a:lnTo>
                    <a:pt x="372" y="1421"/>
                  </a:lnTo>
                  <a:lnTo>
                    <a:pt x="365" y="1416"/>
                  </a:lnTo>
                  <a:lnTo>
                    <a:pt x="358" y="1410"/>
                  </a:lnTo>
                  <a:lnTo>
                    <a:pt x="352" y="1403"/>
                  </a:lnTo>
                  <a:lnTo>
                    <a:pt x="346" y="1396"/>
                  </a:lnTo>
                  <a:lnTo>
                    <a:pt x="341" y="1389"/>
                  </a:lnTo>
                  <a:lnTo>
                    <a:pt x="331" y="1371"/>
                  </a:lnTo>
                  <a:lnTo>
                    <a:pt x="324" y="1354"/>
                  </a:lnTo>
                  <a:lnTo>
                    <a:pt x="318" y="1336"/>
                  </a:lnTo>
                  <a:lnTo>
                    <a:pt x="314" y="1318"/>
                  </a:lnTo>
                  <a:lnTo>
                    <a:pt x="315" y="1314"/>
                  </a:lnTo>
                  <a:lnTo>
                    <a:pt x="315" y="1311"/>
                  </a:lnTo>
                  <a:lnTo>
                    <a:pt x="315" y="1308"/>
                  </a:lnTo>
                  <a:lnTo>
                    <a:pt x="314" y="1305"/>
                  </a:lnTo>
                  <a:lnTo>
                    <a:pt x="311" y="1301"/>
                  </a:lnTo>
                  <a:lnTo>
                    <a:pt x="306" y="1297"/>
                  </a:lnTo>
                  <a:lnTo>
                    <a:pt x="295" y="1292"/>
                  </a:lnTo>
                  <a:lnTo>
                    <a:pt x="283" y="1288"/>
                  </a:lnTo>
                  <a:lnTo>
                    <a:pt x="270" y="1283"/>
                  </a:lnTo>
                  <a:lnTo>
                    <a:pt x="257" y="1279"/>
                  </a:lnTo>
                  <a:lnTo>
                    <a:pt x="244" y="1274"/>
                  </a:lnTo>
                  <a:lnTo>
                    <a:pt x="231" y="1269"/>
                  </a:lnTo>
                  <a:lnTo>
                    <a:pt x="207" y="1257"/>
                  </a:lnTo>
                  <a:lnTo>
                    <a:pt x="184" y="1244"/>
                  </a:lnTo>
                  <a:lnTo>
                    <a:pt x="162" y="1228"/>
                  </a:lnTo>
                  <a:lnTo>
                    <a:pt x="140" y="1211"/>
                  </a:lnTo>
                  <a:lnTo>
                    <a:pt x="121" y="1193"/>
                  </a:lnTo>
                  <a:lnTo>
                    <a:pt x="102" y="1173"/>
                  </a:lnTo>
                  <a:lnTo>
                    <a:pt x="85" y="1153"/>
                  </a:lnTo>
                  <a:lnTo>
                    <a:pt x="70" y="1130"/>
                  </a:lnTo>
                  <a:lnTo>
                    <a:pt x="55" y="1108"/>
                  </a:lnTo>
                  <a:lnTo>
                    <a:pt x="43" y="1083"/>
                  </a:lnTo>
                  <a:lnTo>
                    <a:pt x="33" y="1059"/>
                  </a:lnTo>
                  <a:lnTo>
                    <a:pt x="24" y="1033"/>
                  </a:lnTo>
                  <a:lnTo>
                    <a:pt x="17" y="1006"/>
                  </a:lnTo>
                  <a:lnTo>
                    <a:pt x="13" y="980"/>
                  </a:lnTo>
                  <a:lnTo>
                    <a:pt x="8" y="976"/>
                  </a:lnTo>
                  <a:lnTo>
                    <a:pt x="6" y="973"/>
                  </a:lnTo>
                  <a:lnTo>
                    <a:pt x="4" y="968"/>
                  </a:lnTo>
                  <a:lnTo>
                    <a:pt x="2" y="964"/>
                  </a:lnTo>
                  <a:lnTo>
                    <a:pt x="0" y="954"/>
                  </a:lnTo>
                  <a:lnTo>
                    <a:pt x="0" y="944"/>
                  </a:lnTo>
                  <a:lnTo>
                    <a:pt x="1" y="934"/>
                  </a:lnTo>
                  <a:lnTo>
                    <a:pt x="3" y="924"/>
                  </a:lnTo>
                  <a:lnTo>
                    <a:pt x="5" y="914"/>
                  </a:lnTo>
                  <a:lnTo>
                    <a:pt x="9" y="906"/>
                  </a:lnTo>
                  <a:lnTo>
                    <a:pt x="65" y="761"/>
                  </a:lnTo>
                  <a:lnTo>
                    <a:pt x="83" y="733"/>
                  </a:lnTo>
                  <a:lnTo>
                    <a:pt x="104" y="705"/>
                  </a:lnTo>
                  <a:lnTo>
                    <a:pt x="125" y="678"/>
                  </a:lnTo>
                  <a:lnTo>
                    <a:pt x="147" y="653"/>
                  </a:lnTo>
                  <a:lnTo>
                    <a:pt x="160" y="641"/>
                  </a:lnTo>
                  <a:lnTo>
                    <a:pt x="172" y="628"/>
                  </a:lnTo>
                  <a:lnTo>
                    <a:pt x="184" y="617"/>
                  </a:lnTo>
                  <a:lnTo>
                    <a:pt x="198" y="606"/>
                  </a:lnTo>
                  <a:lnTo>
                    <a:pt x="211" y="596"/>
                  </a:lnTo>
                  <a:lnTo>
                    <a:pt x="224" y="585"/>
                  </a:lnTo>
                  <a:lnTo>
                    <a:pt x="237" y="576"/>
                  </a:lnTo>
                  <a:lnTo>
                    <a:pt x="252" y="568"/>
                  </a:lnTo>
                  <a:lnTo>
                    <a:pt x="258" y="565"/>
                  </a:lnTo>
                  <a:lnTo>
                    <a:pt x="263" y="562"/>
                  </a:lnTo>
                  <a:lnTo>
                    <a:pt x="270" y="560"/>
                  </a:lnTo>
                  <a:lnTo>
                    <a:pt x="276" y="558"/>
                  </a:lnTo>
                  <a:lnTo>
                    <a:pt x="290" y="555"/>
                  </a:lnTo>
                  <a:lnTo>
                    <a:pt x="303" y="552"/>
                  </a:lnTo>
                  <a:lnTo>
                    <a:pt x="309" y="550"/>
                  </a:lnTo>
                  <a:lnTo>
                    <a:pt x="315" y="548"/>
                  </a:lnTo>
                  <a:lnTo>
                    <a:pt x="321" y="544"/>
                  </a:lnTo>
                  <a:lnTo>
                    <a:pt x="326" y="540"/>
                  </a:lnTo>
                  <a:lnTo>
                    <a:pt x="331" y="536"/>
                  </a:lnTo>
                  <a:lnTo>
                    <a:pt x="336" y="531"/>
                  </a:lnTo>
                  <a:lnTo>
                    <a:pt x="339" y="525"/>
                  </a:lnTo>
                  <a:lnTo>
                    <a:pt x="342" y="518"/>
                  </a:lnTo>
                  <a:lnTo>
                    <a:pt x="348" y="502"/>
                  </a:lnTo>
                  <a:lnTo>
                    <a:pt x="355" y="485"/>
                  </a:lnTo>
                  <a:lnTo>
                    <a:pt x="360" y="477"/>
                  </a:lnTo>
                  <a:lnTo>
                    <a:pt x="364" y="470"/>
                  </a:lnTo>
                  <a:lnTo>
                    <a:pt x="369" y="463"/>
                  </a:lnTo>
                  <a:lnTo>
                    <a:pt x="375" y="456"/>
                  </a:lnTo>
                  <a:lnTo>
                    <a:pt x="382" y="449"/>
                  </a:lnTo>
                  <a:lnTo>
                    <a:pt x="388" y="443"/>
                  </a:lnTo>
                  <a:lnTo>
                    <a:pt x="395" y="438"/>
                  </a:lnTo>
                  <a:lnTo>
                    <a:pt x="402" y="434"/>
                  </a:lnTo>
                  <a:lnTo>
                    <a:pt x="410" y="430"/>
                  </a:lnTo>
                  <a:lnTo>
                    <a:pt x="418" y="427"/>
                  </a:lnTo>
                  <a:lnTo>
                    <a:pt x="428" y="425"/>
                  </a:lnTo>
                  <a:lnTo>
                    <a:pt x="437" y="424"/>
                  </a:lnTo>
                  <a:lnTo>
                    <a:pt x="448" y="425"/>
                  </a:lnTo>
                  <a:lnTo>
                    <a:pt x="457" y="424"/>
                  </a:lnTo>
                  <a:lnTo>
                    <a:pt x="465" y="422"/>
                  </a:lnTo>
                  <a:lnTo>
                    <a:pt x="473" y="418"/>
                  </a:lnTo>
                  <a:lnTo>
                    <a:pt x="479" y="412"/>
                  </a:lnTo>
                  <a:lnTo>
                    <a:pt x="483" y="405"/>
                  </a:lnTo>
                  <a:lnTo>
                    <a:pt x="487" y="398"/>
                  </a:lnTo>
                  <a:lnTo>
                    <a:pt x="490" y="389"/>
                  </a:lnTo>
                  <a:lnTo>
                    <a:pt x="496" y="371"/>
                  </a:lnTo>
                  <a:lnTo>
                    <a:pt x="500" y="352"/>
                  </a:lnTo>
                  <a:lnTo>
                    <a:pt x="503" y="343"/>
                  </a:lnTo>
                  <a:lnTo>
                    <a:pt x="506" y="334"/>
                  </a:lnTo>
                  <a:lnTo>
                    <a:pt x="509" y="326"/>
                  </a:lnTo>
                  <a:lnTo>
                    <a:pt x="513" y="319"/>
                  </a:lnTo>
                  <a:lnTo>
                    <a:pt x="519" y="307"/>
                  </a:lnTo>
                  <a:lnTo>
                    <a:pt x="524" y="296"/>
                  </a:lnTo>
                  <a:lnTo>
                    <a:pt x="530" y="286"/>
                  </a:lnTo>
                  <a:lnTo>
                    <a:pt x="536" y="276"/>
                  </a:lnTo>
                  <a:lnTo>
                    <a:pt x="549" y="257"/>
                  </a:lnTo>
                  <a:lnTo>
                    <a:pt x="565" y="239"/>
                  </a:lnTo>
                  <a:lnTo>
                    <a:pt x="581" y="223"/>
                  </a:lnTo>
                  <a:lnTo>
                    <a:pt x="598" y="207"/>
                  </a:lnTo>
                  <a:lnTo>
                    <a:pt x="617" y="193"/>
                  </a:lnTo>
                  <a:lnTo>
                    <a:pt x="636" y="179"/>
                  </a:lnTo>
                  <a:lnTo>
                    <a:pt x="657" y="166"/>
                  </a:lnTo>
                  <a:lnTo>
                    <a:pt x="677" y="154"/>
                  </a:lnTo>
                  <a:lnTo>
                    <a:pt x="698" y="144"/>
                  </a:lnTo>
                  <a:lnTo>
                    <a:pt x="719" y="133"/>
                  </a:lnTo>
                  <a:lnTo>
                    <a:pt x="762" y="114"/>
                  </a:lnTo>
                  <a:lnTo>
                    <a:pt x="803" y="97"/>
                  </a:lnTo>
                  <a:lnTo>
                    <a:pt x="822" y="95"/>
                  </a:lnTo>
                  <a:lnTo>
                    <a:pt x="842" y="91"/>
                  </a:lnTo>
                  <a:lnTo>
                    <a:pt x="860" y="87"/>
                  </a:lnTo>
                  <a:lnTo>
                    <a:pt x="877" y="83"/>
                  </a:lnTo>
                  <a:lnTo>
                    <a:pt x="896" y="77"/>
                  </a:lnTo>
                  <a:lnTo>
                    <a:pt x="913" y="74"/>
                  </a:lnTo>
                  <a:lnTo>
                    <a:pt x="931" y="71"/>
                  </a:lnTo>
                  <a:lnTo>
                    <a:pt x="948" y="70"/>
                  </a:lnTo>
                  <a:lnTo>
                    <a:pt x="973" y="66"/>
                  </a:lnTo>
                  <a:lnTo>
                    <a:pt x="1000" y="62"/>
                  </a:lnTo>
                  <a:lnTo>
                    <a:pt x="1026" y="59"/>
                  </a:lnTo>
                  <a:lnTo>
                    <a:pt x="1052" y="57"/>
                  </a:lnTo>
                  <a:lnTo>
                    <a:pt x="1079" y="56"/>
                  </a:lnTo>
                  <a:lnTo>
                    <a:pt x="1105" y="55"/>
                  </a:lnTo>
                  <a:lnTo>
                    <a:pt x="1132" y="55"/>
                  </a:lnTo>
                  <a:lnTo>
                    <a:pt x="1157" y="55"/>
                  </a:lnTo>
                  <a:lnTo>
                    <a:pt x="1754" y="49"/>
                  </a:lnTo>
                  <a:lnTo>
                    <a:pt x="1835" y="49"/>
                  </a:lnTo>
                  <a:lnTo>
                    <a:pt x="1915" y="48"/>
                  </a:lnTo>
                  <a:lnTo>
                    <a:pt x="1993" y="48"/>
                  </a:lnTo>
                  <a:lnTo>
                    <a:pt x="2071" y="47"/>
                  </a:lnTo>
                  <a:lnTo>
                    <a:pt x="2148" y="46"/>
                  </a:lnTo>
                  <a:lnTo>
                    <a:pt x="2227" y="45"/>
                  </a:lnTo>
                  <a:lnTo>
                    <a:pt x="2305" y="43"/>
                  </a:lnTo>
                  <a:lnTo>
                    <a:pt x="2385" y="41"/>
                  </a:lnTo>
                  <a:lnTo>
                    <a:pt x="2442" y="43"/>
                  </a:lnTo>
                  <a:lnTo>
                    <a:pt x="2499" y="43"/>
                  </a:lnTo>
                  <a:lnTo>
                    <a:pt x="2555" y="43"/>
                  </a:lnTo>
                  <a:lnTo>
                    <a:pt x="2610" y="43"/>
                  </a:lnTo>
                  <a:lnTo>
                    <a:pt x="2665" y="42"/>
                  </a:lnTo>
                  <a:lnTo>
                    <a:pt x="2719" y="41"/>
                  </a:lnTo>
                  <a:lnTo>
                    <a:pt x="2775" y="40"/>
                  </a:lnTo>
                  <a:lnTo>
                    <a:pt x="2829" y="38"/>
                  </a:lnTo>
                  <a:lnTo>
                    <a:pt x="2882" y="37"/>
                  </a:lnTo>
                  <a:lnTo>
                    <a:pt x="2936" y="36"/>
                  </a:lnTo>
                  <a:lnTo>
                    <a:pt x="2989" y="33"/>
                  </a:lnTo>
                  <a:lnTo>
                    <a:pt x="3042" y="32"/>
                  </a:lnTo>
                  <a:lnTo>
                    <a:pt x="3096" y="31"/>
                  </a:lnTo>
                  <a:lnTo>
                    <a:pt x="3148" y="30"/>
                  </a:lnTo>
                  <a:lnTo>
                    <a:pt x="3201" y="30"/>
                  </a:lnTo>
                  <a:lnTo>
                    <a:pt x="3253" y="30"/>
                  </a:lnTo>
                  <a:lnTo>
                    <a:pt x="3275" y="29"/>
                  </a:lnTo>
                  <a:lnTo>
                    <a:pt x="3298" y="29"/>
                  </a:lnTo>
                  <a:lnTo>
                    <a:pt x="3322" y="29"/>
                  </a:lnTo>
                  <a:lnTo>
                    <a:pt x="3345" y="29"/>
                  </a:lnTo>
                  <a:lnTo>
                    <a:pt x="3370" y="30"/>
                  </a:lnTo>
                  <a:lnTo>
                    <a:pt x="3393" y="30"/>
                  </a:lnTo>
                  <a:lnTo>
                    <a:pt x="3417" y="29"/>
                  </a:lnTo>
                  <a:lnTo>
                    <a:pt x="3438" y="28"/>
                  </a:lnTo>
                  <a:lnTo>
                    <a:pt x="3485" y="27"/>
                  </a:lnTo>
                  <a:lnTo>
                    <a:pt x="3531" y="26"/>
                  </a:lnTo>
                  <a:lnTo>
                    <a:pt x="3578" y="25"/>
                  </a:lnTo>
                  <a:lnTo>
                    <a:pt x="3624" y="23"/>
                  </a:lnTo>
                  <a:lnTo>
                    <a:pt x="3669" y="22"/>
                  </a:lnTo>
                  <a:lnTo>
                    <a:pt x="3715" y="21"/>
                  </a:lnTo>
                  <a:lnTo>
                    <a:pt x="3761" y="21"/>
                  </a:lnTo>
                  <a:lnTo>
                    <a:pt x="3807" y="21"/>
                  </a:lnTo>
                  <a:lnTo>
                    <a:pt x="3847" y="21"/>
                  </a:lnTo>
                  <a:lnTo>
                    <a:pt x="3887" y="21"/>
                  </a:lnTo>
                  <a:lnTo>
                    <a:pt x="3926" y="20"/>
                  </a:lnTo>
                  <a:lnTo>
                    <a:pt x="3965" y="19"/>
                  </a:lnTo>
                  <a:lnTo>
                    <a:pt x="4003" y="18"/>
                  </a:lnTo>
                  <a:lnTo>
                    <a:pt x="4042" y="19"/>
                  </a:lnTo>
                  <a:lnTo>
                    <a:pt x="4080" y="20"/>
                  </a:lnTo>
                  <a:lnTo>
                    <a:pt x="4118" y="23"/>
                  </a:lnTo>
                  <a:lnTo>
                    <a:pt x="4144" y="22"/>
                  </a:lnTo>
                  <a:lnTo>
                    <a:pt x="4197" y="21"/>
                  </a:lnTo>
                  <a:lnTo>
                    <a:pt x="4273" y="19"/>
                  </a:lnTo>
                  <a:lnTo>
                    <a:pt x="4373" y="18"/>
                  </a:lnTo>
                  <a:lnTo>
                    <a:pt x="4635" y="17"/>
                  </a:lnTo>
                  <a:lnTo>
                    <a:pt x="4968" y="15"/>
                  </a:lnTo>
                  <a:lnTo>
                    <a:pt x="5357" y="14"/>
                  </a:lnTo>
                  <a:lnTo>
                    <a:pt x="5788" y="14"/>
                  </a:lnTo>
                  <a:lnTo>
                    <a:pt x="6247" y="13"/>
                  </a:lnTo>
                  <a:lnTo>
                    <a:pt x="6722" y="13"/>
                  </a:lnTo>
                  <a:lnTo>
                    <a:pt x="7195" y="13"/>
                  </a:lnTo>
                  <a:lnTo>
                    <a:pt x="7654" y="12"/>
                  </a:lnTo>
                  <a:lnTo>
                    <a:pt x="8085" y="12"/>
                  </a:lnTo>
                  <a:lnTo>
                    <a:pt x="8475" y="12"/>
                  </a:lnTo>
                  <a:lnTo>
                    <a:pt x="8807" y="11"/>
                  </a:lnTo>
                  <a:lnTo>
                    <a:pt x="9069" y="10"/>
                  </a:lnTo>
                  <a:lnTo>
                    <a:pt x="9245" y="9"/>
                  </a:lnTo>
                  <a:lnTo>
                    <a:pt x="9324" y="7"/>
                  </a:lnTo>
                  <a:lnTo>
                    <a:pt x="9328" y="9"/>
                  </a:lnTo>
                  <a:lnTo>
                    <a:pt x="9332" y="10"/>
                  </a:lnTo>
                  <a:lnTo>
                    <a:pt x="9335" y="11"/>
                  </a:lnTo>
                  <a:lnTo>
                    <a:pt x="9340" y="11"/>
                  </a:lnTo>
                  <a:lnTo>
                    <a:pt x="9347" y="10"/>
                  </a:lnTo>
                  <a:lnTo>
                    <a:pt x="9354" y="8"/>
                  </a:lnTo>
                  <a:lnTo>
                    <a:pt x="9360" y="6"/>
                  </a:lnTo>
                  <a:lnTo>
                    <a:pt x="9367" y="4"/>
                  </a:lnTo>
                  <a:lnTo>
                    <a:pt x="9371" y="4"/>
                  </a:lnTo>
                  <a:lnTo>
                    <a:pt x="9375" y="4"/>
                  </a:lnTo>
                  <a:lnTo>
                    <a:pt x="9378" y="5"/>
                  </a:lnTo>
                  <a:lnTo>
                    <a:pt x="9382" y="6"/>
                  </a:lnTo>
                  <a:lnTo>
                    <a:pt x="9420" y="8"/>
                  </a:lnTo>
                  <a:lnTo>
                    <a:pt x="9456" y="10"/>
                  </a:lnTo>
                  <a:lnTo>
                    <a:pt x="9492" y="12"/>
                  </a:lnTo>
                  <a:lnTo>
                    <a:pt x="9528" y="14"/>
                  </a:lnTo>
                  <a:lnTo>
                    <a:pt x="9563" y="16"/>
                  </a:lnTo>
                  <a:lnTo>
                    <a:pt x="9599" y="17"/>
                  </a:lnTo>
                  <a:lnTo>
                    <a:pt x="9637" y="17"/>
                  </a:lnTo>
                  <a:lnTo>
                    <a:pt x="9675" y="15"/>
                  </a:lnTo>
                  <a:lnTo>
                    <a:pt x="9682" y="18"/>
                  </a:lnTo>
                  <a:lnTo>
                    <a:pt x="9687" y="19"/>
                  </a:lnTo>
                  <a:lnTo>
                    <a:pt x="9693" y="18"/>
                  </a:lnTo>
                  <a:lnTo>
                    <a:pt x="9699" y="15"/>
                  </a:lnTo>
                  <a:lnTo>
                    <a:pt x="9734" y="9"/>
                  </a:lnTo>
                  <a:lnTo>
                    <a:pt x="9771" y="2"/>
                  </a:lnTo>
                  <a:lnTo>
                    <a:pt x="9780" y="1"/>
                  </a:lnTo>
                  <a:lnTo>
                    <a:pt x="9789" y="0"/>
                  </a:lnTo>
                  <a:lnTo>
                    <a:pt x="9799" y="0"/>
                  </a:lnTo>
                  <a:lnTo>
                    <a:pt x="9807" y="0"/>
                  </a:lnTo>
                  <a:lnTo>
                    <a:pt x="9816" y="1"/>
                  </a:lnTo>
                  <a:lnTo>
                    <a:pt x="9825" y="3"/>
                  </a:lnTo>
                  <a:lnTo>
                    <a:pt x="9833" y="6"/>
                  </a:lnTo>
                  <a:lnTo>
                    <a:pt x="9841" y="10"/>
                  </a:lnTo>
                  <a:lnTo>
                    <a:pt x="9854" y="12"/>
                  </a:lnTo>
                  <a:lnTo>
                    <a:pt x="9865" y="13"/>
                  </a:lnTo>
                  <a:lnTo>
                    <a:pt x="9877" y="13"/>
                  </a:lnTo>
                  <a:lnTo>
                    <a:pt x="9888" y="13"/>
                  </a:lnTo>
                  <a:lnTo>
                    <a:pt x="9911" y="12"/>
                  </a:lnTo>
                  <a:lnTo>
                    <a:pt x="9934" y="11"/>
                  </a:lnTo>
                  <a:lnTo>
                    <a:pt x="9957" y="9"/>
                  </a:lnTo>
                  <a:lnTo>
                    <a:pt x="9980" y="8"/>
                  </a:lnTo>
                  <a:lnTo>
                    <a:pt x="9992" y="8"/>
                  </a:lnTo>
                  <a:lnTo>
                    <a:pt x="10004" y="8"/>
                  </a:lnTo>
                  <a:lnTo>
                    <a:pt x="10016" y="9"/>
                  </a:lnTo>
                  <a:lnTo>
                    <a:pt x="10030" y="11"/>
                  </a:lnTo>
                  <a:lnTo>
                    <a:pt x="10063" y="14"/>
                  </a:lnTo>
                  <a:lnTo>
                    <a:pt x="10099" y="15"/>
                  </a:lnTo>
                  <a:lnTo>
                    <a:pt x="10136" y="16"/>
                  </a:lnTo>
                  <a:lnTo>
                    <a:pt x="10174" y="17"/>
                  </a:lnTo>
                  <a:lnTo>
                    <a:pt x="10192" y="18"/>
                  </a:lnTo>
                  <a:lnTo>
                    <a:pt x="10211" y="20"/>
                  </a:lnTo>
                  <a:lnTo>
                    <a:pt x="10229" y="22"/>
                  </a:lnTo>
                  <a:lnTo>
                    <a:pt x="10247" y="24"/>
                  </a:lnTo>
                  <a:lnTo>
                    <a:pt x="10265" y="28"/>
                  </a:lnTo>
                  <a:lnTo>
                    <a:pt x="10282" y="32"/>
                  </a:lnTo>
                  <a:lnTo>
                    <a:pt x="10299" y="38"/>
                  </a:lnTo>
                  <a:lnTo>
                    <a:pt x="10316" y="45"/>
                  </a:lnTo>
                  <a:lnTo>
                    <a:pt x="10339" y="56"/>
                  </a:lnTo>
                  <a:lnTo>
                    <a:pt x="10363" y="69"/>
                  </a:lnTo>
                  <a:lnTo>
                    <a:pt x="10385" y="84"/>
                  </a:lnTo>
                  <a:lnTo>
                    <a:pt x="10408" y="100"/>
                  </a:lnTo>
                  <a:lnTo>
                    <a:pt x="10429" y="117"/>
                  </a:lnTo>
                  <a:lnTo>
                    <a:pt x="10451" y="135"/>
                  </a:lnTo>
                  <a:lnTo>
                    <a:pt x="10471" y="153"/>
                  </a:lnTo>
                  <a:lnTo>
                    <a:pt x="10491" y="171"/>
                  </a:lnTo>
                  <a:lnTo>
                    <a:pt x="10499" y="184"/>
                  </a:lnTo>
                  <a:lnTo>
                    <a:pt x="10506" y="198"/>
                  </a:lnTo>
                  <a:lnTo>
                    <a:pt x="10513" y="211"/>
                  </a:lnTo>
                  <a:lnTo>
                    <a:pt x="10519" y="226"/>
                  </a:lnTo>
                  <a:lnTo>
                    <a:pt x="10523" y="232"/>
                  </a:lnTo>
                  <a:lnTo>
                    <a:pt x="10527" y="239"/>
                  </a:lnTo>
                  <a:lnTo>
                    <a:pt x="10533" y="244"/>
                  </a:lnTo>
                  <a:lnTo>
                    <a:pt x="10538" y="249"/>
                  </a:lnTo>
                  <a:lnTo>
                    <a:pt x="10543" y="254"/>
                  </a:lnTo>
                  <a:lnTo>
                    <a:pt x="10549" y="258"/>
                  </a:lnTo>
                  <a:lnTo>
                    <a:pt x="10556" y="261"/>
                  </a:lnTo>
                  <a:lnTo>
                    <a:pt x="10564" y="263"/>
                  </a:lnTo>
                  <a:lnTo>
                    <a:pt x="10583" y="263"/>
                  </a:lnTo>
                  <a:lnTo>
                    <a:pt x="10600" y="264"/>
                  </a:lnTo>
                  <a:lnTo>
                    <a:pt x="10616" y="268"/>
                  </a:lnTo>
                  <a:lnTo>
                    <a:pt x="10633" y="271"/>
                  </a:lnTo>
                  <a:lnTo>
                    <a:pt x="10648" y="276"/>
                  </a:lnTo>
                  <a:lnTo>
                    <a:pt x="10662" y="283"/>
                  </a:lnTo>
                  <a:lnTo>
                    <a:pt x="10677" y="291"/>
                  </a:lnTo>
                  <a:lnTo>
                    <a:pt x="10691" y="301"/>
                  </a:lnTo>
                  <a:lnTo>
                    <a:pt x="10699" y="307"/>
                  </a:lnTo>
                  <a:lnTo>
                    <a:pt x="10706" y="314"/>
                  </a:lnTo>
                  <a:lnTo>
                    <a:pt x="10712" y="321"/>
                  </a:lnTo>
                  <a:lnTo>
                    <a:pt x="10720" y="328"/>
                  </a:lnTo>
                  <a:lnTo>
                    <a:pt x="10731" y="342"/>
                  </a:lnTo>
                  <a:lnTo>
                    <a:pt x="10741" y="358"/>
                  </a:lnTo>
                  <a:lnTo>
                    <a:pt x="10749" y="375"/>
                  </a:lnTo>
                  <a:lnTo>
                    <a:pt x="10756" y="392"/>
                  </a:lnTo>
                  <a:lnTo>
                    <a:pt x="10763" y="410"/>
                  </a:lnTo>
                  <a:lnTo>
                    <a:pt x="10768" y="427"/>
                  </a:lnTo>
                  <a:lnTo>
                    <a:pt x="10776" y="433"/>
                  </a:lnTo>
                  <a:lnTo>
                    <a:pt x="10785" y="438"/>
                  </a:lnTo>
                  <a:lnTo>
                    <a:pt x="10794" y="443"/>
                  </a:lnTo>
                  <a:lnTo>
                    <a:pt x="10804" y="446"/>
                  </a:lnTo>
                  <a:lnTo>
                    <a:pt x="10824" y="454"/>
                  </a:lnTo>
                  <a:lnTo>
                    <a:pt x="10844" y="460"/>
                  </a:lnTo>
                  <a:lnTo>
                    <a:pt x="10855" y="463"/>
                  </a:lnTo>
                  <a:lnTo>
                    <a:pt x="10864" y="467"/>
                  </a:lnTo>
                  <a:lnTo>
                    <a:pt x="10873" y="471"/>
                  </a:lnTo>
                  <a:lnTo>
                    <a:pt x="10882" y="476"/>
                  </a:lnTo>
                  <a:lnTo>
                    <a:pt x="10889" y="482"/>
                  </a:lnTo>
                  <a:lnTo>
                    <a:pt x="10897" y="489"/>
                  </a:lnTo>
                  <a:lnTo>
                    <a:pt x="10904" y="498"/>
                  </a:lnTo>
                  <a:lnTo>
                    <a:pt x="10910" y="509"/>
                  </a:lnTo>
                  <a:lnTo>
                    <a:pt x="10919" y="521"/>
                  </a:lnTo>
                  <a:lnTo>
                    <a:pt x="10929" y="534"/>
                  </a:lnTo>
                  <a:lnTo>
                    <a:pt x="10937" y="549"/>
                  </a:lnTo>
                  <a:lnTo>
                    <a:pt x="10945" y="563"/>
                  </a:lnTo>
                  <a:lnTo>
                    <a:pt x="10960" y="593"/>
                  </a:lnTo>
                  <a:lnTo>
                    <a:pt x="10972" y="623"/>
                  </a:lnTo>
                  <a:lnTo>
                    <a:pt x="10983" y="654"/>
                  </a:lnTo>
                  <a:lnTo>
                    <a:pt x="10994" y="686"/>
                  </a:lnTo>
                  <a:lnTo>
                    <a:pt x="11004" y="717"/>
                  </a:lnTo>
                  <a:lnTo>
                    <a:pt x="11014" y="747"/>
                  </a:lnTo>
                  <a:lnTo>
                    <a:pt x="11014" y="758"/>
                  </a:lnTo>
                  <a:lnTo>
                    <a:pt x="11015" y="768"/>
                  </a:lnTo>
                  <a:lnTo>
                    <a:pt x="11017" y="780"/>
                  </a:lnTo>
                  <a:lnTo>
                    <a:pt x="11020" y="790"/>
                  </a:lnTo>
                  <a:lnTo>
                    <a:pt x="11027" y="810"/>
                  </a:lnTo>
                  <a:lnTo>
                    <a:pt x="11034" y="832"/>
                  </a:lnTo>
                  <a:lnTo>
                    <a:pt x="11038" y="841"/>
                  </a:lnTo>
                  <a:lnTo>
                    <a:pt x="11040" y="851"/>
                  </a:lnTo>
                  <a:lnTo>
                    <a:pt x="11041" y="861"/>
                  </a:lnTo>
                  <a:lnTo>
                    <a:pt x="11041" y="872"/>
                  </a:lnTo>
                  <a:lnTo>
                    <a:pt x="11040" y="882"/>
                  </a:lnTo>
                  <a:lnTo>
                    <a:pt x="11038" y="892"/>
                  </a:lnTo>
                  <a:lnTo>
                    <a:pt x="11032" y="903"/>
                  </a:lnTo>
                  <a:lnTo>
                    <a:pt x="11026" y="913"/>
                  </a:lnTo>
                  <a:lnTo>
                    <a:pt x="10931" y="1086"/>
                  </a:lnTo>
                  <a:close/>
                  <a:moveTo>
                    <a:pt x="10885" y="1081"/>
                  </a:moveTo>
                  <a:lnTo>
                    <a:pt x="10878" y="1092"/>
                  </a:lnTo>
                  <a:lnTo>
                    <a:pt x="10871" y="1104"/>
                  </a:lnTo>
                  <a:lnTo>
                    <a:pt x="10862" y="1113"/>
                  </a:lnTo>
                  <a:lnTo>
                    <a:pt x="10853" y="1121"/>
                  </a:lnTo>
                  <a:lnTo>
                    <a:pt x="10843" y="1129"/>
                  </a:lnTo>
                  <a:lnTo>
                    <a:pt x="10833" y="1135"/>
                  </a:lnTo>
                  <a:lnTo>
                    <a:pt x="10823" y="1141"/>
                  </a:lnTo>
                  <a:lnTo>
                    <a:pt x="10812" y="1146"/>
                  </a:lnTo>
                  <a:lnTo>
                    <a:pt x="10800" y="1151"/>
                  </a:lnTo>
                  <a:lnTo>
                    <a:pt x="10789" y="1155"/>
                  </a:lnTo>
                  <a:lnTo>
                    <a:pt x="10778" y="1158"/>
                  </a:lnTo>
                  <a:lnTo>
                    <a:pt x="10766" y="1161"/>
                  </a:lnTo>
                  <a:lnTo>
                    <a:pt x="10742" y="1164"/>
                  </a:lnTo>
                  <a:lnTo>
                    <a:pt x="10719" y="1166"/>
                  </a:lnTo>
                  <a:lnTo>
                    <a:pt x="10714" y="1170"/>
                  </a:lnTo>
                  <a:lnTo>
                    <a:pt x="10711" y="1173"/>
                  </a:lnTo>
                  <a:lnTo>
                    <a:pt x="10709" y="1177"/>
                  </a:lnTo>
                  <a:lnTo>
                    <a:pt x="10708" y="1181"/>
                  </a:lnTo>
                  <a:lnTo>
                    <a:pt x="10708" y="1189"/>
                  </a:lnTo>
                  <a:lnTo>
                    <a:pt x="10710" y="1198"/>
                  </a:lnTo>
                  <a:lnTo>
                    <a:pt x="10712" y="1206"/>
                  </a:lnTo>
                  <a:lnTo>
                    <a:pt x="10715" y="1214"/>
                  </a:lnTo>
                  <a:lnTo>
                    <a:pt x="10715" y="1218"/>
                  </a:lnTo>
                  <a:lnTo>
                    <a:pt x="10717" y="1222"/>
                  </a:lnTo>
                  <a:lnTo>
                    <a:pt x="10717" y="1226"/>
                  </a:lnTo>
                  <a:lnTo>
                    <a:pt x="10715" y="1230"/>
                  </a:lnTo>
                  <a:lnTo>
                    <a:pt x="10712" y="1246"/>
                  </a:lnTo>
                  <a:lnTo>
                    <a:pt x="10709" y="1261"/>
                  </a:lnTo>
                  <a:lnTo>
                    <a:pt x="10705" y="1275"/>
                  </a:lnTo>
                  <a:lnTo>
                    <a:pt x="10699" y="1289"/>
                  </a:lnTo>
                  <a:lnTo>
                    <a:pt x="10692" y="1302"/>
                  </a:lnTo>
                  <a:lnTo>
                    <a:pt x="10684" y="1313"/>
                  </a:lnTo>
                  <a:lnTo>
                    <a:pt x="10679" y="1319"/>
                  </a:lnTo>
                  <a:lnTo>
                    <a:pt x="10673" y="1324"/>
                  </a:lnTo>
                  <a:lnTo>
                    <a:pt x="10666" y="1328"/>
                  </a:lnTo>
                  <a:lnTo>
                    <a:pt x="10660" y="1332"/>
                  </a:lnTo>
                  <a:lnTo>
                    <a:pt x="10654" y="1337"/>
                  </a:lnTo>
                  <a:lnTo>
                    <a:pt x="10647" y="1340"/>
                  </a:lnTo>
                  <a:lnTo>
                    <a:pt x="10641" y="1342"/>
                  </a:lnTo>
                  <a:lnTo>
                    <a:pt x="10634" y="1342"/>
                  </a:lnTo>
                  <a:lnTo>
                    <a:pt x="10620" y="1342"/>
                  </a:lnTo>
                  <a:lnTo>
                    <a:pt x="10607" y="1339"/>
                  </a:lnTo>
                  <a:lnTo>
                    <a:pt x="10595" y="1337"/>
                  </a:lnTo>
                  <a:lnTo>
                    <a:pt x="10583" y="1335"/>
                  </a:lnTo>
                  <a:lnTo>
                    <a:pt x="10576" y="1335"/>
                  </a:lnTo>
                  <a:lnTo>
                    <a:pt x="10571" y="1336"/>
                  </a:lnTo>
                  <a:lnTo>
                    <a:pt x="10566" y="1338"/>
                  </a:lnTo>
                  <a:lnTo>
                    <a:pt x="10561" y="1341"/>
                  </a:lnTo>
                  <a:lnTo>
                    <a:pt x="10555" y="1363"/>
                  </a:lnTo>
                  <a:lnTo>
                    <a:pt x="10548" y="1386"/>
                  </a:lnTo>
                  <a:lnTo>
                    <a:pt x="10539" y="1407"/>
                  </a:lnTo>
                  <a:lnTo>
                    <a:pt x="10528" y="1429"/>
                  </a:lnTo>
                  <a:lnTo>
                    <a:pt x="10518" y="1450"/>
                  </a:lnTo>
                  <a:lnTo>
                    <a:pt x="10505" y="1470"/>
                  </a:lnTo>
                  <a:lnTo>
                    <a:pt x="10492" y="1491"/>
                  </a:lnTo>
                  <a:lnTo>
                    <a:pt x="10477" y="1510"/>
                  </a:lnTo>
                  <a:lnTo>
                    <a:pt x="10462" y="1529"/>
                  </a:lnTo>
                  <a:lnTo>
                    <a:pt x="10445" y="1546"/>
                  </a:lnTo>
                  <a:lnTo>
                    <a:pt x="10427" y="1562"/>
                  </a:lnTo>
                  <a:lnTo>
                    <a:pt x="10408" y="1577"/>
                  </a:lnTo>
                  <a:lnTo>
                    <a:pt x="10388" y="1591"/>
                  </a:lnTo>
                  <a:lnTo>
                    <a:pt x="10367" y="1603"/>
                  </a:lnTo>
                  <a:lnTo>
                    <a:pt x="10344" y="1614"/>
                  </a:lnTo>
                  <a:lnTo>
                    <a:pt x="10322" y="1623"/>
                  </a:lnTo>
                  <a:lnTo>
                    <a:pt x="10298" y="1631"/>
                  </a:lnTo>
                  <a:lnTo>
                    <a:pt x="10276" y="1636"/>
                  </a:lnTo>
                  <a:lnTo>
                    <a:pt x="10253" y="1639"/>
                  </a:lnTo>
                  <a:lnTo>
                    <a:pt x="10230" y="1641"/>
                  </a:lnTo>
                  <a:lnTo>
                    <a:pt x="10207" y="1641"/>
                  </a:lnTo>
                  <a:lnTo>
                    <a:pt x="10184" y="1639"/>
                  </a:lnTo>
                  <a:lnTo>
                    <a:pt x="10160" y="1636"/>
                  </a:lnTo>
                  <a:lnTo>
                    <a:pt x="10137" y="1632"/>
                  </a:lnTo>
                  <a:lnTo>
                    <a:pt x="10117" y="1635"/>
                  </a:lnTo>
                  <a:lnTo>
                    <a:pt x="10098" y="1637"/>
                  </a:lnTo>
                  <a:lnTo>
                    <a:pt x="10079" y="1638"/>
                  </a:lnTo>
                  <a:lnTo>
                    <a:pt x="10059" y="1639"/>
                  </a:lnTo>
                  <a:lnTo>
                    <a:pt x="10021" y="1639"/>
                  </a:lnTo>
                  <a:lnTo>
                    <a:pt x="9983" y="1638"/>
                  </a:lnTo>
                  <a:lnTo>
                    <a:pt x="9944" y="1637"/>
                  </a:lnTo>
                  <a:lnTo>
                    <a:pt x="9905" y="1637"/>
                  </a:lnTo>
                  <a:lnTo>
                    <a:pt x="9885" y="1637"/>
                  </a:lnTo>
                  <a:lnTo>
                    <a:pt x="9866" y="1639"/>
                  </a:lnTo>
                  <a:lnTo>
                    <a:pt x="9846" y="1641"/>
                  </a:lnTo>
                  <a:lnTo>
                    <a:pt x="9826" y="1644"/>
                  </a:lnTo>
                  <a:lnTo>
                    <a:pt x="9804" y="1644"/>
                  </a:lnTo>
                  <a:lnTo>
                    <a:pt x="9781" y="1644"/>
                  </a:lnTo>
                  <a:lnTo>
                    <a:pt x="9759" y="1644"/>
                  </a:lnTo>
                  <a:lnTo>
                    <a:pt x="9737" y="1645"/>
                  </a:lnTo>
                  <a:lnTo>
                    <a:pt x="9715" y="1645"/>
                  </a:lnTo>
                  <a:lnTo>
                    <a:pt x="9692" y="1645"/>
                  </a:lnTo>
                  <a:lnTo>
                    <a:pt x="9671" y="1645"/>
                  </a:lnTo>
                  <a:lnTo>
                    <a:pt x="9647" y="1643"/>
                  </a:lnTo>
                  <a:lnTo>
                    <a:pt x="9638" y="1645"/>
                  </a:lnTo>
                  <a:lnTo>
                    <a:pt x="9629" y="1647"/>
                  </a:lnTo>
                  <a:lnTo>
                    <a:pt x="9620" y="1647"/>
                  </a:lnTo>
                  <a:lnTo>
                    <a:pt x="9611" y="1648"/>
                  </a:lnTo>
                  <a:lnTo>
                    <a:pt x="9593" y="1648"/>
                  </a:lnTo>
                  <a:lnTo>
                    <a:pt x="9575" y="1647"/>
                  </a:lnTo>
                  <a:lnTo>
                    <a:pt x="9556" y="1646"/>
                  </a:lnTo>
                  <a:lnTo>
                    <a:pt x="9538" y="1645"/>
                  </a:lnTo>
                  <a:lnTo>
                    <a:pt x="9519" y="1645"/>
                  </a:lnTo>
                  <a:lnTo>
                    <a:pt x="9500" y="1648"/>
                  </a:lnTo>
                  <a:lnTo>
                    <a:pt x="9394" y="1649"/>
                  </a:lnTo>
                  <a:lnTo>
                    <a:pt x="9188" y="1649"/>
                  </a:lnTo>
                  <a:lnTo>
                    <a:pt x="8898" y="1650"/>
                  </a:lnTo>
                  <a:lnTo>
                    <a:pt x="8536" y="1651"/>
                  </a:lnTo>
                  <a:lnTo>
                    <a:pt x="8118" y="1652"/>
                  </a:lnTo>
                  <a:lnTo>
                    <a:pt x="7657" y="1652"/>
                  </a:lnTo>
                  <a:lnTo>
                    <a:pt x="7168" y="1653"/>
                  </a:lnTo>
                  <a:lnTo>
                    <a:pt x="6665" y="1654"/>
                  </a:lnTo>
                  <a:lnTo>
                    <a:pt x="6161" y="1655"/>
                  </a:lnTo>
                  <a:lnTo>
                    <a:pt x="5673" y="1656"/>
                  </a:lnTo>
                  <a:lnTo>
                    <a:pt x="5212" y="1658"/>
                  </a:lnTo>
                  <a:lnTo>
                    <a:pt x="4793" y="1659"/>
                  </a:lnTo>
                  <a:lnTo>
                    <a:pt x="4431" y="1660"/>
                  </a:lnTo>
                  <a:lnTo>
                    <a:pt x="4139" y="1660"/>
                  </a:lnTo>
                  <a:lnTo>
                    <a:pt x="3933" y="1661"/>
                  </a:lnTo>
                  <a:lnTo>
                    <a:pt x="3826" y="1662"/>
                  </a:lnTo>
                  <a:lnTo>
                    <a:pt x="3805" y="1660"/>
                  </a:lnTo>
                  <a:lnTo>
                    <a:pt x="3784" y="1659"/>
                  </a:lnTo>
                  <a:lnTo>
                    <a:pt x="3763" y="1659"/>
                  </a:lnTo>
                  <a:lnTo>
                    <a:pt x="3743" y="1659"/>
                  </a:lnTo>
                  <a:lnTo>
                    <a:pt x="3701" y="1661"/>
                  </a:lnTo>
                  <a:lnTo>
                    <a:pt x="3659" y="1664"/>
                  </a:lnTo>
                  <a:lnTo>
                    <a:pt x="3616" y="1666"/>
                  </a:lnTo>
                  <a:lnTo>
                    <a:pt x="3574" y="1668"/>
                  </a:lnTo>
                  <a:lnTo>
                    <a:pt x="3553" y="1668"/>
                  </a:lnTo>
                  <a:lnTo>
                    <a:pt x="3531" y="1668"/>
                  </a:lnTo>
                  <a:lnTo>
                    <a:pt x="3509" y="1667"/>
                  </a:lnTo>
                  <a:lnTo>
                    <a:pt x="3487" y="1666"/>
                  </a:lnTo>
                  <a:lnTo>
                    <a:pt x="3463" y="1666"/>
                  </a:lnTo>
                  <a:lnTo>
                    <a:pt x="3438" y="1666"/>
                  </a:lnTo>
                  <a:lnTo>
                    <a:pt x="3414" y="1666"/>
                  </a:lnTo>
                  <a:lnTo>
                    <a:pt x="3388" y="1666"/>
                  </a:lnTo>
                  <a:lnTo>
                    <a:pt x="3363" y="1666"/>
                  </a:lnTo>
                  <a:lnTo>
                    <a:pt x="3338" y="1666"/>
                  </a:lnTo>
                  <a:lnTo>
                    <a:pt x="3312" y="1667"/>
                  </a:lnTo>
                  <a:lnTo>
                    <a:pt x="3287" y="1668"/>
                  </a:lnTo>
                  <a:lnTo>
                    <a:pt x="3252" y="1668"/>
                  </a:lnTo>
                  <a:lnTo>
                    <a:pt x="3217" y="1668"/>
                  </a:lnTo>
                  <a:lnTo>
                    <a:pt x="3201" y="1668"/>
                  </a:lnTo>
                  <a:lnTo>
                    <a:pt x="3185" y="1669"/>
                  </a:lnTo>
                  <a:lnTo>
                    <a:pt x="3169" y="1670"/>
                  </a:lnTo>
                  <a:lnTo>
                    <a:pt x="3155" y="1672"/>
                  </a:lnTo>
                  <a:lnTo>
                    <a:pt x="3099" y="1673"/>
                  </a:lnTo>
                  <a:lnTo>
                    <a:pt x="3042" y="1673"/>
                  </a:lnTo>
                  <a:lnTo>
                    <a:pt x="2986" y="1673"/>
                  </a:lnTo>
                  <a:lnTo>
                    <a:pt x="2931" y="1674"/>
                  </a:lnTo>
                  <a:lnTo>
                    <a:pt x="2876" y="1674"/>
                  </a:lnTo>
                  <a:lnTo>
                    <a:pt x="2821" y="1675"/>
                  </a:lnTo>
                  <a:lnTo>
                    <a:pt x="2766" y="1675"/>
                  </a:lnTo>
                  <a:lnTo>
                    <a:pt x="2711" y="1676"/>
                  </a:lnTo>
                  <a:lnTo>
                    <a:pt x="2657" y="1677"/>
                  </a:lnTo>
                  <a:lnTo>
                    <a:pt x="2603" y="1677"/>
                  </a:lnTo>
                  <a:lnTo>
                    <a:pt x="2549" y="1678"/>
                  </a:lnTo>
                  <a:lnTo>
                    <a:pt x="2495" y="1678"/>
                  </a:lnTo>
                  <a:lnTo>
                    <a:pt x="2440" y="1679"/>
                  </a:lnTo>
                  <a:lnTo>
                    <a:pt x="2386" y="1679"/>
                  </a:lnTo>
                  <a:lnTo>
                    <a:pt x="2332" y="1679"/>
                  </a:lnTo>
                  <a:lnTo>
                    <a:pt x="2278" y="1679"/>
                  </a:lnTo>
                  <a:lnTo>
                    <a:pt x="2197" y="1680"/>
                  </a:lnTo>
                  <a:lnTo>
                    <a:pt x="2118" y="1680"/>
                  </a:lnTo>
                  <a:lnTo>
                    <a:pt x="2041" y="1681"/>
                  </a:lnTo>
                  <a:lnTo>
                    <a:pt x="1965" y="1682"/>
                  </a:lnTo>
                  <a:lnTo>
                    <a:pt x="1888" y="1683"/>
                  </a:lnTo>
                  <a:lnTo>
                    <a:pt x="1811" y="1684"/>
                  </a:lnTo>
                  <a:lnTo>
                    <a:pt x="1731" y="1686"/>
                  </a:lnTo>
                  <a:lnTo>
                    <a:pt x="1649" y="1687"/>
                  </a:lnTo>
                  <a:lnTo>
                    <a:pt x="1564" y="1687"/>
                  </a:lnTo>
                  <a:lnTo>
                    <a:pt x="1478" y="1687"/>
                  </a:lnTo>
                  <a:lnTo>
                    <a:pt x="1392" y="1687"/>
                  </a:lnTo>
                  <a:lnTo>
                    <a:pt x="1306" y="1688"/>
                  </a:lnTo>
                  <a:lnTo>
                    <a:pt x="1219" y="1688"/>
                  </a:lnTo>
                  <a:lnTo>
                    <a:pt x="1132" y="1688"/>
                  </a:lnTo>
                  <a:lnTo>
                    <a:pt x="1045" y="1689"/>
                  </a:lnTo>
                  <a:lnTo>
                    <a:pt x="957" y="1689"/>
                  </a:lnTo>
                  <a:lnTo>
                    <a:pt x="929" y="1690"/>
                  </a:lnTo>
                  <a:lnTo>
                    <a:pt x="902" y="1689"/>
                  </a:lnTo>
                  <a:lnTo>
                    <a:pt x="874" y="1688"/>
                  </a:lnTo>
                  <a:lnTo>
                    <a:pt x="848" y="1685"/>
                  </a:lnTo>
                  <a:lnTo>
                    <a:pt x="821" y="1681"/>
                  </a:lnTo>
                  <a:lnTo>
                    <a:pt x="796" y="1676"/>
                  </a:lnTo>
                  <a:lnTo>
                    <a:pt x="769" y="1670"/>
                  </a:lnTo>
                  <a:lnTo>
                    <a:pt x="744" y="1662"/>
                  </a:lnTo>
                  <a:lnTo>
                    <a:pt x="720" y="1653"/>
                  </a:lnTo>
                  <a:lnTo>
                    <a:pt x="695" y="1643"/>
                  </a:lnTo>
                  <a:lnTo>
                    <a:pt x="672" y="1631"/>
                  </a:lnTo>
                  <a:lnTo>
                    <a:pt x="649" y="1618"/>
                  </a:lnTo>
                  <a:lnTo>
                    <a:pt x="627" y="1603"/>
                  </a:lnTo>
                  <a:lnTo>
                    <a:pt x="606" y="1588"/>
                  </a:lnTo>
                  <a:lnTo>
                    <a:pt x="586" y="1571"/>
                  </a:lnTo>
                  <a:lnTo>
                    <a:pt x="567" y="1552"/>
                  </a:lnTo>
                  <a:lnTo>
                    <a:pt x="553" y="1536"/>
                  </a:lnTo>
                  <a:lnTo>
                    <a:pt x="541" y="1519"/>
                  </a:lnTo>
                  <a:lnTo>
                    <a:pt x="531" y="1500"/>
                  </a:lnTo>
                  <a:lnTo>
                    <a:pt x="522" y="1481"/>
                  </a:lnTo>
                  <a:lnTo>
                    <a:pt x="518" y="1470"/>
                  </a:lnTo>
                  <a:lnTo>
                    <a:pt x="514" y="1461"/>
                  </a:lnTo>
                  <a:lnTo>
                    <a:pt x="511" y="1451"/>
                  </a:lnTo>
                  <a:lnTo>
                    <a:pt x="509" y="1440"/>
                  </a:lnTo>
                  <a:lnTo>
                    <a:pt x="507" y="1430"/>
                  </a:lnTo>
                  <a:lnTo>
                    <a:pt x="505" y="1418"/>
                  </a:lnTo>
                  <a:lnTo>
                    <a:pt x="505" y="1407"/>
                  </a:lnTo>
                  <a:lnTo>
                    <a:pt x="504" y="1396"/>
                  </a:lnTo>
                  <a:lnTo>
                    <a:pt x="501" y="1392"/>
                  </a:lnTo>
                  <a:lnTo>
                    <a:pt x="499" y="1390"/>
                  </a:lnTo>
                  <a:lnTo>
                    <a:pt x="496" y="1389"/>
                  </a:lnTo>
                  <a:lnTo>
                    <a:pt x="493" y="1388"/>
                  </a:lnTo>
                  <a:lnTo>
                    <a:pt x="486" y="1388"/>
                  </a:lnTo>
                  <a:lnTo>
                    <a:pt x="480" y="1390"/>
                  </a:lnTo>
                  <a:lnTo>
                    <a:pt x="473" y="1393"/>
                  </a:lnTo>
                  <a:lnTo>
                    <a:pt x="466" y="1395"/>
                  </a:lnTo>
                  <a:lnTo>
                    <a:pt x="462" y="1395"/>
                  </a:lnTo>
                  <a:lnTo>
                    <a:pt x="459" y="1395"/>
                  </a:lnTo>
                  <a:lnTo>
                    <a:pt x="456" y="1395"/>
                  </a:lnTo>
                  <a:lnTo>
                    <a:pt x="452" y="1393"/>
                  </a:lnTo>
                  <a:lnTo>
                    <a:pt x="440" y="1395"/>
                  </a:lnTo>
                  <a:lnTo>
                    <a:pt x="428" y="1394"/>
                  </a:lnTo>
                  <a:lnTo>
                    <a:pt x="415" y="1392"/>
                  </a:lnTo>
                  <a:lnTo>
                    <a:pt x="404" y="1388"/>
                  </a:lnTo>
                  <a:lnTo>
                    <a:pt x="393" y="1383"/>
                  </a:lnTo>
                  <a:lnTo>
                    <a:pt x="383" y="1375"/>
                  </a:lnTo>
                  <a:lnTo>
                    <a:pt x="372" y="1367"/>
                  </a:lnTo>
                  <a:lnTo>
                    <a:pt x="363" y="1357"/>
                  </a:lnTo>
                  <a:lnTo>
                    <a:pt x="359" y="1352"/>
                  </a:lnTo>
                  <a:lnTo>
                    <a:pt x="356" y="1346"/>
                  </a:lnTo>
                  <a:lnTo>
                    <a:pt x="354" y="1340"/>
                  </a:lnTo>
                  <a:lnTo>
                    <a:pt x="353" y="1334"/>
                  </a:lnTo>
                  <a:lnTo>
                    <a:pt x="351" y="1320"/>
                  </a:lnTo>
                  <a:lnTo>
                    <a:pt x="350" y="1306"/>
                  </a:lnTo>
                  <a:lnTo>
                    <a:pt x="350" y="1293"/>
                  </a:lnTo>
                  <a:lnTo>
                    <a:pt x="350" y="1278"/>
                  </a:lnTo>
                  <a:lnTo>
                    <a:pt x="348" y="1265"/>
                  </a:lnTo>
                  <a:lnTo>
                    <a:pt x="345" y="1253"/>
                  </a:lnTo>
                  <a:lnTo>
                    <a:pt x="327" y="1249"/>
                  </a:lnTo>
                  <a:lnTo>
                    <a:pt x="309" y="1246"/>
                  </a:lnTo>
                  <a:lnTo>
                    <a:pt x="290" y="1244"/>
                  </a:lnTo>
                  <a:lnTo>
                    <a:pt x="270" y="1242"/>
                  </a:lnTo>
                  <a:lnTo>
                    <a:pt x="248" y="1232"/>
                  </a:lnTo>
                  <a:lnTo>
                    <a:pt x="224" y="1221"/>
                  </a:lnTo>
                  <a:lnTo>
                    <a:pt x="202" y="1210"/>
                  </a:lnTo>
                  <a:lnTo>
                    <a:pt x="178" y="1197"/>
                  </a:lnTo>
                  <a:lnTo>
                    <a:pt x="174" y="1190"/>
                  </a:lnTo>
                  <a:lnTo>
                    <a:pt x="169" y="1185"/>
                  </a:lnTo>
                  <a:lnTo>
                    <a:pt x="164" y="1180"/>
                  </a:lnTo>
                  <a:lnTo>
                    <a:pt x="158" y="1175"/>
                  </a:lnTo>
                  <a:lnTo>
                    <a:pt x="145" y="1165"/>
                  </a:lnTo>
                  <a:lnTo>
                    <a:pt x="135" y="1154"/>
                  </a:lnTo>
                  <a:lnTo>
                    <a:pt x="124" y="1140"/>
                  </a:lnTo>
                  <a:lnTo>
                    <a:pt x="113" y="1126"/>
                  </a:lnTo>
                  <a:lnTo>
                    <a:pt x="102" y="1112"/>
                  </a:lnTo>
                  <a:lnTo>
                    <a:pt x="92" y="1097"/>
                  </a:lnTo>
                  <a:lnTo>
                    <a:pt x="84" y="1082"/>
                  </a:lnTo>
                  <a:lnTo>
                    <a:pt x="76" y="1067"/>
                  </a:lnTo>
                  <a:lnTo>
                    <a:pt x="70" y="1051"/>
                  </a:lnTo>
                  <a:lnTo>
                    <a:pt x="64" y="1035"/>
                  </a:lnTo>
                  <a:lnTo>
                    <a:pt x="59" y="1019"/>
                  </a:lnTo>
                  <a:lnTo>
                    <a:pt x="53" y="1002"/>
                  </a:lnTo>
                  <a:lnTo>
                    <a:pt x="50" y="985"/>
                  </a:lnTo>
                  <a:lnTo>
                    <a:pt x="48" y="969"/>
                  </a:lnTo>
                  <a:lnTo>
                    <a:pt x="47" y="951"/>
                  </a:lnTo>
                  <a:lnTo>
                    <a:pt x="46" y="934"/>
                  </a:lnTo>
                  <a:lnTo>
                    <a:pt x="47" y="917"/>
                  </a:lnTo>
                  <a:lnTo>
                    <a:pt x="49" y="899"/>
                  </a:lnTo>
                  <a:lnTo>
                    <a:pt x="54" y="879"/>
                  </a:lnTo>
                  <a:lnTo>
                    <a:pt x="61" y="858"/>
                  </a:lnTo>
                  <a:lnTo>
                    <a:pt x="68" y="839"/>
                  </a:lnTo>
                  <a:lnTo>
                    <a:pt x="77" y="819"/>
                  </a:lnTo>
                  <a:lnTo>
                    <a:pt x="86" y="800"/>
                  </a:lnTo>
                  <a:lnTo>
                    <a:pt x="96" y="782"/>
                  </a:lnTo>
                  <a:lnTo>
                    <a:pt x="108" y="764"/>
                  </a:lnTo>
                  <a:lnTo>
                    <a:pt x="120" y="746"/>
                  </a:lnTo>
                  <a:lnTo>
                    <a:pt x="132" y="729"/>
                  </a:lnTo>
                  <a:lnTo>
                    <a:pt x="146" y="712"/>
                  </a:lnTo>
                  <a:lnTo>
                    <a:pt x="160" y="696"/>
                  </a:lnTo>
                  <a:lnTo>
                    <a:pt x="174" y="679"/>
                  </a:lnTo>
                  <a:lnTo>
                    <a:pt x="189" y="664"/>
                  </a:lnTo>
                  <a:lnTo>
                    <a:pt x="205" y="649"/>
                  </a:lnTo>
                  <a:lnTo>
                    <a:pt x="221" y="634"/>
                  </a:lnTo>
                  <a:lnTo>
                    <a:pt x="236" y="620"/>
                  </a:lnTo>
                  <a:lnTo>
                    <a:pt x="245" y="614"/>
                  </a:lnTo>
                  <a:lnTo>
                    <a:pt x="252" y="609"/>
                  </a:lnTo>
                  <a:lnTo>
                    <a:pt x="260" y="605"/>
                  </a:lnTo>
                  <a:lnTo>
                    <a:pt x="268" y="602"/>
                  </a:lnTo>
                  <a:lnTo>
                    <a:pt x="285" y="597"/>
                  </a:lnTo>
                  <a:lnTo>
                    <a:pt x="303" y="593"/>
                  </a:lnTo>
                  <a:lnTo>
                    <a:pt x="339" y="588"/>
                  </a:lnTo>
                  <a:lnTo>
                    <a:pt x="375" y="581"/>
                  </a:lnTo>
                  <a:lnTo>
                    <a:pt x="380" y="577"/>
                  </a:lnTo>
                  <a:lnTo>
                    <a:pt x="383" y="572"/>
                  </a:lnTo>
                  <a:lnTo>
                    <a:pt x="385" y="567"/>
                  </a:lnTo>
                  <a:lnTo>
                    <a:pt x="386" y="562"/>
                  </a:lnTo>
                  <a:lnTo>
                    <a:pt x="386" y="551"/>
                  </a:lnTo>
                  <a:lnTo>
                    <a:pt x="386" y="537"/>
                  </a:lnTo>
                  <a:lnTo>
                    <a:pt x="385" y="525"/>
                  </a:lnTo>
                  <a:lnTo>
                    <a:pt x="384" y="513"/>
                  </a:lnTo>
                  <a:lnTo>
                    <a:pt x="385" y="507"/>
                  </a:lnTo>
                  <a:lnTo>
                    <a:pt x="386" y="501"/>
                  </a:lnTo>
                  <a:lnTo>
                    <a:pt x="388" y="494"/>
                  </a:lnTo>
                  <a:lnTo>
                    <a:pt x="391" y="489"/>
                  </a:lnTo>
                  <a:lnTo>
                    <a:pt x="396" y="484"/>
                  </a:lnTo>
                  <a:lnTo>
                    <a:pt x="400" y="479"/>
                  </a:lnTo>
                  <a:lnTo>
                    <a:pt x="406" y="475"/>
                  </a:lnTo>
                  <a:lnTo>
                    <a:pt x="411" y="472"/>
                  </a:lnTo>
                  <a:lnTo>
                    <a:pt x="422" y="467"/>
                  </a:lnTo>
                  <a:lnTo>
                    <a:pt x="434" y="464"/>
                  </a:lnTo>
                  <a:lnTo>
                    <a:pt x="439" y="467"/>
                  </a:lnTo>
                  <a:lnTo>
                    <a:pt x="444" y="469"/>
                  </a:lnTo>
                  <a:lnTo>
                    <a:pt x="449" y="470"/>
                  </a:lnTo>
                  <a:lnTo>
                    <a:pt x="454" y="471"/>
                  </a:lnTo>
                  <a:lnTo>
                    <a:pt x="463" y="471"/>
                  </a:lnTo>
                  <a:lnTo>
                    <a:pt x="474" y="469"/>
                  </a:lnTo>
                  <a:lnTo>
                    <a:pt x="483" y="466"/>
                  </a:lnTo>
                  <a:lnTo>
                    <a:pt x="492" y="462"/>
                  </a:lnTo>
                  <a:lnTo>
                    <a:pt x="501" y="457"/>
                  </a:lnTo>
                  <a:lnTo>
                    <a:pt x="510" y="450"/>
                  </a:lnTo>
                  <a:lnTo>
                    <a:pt x="515" y="442"/>
                  </a:lnTo>
                  <a:lnTo>
                    <a:pt x="520" y="432"/>
                  </a:lnTo>
                  <a:lnTo>
                    <a:pt x="523" y="422"/>
                  </a:lnTo>
                  <a:lnTo>
                    <a:pt x="526" y="412"/>
                  </a:lnTo>
                  <a:lnTo>
                    <a:pt x="530" y="389"/>
                  </a:lnTo>
                  <a:lnTo>
                    <a:pt x="535" y="368"/>
                  </a:lnTo>
                  <a:lnTo>
                    <a:pt x="541" y="353"/>
                  </a:lnTo>
                  <a:lnTo>
                    <a:pt x="546" y="339"/>
                  </a:lnTo>
                  <a:lnTo>
                    <a:pt x="553" y="326"/>
                  </a:lnTo>
                  <a:lnTo>
                    <a:pt x="560" y="312"/>
                  </a:lnTo>
                  <a:lnTo>
                    <a:pt x="568" y="300"/>
                  </a:lnTo>
                  <a:lnTo>
                    <a:pt x="576" y="288"/>
                  </a:lnTo>
                  <a:lnTo>
                    <a:pt x="585" y="276"/>
                  </a:lnTo>
                  <a:lnTo>
                    <a:pt x="594" y="264"/>
                  </a:lnTo>
                  <a:lnTo>
                    <a:pt x="604" y="253"/>
                  </a:lnTo>
                  <a:lnTo>
                    <a:pt x="615" y="242"/>
                  </a:lnTo>
                  <a:lnTo>
                    <a:pt x="626" y="232"/>
                  </a:lnTo>
                  <a:lnTo>
                    <a:pt x="636" y="223"/>
                  </a:lnTo>
                  <a:lnTo>
                    <a:pt x="648" y="213"/>
                  </a:lnTo>
                  <a:lnTo>
                    <a:pt x="660" y="204"/>
                  </a:lnTo>
                  <a:lnTo>
                    <a:pt x="672" y="195"/>
                  </a:lnTo>
                  <a:lnTo>
                    <a:pt x="685" y="187"/>
                  </a:lnTo>
                  <a:lnTo>
                    <a:pt x="711" y="172"/>
                  </a:lnTo>
                  <a:lnTo>
                    <a:pt x="738" y="159"/>
                  </a:lnTo>
                  <a:lnTo>
                    <a:pt x="766" y="147"/>
                  </a:lnTo>
                  <a:lnTo>
                    <a:pt x="795" y="138"/>
                  </a:lnTo>
                  <a:lnTo>
                    <a:pt x="823" y="130"/>
                  </a:lnTo>
                  <a:lnTo>
                    <a:pt x="853" y="123"/>
                  </a:lnTo>
                  <a:lnTo>
                    <a:pt x="881" y="119"/>
                  </a:lnTo>
                  <a:lnTo>
                    <a:pt x="911" y="117"/>
                  </a:lnTo>
                  <a:lnTo>
                    <a:pt x="917" y="115"/>
                  </a:lnTo>
                  <a:lnTo>
                    <a:pt x="924" y="113"/>
                  </a:lnTo>
                  <a:lnTo>
                    <a:pt x="931" y="113"/>
                  </a:lnTo>
                  <a:lnTo>
                    <a:pt x="938" y="113"/>
                  </a:lnTo>
                  <a:lnTo>
                    <a:pt x="952" y="113"/>
                  </a:lnTo>
                  <a:lnTo>
                    <a:pt x="966" y="114"/>
                  </a:lnTo>
                  <a:lnTo>
                    <a:pt x="980" y="115"/>
                  </a:lnTo>
                  <a:lnTo>
                    <a:pt x="994" y="114"/>
                  </a:lnTo>
                  <a:lnTo>
                    <a:pt x="1000" y="112"/>
                  </a:lnTo>
                  <a:lnTo>
                    <a:pt x="1006" y="110"/>
                  </a:lnTo>
                  <a:lnTo>
                    <a:pt x="1012" y="107"/>
                  </a:lnTo>
                  <a:lnTo>
                    <a:pt x="1018" y="103"/>
                  </a:lnTo>
                  <a:lnTo>
                    <a:pt x="1055" y="106"/>
                  </a:lnTo>
                  <a:lnTo>
                    <a:pt x="1092" y="108"/>
                  </a:lnTo>
                  <a:lnTo>
                    <a:pt x="1128" y="109"/>
                  </a:lnTo>
                  <a:lnTo>
                    <a:pt x="1165" y="109"/>
                  </a:lnTo>
                  <a:lnTo>
                    <a:pt x="1235" y="109"/>
                  </a:lnTo>
                  <a:lnTo>
                    <a:pt x="1306" y="108"/>
                  </a:lnTo>
                  <a:lnTo>
                    <a:pt x="1376" y="106"/>
                  </a:lnTo>
                  <a:lnTo>
                    <a:pt x="1445" y="105"/>
                  </a:lnTo>
                  <a:lnTo>
                    <a:pt x="1513" y="104"/>
                  </a:lnTo>
                  <a:lnTo>
                    <a:pt x="1582" y="106"/>
                  </a:lnTo>
                  <a:lnTo>
                    <a:pt x="1647" y="103"/>
                  </a:lnTo>
                  <a:lnTo>
                    <a:pt x="1714" y="102"/>
                  </a:lnTo>
                  <a:lnTo>
                    <a:pt x="1782" y="101"/>
                  </a:lnTo>
                  <a:lnTo>
                    <a:pt x="1850" y="101"/>
                  </a:lnTo>
                  <a:lnTo>
                    <a:pt x="1918" y="101"/>
                  </a:lnTo>
                  <a:lnTo>
                    <a:pt x="1986" y="100"/>
                  </a:lnTo>
                  <a:lnTo>
                    <a:pt x="2054" y="99"/>
                  </a:lnTo>
                  <a:lnTo>
                    <a:pt x="2120" y="97"/>
                  </a:lnTo>
                  <a:lnTo>
                    <a:pt x="2205" y="96"/>
                  </a:lnTo>
                  <a:lnTo>
                    <a:pt x="2291" y="95"/>
                  </a:lnTo>
                  <a:lnTo>
                    <a:pt x="2379" y="93"/>
                  </a:lnTo>
                  <a:lnTo>
                    <a:pt x="2467" y="91"/>
                  </a:lnTo>
                  <a:lnTo>
                    <a:pt x="2555" y="90"/>
                  </a:lnTo>
                  <a:lnTo>
                    <a:pt x="2641" y="88"/>
                  </a:lnTo>
                  <a:lnTo>
                    <a:pt x="2726" y="88"/>
                  </a:lnTo>
                  <a:lnTo>
                    <a:pt x="2807" y="89"/>
                  </a:lnTo>
                  <a:lnTo>
                    <a:pt x="2957" y="88"/>
                  </a:lnTo>
                  <a:lnTo>
                    <a:pt x="3205" y="87"/>
                  </a:lnTo>
                  <a:lnTo>
                    <a:pt x="3539" y="86"/>
                  </a:lnTo>
                  <a:lnTo>
                    <a:pt x="3944" y="85"/>
                  </a:lnTo>
                  <a:lnTo>
                    <a:pt x="4405" y="84"/>
                  </a:lnTo>
                  <a:lnTo>
                    <a:pt x="4909" y="81"/>
                  </a:lnTo>
                  <a:lnTo>
                    <a:pt x="5442" y="80"/>
                  </a:lnTo>
                  <a:lnTo>
                    <a:pt x="5989" y="78"/>
                  </a:lnTo>
                  <a:lnTo>
                    <a:pt x="6536" y="77"/>
                  </a:lnTo>
                  <a:lnTo>
                    <a:pt x="7068" y="75"/>
                  </a:lnTo>
                  <a:lnTo>
                    <a:pt x="7572" y="74"/>
                  </a:lnTo>
                  <a:lnTo>
                    <a:pt x="8034" y="72"/>
                  </a:lnTo>
                  <a:lnTo>
                    <a:pt x="8440" y="71"/>
                  </a:lnTo>
                  <a:lnTo>
                    <a:pt x="8775" y="69"/>
                  </a:lnTo>
                  <a:lnTo>
                    <a:pt x="9026" y="68"/>
                  </a:lnTo>
                  <a:lnTo>
                    <a:pt x="9177" y="67"/>
                  </a:lnTo>
                  <a:lnTo>
                    <a:pt x="9264" y="64"/>
                  </a:lnTo>
                  <a:lnTo>
                    <a:pt x="9352" y="62"/>
                  </a:lnTo>
                  <a:lnTo>
                    <a:pt x="9441" y="61"/>
                  </a:lnTo>
                  <a:lnTo>
                    <a:pt x="9530" y="61"/>
                  </a:lnTo>
                  <a:lnTo>
                    <a:pt x="9619" y="61"/>
                  </a:lnTo>
                  <a:lnTo>
                    <a:pt x="9708" y="61"/>
                  </a:lnTo>
                  <a:lnTo>
                    <a:pt x="9796" y="62"/>
                  </a:lnTo>
                  <a:lnTo>
                    <a:pt x="9884" y="62"/>
                  </a:lnTo>
                  <a:lnTo>
                    <a:pt x="9917" y="64"/>
                  </a:lnTo>
                  <a:lnTo>
                    <a:pt x="9949" y="67"/>
                  </a:lnTo>
                  <a:lnTo>
                    <a:pt x="9965" y="69"/>
                  </a:lnTo>
                  <a:lnTo>
                    <a:pt x="9982" y="70"/>
                  </a:lnTo>
                  <a:lnTo>
                    <a:pt x="9998" y="69"/>
                  </a:lnTo>
                  <a:lnTo>
                    <a:pt x="10014" y="66"/>
                  </a:lnTo>
                  <a:lnTo>
                    <a:pt x="10031" y="70"/>
                  </a:lnTo>
                  <a:lnTo>
                    <a:pt x="10048" y="72"/>
                  </a:lnTo>
                  <a:lnTo>
                    <a:pt x="10065" y="73"/>
                  </a:lnTo>
                  <a:lnTo>
                    <a:pt x="10083" y="73"/>
                  </a:lnTo>
                  <a:lnTo>
                    <a:pt x="10117" y="72"/>
                  </a:lnTo>
                  <a:lnTo>
                    <a:pt x="10151" y="70"/>
                  </a:lnTo>
                  <a:lnTo>
                    <a:pt x="10168" y="69"/>
                  </a:lnTo>
                  <a:lnTo>
                    <a:pt x="10184" y="69"/>
                  </a:lnTo>
                  <a:lnTo>
                    <a:pt x="10200" y="69"/>
                  </a:lnTo>
                  <a:lnTo>
                    <a:pt x="10217" y="71"/>
                  </a:lnTo>
                  <a:lnTo>
                    <a:pt x="10232" y="74"/>
                  </a:lnTo>
                  <a:lnTo>
                    <a:pt x="10248" y="79"/>
                  </a:lnTo>
                  <a:lnTo>
                    <a:pt x="10264" y="86"/>
                  </a:lnTo>
                  <a:lnTo>
                    <a:pt x="10278" y="94"/>
                  </a:lnTo>
                  <a:lnTo>
                    <a:pt x="10294" y="101"/>
                  </a:lnTo>
                  <a:lnTo>
                    <a:pt x="10310" y="109"/>
                  </a:lnTo>
                  <a:lnTo>
                    <a:pt x="10325" y="117"/>
                  </a:lnTo>
                  <a:lnTo>
                    <a:pt x="10340" y="126"/>
                  </a:lnTo>
                  <a:lnTo>
                    <a:pt x="10356" y="136"/>
                  </a:lnTo>
                  <a:lnTo>
                    <a:pt x="10370" y="146"/>
                  </a:lnTo>
                  <a:lnTo>
                    <a:pt x="10385" y="157"/>
                  </a:lnTo>
                  <a:lnTo>
                    <a:pt x="10399" y="168"/>
                  </a:lnTo>
                  <a:lnTo>
                    <a:pt x="10412" y="180"/>
                  </a:lnTo>
                  <a:lnTo>
                    <a:pt x="10425" y="193"/>
                  </a:lnTo>
                  <a:lnTo>
                    <a:pt x="10437" y="206"/>
                  </a:lnTo>
                  <a:lnTo>
                    <a:pt x="10449" y="219"/>
                  </a:lnTo>
                  <a:lnTo>
                    <a:pt x="10459" y="234"/>
                  </a:lnTo>
                  <a:lnTo>
                    <a:pt x="10468" y="248"/>
                  </a:lnTo>
                  <a:lnTo>
                    <a:pt x="10477" y="263"/>
                  </a:lnTo>
                  <a:lnTo>
                    <a:pt x="10484" y="280"/>
                  </a:lnTo>
                  <a:lnTo>
                    <a:pt x="10493" y="284"/>
                  </a:lnTo>
                  <a:lnTo>
                    <a:pt x="10500" y="289"/>
                  </a:lnTo>
                  <a:lnTo>
                    <a:pt x="10506" y="295"/>
                  </a:lnTo>
                  <a:lnTo>
                    <a:pt x="10511" y="301"/>
                  </a:lnTo>
                  <a:lnTo>
                    <a:pt x="10517" y="307"/>
                  </a:lnTo>
                  <a:lnTo>
                    <a:pt x="10523" y="312"/>
                  </a:lnTo>
                  <a:lnTo>
                    <a:pt x="10526" y="315"/>
                  </a:lnTo>
                  <a:lnTo>
                    <a:pt x="10530" y="317"/>
                  </a:lnTo>
                  <a:lnTo>
                    <a:pt x="10536" y="318"/>
                  </a:lnTo>
                  <a:lnTo>
                    <a:pt x="10540" y="319"/>
                  </a:lnTo>
                  <a:lnTo>
                    <a:pt x="10547" y="317"/>
                  </a:lnTo>
                  <a:lnTo>
                    <a:pt x="10553" y="316"/>
                  </a:lnTo>
                  <a:lnTo>
                    <a:pt x="10558" y="316"/>
                  </a:lnTo>
                  <a:lnTo>
                    <a:pt x="10564" y="316"/>
                  </a:lnTo>
                  <a:lnTo>
                    <a:pt x="10576" y="318"/>
                  </a:lnTo>
                  <a:lnTo>
                    <a:pt x="10588" y="322"/>
                  </a:lnTo>
                  <a:lnTo>
                    <a:pt x="10599" y="326"/>
                  </a:lnTo>
                  <a:lnTo>
                    <a:pt x="10610" y="329"/>
                  </a:lnTo>
                  <a:lnTo>
                    <a:pt x="10621" y="332"/>
                  </a:lnTo>
                  <a:lnTo>
                    <a:pt x="10633" y="333"/>
                  </a:lnTo>
                  <a:lnTo>
                    <a:pt x="10640" y="333"/>
                  </a:lnTo>
                  <a:lnTo>
                    <a:pt x="10647" y="334"/>
                  </a:lnTo>
                  <a:lnTo>
                    <a:pt x="10653" y="335"/>
                  </a:lnTo>
                  <a:lnTo>
                    <a:pt x="10659" y="337"/>
                  </a:lnTo>
                  <a:lnTo>
                    <a:pt x="10665" y="339"/>
                  </a:lnTo>
                  <a:lnTo>
                    <a:pt x="10672" y="343"/>
                  </a:lnTo>
                  <a:lnTo>
                    <a:pt x="10677" y="346"/>
                  </a:lnTo>
                  <a:lnTo>
                    <a:pt x="10682" y="350"/>
                  </a:lnTo>
                  <a:lnTo>
                    <a:pt x="10691" y="361"/>
                  </a:lnTo>
                  <a:lnTo>
                    <a:pt x="10699" y="371"/>
                  </a:lnTo>
                  <a:lnTo>
                    <a:pt x="10706" y="382"/>
                  </a:lnTo>
                  <a:lnTo>
                    <a:pt x="10712" y="393"/>
                  </a:lnTo>
                  <a:lnTo>
                    <a:pt x="10715" y="403"/>
                  </a:lnTo>
                  <a:lnTo>
                    <a:pt x="10718" y="414"/>
                  </a:lnTo>
                  <a:lnTo>
                    <a:pt x="10719" y="425"/>
                  </a:lnTo>
                  <a:lnTo>
                    <a:pt x="10720" y="435"/>
                  </a:lnTo>
                  <a:lnTo>
                    <a:pt x="10721" y="440"/>
                  </a:lnTo>
                  <a:lnTo>
                    <a:pt x="10722" y="445"/>
                  </a:lnTo>
                  <a:lnTo>
                    <a:pt x="10724" y="449"/>
                  </a:lnTo>
                  <a:lnTo>
                    <a:pt x="10726" y="455"/>
                  </a:lnTo>
                  <a:lnTo>
                    <a:pt x="10729" y="459"/>
                  </a:lnTo>
                  <a:lnTo>
                    <a:pt x="10733" y="462"/>
                  </a:lnTo>
                  <a:lnTo>
                    <a:pt x="10737" y="465"/>
                  </a:lnTo>
                  <a:lnTo>
                    <a:pt x="10743" y="467"/>
                  </a:lnTo>
                  <a:lnTo>
                    <a:pt x="10784" y="481"/>
                  </a:lnTo>
                  <a:lnTo>
                    <a:pt x="10826" y="495"/>
                  </a:lnTo>
                  <a:lnTo>
                    <a:pt x="10836" y="500"/>
                  </a:lnTo>
                  <a:lnTo>
                    <a:pt x="10846" y="505"/>
                  </a:lnTo>
                  <a:lnTo>
                    <a:pt x="10855" y="511"/>
                  </a:lnTo>
                  <a:lnTo>
                    <a:pt x="10864" y="517"/>
                  </a:lnTo>
                  <a:lnTo>
                    <a:pt x="10872" y="524"/>
                  </a:lnTo>
                  <a:lnTo>
                    <a:pt x="10879" y="532"/>
                  </a:lnTo>
                  <a:lnTo>
                    <a:pt x="10885" y="541"/>
                  </a:lnTo>
                  <a:lnTo>
                    <a:pt x="10891" y="552"/>
                  </a:lnTo>
                  <a:lnTo>
                    <a:pt x="10903" y="568"/>
                  </a:lnTo>
                  <a:lnTo>
                    <a:pt x="10913" y="584"/>
                  </a:lnTo>
                  <a:lnTo>
                    <a:pt x="10922" y="601"/>
                  </a:lnTo>
                  <a:lnTo>
                    <a:pt x="10930" y="619"/>
                  </a:lnTo>
                  <a:lnTo>
                    <a:pt x="10943" y="656"/>
                  </a:lnTo>
                  <a:lnTo>
                    <a:pt x="10956" y="693"/>
                  </a:lnTo>
                  <a:lnTo>
                    <a:pt x="10967" y="731"/>
                  </a:lnTo>
                  <a:lnTo>
                    <a:pt x="10981" y="767"/>
                  </a:lnTo>
                  <a:lnTo>
                    <a:pt x="10989" y="786"/>
                  </a:lnTo>
                  <a:lnTo>
                    <a:pt x="10998" y="803"/>
                  </a:lnTo>
                  <a:lnTo>
                    <a:pt x="11008" y="820"/>
                  </a:lnTo>
                  <a:lnTo>
                    <a:pt x="11020" y="837"/>
                  </a:lnTo>
                  <a:lnTo>
                    <a:pt x="11014" y="852"/>
                  </a:lnTo>
                  <a:lnTo>
                    <a:pt x="11008" y="868"/>
                  </a:lnTo>
                  <a:lnTo>
                    <a:pt x="11001" y="884"/>
                  </a:lnTo>
                  <a:lnTo>
                    <a:pt x="10993" y="900"/>
                  </a:lnTo>
                  <a:lnTo>
                    <a:pt x="10976" y="931"/>
                  </a:lnTo>
                  <a:lnTo>
                    <a:pt x="10959" y="960"/>
                  </a:lnTo>
                  <a:lnTo>
                    <a:pt x="10939" y="991"/>
                  </a:lnTo>
                  <a:lnTo>
                    <a:pt x="10921" y="1021"/>
                  </a:lnTo>
                  <a:lnTo>
                    <a:pt x="10903" y="1051"/>
                  </a:lnTo>
                  <a:lnTo>
                    <a:pt x="10885" y="1081"/>
                  </a:lnTo>
                  <a:close/>
                  <a:moveTo>
                    <a:pt x="10879" y="859"/>
                  </a:moveTo>
                  <a:lnTo>
                    <a:pt x="10877" y="877"/>
                  </a:lnTo>
                  <a:lnTo>
                    <a:pt x="10874" y="894"/>
                  </a:lnTo>
                  <a:lnTo>
                    <a:pt x="10870" y="911"/>
                  </a:lnTo>
                  <a:lnTo>
                    <a:pt x="10865" y="929"/>
                  </a:lnTo>
                  <a:lnTo>
                    <a:pt x="10859" y="945"/>
                  </a:lnTo>
                  <a:lnTo>
                    <a:pt x="10851" y="961"/>
                  </a:lnTo>
                  <a:lnTo>
                    <a:pt x="10844" y="978"/>
                  </a:lnTo>
                  <a:lnTo>
                    <a:pt x="10835" y="993"/>
                  </a:lnTo>
                  <a:lnTo>
                    <a:pt x="10825" y="1007"/>
                  </a:lnTo>
                  <a:lnTo>
                    <a:pt x="10814" y="1021"/>
                  </a:lnTo>
                  <a:lnTo>
                    <a:pt x="10802" y="1034"/>
                  </a:lnTo>
                  <a:lnTo>
                    <a:pt x="10789" y="1046"/>
                  </a:lnTo>
                  <a:lnTo>
                    <a:pt x="10776" y="1058"/>
                  </a:lnTo>
                  <a:lnTo>
                    <a:pt x="10761" y="1067"/>
                  </a:lnTo>
                  <a:lnTo>
                    <a:pt x="10747" y="1076"/>
                  </a:lnTo>
                  <a:lnTo>
                    <a:pt x="10731" y="1083"/>
                  </a:lnTo>
                  <a:lnTo>
                    <a:pt x="10723" y="1085"/>
                  </a:lnTo>
                  <a:lnTo>
                    <a:pt x="10713" y="1087"/>
                  </a:lnTo>
                  <a:lnTo>
                    <a:pt x="10704" y="1089"/>
                  </a:lnTo>
                  <a:lnTo>
                    <a:pt x="10695" y="1090"/>
                  </a:lnTo>
                  <a:lnTo>
                    <a:pt x="10687" y="1090"/>
                  </a:lnTo>
                  <a:lnTo>
                    <a:pt x="10678" y="1090"/>
                  </a:lnTo>
                  <a:lnTo>
                    <a:pt x="10668" y="1089"/>
                  </a:lnTo>
                  <a:lnTo>
                    <a:pt x="10660" y="1088"/>
                  </a:lnTo>
                  <a:lnTo>
                    <a:pt x="10651" y="1086"/>
                  </a:lnTo>
                  <a:lnTo>
                    <a:pt x="10643" y="1084"/>
                  </a:lnTo>
                  <a:lnTo>
                    <a:pt x="10635" y="1081"/>
                  </a:lnTo>
                  <a:lnTo>
                    <a:pt x="10627" y="1077"/>
                  </a:lnTo>
                  <a:lnTo>
                    <a:pt x="10619" y="1073"/>
                  </a:lnTo>
                  <a:lnTo>
                    <a:pt x="10612" y="1068"/>
                  </a:lnTo>
                  <a:lnTo>
                    <a:pt x="10605" y="1063"/>
                  </a:lnTo>
                  <a:lnTo>
                    <a:pt x="10599" y="1057"/>
                  </a:lnTo>
                  <a:lnTo>
                    <a:pt x="10594" y="1050"/>
                  </a:lnTo>
                  <a:lnTo>
                    <a:pt x="10589" y="1044"/>
                  </a:lnTo>
                  <a:lnTo>
                    <a:pt x="10585" y="1037"/>
                  </a:lnTo>
                  <a:lnTo>
                    <a:pt x="10582" y="1030"/>
                  </a:lnTo>
                  <a:lnTo>
                    <a:pt x="10579" y="1023"/>
                  </a:lnTo>
                  <a:lnTo>
                    <a:pt x="10575" y="1016"/>
                  </a:lnTo>
                  <a:lnTo>
                    <a:pt x="10573" y="1007"/>
                  </a:lnTo>
                  <a:lnTo>
                    <a:pt x="10572" y="999"/>
                  </a:lnTo>
                  <a:lnTo>
                    <a:pt x="10571" y="991"/>
                  </a:lnTo>
                  <a:lnTo>
                    <a:pt x="10571" y="983"/>
                  </a:lnTo>
                  <a:lnTo>
                    <a:pt x="10571" y="975"/>
                  </a:lnTo>
                  <a:lnTo>
                    <a:pt x="10572" y="967"/>
                  </a:lnTo>
                  <a:lnTo>
                    <a:pt x="10574" y="959"/>
                  </a:lnTo>
                  <a:lnTo>
                    <a:pt x="10576" y="951"/>
                  </a:lnTo>
                  <a:lnTo>
                    <a:pt x="10580" y="944"/>
                  </a:lnTo>
                  <a:lnTo>
                    <a:pt x="10584" y="937"/>
                  </a:lnTo>
                  <a:lnTo>
                    <a:pt x="10590" y="928"/>
                  </a:lnTo>
                  <a:lnTo>
                    <a:pt x="10598" y="922"/>
                  </a:lnTo>
                  <a:lnTo>
                    <a:pt x="10606" y="917"/>
                  </a:lnTo>
                  <a:lnTo>
                    <a:pt x="10614" y="913"/>
                  </a:lnTo>
                  <a:lnTo>
                    <a:pt x="10634" y="909"/>
                  </a:lnTo>
                  <a:lnTo>
                    <a:pt x="10653" y="908"/>
                  </a:lnTo>
                  <a:lnTo>
                    <a:pt x="10662" y="907"/>
                  </a:lnTo>
                  <a:lnTo>
                    <a:pt x="10672" y="905"/>
                  </a:lnTo>
                  <a:lnTo>
                    <a:pt x="10681" y="903"/>
                  </a:lnTo>
                  <a:lnTo>
                    <a:pt x="10689" y="900"/>
                  </a:lnTo>
                  <a:lnTo>
                    <a:pt x="10697" y="895"/>
                  </a:lnTo>
                  <a:lnTo>
                    <a:pt x="10704" y="888"/>
                  </a:lnTo>
                  <a:lnTo>
                    <a:pt x="10707" y="884"/>
                  </a:lnTo>
                  <a:lnTo>
                    <a:pt x="10710" y="879"/>
                  </a:lnTo>
                  <a:lnTo>
                    <a:pt x="10713" y="874"/>
                  </a:lnTo>
                  <a:lnTo>
                    <a:pt x="10715" y="867"/>
                  </a:lnTo>
                  <a:lnTo>
                    <a:pt x="10718" y="849"/>
                  </a:lnTo>
                  <a:lnTo>
                    <a:pt x="10719" y="830"/>
                  </a:lnTo>
                  <a:lnTo>
                    <a:pt x="10720" y="810"/>
                  </a:lnTo>
                  <a:lnTo>
                    <a:pt x="10718" y="791"/>
                  </a:lnTo>
                  <a:lnTo>
                    <a:pt x="10717" y="782"/>
                  </a:lnTo>
                  <a:lnTo>
                    <a:pt x="10714" y="772"/>
                  </a:lnTo>
                  <a:lnTo>
                    <a:pt x="10711" y="763"/>
                  </a:lnTo>
                  <a:lnTo>
                    <a:pt x="10708" y="754"/>
                  </a:lnTo>
                  <a:lnTo>
                    <a:pt x="10704" y="746"/>
                  </a:lnTo>
                  <a:lnTo>
                    <a:pt x="10700" y="738"/>
                  </a:lnTo>
                  <a:lnTo>
                    <a:pt x="10694" y="731"/>
                  </a:lnTo>
                  <a:lnTo>
                    <a:pt x="10688" y="723"/>
                  </a:lnTo>
                  <a:lnTo>
                    <a:pt x="10682" y="721"/>
                  </a:lnTo>
                  <a:lnTo>
                    <a:pt x="10675" y="719"/>
                  </a:lnTo>
                  <a:lnTo>
                    <a:pt x="10668" y="717"/>
                  </a:lnTo>
                  <a:lnTo>
                    <a:pt x="10661" y="716"/>
                  </a:lnTo>
                  <a:lnTo>
                    <a:pt x="10647" y="715"/>
                  </a:lnTo>
                  <a:lnTo>
                    <a:pt x="10634" y="715"/>
                  </a:lnTo>
                  <a:lnTo>
                    <a:pt x="10620" y="713"/>
                  </a:lnTo>
                  <a:lnTo>
                    <a:pt x="10608" y="710"/>
                  </a:lnTo>
                  <a:lnTo>
                    <a:pt x="10602" y="708"/>
                  </a:lnTo>
                  <a:lnTo>
                    <a:pt x="10596" y="705"/>
                  </a:lnTo>
                  <a:lnTo>
                    <a:pt x="10591" y="702"/>
                  </a:lnTo>
                  <a:lnTo>
                    <a:pt x="10587" y="697"/>
                  </a:lnTo>
                  <a:lnTo>
                    <a:pt x="10581" y="688"/>
                  </a:lnTo>
                  <a:lnTo>
                    <a:pt x="10576" y="677"/>
                  </a:lnTo>
                  <a:lnTo>
                    <a:pt x="10572" y="667"/>
                  </a:lnTo>
                  <a:lnTo>
                    <a:pt x="10569" y="656"/>
                  </a:lnTo>
                  <a:lnTo>
                    <a:pt x="10567" y="645"/>
                  </a:lnTo>
                  <a:lnTo>
                    <a:pt x="10567" y="633"/>
                  </a:lnTo>
                  <a:lnTo>
                    <a:pt x="10568" y="622"/>
                  </a:lnTo>
                  <a:lnTo>
                    <a:pt x="10570" y="611"/>
                  </a:lnTo>
                  <a:lnTo>
                    <a:pt x="10573" y="605"/>
                  </a:lnTo>
                  <a:lnTo>
                    <a:pt x="10575" y="600"/>
                  </a:lnTo>
                  <a:lnTo>
                    <a:pt x="10579" y="595"/>
                  </a:lnTo>
                  <a:lnTo>
                    <a:pt x="10583" y="589"/>
                  </a:lnTo>
                  <a:lnTo>
                    <a:pt x="10592" y="581"/>
                  </a:lnTo>
                  <a:lnTo>
                    <a:pt x="10602" y="575"/>
                  </a:lnTo>
                  <a:lnTo>
                    <a:pt x="10626" y="565"/>
                  </a:lnTo>
                  <a:lnTo>
                    <a:pt x="10648" y="558"/>
                  </a:lnTo>
                  <a:lnTo>
                    <a:pt x="10658" y="558"/>
                  </a:lnTo>
                  <a:lnTo>
                    <a:pt x="10669" y="559"/>
                  </a:lnTo>
                  <a:lnTo>
                    <a:pt x="10680" y="561"/>
                  </a:lnTo>
                  <a:lnTo>
                    <a:pt x="10690" y="563"/>
                  </a:lnTo>
                  <a:lnTo>
                    <a:pt x="10700" y="566"/>
                  </a:lnTo>
                  <a:lnTo>
                    <a:pt x="10709" y="570"/>
                  </a:lnTo>
                  <a:lnTo>
                    <a:pt x="10719" y="574"/>
                  </a:lnTo>
                  <a:lnTo>
                    <a:pt x="10728" y="578"/>
                  </a:lnTo>
                  <a:lnTo>
                    <a:pt x="10746" y="589"/>
                  </a:lnTo>
                  <a:lnTo>
                    <a:pt x="10763" y="602"/>
                  </a:lnTo>
                  <a:lnTo>
                    <a:pt x="10778" y="615"/>
                  </a:lnTo>
                  <a:lnTo>
                    <a:pt x="10792" y="629"/>
                  </a:lnTo>
                  <a:lnTo>
                    <a:pt x="10803" y="643"/>
                  </a:lnTo>
                  <a:lnTo>
                    <a:pt x="10815" y="657"/>
                  </a:lnTo>
                  <a:lnTo>
                    <a:pt x="10825" y="670"/>
                  </a:lnTo>
                  <a:lnTo>
                    <a:pt x="10835" y="686"/>
                  </a:lnTo>
                  <a:lnTo>
                    <a:pt x="10853" y="715"/>
                  </a:lnTo>
                  <a:lnTo>
                    <a:pt x="10873" y="746"/>
                  </a:lnTo>
                  <a:lnTo>
                    <a:pt x="10881" y="769"/>
                  </a:lnTo>
                  <a:lnTo>
                    <a:pt x="10890" y="794"/>
                  </a:lnTo>
                  <a:lnTo>
                    <a:pt x="10893" y="807"/>
                  </a:lnTo>
                  <a:lnTo>
                    <a:pt x="10894" y="819"/>
                  </a:lnTo>
                  <a:lnTo>
                    <a:pt x="10894" y="827"/>
                  </a:lnTo>
                  <a:lnTo>
                    <a:pt x="10894" y="834"/>
                  </a:lnTo>
                  <a:lnTo>
                    <a:pt x="10893" y="840"/>
                  </a:lnTo>
                  <a:lnTo>
                    <a:pt x="10891" y="847"/>
                  </a:lnTo>
                  <a:lnTo>
                    <a:pt x="10879" y="859"/>
                  </a:lnTo>
                  <a:close/>
                  <a:moveTo>
                    <a:pt x="10728" y="1046"/>
                  </a:moveTo>
                  <a:lnTo>
                    <a:pt x="10721" y="1049"/>
                  </a:lnTo>
                  <a:lnTo>
                    <a:pt x="10714" y="1050"/>
                  </a:lnTo>
                  <a:lnTo>
                    <a:pt x="10708" y="1051"/>
                  </a:lnTo>
                  <a:lnTo>
                    <a:pt x="10701" y="1052"/>
                  </a:lnTo>
                  <a:lnTo>
                    <a:pt x="10689" y="1050"/>
                  </a:lnTo>
                  <a:lnTo>
                    <a:pt x="10676" y="1046"/>
                  </a:lnTo>
                  <a:lnTo>
                    <a:pt x="10668" y="1042"/>
                  </a:lnTo>
                  <a:lnTo>
                    <a:pt x="10661" y="1037"/>
                  </a:lnTo>
                  <a:lnTo>
                    <a:pt x="10655" y="1031"/>
                  </a:lnTo>
                  <a:lnTo>
                    <a:pt x="10649" y="1025"/>
                  </a:lnTo>
                  <a:lnTo>
                    <a:pt x="10643" y="1019"/>
                  </a:lnTo>
                  <a:lnTo>
                    <a:pt x="10639" y="1012"/>
                  </a:lnTo>
                  <a:lnTo>
                    <a:pt x="10637" y="1003"/>
                  </a:lnTo>
                  <a:lnTo>
                    <a:pt x="10636" y="995"/>
                  </a:lnTo>
                  <a:lnTo>
                    <a:pt x="10636" y="988"/>
                  </a:lnTo>
                  <a:lnTo>
                    <a:pt x="10637" y="982"/>
                  </a:lnTo>
                  <a:lnTo>
                    <a:pt x="10638" y="975"/>
                  </a:lnTo>
                  <a:lnTo>
                    <a:pt x="10640" y="968"/>
                  </a:lnTo>
                  <a:lnTo>
                    <a:pt x="10643" y="961"/>
                  </a:lnTo>
                  <a:lnTo>
                    <a:pt x="10647" y="956"/>
                  </a:lnTo>
                  <a:lnTo>
                    <a:pt x="10650" y="954"/>
                  </a:lnTo>
                  <a:lnTo>
                    <a:pt x="10653" y="952"/>
                  </a:lnTo>
                  <a:lnTo>
                    <a:pt x="10656" y="951"/>
                  </a:lnTo>
                  <a:lnTo>
                    <a:pt x="10660" y="951"/>
                  </a:lnTo>
                  <a:lnTo>
                    <a:pt x="10672" y="956"/>
                  </a:lnTo>
                  <a:lnTo>
                    <a:pt x="10683" y="961"/>
                  </a:lnTo>
                  <a:lnTo>
                    <a:pt x="10688" y="964"/>
                  </a:lnTo>
                  <a:lnTo>
                    <a:pt x="10695" y="965"/>
                  </a:lnTo>
                  <a:lnTo>
                    <a:pt x="10701" y="965"/>
                  </a:lnTo>
                  <a:lnTo>
                    <a:pt x="10709" y="964"/>
                  </a:lnTo>
                  <a:lnTo>
                    <a:pt x="10717" y="947"/>
                  </a:lnTo>
                  <a:lnTo>
                    <a:pt x="10722" y="931"/>
                  </a:lnTo>
                  <a:lnTo>
                    <a:pt x="10726" y="923"/>
                  </a:lnTo>
                  <a:lnTo>
                    <a:pt x="10731" y="917"/>
                  </a:lnTo>
                  <a:lnTo>
                    <a:pt x="10734" y="913"/>
                  </a:lnTo>
                  <a:lnTo>
                    <a:pt x="10737" y="910"/>
                  </a:lnTo>
                  <a:lnTo>
                    <a:pt x="10741" y="908"/>
                  </a:lnTo>
                  <a:lnTo>
                    <a:pt x="10746" y="907"/>
                  </a:lnTo>
                  <a:lnTo>
                    <a:pt x="10751" y="893"/>
                  </a:lnTo>
                  <a:lnTo>
                    <a:pt x="10754" y="878"/>
                  </a:lnTo>
                  <a:lnTo>
                    <a:pt x="10757" y="862"/>
                  </a:lnTo>
                  <a:lnTo>
                    <a:pt x="10759" y="848"/>
                  </a:lnTo>
                  <a:lnTo>
                    <a:pt x="10760" y="833"/>
                  </a:lnTo>
                  <a:lnTo>
                    <a:pt x="10760" y="817"/>
                  </a:lnTo>
                  <a:lnTo>
                    <a:pt x="10759" y="802"/>
                  </a:lnTo>
                  <a:lnTo>
                    <a:pt x="10758" y="787"/>
                  </a:lnTo>
                  <a:lnTo>
                    <a:pt x="10755" y="772"/>
                  </a:lnTo>
                  <a:lnTo>
                    <a:pt x="10752" y="757"/>
                  </a:lnTo>
                  <a:lnTo>
                    <a:pt x="10747" y="743"/>
                  </a:lnTo>
                  <a:lnTo>
                    <a:pt x="10742" y="729"/>
                  </a:lnTo>
                  <a:lnTo>
                    <a:pt x="10736" y="715"/>
                  </a:lnTo>
                  <a:lnTo>
                    <a:pt x="10729" y="702"/>
                  </a:lnTo>
                  <a:lnTo>
                    <a:pt x="10722" y="690"/>
                  </a:lnTo>
                  <a:lnTo>
                    <a:pt x="10712" y="677"/>
                  </a:lnTo>
                  <a:lnTo>
                    <a:pt x="10707" y="673"/>
                  </a:lnTo>
                  <a:lnTo>
                    <a:pt x="10701" y="672"/>
                  </a:lnTo>
                  <a:lnTo>
                    <a:pt x="10695" y="671"/>
                  </a:lnTo>
                  <a:lnTo>
                    <a:pt x="10688" y="671"/>
                  </a:lnTo>
                  <a:lnTo>
                    <a:pt x="10675" y="673"/>
                  </a:lnTo>
                  <a:lnTo>
                    <a:pt x="10660" y="676"/>
                  </a:lnTo>
                  <a:lnTo>
                    <a:pt x="10653" y="677"/>
                  </a:lnTo>
                  <a:lnTo>
                    <a:pt x="10647" y="677"/>
                  </a:lnTo>
                  <a:lnTo>
                    <a:pt x="10641" y="676"/>
                  </a:lnTo>
                  <a:lnTo>
                    <a:pt x="10635" y="674"/>
                  </a:lnTo>
                  <a:lnTo>
                    <a:pt x="10630" y="671"/>
                  </a:lnTo>
                  <a:lnTo>
                    <a:pt x="10625" y="666"/>
                  </a:lnTo>
                  <a:lnTo>
                    <a:pt x="10620" y="659"/>
                  </a:lnTo>
                  <a:lnTo>
                    <a:pt x="10617" y="651"/>
                  </a:lnTo>
                  <a:lnTo>
                    <a:pt x="10615" y="644"/>
                  </a:lnTo>
                  <a:lnTo>
                    <a:pt x="10616" y="636"/>
                  </a:lnTo>
                  <a:lnTo>
                    <a:pt x="10618" y="630"/>
                  </a:lnTo>
                  <a:lnTo>
                    <a:pt x="10621" y="623"/>
                  </a:lnTo>
                  <a:lnTo>
                    <a:pt x="10626" y="618"/>
                  </a:lnTo>
                  <a:lnTo>
                    <a:pt x="10631" y="613"/>
                  </a:lnTo>
                  <a:lnTo>
                    <a:pt x="10636" y="608"/>
                  </a:lnTo>
                  <a:lnTo>
                    <a:pt x="10642" y="604"/>
                  </a:lnTo>
                  <a:lnTo>
                    <a:pt x="10655" y="603"/>
                  </a:lnTo>
                  <a:lnTo>
                    <a:pt x="10668" y="603"/>
                  </a:lnTo>
                  <a:lnTo>
                    <a:pt x="10681" y="605"/>
                  </a:lnTo>
                  <a:lnTo>
                    <a:pt x="10693" y="608"/>
                  </a:lnTo>
                  <a:lnTo>
                    <a:pt x="10705" y="612"/>
                  </a:lnTo>
                  <a:lnTo>
                    <a:pt x="10717" y="618"/>
                  </a:lnTo>
                  <a:lnTo>
                    <a:pt x="10729" y="624"/>
                  </a:lnTo>
                  <a:lnTo>
                    <a:pt x="10740" y="630"/>
                  </a:lnTo>
                  <a:lnTo>
                    <a:pt x="10759" y="651"/>
                  </a:lnTo>
                  <a:lnTo>
                    <a:pt x="10777" y="671"/>
                  </a:lnTo>
                  <a:lnTo>
                    <a:pt x="10794" y="694"/>
                  </a:lnTo>
                  <a:lnTo>
                    <a:pt x="10809" y="717"/>
                  </a:lnTo>
                  <a:lnTo>
                    <a:pt x="10816" y="728"/>
                  </a:lnTo>
                  <a:lnTo>
                    <a:pt x="10822" y="741"/>
                  </a:lnTo>
                  <a:lnTo>
                    <a:pt x="10827" y="754"/>
                  </a:lnTo>
                  <a:lnTo>
                    <a:pt x="10832" y="766"/>
                  </a:lnTo>
                  <a:lnTo>
                    <a:pt x="10836" y="780"/>
                  </a:lnTo>
                  <a:lnTo>
                    <a:pt x="10840" y="793"/>
                  </a:lnTo>
                  <a:lnTo>
                    <a:pt x="10842" y="806"/>
                  </a:lnTo>
                  <a:lnTo>
                    <a:pt x="10844" y="819"/>
                  </a:lnTo>
                  <a:lnTo>
                    <a:pt x="10843" y="836"/>
                  </a:lnTo>
                  <a:lnTo>
                    <a:pt x="10841" y="852"/>
                  </a:lnTo>
                  <a:lnTo>
                    <a:pt x="10839" y="870"/>
                  </a:lnTo>
                  <a:lnTo>
                    <a:pt x="10836" y="886"/>
                  </a:lnTo>
                  <a:lnTo>
                    <a:pt x="10832" y="901"/>
                  </a:lnTo>
                  <a:lnTo>
                    <a:pt x="10828" y="918"/>
                  </a:lnTo>
                  <a:lnTo>
                    <a:pt x="10823" y="934"/>
                  </a:lnTo>
                  <a:lnTo>
                    <a:pt x="10817" y="949"/>
                  </a:lnTo>
                  <a:lnTo>
                    <a:pt x="10810" y="964"/>
                  </a:lnTo>
                  <a:lnTo>
                    <a:pt x="10801" y="978"/>
                  </a:lnTo>
                  <a:lnTo>
                    <a:pt x="10792" y="991"/>
                  </a:lnTo>
                  <a:lnTo>
                    <a:pt x="10782" y="1004"/>
                  </a:lnTo>
                  <a:lnTo>
                    <a:pt x="10770" y="1016"/>
                  </a:lnTo>
                  <a:lnTo>
                    <a:pt x="10757" y="1027"/>
                  </a:lnTo>
                  <a:lnTo>
                    <a:pt x="10743" y="1037"/>
                  </a:lnTo>
                  <a:lnTo>
                    <a:pt x="10728" y="1046"/>
                  </a:lnTo>
                  <a:close/>
                  <a:moveTo>
                    <a:pt x="10426" y="1382"/>
                  </a:moveTo>
                  <a:lnTo>
                    <a:pt x="10359" y="1441"/>
                  </a:lnTo>
                  <a:lnTo>
                    <a:pt x="10336" y="1449"/>
                  </a:lnTo>
                  <a:lnTo>
                    <a:pt x="10315" y="1458"/>
                  </a:lnTo>
                  <a:lnTo>
                    <a:pt x="10292" y="1466"/>
                  </a:lnTo>
                  <a:lnTo>
                    <a:pt x="10270" y="1474"/>
                  </a:lnTo>
                  <a:lnTo>
                    <a:pt x="10259" y="1477"/>
                  </a:lnTo>
                  <a:lnTo>
                    <a:pt x="10246" y="1480"/>
                  </a:lnTo>
                  <a:lnTo>
                    <a:pt x="10235" y="1481"/>
                  </a:lnTo>
                  <a:lnTo>
                    <a:pt x="10223" y="1482"/>
                  </a:lnTo>
                  <a:lnTo>
                    <a:pt x="10211" y="1482"/>
                  </a:lnTo>
                  <a:lnTo>
                    <a:pt x="10199" y="1481"/>
                  </a:lnTo>
                  <a:lnTo>
                    <a:pt x="10186" y="1478"/>
                  </a:lnTo>
                  <a:lnTo>
                    <a:pt x="10174" y="1475"/>
                  </a:lnTo>
                  <a:lnTo>
                    <a:pt x="10149" y="1460"/>
                  </a:lnTo>
                  <a:lnTo>
                    <a:pt x="10123" y="1446"/>
                  </a:lnTo>
                  <a:lnTo>
                    <a:pt x="10117" y="1441"/>
                  </a:lnTo>
                  <a:lnTo>
                    <a:pt x="10111" y="1437"/>
                  </a:lnTo>
                  <a:lnTo>
                    <a:pt x="10106" y="1432"/>
                  </a:lnTo>
                  <a:lnTo>
                    <a:pt x="10102" y="1426"/>
                  </a:lnTo>
                  <a:lnTo>
                    <a:pt x="10098" y="1419"/>
                  </a:lnTo>
                  <a:lnTo>
                    <a:pt x="10095" y="1413"/>
                  </a:lnTo>
                  <a:lnTo>
                    <a:pt x="10092" y="1406"/>
                  </a:lnTo>
                  <a:lnTo>
                    <a:pt x="10091" y="1398"/>
                  </a:lnTo>
                  <a:lnTo>
                    <a:pt x="10088" y="1386"/>
                  </a:lnTo>
                  <a:lnTo>
                    <a:pt x="10087" y="1374"/>
                  </a:lnTo>
                  <a:lnTo>
                    <a:pt x="10088" y="1362"/>
                  </a:lnTo>
                  <a:lnTo>
                    <a:pt x="10090" y="1352"/>
                  </a:lnTo>
                  <a:lnTo>
                    <a:pt x="10093" y="1342"/>
                  </a:lnTo>
                  <a:lnTo>
                    <a:pt x="10097" y="1331"/>
                  </a:lnTo>
                  <a:lnTo>
                    <a:pt x="10102" y="1322"/>
                  </a:lnTo>
                  <a:lnTo>
                    <a:pt x="10108" y="1313"/>
                  </a:lnTo>
                  <a:lnTo>
                    <a:pt x="10114" y="1304"/>
                  </a:lnTo>
                  <a:lnTo>
                    <a:pt x="10123" y="1296"/>
                  </a:lnTo>
                  <a:lnTo>
                    <a:pt x="10131" y="1288"/>
                  </a:lnTo>
                  <a:lnTo>
                    <a:pt x="10139" y="1280"/>
                  </a:lnTo>
                  <a:lnTo>
                    <a:pt x="10156" y="1266"/>
                  </a:lnTo>
                  <a:lnTo>
                    <a:pt x="10174" y="1253"/>
                  </a:lnTo>
                  <a:lnTo>
                    <a:pt x="10182" y="1250"/>
                  </a:lnTo>
                  <a:lnTo>
                    <a:pt x="10190" y="1249"/>
                  </a:lnTo>
                  <a:lnTo>
                    <a:pt x="10197" y="1248"/>
                  </a:lnTo>
                  <a:lnTo>
                    <a:pt x="10205" y="1248"/>
                  </a:lnTo>
                  <a:lnTo>
                    <a:pt x="10221" y="1250"/>
                  </a:lnTo>
                  <a:lnTo>
                    <a:pt x="10236" y="1254"/>
                  </a:lnTo>
                  <a:lnTo>
                    <a:pt x="10266" y="1264"/>
                  </a:lnTo>
                  <a:lnTo>
                    <a:pt x="10294" y="1272"/>
                  </a:lnTo>
                  <a:lnTo>
                    <a:pt x="10299" y="1269"/>
                  </a:lnTo>
                  <a:lnTo>
                    <a:pt x="10305" y="1265"/>
                  </a:lnTo>
                  <a:lnTo>
                    <a:pt x="10309" y="1261"/>
                  </a:lnTo>
                  <a:lnTo>
                    <a:pt x="10312" y="1256"/>
                  </a:lnTo>
                  <a:lnTo>
                    <a:pt x="10315" y="1251"/>
                  </a:lnTo>
                  <a:lnTo>
                    <a:pt x="10316" y="1245"/>
                  </a:lnTo>
                  <a:lnTo>
                    <a:pt x="10318" y="1238"/>
                  </a:lnTo>
                  <a:lnTo>
                    <a:pt x="10318" y="1232"/>
                  </a:lnTo>
                  <a:lnTo>
                    <a:pt x="10318" y="1219"/>
                  </a:lnTo>
                  <a:lnTo>
                    <a:pt x="10317" y="1207"/>
                  </a:lnTo>
                  <a:lnTo>
                    <a:pt x="10315" y="1195"/>
                  </a:lnTo>
                  <a:lnTo>
                    <a:pt x="10313" y="1183"/>
                  </a:lnTo>
                  <a:lnTo>
                    <a:pt x="10304" y="1171"/>
                  </a:lnTo>
                  <a:lnTo>
                    <a:pt x="10294" y="1158"/>
                  </a:lnTo>
                  <a:lnTo>
                    <a:pt x="10289" y="1152"/>
                  </a:lnTo>
                  <a:lnTo>
                    <a:pt x="10283" y="1146"/>
                  </a:lnTo>
                  <a:lnTo>
                    <a:pt x="10277" y="1142"/>
                  </a:lnTo>
                  <a:lnTo>
                    <a:pt x="10269" y="1140"/>
                  </a:lnTo>
                  <a:lnTo>
                    <a:pt x="10249" y="1143"/>
                  </a:lnTo>
                  <a:lnTo>
                    <a:pt x="10229" y="1144"/>
                  </a:lnTo>
                  <a:lnTo>
                    <a:pt x="10219" y="1143"/>
                  </a:lnTo>
                  <a:lnTo>
                    <a:pt x="10209" y="1140"/>
                  </a:lnTo>
                  <a:lnTo>
                    <a:pt x="10205" y="1138"/>
                  </a:lnTo>
                  <a:lnTo>
                    <a:pt x="10202" y="1136"/>
                  </a:lnTo>
                  <a:lnTo>
                    <a:pt x="10198" y="1133"/>
                  </a:lnTo>
                  <a:lnTo>
                    <a:pt x="10195" y="1129"/>
                  </a:lnTo>
                  <a:lnTo>
                    <a:pt x="10197" y="1118"/>
                  </a:lnTo>
                  <a:lnTo>
                    <a:pt x="10200" y="1108"/>
                  </a:lnTo>
                  <a:lnTo>
                    <a:pt x="10204" y="1097"/>
                  </a:lnTo>
                  <a:lnTo>
                    <a:pt x="10209" y="1088"/>
                  </a:lnTo>
                  <a:lnTo>
                    <a:pt x="10222" y="1071"/>
                  </a:lnTo>
                  <a:lnTo>
                    <a:pt x="10235" y="1054"/>
                  </a:lnTo>
                  <a:lnTo>
                    <a:pt x="10240" y="1041"/>
                  </a:lnTo>
                  <a:lnTo>
                    <a:pt x="10243" y="1028"/>
                  </a:lnTo>
                  <a:lnTo>
                    <a:pt x="10245" y="1016"/>
                  </a:lnTo>
                  <a:lnTo>
                    <a:pt x="10246" y="1002"/>
                  </a:lnTo>
                  <a:lnTo>
                    <a:pt x="10245" y="990"/>
                  </a:lnTo>
                  <a:lnTo>
                    <a:pt x="10244" y="977"/>
                  </a:lnTo>
                  <a:lnTo>
                    <a:pt x="10242" y="965"/>
                  </a:lnTo>
                  <a:lnTo>
                    <a:pt x="10239" y="952"/>
                  </a:lnTo>
                  <a:lnTo>
                    <a:pt x="10235" y="940"/>
                  </a:lnTo>
                  <a:lnTo>
                    <a:pt x="10230" y="929"/>
                  </a:lnTo>
                  <a:lnTo>
                    <a:pt x="10225" y="918"/>
                  </a:lnTo>
                  <a:lnTo>
                    <a:pt x="10219" y="906"/>
                  </a:lnTo>
                  <a:lnTo>
                    <a:pt x="10212" y="895"/>
                  </a:lnTo>
                  <a:lnTo>
                    <a:pt x="10204" y="885"/>
                  </a:lnTo>
                  <a:lnTo>
                    <a:pt x="10197" y="875"/>
                  </a:lnTo>
                  <a:lnTo>
                    <a:pt x="10189" y="864"/>
                  </a:lnTo>
                  <a:lnTo>
                    <a:pt x="10175" y="855"/>
                  </a:lnTo>
                  <a:lnTo>
                    <a:pt x="10158" y="843"/>
                  </a:lnTo>
                  <a:lnTo>
                    <a:pt x="10154" y="840"/>
                  </a:lnTo>
                  <a:lnTo>
                    <a:pt x="10152" y="836"/>
                  </a:lnTo>
                  <a:lnTo>
                    <a:pt x="10149" y="833"/>
                  </a:lnTo>
                  <a:lnTo>
                    <a:pt x="10148" y="829"/>
                  </a:lnTo>
                  <a:lnTo>
                    <a:pt x="10147" y="825"/>
                  </a:lnTo>
                  <a:lnTo>
                    <a:pt x="10148" y="819"/>
                  </a:lnTo>
                  <a:lnTo>
                    <a:pt x="10149" y="814"/>
                  </a:lnTo>
                  <a:lnTo>
                    <a:pt x="10152" y="809"/>
                  </a:lnTo>
                  <a:lnTo>
                    <a:pt x="10164" y="804"/>
                  </a:lnTo>
                  <a:lnTo>
                    <a:pt x="10178" y="797"/>
                  </a:lnTo>
                  <a:lnTo>
                    <a:pt x="10189" y="789"/>
                  </a:lnTo>
                  <a:lnTo>
                    <a:pt x="10200" y="780"/>
                  </a:lnTo>
                  <a:lnTo>
                    <a:pt x="10211" y="768"/>
                  </a:lnTo>
                  <a:lnTo>
                    <a:pt x="10220" y="756"/>
                  </a:lnTo>
                  <a:lnTo>
                    <a:pt x="10223" y="750"/>
                  </a:lnTo>
                  <a:lnTo>
                    <a:pt x="10227" y="743"/>
                  </a:lnTo>
                  <a:lnTo>
                    <a:pt x="10230" y="736"/>
                  </a:lnTo>
                  <a:lnTo>
                    <a:pt x="10232" y="728"/>
                  </a:lnTo>
                  <a:lnTo>
                    <a:pt x="10236" y="720"/>
                  </a:lnTo>
                  <a:lnTo>
                    <a:pt x="10239" y="711"/>
                  </a:lnTo>
                  <a:lnTo>
                    <a:pt x="10241" y="703"/>
                  </a:lnTo>
                  <a:lnTo>
                    <a:pt x="10242" y="694"/>
                  </a:lnTo>
                  <a:lnTo>
                    <a:pt x="10242" y="686"/>
                  </a:lnTo>
                  <a:lnTo>
                    <a:pt x="10241" y="676"/>
                  </a:lnTo>
                  <a:lnTo>
                    <a:pt x="10240" y="668"/>
                  </a:lnTo>
                  <a:lnTo>
                    <a:pt x="10238" y="659"/>
                  </a:lnTo>
                  <a:lnTo>
                    <a:pt x="10235" y="642"/>
                  </a:lnTo>
                  <a:lnTo>
                    <a:pt x="10231" y="625"/>
                  </a:lnTo>
                  <a:lnTo>
                    <a:pt x="10228" y="608"/>
                  </a:lnTo>
                  <a:lnTo>
                    <a:pt x="10226" y="590"/>
                  </a:lnTo>
                  <a:lnTo>
                    <a:pt x="10220" y="581"/>
                  </a:lnTo>
                  <a:lnTo>
                    <a:pt x="10215" y="571"/>
                  </a:lnTo>
                  <a:lnTo>
                    <a:pt x="10208" y="562"/>
                  </a:lnTo>
                  <a:lnTo>
                    <a:pt x="10204" y="552"/>
                  </a:lnTo>
                  <a:lnTo>
                    <a:pt x="10202" y="547"/>
                  </a:lnTo>
                  <a:lnTo>
                    <a:pt x="10201" y="541"/>
                  </a:lnTo>
                  <a:lnTo>
                    <a:pt x="10200" y="536"/>
                  </a:lnTo>
                  <a:lnTo>
                    <a:pt x="10200" y="531"/>
                  </a:lnTo>
                  <a:lnTo>
                    <a:pt x="10201" y="526"/>
                  </a:lnTo>
                  <a:lnTo>
                    <a:pt x="10202" y="521"/>
                  </a:lnTo>
                  <a:lnTo>
                    <a:pt x="10204" y="516"/>
                  </a:lnTo>
                  <a:lnTo>
                    <a:pt x="10207" y="511"/>
                  </a:lnTo>
                  <a:lnTo>
                    <a:pt x="10218" y="506"/>
                  </a:lnTo>
                  <a:lnTo>
                    <a:pt x="10228" y="501"/>
                  </a:lnTo>
                  <a:lnTo>
                    <a:pt x="10237" y="493"/>
                  </a:lnTo>
                  <a:lnTo>
                    <a:pt x="10245" y="485"/>
                  </a:lnTo>
                  <a:lnTo>
                    <a:pt x="10253" y="476"/>
                  </a:lnTo>
                  <a:lnTo>
                    <a:pt x="10260" y="467"/>
                  </a:lnTo>
                  <a:lnTo>
                    <a:pt x="10265" y="458"/>
                  </a:lnTo>
                  <a:lnTo>
                    <a:pt x="10269" y="448"/>
                  </a:lnTo>
                  <a:lnTo>
                    <a:pt x="10273" y="439"/>
                  </a:lnTo>
                  <a:lnTo>
                    <a:pt x="10275" y="429"/>
                  </a:lnTo>
                  <a:lnTo>
                    <a:pt x="10275" y="420"/>
                  </a:lnTo>
                  <a:lnTo>
                    <a:pt x="10274" y="411"/>
                  </a:lnTo>
                  <a:lnTo>
                    <a:pt x="10272" y="401"/>
                  </a:lnTo>
                  <a:lnTo>
                    <a:pt x="10270" y="393"/>
                  </a:lnTo>
                  <a:lnTo>
                    <a:pt x="10267" y="385"/>
                  </a:lnTo>
                  <a:lnTo>
                    <a:pt x="10263" y="378"/>
                  </a:lnTo>
                  <a:lnTo>
                    <a:pt x="10259" y="370"/>
                  </a:lnTo>
                  <a:lnTo>
                    <a:pt x="10252" y="364"/>
                  </a:lnTo>
                  <a:lnTo>
                    <a:pt x="10246" y="359"/>
                  </a:lnTo>
                  <a:lnTo>
                    <a:pt x="10240" y="357"/>
                  </a:lnTo>
                  <a:lnTo>
                    <a:pt x="10234" y="356"/>
                  </a:lnTo>
                  <a:lnTo>
                    <a:pt x="10226" y="357"/>
                  </a:lnTo>
                  <a:lnTo>
                    <a:pt x="10219" y="359"/>
                  </a:lnTo>
                  <a:lnTo>
                    <a:pt x="10211" y="363"/>
                  </a:lnTo>
                  <a:lnTo>
                    <a:pt x="10205" y="365"/>
                  </a:lnTo>
                  <a:lnTo>
                    <a:pt x="10200" y="368"/>
                  </a:lnTo>
                  <a:lnTo>
                    <a:pt x="10195" y="372"/>
                  </a:lnTo>
                  <a:lnTo>
                    <a:pt x="10190" y="376"/>
                  </a:lnTo>
                  <a:lnTo>
                    <a:pt x="10181" y="385"/>
                  </a:lnTo>
                  <a:lnTo>
                    <a:pt x="10173" y="394"/>
                  </a:lnTo>
                  <a:lnTo>
                    <a:pt x="10168" y="399"/>
                  </a:lnTo>
                  <a:lnTo>
                    <a:pt x="10162" y="402"/>
                  </a:lnTo>
                  <a:lnTo>
                    <a:pt x="10157" y="405"/>
                  </a:lnTo>
                  <a:lnTo>
                    <a:pt x="10152" y="408"/>
                  </a:lnTo>
                  <a:lnTo>
                    <a:pt x="10146" y="409"/>
                  </a:lnTo>
                  <a:lnTo>
                    <a:pt x="10139" y="409"/>
                  </a:lnTo>
                  <a:lnTo>
                    <a:pt x="10132" y="407"/>
                  </a:lnTo>
                  <a:lnTo>
                    <a:pt x="10125" y="403"/>
                  </a:lnTo>
                  <a:lnTo>
                    <a:pt x="10109" y="399"/>
                  </a:lnTo>
                  <a:lnTo>
                    <a:pt x="10095" y="393"/>
                  </a:lnTo>
                  <a:lnTo>
                    <a:pt x="10081" y="384"/>
                  </a:lnTo>
                  <a:lnTo>
                    <a:pt x="10066" y="375"/>
                  </a:lnTo>
                  <a:lnTo>
                    <a:pt x="10060" y="369"/>
                  </a:lnTo>
                  <a:lnTo>
                    <a:pt x="10055" y="363"/>
                  </a:lnTo>
                  <a:lnTo>
                    <a:pt x="10050" y="356"/>
                  </a:lnTo>
                  <a:lnTo>
                    <a:pt x="10045" y="350"/>
                  </a:lnTo>
                  <a:lnTo>
                    <a:pt x="10041" y="343"/>
                  </a:lnTo>
                  <a:lnTo>
                    <a:pt x="10037" y="336"/>
                  </a:lnTo>
                  <a:lnTo>
                    <a:pt x="10035" y="329"/>
                  </a:lnTo>
                  <a:lnTo>
                    <a:pt x="10033" y="322"/>
                  </a:lnTo>
                  <a:lnTo>
                    <a:pt x="10029" y="309"/>
                  </a:lnTo>
                  <a:lnTo>
                    <a:pt x="10025" y="296"/>
                  </a:lnTo>
                  <a:lnTo>
                    <a:pt x="10025" y="283"/>
                  </a:lnTo>
                  <a:lnTo>
                    <a:pt x="10025" y="271"/>
                  </a:lnTo>
                  <a:lnTo>
                    <a:pt x="10028" y="257"/>
                  </a:lnTo>
                  <a:lnTo>
                    <a:pt x="10032" y="246"/>
                  </a:lnTo>
                  <a:lnTo>
                    <a:pt x="10038" y="234"/>
                  </a:lnTo>
                  <a:lnTo>
                    <a:pt x="10045" y="224"/>
                  </a:lnTo>
                  <a:lnTo>
                    <a:pt x="10052" y="214"/>
                  </a:lnTo>
                  <a:lnTo>
                    <a:pt x="10061" y="206"/>
                  </a:lnTo>
                  <a:lnTo>
                    <a:pt x="10069" y="198"/>
                  </a:lnTo>
                  <a:lnTo>
                    <a:pt x="10079" y="192"/>
                  </a:lnTo>
                  <a:lnTo>
                    <a:pt x="10089" y="186"/>
                  </a:lnTo>
                  <a:lnTo>
                    <a:pt x="10099" y="181"/>
                  </a:lnTo>
                  <a:lnTo>
                    <a:pt x="10110" y="177"/>
                  </a:lnTo>
                  <a:lnTo>
                    <a:pt x="10121" y="172"/>
                  </a:lnTo>
                  <a:lnTo>
                    <a:pt x="10132" y="169"/>
                  </a:lnTo>
                  <a:lnTo>
                    <a:pt x="10143" y="168"/>
                  </a:lnTo>
                  <a:lnTo>
                    <a:pt x="10154" y="167"/>
                  </a:lnTo>
                  <a:lnTo>
                    <a:pt x="10166" y="166"/>
                  </a:lnTo>
                  <a:lnTo>
                    <a:pt x="10177" y="167"/>
                  </a:lnTo>
                  <a:lnTo>
                    <a:pt x="10188" y="169"/>
                  </a:lnTo>
                  <a:lnTo>
                    <a:pt x="10199" y="171"/>
                  </a:lnTo>
                  <a:lnTo>
                    <a:pt x="10211" y="175"/>
                  </a:lnTo>
                  <a:lnTo>
                    <a:pt x="10227" y="179"/>
                  </a:lnTo>
                  <a:lnTo>
                    <a:pt x="10243" y="185"/>
                  </a:lnTo>
                  <a:lnTo>
                    <a:pt x="10259" y="191"/>
                  </a:lnTo>
                  <a:lnTo>
                    <a:pt x="10274" y="199"/>
                  </a:lnTo>
                  <a:lnTo>
                    <a:pt x="10288" y="208"/>
                  </a:lnTo>
                  <a:lnTo>
                    <a:pt x="10301" y="218"/>
                  </a:lnTo>
                  <a:lnTo>
                    <a:pt x="10315" y="230"/>
                  </a:lnTo>
                  <a:lnTo>
                    <a:pt x="10327" y="242"/>
                  </a:lnTo>
                  <a:lnTo>
                    <a:pt x="10338" y="254"/>
                  </a:lnTo>
                  <a:lnTo>
                    <a:pt x="10349" y="268"/>
                  </a:lnTo>
                  <a:lnTo>
                    <a:pt x="10359" y="282"/>
                  </a:lnTo>
                  <a:lnTo>
                    <a:pt x="10367" y="296"/>
                  </a:lnTo>
                  <a:lnTo>
                    <a:pt x="10375" y="311"/>
                  </a:lnTo>
                  <a:lnTo>
                    <a:pt x="10382" y="327"/>
                  </a:lnTo>
                  <a:lnTo>
                    <a:pt x="10387" y="342"/>
                  </a:lnTo>
                  <a:lnTo>
                    <a:pt x="10392" y="357"/>
                  </a:lnTo>
                  <a:lnTo>
                    <a:pt x="10411" y="380"/>
                  </a:lnTo>
                  <a:lnTo>
                    <a:pt x="10429" y="401"/>
                  </a:lnTo>
                  <a:lnTo>
                    <a:pt x="10441" y="411"/>
                  </a:lnTo>
                  <a:lnTo>
                    <a:pt x="10452" y="418"/>
                  </a:lnTo>
                  <a:lnTo>
                    <a:pt x="10464" y="425"/>
                  </a:lnTo>
                  <a:lnTo>
                    <a:pt x="10478" y="430"/>
                  </a:lnTo>
                  <a:lnTo>
                    <a:pt x="10481" y="435"/>
                  </a:lnTo>
                  <a:lnTo>
                    <a:pt x="10484" y="440"/>
                  </a:lnTo>
                  <a:lnTo>
                    <a:pt x="10485" y="445"/>
                  </a:lnTo>
                  <a:lnTo>
                    <a:pt x="10485" y="450"/>
                  </a:lnTo>
                  <a:lnTo>
                    <a:pt x="10484" y="455"/>
                  </a:lnTo>
                  <a:lnTo>
                    <a:pt x="10482" y="460"/>
                  </a:lnTo>
                  <a:lnTo>
                    <a:pt x="10480" y="464"/>
                  </a:lnTo>
                  <a:lnTo>
                    <a:pt x="10478" y="469"/>
                  </a:lnTo>
                  <a:lnTo>
                    <a:pt x="10472" y="477"/>
                  </a:lnTo>
                  <a:lnTo>
                    <a:pt x="10466" y="486"/>
                  </a:lnTo>
                  <a:lnTo>
                    <a:pt x="10461" y="495"/>
                  </a:lnTo>
                  <a:lnTo>
                    <a:pt x="10457" y="505"/>
                  </a:lnTo>
                  <a:lnTo>
                    <a:pt x="10449" y="525"/>
                  </a:lnTo>
                  <a:lnTo>
                    <a:pt x="10443" y="547"/>
                  </a:lnTo>
                  <a:lnTo>
                    <a:pt x="10438" y="568"/>
                  </a:lnTo>
                  <a:lnTo>
                    <a:pt x="10435" y="589"/>
                  </a:lnTo>
                  <a:lnTo>
                    <a:pt x="10434" y="612"/>
                  </a:lnTo>
                  <a:lnTo>
                    <a:pt x="10435" y="633"/>
                  </a:lnTo>
                  <a:lnTo>
                    <a:pt x="10437" y="655"/>
                  </a:lnTo>
                  <a:lnTo>
                    <a:pt x="10442" y="677"/>
                  </a:lnTo>
                  <a:lnTo>
                    <a:pt x="10444" y="685"/>
                  </a:lnTo>
                  <a:lnTo>
                    <a:pt x="10446" y="692"/>
                  </a:lnTo>
                  <a:lnTo>
                    <a:pt x="10450" y="699"/>
                  </a:lnTo>
                  <a:lnTo>
                    <a:pt x="10454" y="705"/>
                  </a:lnTo>
                  <a:lnTo>
                    <a:pt x="10465" y="716"/>
                  </a:lnTo>
                  <a:lnTo>
                    <a:pt x="10476" y="727"/>
                  </a:lnTo>
                  <a:lnTo>
                    <a:pt x="10487" y="739"/>
                  </a:lnTo>
                  <a:lnTo>
                    <a:pt x="10496" y="750"/>
                  </a:lnTo>
                  <a:lnTo>
                    <a:pt x="10499" y="756"/>
                  </a:lnTo>
                  <a:lnTo>
                    <a:pt x="10502" y="763"/>
                  </a:lnTo>
                  <a:lnTo>
                    <a:pt x="10503" y="770"/>
                  </a:lnTo>
                  <a:lnTo>
                    <a:pt x="10503" y="778"/>
                  </a:lnTo>
                  <a:lnTo>
                    <a:pt x="10494" y="800"/>
                  </a:lnTo>
                  <a:lnTo>
                    <a:pt x="10483" y="821"/>
                  </a:lnTo>
                  <a:lnTo>
                    <a:pt x="10474" y="843"/>
                  </a:lnTo>
                  <a:lnTo>
                    <a:pt x="10466" y="864"/>
                  </a:lnTo>
                  <a:lnTo>
                    <a:pt x="10463" y="876"/>
                  </a:lnTo>
                  <a:lnTo>
                    <a:pt x="10460" y="887"/>
                  </a:lnTo>
                  <a:lnTo>
                    <a:pt x="10457" y="898"/>
                  </a:lnTo>
                  <a:lnTo>
                    <a:pt x="10456" y="910"/>
                  </a:lnTo>
                  <a:lnTo>
                    <a:pt x="10455" y="922"/>
                  </a:lnTo>
                  <a:lnTo>
                    <a:pt x="10455" y="934"/>
                  </a:lnTo>
                  <a:lnTo>
                    <a:pt x="10455" y="947"/>
                  </a:lnTo>
                  <a:lnTo>
                    <a:pt x="10457" y="959"/>
                  </a:lnTo>
                  <a:lnTo>
                    <a:pt x="10462" y="975"/>
                  </a:lnTo>
                  <a:lnTo>
                    <a:pt x="10468" y="989"/>
                  </a:lnTo>
                  <a:lnTo>
                    <a:pt x="10475" y="1003"/>
                  </a:lnTo>
                  <a:lnTo>
                    <a:pt x="10482" y="1018"/>
                  </a:lnTo>
                  <a:lnTo>
                    <a:pt x="10499" y="1045"/>
                  </a:lnTo>
                  <a:lnTo>
                    <a:pt x="10515" y="1073"/>
                  </a:lnTo>
                  <a:lnTo>
                    <a:pt x="10527" y="1137"/>
                  </a:lnTo>
                  <a:lnTo>
                    <a:pt x="10520" y="1153"/>
                  </a:lnTo>
                  <a:lnTo>
                    <a:pt x="10513" y="1168"/>
                  </a:lnTo>
                  <a:lnTo>
                    <a:pt x="10507" y="1183"/>
                  </a:lnTo>
                  <a:lnTo>
                    <a:pt x="10502" y="1199"/>
                  </a:lnTo>
                  <a:lnTo>
                    <a:pt x="10494" y="1231"/>
                  </a:lnTo>
                  <a:lnTo>
                    <a:pt x="10485" y="1263"/>
                  </a:lnTo>
                  <a:lnTo>
                    <a:pt x="10480" y="1279"/>
                  </a:lnTo>
                  <a:lnTo>
                    <a:pt x="10476" y="1295"/>
                  </a:lnTo>
                  <a:lnTo>
                    <a:pt x="10470" y="1310"/>
                  </a:lnTo>
                  <a:lnTo>
                    <a:pt x="10464" y="1325"/>
                  </a:lnTo>
                  <a:lnTo>
                    <a:pt x="10457" y="1341"/>
                  </a:lnTo>
                  <a:lnTo>
                    <a:pt x="10448" y="1355"/>
                  </a:lnTo>
                  <a:lnTo>
                    <a:pt x="10438" y="1368"/>
                  </a:lnTo>
                  <a:lnTo>
                    <a:pt x="10426" y="1382"/>
                  </a:lnTo>
                  <a:close/>
                  <a:moveTo>
                    <a:pt x="10423" y="1299"/>
                  </a:moveTo>
                  <a:lnTo>
                    <a:pt x="10386" y="1373"/>
                  </a:lnTo>
                  <a:lnTo>
                    <a:pt x="10377" y="1383"/>
                  </a:lnTo>
                  <a:lnTo>
                    <a:pt x="10368" y="1392"/>
                  </a:lnTo>
                  <a:lnTo>
                    <a:pt x="10358" y="1400"/>
                  </a:lnTo>
                  <a:lnTo>
                    <a:pt x="10347" y="1408"/>
                  </a:lnTo>
                  <a:lnTo>
                    <a:pt x="10337" y="1415"/>
                  </a:lnTo>
                  <a:lnTo>
                    <a:pt x="10326" y="1421"/>
                  </a:lnTo>
                  <a:lnTo>
                    <a:pt x="10315" y="1428"/>
                  </a:lnTo>
                  <a:lnTo>
                    <a:pt x="10304" y="1433"/>
                  </a:lnTo>
                  <a:lnTo>
                    <a:pt x="10291" y="1437"/>
                  </a:lnTo>
                  <a:lnTo>
                    <a:pt x="10279" y="1441"/>
                  </a:lnTo>
                  <a:lnTo>
                    <a:pt x="10267" y="1444"/>
                  </a:lnTo>
                  <a:lnTo>
                    <a:pt x="10253" y="1446"/>
                  </a:lnTo>
                  <a:lnTo>
                    <a:pt x="10241" y="1447"/>
                  </a:lnTo>
                  <a:lnTo>
                    <a:pt x="10228" y="1448"/>
                  </a:lnTo>
                  <a:lnTo>
                    <a:pt x="10215" y="1447"/>
                  </a:lnTo>
                  <a:lnTo>
                    <a:pt x="10201" y="1446"/>
                  </a:lnTo>
                  <a:lnTo>
                    <a:pt x="10193" y="1443"/>
                  </a:lnTo>
                  <a:lnTo>
                    <a:pt x="10185" y="1440"/>
                  </a:lnTo>
                  <a:lnTo>
                    <a:pt x="10177" y="1435"/>
                  </a:lnTo>
                  <a:lnTo>
                    <a:pt x="10170" y="1430"/>
                  </a:lnTo>
                  <a:lnTo>
                    <a:pt x="10156" y="1417"/>
                  </a:lnTo>
                  <a:lnTo>
                    <a:pt x="10143" y="1404"/>
                  </a:lnTo>
                  <a:lnTo>
                    <a:pt x="10139" y="1392"/>
                  </a:lnTo>
                  <a:lnTo>
                    <a:pt x="10137" y="1378"/>
                  </a:lnTo>
                  <a:lnTo>
                    <a:pt x="10136" y="1365"/>
                  </a:lnTo>
                  <a:lnTo>
                    <a:pt x="10137" y="1352"/>
                  </a:lnTo>
                  <a:lnTo>
                    <a:pt x="10149" y="1339"/>
                  </a:lnTo>
                  <a:lnTo>
                    <a:pt x="10162" y="1328"/>
                  </a:lnTo>
                  <a:lnTo>
                    <a:pt x="10170" y="1323"/>
                  </a:lnTo>
                  <a:lnTo>
                    <a:pt x="10177" y="1318"/>
                  </a:lnTo>
                  <a:lnTo>
                    <a:pt x="10185" y="1314"/>
                  </a:lnTo>
                  <a:lnTo>
                    <a:pt x="10192" y="1311"/>
                  </a:lnTo>
                  <a:lnTo>
                    <a:pt x="10200" y="1308"/>
                  </a:lnTo>
                  <a:lnTo>
                    <a:pt x="10208" y="1306"/>
                  </a:lnTo>
                  <a:lnTo>
                    <a:pt x="10217" y="1305"/>
                  </a:lnTo>
                  <a:lnTo>
                    <a:pt x="10224" y="1304"/>
                  </a:lnTo>
                  <a:lnTo>
                    <a:pt x="10232" y="1304"/>
                  </a:lnTo>
                  <a:lnTo>
                    <a:pt x="10240" y="1305"/>
                  </a:lnTo>
                  <a:lnTo>
                    <a:pt x="10248" y="1307"/>
                  </a:lnTo>
                  <a:lnTo>
                    <a:pt x="10257" y="1310"/>
                  </a:lnTo>
                  <a:lnTo>
                    <a:pt x="10271" y="1315"/>
                  </a:lnTo>
                  <a:lnTo>
                    <a:pt x="10286" y="1318"/>
                  </a:lnTo>
                  <a:lnTo>
                    <a:pt x="10294" y="1319"/>
                  </a:lnTo>
                  <a:lnTo>
                    <a:pt x="10303" y="1319"/>
                  </a:lnTo>
                  <a:lnTo>
                    <a:pt x="10311" y="1318"/>
                  </a:lnTo>
                  <a:lnTo>
                    <a:pt x="10319" y="1315"/>
                  </a:lnTo>
                  <a:lnTo>
                    <a:pt x="10328" y="1305"/>
                  </a:lnTo>
                  <a:lnTo>
                    <a:pt x="10336" y="1294"/>
                  </a:lnTo>
                  <a:lnTo>
                    <a:pt x="10342" y="1282"/>
                  </a:lnTo>
                  <a:lnTo>
                    <a:pt x="10347" y="1270"/>
                  </a:lnTo>
                  <a:lnTo>
                    <a:pt x="10352" y="1258"/>
                  </a:lnTo>
                  <a:lnTo>
                    <a:pt x="10355" y="1245"/>
                  </a:lnTo>
                  <a:lnTo>
                    <a:pt x="10357" y="1231"/>
                  </a:lnTo>
                  <a:lnTo>
                    <a:pt x="10359" y="1217"/>
                  </a:lnTo>
                  <a:lnTo>
                    <a:pt x="10357" y="1207"/>
                  </a:lnTo>
                  <a:lnTo>
                    <a:pt x="10355" y="1199"/>
                  </a:lnTo>
                  <a:lnTo>
                    <a:pt x="10353" y="1189"/>
                  </a:lnTo>
                  <a:lnTo>
                    <a:pt x="10349" y="1180"/>
                  </a:lnTo>
                  <a:lnTo>
                    <a:pt x="10345" y="1171"/>
                  </a:lnTo>
                  <a:lnTo>
                    <a:pt x="10340" y="1163"/>
                  </a:lnTo>
                  <a:lnTo>
                    <a:pt x="10336" y="1155"/>
                  </a:lnTo>
                  <a:lnTo>
                    <a:pt x="10330" y="1146"/>
                  </a:lnTo>
                  <a:lnTo>
                    <a:pt x="10325" y="1138"/>
                  </a:lnTo>
                  <a:lnTo>
                    <a:pt x="10318" y="1131"/>
                  </a:lnTo>
                  <a:lnTo>
                    <a:pt x="10312" y="1124"/>
                  </a:lnTo>
                  <a:lnTo>
                    <a:pt x="10305" y="1117"/>
                  </a:lnTo>
                  <a:lnTo>
                    <a:pt x="10296" y="1111"/>
                  </a:lnTo>
                  <a:lnTo>
                    <a:pt x="10289" y="1105"/>
                  </a:lnTo>
                  <a:lnTo>
                    <a:pt x="10281" y="1099"/>
                  </a:lnTo>
                  <a:lnTo>
                    <a:pt x="10272" y="1094"/>
                  </a:lnTo>
                  <a:lnTo>
                    <a:pt x="10279" y="1060"/>
                  </a:lnTo>
                  <a:lnTo>
                    <a:pt x="10285" y="1023"/>
                  </a:lnTo>
                  <a:lnTo>
                    <a:pt x="10286" y="1004"/>
                  </a:lnTo>
                  <a:lnTo>
                    <a:pt x="10286" y="986"/>
                  </a:lnTo>
                  <a:lnTo>
                    <a:pt x="10285" y="968"/>
                  </a:lnTo>
                  <a:lnTo>
                    <a:pt x="10281" y="949"/>
                  </a:lnTo>
                  <a:lnTo>
                    <a:pt x="10275" y="933"/>
                  </a:lnTo>
                  <a:lnTo>
                    <a:pt x="10268" y="917"/>
                  </a:lnTo>
                  <a:lnTo>
                    <a:pt x="10260" y="901"/>
                  </a:lnTo>
                  <a:lnTo>
                    <a:pt x="10251" y="885"/>
                  </a:lnTo>
                  <a:lnTo>
                    <a:pt x="10243" y="870"/>
                  </a:lnTo>
                  <a:lnTo>
                    <a:pt x="10236" y="853"/>
                  </a:lnTo>
                  <a:lnTo>
                    <a:pt x="10231" y="836"/>
                  </a:lnTo>
                  <a:lnTo>
                    <a:pt x="10226" y="818"/>
                  </a:lnTo>
                  <a:lnTo>
                    <a:pt x="10238" y="805"/>
                  </a:lnTo>
                  <a:lnTo>
                    <a:pt x="10248" y="791"/>
                  </a:lnTo>
                  <a:lnTo>
                    <a:pt x="10257" y="775"/>
                  </a:lnTo>
                  <a:lnTo>
                    <a:pt x="10265" y="760"/>
                  </a:lnTo>
                  <a:lnTo>
                    <a:pt x="10270" y="744"/>
                  </a:lnTo>
                  <a:lnTo>
                    <a:pt x="10275" y="727"/>
                  </a:lnTo>
                  <a:lnTo>
                    <a:pt x="10278" y="711"/>
                  </a:lnTo>
                  <a:lnTo>
                    <a:pt x="10280" y="694"/>
                  </a:lnTo>
                  <a:lnTo>
                    <a:pt x="10280" y="676"/>
                  </a:lnTo>
                  <a:lnTo>
                    <a:pt x="10280" y="659"/>
                  </a:lnTo>
                  <a:lnTo>
                    <a:pt x="10278" y="642"/>
                  </a:lnTo>
                  <a:lnTo>
                    <a:pt x="10276" y="625"/>
                  </a:lnTo>
                  <a:lnTo>
                    <a:pt x="10273" y="608"/>
                  </a:lnTo>
                  <a:lnTo>
                    <a:pt x="10268" y="592"/>
                  </a:lnTo>
                  <a:lnTo>
                    <a:pt x="10263" y="575"/>
                  </a:lnTo>
                  <a:lnTo>
                    <a:pt x="10257" y="559"/>
                  </a:lnTo>
                  <a:lnTo>
                    <a:pt x="10259" y="549"/>
                  </a:lnTo>
                  <a:lnTo>
                    <a:pt x="10262" y="539"/>
                  </a:lnTo>
                  <a:lnTo>
                    <a:pt x="10265" y="530"/>
                  </a:lnTo>
                  <a:lnTo>
                    <a:pt x="10270" y="522"/>
                  </a:lnTo>
                  <a:lnTo>
                    <a:pt x="10280" y="506"/>
                  </a:lnTo>
                  <a:lnTo>
                    <a:pt x="10290" y="489"/>
                  </a:lnTo>
                  <a:lnTo>
                    <a:pt x="10295" y="481"/>
                  </a:lnTo>
                  <a:lnTo>
                    <a:pt x="10300" y="473"/>
                  </a:lnTo>
                  <a:lnTo>
                    <a:pt x="10305" y="465"/>
                  </a:lnTo>
                  <a:lnTo>
                    <a:pt x="10309" y="456"/>
                  </a:lnTo>
                  <a:lnTo>
                    <a:pt x="10311" y="447"/>
                  </a:lnTo>
                  <a:lnTo>
                    <a:pt x="10313" y="437"/>
                  </a:lnTo>
                  <a:lnTo>
                    <a:pt x="10314" y="428"/>
                  </a:lnTo>
                  <a:lnTo>
                    <a:pt x="10313" y="417"/>
                  </a:lnTo>
                  <a:lnTo>
                    <a:pt x="10313" y="409"/>
                  </a:lnTo>
                  <a:lnTo>
                    <a:pt x="10312" y="400"/>
                  </a:lnTo>
                  <a:lnTo>
                    <a:pt x="10310" y="392"/>
                  </a:lnTo>
                  <a:lnTo>
                    <a:pt x="10308" y="384"/>
                  </a:lnTo>
                  <a:lnTo>
                    <a:pt x="10305" y="377"/>
                  </a:lnTo>
                  <a:lnTo>
                    <a:pt x="10301" y="369"/>
                  </a:lnTo>
                  <a:lnTo>
                    <a:pt x="10297" y="363"/>
                  </a:lnTo>
                  <a:lnTo>
                    <a:pt x="10292" y="355"/>
                  </a:lnTo>
                  <a:lnTo>
                    <a:pt x="10282" y="342"/>
                  </a:lnTo>
                  <a:lnTo>
                    <a:pt x="10271" y="331"/>
                  </a:lnTo>
                  <a:lnTo>
                    <a:pt x="10260" y="320"/>
                  </a:lnTo>
                  <a:lnTo>
                    <a:pt x="10247" y="310"/>
                  </a:lnTo>
                  <a:lnTo>
                    <a:pt x="10231" y="314"/>
                  </a:lnTo>
                  <a:lnTo>
                    <a:pt x="10215" y="319"/>
                  </a:lnTo>
                  <a:lnTo>
                    <a:pt x="10198" y="323"/>
                  </a:lnTo>
                  <a:lnTo>
                    <a:pt x="10183" y="329"/>
                  </a:lnTo>
                  <a:lnTo>
                    <a:pt x="10167" y="336"/>
                  </a:lnTo>
                  <a:lnTo>
                    <a:pt x="10152" y="345"/>
                  </a:lnTo>
                  <a:lnTo>
                    <a:pt x="10138" y="355"/>
                  </a:lnTo>
                  <a:lnTo>
                    <a:pt x="10125" y="367"/>
                  </a:lnTo>
                  <a:lnTo>
                    <a:pt x="10112" y="359"/>
                  </a:lnTo>
                  <a:lnTo>
                    <a:pt x="10101" y="350"/>
                  </a:lnTo>
                  <a:lnTo>
                    <a:pt x="10091" y="340"/>
                  </a:lnTo>
                  <a:lnTo>
                    <a:pt x="10083" y="330"/>
                  </a:lnTo>
                  <a:lnTo>
                    <a:pt x="10080" y="324"/>
                  </a:lnTo>
                  <a:lnTo>
                    <a:pt x="10077" y="318"/>
                  </a:lnTo>
                  <a:lnTo>
                    <a:pt x="10074" y="311"/>
                  </a:lnTo>
                  <a:lnTo>
                    <a:pt x="10071" y="305"/>
                  </a:lnTo>
                  <a:lnTo>
                    <a:pt x="10070" y="298"/>
                  </a:lnTo>
                  <a:lnTo>
                    <a:pt x="10069" y="292"/>
                  </a:lnTo>
                  <a:lnTo>
                    <a:pt x="10068" y="285"/>
                  </a:lnTo>
                  <a:lnTo>
                    <a:pt x="10069" y="278"/>
                  </a:lnTo>
                  <a:lnTo>
                    <a:pt x="10071" y="269"/>
                  </a:lnTo>
                  <a:lnTo>
                    <a:pt x="10076" y="259"/>
                  </a:lnTo>
                  <a:lnTo>
                    <a:pt x="10080" y="250"/>
                  </a:lnTo>
                  <a:lnTo>
                    <a:pt x="10086" y="242"/>
                  </a:lnTo>
                  <a:lnTo>
                    <a:pt x="10092" y="234"/>
                  </a:lnTo>
                  <a:lnTo>
                    <a:pt x="10100" y="228"/>
                  </a:lnTo>
                  <a:lnTo>
                    <a:pt x="10108" y="223"/>
                  </a:lnTo>
                  <a:lnTo>
                    <a:pt x="10118" y="219"/>
                  </a:lnTo>
                  <a:lnTo>
                    <a:pt x="10132" y="216"/>
                  </a:lnTo>
                  <a:lnTo>
                    <a:pt x="10145" y="214"/>
                  </a:lnTo>
                  <a:lnTo>
                    <a:pt x="10158" y="212"/>
                  </a:lnTo>
                  <a:lnTo>
                    <a:pt x="10172" y="212"/>
                  </a:lnTo>
                  <a:lnTo>
                    <a:pt x="10185" y="213"/>
                  </a:lnTo>
                  <a:lnTo>
                    <a:pt x="10197" y="215"/>
                  </a:lnTo>
                  <a:lnTo>
                    <a:pt x="10211" y="217"/>
                  </a:lnTo>
                  <a:lnTo>
                    <a:pt x="10223" y="220"/>
                  </a:lnTo>
                  <a:lnTo>
                    <a:pt x="10235" y="226"/>
                  </a:lnTo>
                  <a:lnTo>
                    <a:pt x="10247" y="231"/>
                  </a:lnTo>
                  <a:lnTo>
                    <a:pt x="10259" y="237"/>
                  </a:lnTo>
                  <a:lnTo>
                    <a:pt x="10270" y="243"/>
                  </a:lnTo>
                  <a:lnTo>
                    <a:pt x="10281" y="251"/>
                  </a:lnTo>
                  <a:lnTo>
                    <a:pt x="10290" y="259"/>
                  </a:lnTo>
                  <a:lnTo>
                    <a:pt x="10300" y="269"/>
                  </a:lnTo>
                  <a:lnTo>
                    <a:pt x="10310" y="279"/>
                  </a:lnTo>
                  <a:lnTo>
                    <a:pt x="10316" y="289"/>
                  </a:lnTo>
                  <a:lnTo>
                    <a:pt x="10323" y="300"/>
                  </a:lnTo>
                  <a:lnTo>
                    <a:pt x="10328" y="311"/>
                  </a:lnTo>
                  <a:lnTo>
                    <a:pt x="10333" y="324"/>
                  </a:lnTo>
                  <a:lnTo>
                    <a:pt x="10343" y="347"/>
                  </a:lnTo>
                  <a:lnTo>
                    <a:pt x="10354" y="371"/>
                  </a:lnTo>
                  <a:lnTo>
                    <a:pt x="10360" y="382"/>
                  </a:lnTo>
                  <a:lnTo>
                    <a:pt x="10366" y="393"/>
                  </a:lnTo>
                  <a:lnTo>
                    <a:pt x="10373" y="403"/>
                  </a:lnTo>
                  <a:lnTo>
                    <a:pt x="10381" y="414"/>
                  </a:lnTo>
                  <a:lnTo>
                    <a:pt x="10390" y="423"/>
                  </a:lnTo>
                  <a:lnTo>
                    <a:pt x="10401" y="432"/>
                  </a:lnTo>
                  <a:lnTo>
                    <a:pt x="10413" y="439"/>
                  </a:lnTo>
                  <a:lnTo>
                    <a:pt x="10426" y="446"/>
                  </a:lnTo>
                  <a:lnTo>
                    <a:pt x="10432" y="459"/>
                  </a:lnTo>
                  <a:lnTo>
                    <a:pt x="10420" y="496"/>
                  </a:lnTo>
                  <a:lnTo>
                    <a:pt x="10409" y="536"/>
                  </a:lnTo>
                  <a:lnTo>
                    <a:pt x="10405" y="557"/>
                  </a:lnTo>
                  <a:lnTo>
                    <a:pt x="10401" y="578"/>
                  </a:lnTo>
                  <a:lnTo>
                    <a:pt x="10397" y="600"/>
                  </a:lnTo>
                  <a:lnTo>
                    <a:pt x="10395" y="620"/>
                  </a:lnTo>
                  <a:lnTo>
                    <a:pt x="10395" y="641"/>
                  </a:lnTo>
                  <a:lnTo>
                    <a:pt x="10396" y="661"/>
                  </a:lnTo>
                  <a:lnTo>
                    <a:pt x="10397" y="671"/>
                  </a:lnTo>
                  <a:lnTo>
                    <a:pt x="10399" y="681"/>
                  </a:lnTo>
                  <a:lnTo>
                    <a:pt x="10401" y="692"/>
                  </a:lnTo>
                  <a:lnTo>
                    <a:pt x="10404" y="701"/>
                  </a:lnTo>
                  <a:lnTo>
                    <a:pt x="10407" y="710"/>
                  </a:lnTo>
                  <a:lnTo>
                    <a:pt x="10411" y="719"/>
                  </a:lnTo>
                  <a:lnTo>
                    <a:pt x="10415" y="728"/>
                  </a:lnTo>
                  <a:lnTo>
                    <a:pt x="10420" y="737"/>
                  </a:lnTo>
                  <a:lnTo>
                    <a:pt x="10426" y="746"/>
                  </a:lnTo>
                  <a:lnTo>
                    <a:pt x="10432" y="754"/>
                  </a:lnTo>
                  <a:lnTo>
                    <a:pt x="10439" y="761"/>
                  </a:lnTo>
                  <a:lnTo>
                    <a:pt x="10448" y="769"/>
                  </a:lnTo>
                  <a:lnTo>
                    <a:pt x="10450" y="775"/>
                  </a:lnTo>
                  <a:lnTo>
                    <a:pt x="10451" y="782"/>
                  </a:lnTo>
                  <a:lnTo>
                    <a:pt x="10451" y="787"/>
                  </a:lnTo>
                  <a:lnTo>
                    <a:pt x="10450" y="792"/>
                  </a:lnTo>
                  <a:lnTo>
                    <a:pt x="10447" y="802"/>
                  </a:lnTo>
                  <a:lnTo>
                    <a:pt x="10442" y="812"/>
                  </a:lnTo>
                  <a:lnTo>
                    <a:pt x="10436" y="821"/>
                  </a:lnTo>
                  <a:lnTo>
                    <a:pt x="10431" y="832"/>
                  </a:lnTo>
                  <a:lnTo>
                    <a:pt x="10429" y="837"/>
                  </a:lnTo>
                  <a:lnTo>
                    <a:pt x="10427" y="842"/>
                  </a:lnTo>
                  <a:lnTo>
                    <a:pt x="10426" y="847"/>
                  </a:lnTo>
                  <a:lnTo>
                    <a:pt x="10426" y="852"/>
                  </a:lnTo>
                  <a:lnTo>
                    <a:pt x="10422" y="868"/>
                  </a:lnTo>
                  <a:lnTo>
                    <a:pt x="10419" y="884"/>
                  </a:lnTo>
                  <a:lnTo>
                    <a:pt x="10416" y="899"/>
                  </a:lnTo>
                  <a:lnTo>
                    <a:pt x="10414" y="914"/>
                  </a:lnTo>
                  <a:lnTo>
                    <a:pt x="10414" y="930"/>
                  </a:lnTo>
                  <a:lnTo>
                    <a:pt x="10414" y="945"/>
                  </a:lnTo>
                  <a:lnTo>
                    <a:pt x="10415" y="960"/>
                  </a:lnTo>
                  <a:lnTo>
                    <a:pt x="10417" y="975"/>
                  </a:lnTo>
                  <a:lnTo>
                    <a:pt x="10419" y="989"/>
                  </a:lnTo>
                  <a:lnTo>
                    <a:pt x="10423" y="1003"/>
                  </a:lnTo>
                  <a:lnTo>
                    <a:pt x="10428" y="1018"/>
                  </a:lnTo>
                  <a:lnTo>
                    <a:pt x="10434" y="1032"/>
                  </a:lnTo>
                  <a:lnTo>
                    <a:pt x="10442" y="1045"/>
                  </a:lnTo>
                  <a:lnTo>
                    <a:pt x="10450" y="1058"/>
                  </a:lnTo>
                  <a:lnTo>
                    <a:pt x="10459" y="1071"/>
                  </a:lnTo>
                  <a:lnTo>
                    <a:pt x="10469" y="1083"/>
                  </a:lnTo>
                  <a:lnTo>
                    <a:pt x="10471" y="1089"/>
                  </a:lnTo>
                  <a:lnTo>
                    <a:pt x="10473" y="1095"/>
                  </a:lnTo>
                  <a:lnTo>
                    <a:pt x="10473" y="1102"/>
                  </a:lnTo>
                  <a:lnTo>
                    <a:pt x="10473" y="1108"/>
                  </a:lnTo>
                  <a:lnTo>
                    <a:pt x="10470" y="1119"/>
                  </a:lnTo>
                  <a:lnTo>
                    <a:pt x="10465" y="1130"/>
                  </a:lnTo>
                  <a:lnTo>
                    <a:pt x="10459" y="1142"/>
                  </a:lnTo>
                  <a:lnTo>
                    <a:pt x="10453" y="1154"/>
                  </a:lnTo>
                  <a:lnTo>
                    <a:pt x="10448" y="1166"/>
                  </a:lnTo>
                  <a:lnTo>
                    <a:pt x="10445" y="1178"/>
                  </a:lnTo>
                  <a:lnTo>
                    <a:pt x="10441" y="1208"/>
                  </a:lnTo>
                  <a:lnTo>
                    <a:pt x="10436" y="1238"/>
                  </a:lnTo>
                  <a:lnTo>
                    <a:pt x="10433" y="1254"/>
                  </a:lnTo>
                  <a:lnTo>
                    <a:pt x="10431" y="1269"/>
                  </a:lnTo>
                  <a:lnTo>
                    <a:pt x="10427" y="1284"/>
                  </a:lnTo>
                  <a:lnTo>
                    <a:pt x="10423" y="1299"/>
                  </a:lnTo>
                  <a:close/>
                  <a:moveTo>
                    <a:pt x="10152" y="699"/>
                  </a:moveTo>
                  <a:lnTo>
                    <a:pt x="10139" y="719"/>
                  </a:lnTo>
                  <a:lnTo>
                    <a:pt x="10124" y="739"/>
                  </a:lnTo>
                  <a:lnTo>
                    <a:pt x="10120" y="743"/>
                  </a:lnTo>
                  <a:lnTo>
                    <a:pt x="10114" y="747"/>
                  </a:lnTo>
                  <a:lnTo>
                    <a:pt x="10109" y="750"/>
                  </a:lnTo>
                  <a:lnTo>
                    <a:pt x="10104" y="752"/>
                  </a:lnTo>
                  <a:lnTo>
                    <a:pt x="10098" y="754"/>
                  </a:lnTo>
                  <a:lnTo>
                    <a:pt x="10092" y="755"/>
                  </a:lnTo>
                  <a:lnTo>
                    <a:pt x="10086" y="756"/>
                  </a:lnTo>
                  <a:lnTo>
                    <a:pt x="10079" y="755"/>
                  </a:lnTo>
                  <a:lnTo>
                    <a:pt x="10071" y="756"/>
                  </a:lnTo>
                  <a:lnTo>
                    <a:pt x="10065" y="757"/>
                  </a:lnTo>
                  <a:lnTo>
                    <a:pt x="10059" y="757"/>
                  </a:lnTo>
                  <a:lnTo>
                    <a:pt x="10053" y="756"/>
                  </a:lnTo>
                  <a:lnTo>
                    <a:pt x="10047" y="755"/>
                  </a:lnTo>
                  <a:lnTo>
                    <a:pt x="10042" y="753"/>
                  </a:lnTo>
                  <a:lnTo>
                    <a:pt x="10037" y="750"/>
                  </a:lnTo>
                  <a:lnTo>
                    <a:pt x="10032" y="748"/>
                  </a:lnTo>
                  <a:lnTo>
                    <a:pt x="10022" y="741"/>
                  </a:lnTo>
                  <a:lnTo>
                    <a:pt x="10013" y="733"/>
                  </a:lnTo>
                  <a:lnTo>
                    <a:pt x="10004" y="724"/>
                  </a:lnTo>
                  <a:lnTo>
                    <a:pt x="9996" y="716"/>
                  </a:lnTo>
                  <a:lnTo>
                    <a:pt x="9987" y="708"/>
                  </a:lnTo>
                  <a:lnTo>
                    <a:pt x="9978" y="700"/>
                  </a:lnTo>
                  <a:lnTo>
                    <a:pt x="9969" y="695"/>
                  </a:lnTo>
                  <a:lnTo>
                    <a:pt x="9960" y="691"/>
                  </a:lnTo>
                  <a:lnTo>
                    <a:pt x="9955" y="689"/>
                  </a:lnTo>
                  <a:lnTo>
                    <a:pt x="9950" y="689"/>
                  </a:lnTo>
                  <a:lnTo>
                    <a:pt x="9945" y="689"/>
                  </a:lnTo>
                  <a:lnTo>
                    <a:pt x="9940" y="690"/>
                  </a:lnTo>
                  <a:lnTo>
                    <a:pt x="9933" y="691"/>
                  </a:lnTo>
                  <a:lnTo>
                    <a:pt x="9928" y="694"/>
                  </a:lnTo>
                  <a:lnTo>
                    <a:pt x="9922" y="697"/>
                  </a:lnTo>
                  <a:lnTo>
                    <a:pt x="9915" y="702"/>
                  </a:lnTo>
                  <a:lnTo>
                    <a:pt x="9910" y="708"/>
                  </a:lnTo>
                  <a:lnTo>
                    <a:pt x="9907" y="715"/>
                  </a:lnTo>
                  <a:lnTo>
                    <a:pt x="9905" y="723"/>
                  </a:lnTo>
                  <a:lnTo>
                    <a:pt x="9904" y="732"/>
                  </a:lnTo>
                  <a:lnTo>
                    <a:pt x="9904" y="749"/>
                  </a:lnTo>
                  <a:lnTo>
                    <a:pt x="9906" y="766"/>
                  </a:lnTo>
                  <a:lnTo>
                    <a:pt x="9907" y="775"/>
                  </a:lnTo>
                  <a:lnTo>
                    <a:pt x="9909" y="784"/>
                  </a:lnTo>
                  <a:lnTo>
                    <a:pt x="9913" y="791"/>
                  </a:lnTo>
                  <a:lnTo>
                    <a:pt x="9918" y="797"/>
                  </a:lnTo>
                  <a:lnTo>
                    <a:pt x="9929" y="807"/>
                  </a:lnTo>
                  <a:lnTo>
                    <a:pt x="9943" y="816"/>
                  </a:lnTo>
                  <a:lnTo>
                    <a:pt x="9950" y="821"/>
                  </a:lnTo>
                  <a:lnTo>
                    <a:pt x="9956" y="826"/>
                  </a:lnTo>
                  <a:lnTo>
                    <a:pt x="9961" y="831"/>
                  </a:lnTo>
                  <a:lnTo>
                    <a:pt x="9966" y="837"/>
                  </a:lnTo>
                  <a:lnTo>
                    <a:pt x="9969" y="843"/>
                  </a:lnTo>
                  <a:lnTo>
                    <a:pt x="9971" y="850"/>
                  </a:lnTo>
                  <a:lnTo>
                    <a:pt x="9972" y="858"/>
                  </a:lnTo>
                  <a:lnTo>
                    <a:pt x="9970" y="867"/>
                  </a:lnTo>
                  <a:lnTo>
                    <a:pt x="9959" y="873"/>
                  </a:lnTo>
                  <a:lnTo>
                    <a:pt x="9948" y="880"/>
                  </a:lnTo>
                  <a:lnTo>
                    <a:pt x="9937" y="887"/>
                  </a:lnTo>
                  <a:lnTo>
                    <a:pt x="9925" y="896"/>
                  </a:lnTo>
                  <a:lnTo>
                    <a:pt x="9916" y="906"/>
                  </a:lnTo>
                  <a:lnTo>
                    <a:pt x="9908" y="917"/>
                  </a:lnTo>
                  <a:lnTo>
                    <a:pt x="9902" y="928"/>
                  </a:lnTo>
                  <a:lnTo>
                    <a:pt x="9897" y="939"/>
                  </a:lnTo>
                  <a:lnTo>
                    <a:pt x="9895" y="946"/>
                  </a:lnTo>
                  <a:lnTo>
                    <a:pt x="9894" y="952"/>
                  </a:lnTo>
                  <a:lnTo>
                    <a:pt x="9893" y="959"/>
                  </a:lnTo>
                  <a:lnTo>
                    <a:pt x="9893" y="966"/>
                  </a:lnTo>
                  <a:lnTo>
                    <a:pt x="9894" y="978"/>
                  </a:lnTo>
                  <a:lnTo>
                    <a:pt x="9897" y="990"/>
                  </a:lnTo>
                  <a:lnTo>
                    <a:pt x="9901" y="1001"/>
                  </a:lnTo>
                  <a:lnTo>
                    <a:pt x="9907" y="1013"/>
                  </a:lnTo>
                  <a:lnTo>
                    <a:pt x="9914" y="1024"/>
                  </a:lnTo>
                  <a:lnTo>
                    <a:pt x="9921" y="1034"/>
                  </a:lnTo>
                  <a:lnTo>
                    <a:pt x="9930" y="1038"/>
                  </a:lnTo>
                  <a:lnTo>
                    <a:pt x="9941" y="1043"/>
                  </a:lnTo>
                  <a:lnTo>
                    <a:pt x="9946" y="1045"/>
                  </a:lnTo>
                  <a:lnTo>
                    <a:pt x="9951" y="1045"/>
                  </a:lnTo>
                  <a:lnTo>
                    <a:pt x="9956" y="1045"/>
                  </a:lnTo>
                  <a:lnTo>
                    <a:pt x="9961" y="1042"/>
                  </a:lnTo>
                  <a:lnTo>
                    <a:pt x="9968" y="1037"/>
                  </a:lnTo>
                  <a:lnTo>
                    <a:pt x="9974" y="1031"/>
                  </a:lnTo>
                  <a:lnTo>
                    <a:pt x="9979" y="1024"/>
                  </a:lnTo>
                  <a:lnTo>
                    <a:pt x="9984" y="1016"/>
                  </a:lnTo>
                  <a:lnTo>
                    <a:pt x="9992" y="1000"/>
                  </a:lnTo>
                  <a:lnTo>
                    <a:pt x="9999" y="985"/>
                  </a:lnTo>
                  <a:lnTo>
                    <a:pt x="10003" y="977"/>
                  </a:lnTo>
                  <a:lnTo>
                    <a:pt x="10007" y="971"/>
                  </a:lnTo>
                  <a:lnTo>
                    <a:pt x="10012" y="965"/>
                  </a:lnTo>
                  <a:lnTo>
                    <a:pt x="10017" y="958"/>
                  </a:lnTo>
                  <a:lnTo>
                    <a:pt x="10024" y="954"/>
                  </a:lnTo>
                  <a:lnTo>
                    <a:pt x="10032" y="951"/>
                  </a:lnTo>
                  <a:lnTo>
                    <a:pt x="10041" y="949"/>
                  </a:lnTo>
                  <a:lnTo>
                    <a:pt x="10051" y="949"/>
                  </a:lnTo>
                  <a:lnTo>
                    <a:pt x="10058" y="948"/>
                  </a:lnTo>
                  <a:lnTo>
                    <a:pt x="10065" y="948"/>
                  </a:lnTo>
                  <a:lnTo>
                    <a:pt x="10071" y="949"/>
                  </a:lnTo>
                  <a:lnTo>
                    <a:pt x="10078" y="950"/>
                  </a:lnTo>
                  <a:lnTo>
                    <a:pt x="10084" y="952"/>
                  </a:lnTo>
                  <a:lnTo>
                    <a:pt x="10090" y="955"/>
                  </a:lnTo>
                  <a:lnTo>
                    <a:pt x="10095" y="958"/>
                  </a:lnTo>
                  <a:lnTo>
                    <a:pt x="10100" y="963"/>
                  </a:lnTo>
                  <a:lnTo>
                    <a:pt x="10110" y="971"/>
                  </a:lnTo>
                  <a:lnTo>
                    <a:pt x="10118" y="980"/>
                  </a:lnTo>
                  <a:lnTo>
                    <a:pt x="10127" y="990"/>
                  </a:lnTo>
                  <a:lnTo>
                    <a:pt x="10134" y="1000"/>
                  </a:lnTo>
                  <a:lnTo>
                    <a:pt x="10139" y="1010"/>
                  </a:lnTo>
                  <a:lnTo>
                    <a:pt x="10142" y="1020"/>
                  </a:lnTo>
                  <a:lnTo>
                    <a:pt x="10145" y="1029"/>
                  </a:lnTo>
                  <a:lnTo>
                    <a:pt x="10146" y="1038"/>
                  </a:lnTo>
                  <a:lnTo>
                    <a:pt x="10146" y="1048"/>
                  </a:lnTo>
                  <a:lnTo>
                    <a:pt x="10145" y="1058"/>
                  </a:lnTo>
                  <a:lnTo>
                    <a:pt x="10143" y="1068"/>
                  </a:lnTo>
                  <a:lnTo>
                    <a:pt x="10141" y="1077"/>
                  </a:lnTo>
                  <a:lnTo>
                    <a:pt x="10135" y="1096"/>
                  </a:lnTo>
                  <a:lnTo>
                    <a:pt x="10127" y="1116"/>
                  </a:lnTo>
                  <a:lnTo>
                    <a:pt x="10117" y="1134"/>
                  </a:lnTo>
                  <a:lnTo>
                    <a:pt x="10109" y="1152"/>
                  </a:lnTo>
                  <a:lnTo>
                    <a:pt x="10083" y="1178"/>
                  </a:lnTo>
                  <a:lnTo>
                    <a:pt x="10056" y="1206"/>
                  </a:lnTo>
                  <a:lnTo>
                    <a:pt x="10044" y="1220"/>
                  </a:lnTo>
                  <a:lnTo>
                    <a:pt x="10032" y="1235"/>
                  </a:lnTo>
                  <a:lnTo>
                    <a:pt x="10020" y="1251"/>
                  </a:lnTo>
                  <a:lnTo>
                    <a:pt x="10009" y="1266"/>
                  </a:lnTo>
                  <a:lnTo>
                    <a:pt x="9999" y="1281"/>
                  </a:lnTo>
                  <a:lnTo>
                    <a:pt x="9990" y="1298"/>
                  </a:lnTo>
                  <a:lnTo>
                    <a:pt x="9982" y="1315"/>
                  </a:lnTo>
                  <a:lnTo>
                    <a:pt x="9974" y="1331"/>
                  </a:lnTo>
                  <a:lnTo>
                    <a:pt x="9968" y="1349"/>
                  </a:lnTo>
                  <a:lnTo>
                    <a:pt x="9964" y="1366"/>
                  </a:lnTo>
                  <a:lnTo>
                    <a:pt x="9960" y="1385"/>
                  </a:lnTo>
                  <a:lnTo>
                    <a:pt x="9958" y="1403"/>
                  </a:lnTo>
                  <a:lnTo>
                    <a:pt x="9961" y="1437"/>
                  </a:lnTo>
                  <a:lnTo>
                    <a:pt x="9963" y="1474"/>
                  </a:lnTo>
                  <a:lnTo>
                    <a:pt x="9964" y="1492"/>
                  </a:lnTo>
                  <a:lnTo>
                    <a:pt x="9967" y="1510"/>
                  </a:lnTo>
                  <a:lnTo>
                    <a:pt x="9969" y="1519"/>
                  </a:lnTo>
                  <a:lnTo>
                    <a:pt x="9971" y="1528"/>
                  </a:lnTo>
                  <a:lnTo>
                    <a:pt x="9973" y="1536"/>
                  </a:lnTo>
                  <a:lnTo>
                    <a:pt x="9976" y="1544"/>
                  </a:lnTo>
                  <a:lnTo>
                    <a:pt x="9970" y="1554"/>
                  </a:lnTo>
                  <a:lnTo>
                    <a:pt x="9963" y="1561"/>
                  </a:lnTo>
                  <a:lnTo>
                    <a:pt x="9955" y="1568"/>
                  </a:lnTo>
                  <a:lnTo>
                    <a:pt x="9947" y="1572"/>
                  </a:lnTo>
                  <a:lnTo>
                    <a:pt x="9939" y="1575"/>
                  </a:lnTo>
                  <a:lnTo>
                    <a:pt x="9930" y="1576"/>
                  </a:lnTo>
                  <a:lnTo>
                    <a:pt x="9921" y="1577"/>
                  </a:lnTo>
                  <a:lnTo>
                    <a:pt x="9911" y="1576"/>
                  </a:lnTo>
                  <a:lnTo>
                    <a:pt x="9892" y="1574"/>
                  </a:lnTo>
                  <a:lnTo>
                    <a:pt x="9872" y="1572"/>
                  </a:lnTo>
                  <a:lnTo>
                    <a:pt x="9862" y="1571"/>
                  </a:lnTo>
                  <a:lnTo>
                    <a:pt x="9852" y="1571"/>
                  </a:lnTo>
                  <a:lnTo>
                    <a:pt x="9842" y="1572"/>
                  </a:lnTo>
                  <a:lnTo>
                    <a:pt x="9832" y="1574"/>
                  </a:lnTo>
                  <a:lnTo>
                    <a:pt x="9682" y="1575"/>
                  </a:lnTo>
                  <a:lnTo>
                    <a:pt x="9433" y="1577"/>
                  </a:lnTo>
                  <a:lnTo>
                    <a:pt x="9098" y="1579"/>
                  </a:lnTo>
                  <a:lnTo>
                    <a:pt x="8693" y="1580"/>
                  </a:lnTo>
                  <a:lnTo>
                    <a:pt x="8231" y="1581"/>
                  </a:lnTo>
                  <a:lnTo>
                    <a:pt x="7727" y="1583"/>
                  </a:lnTo>
                  <a:lnTo>
                    <a:pt x="7195" y="1584"/>
                  </a:lnTo>
                  <a:lnTo>
                    <a:pt x="6648" y="1585"/>
                  </a:lnTo>
                  <a:lnTo>
                    <a:pt x="6101" y="1587"/>
                  </a:lnTo>
                  <a:lnTo>
                    <a:pt x="5568" y="1588"/>
                  </a:lnTo>
                  <a:lnTo>
                    <a:pt x="5064" y="1589"/>
                  </a:lnTo>
                  <a:lnTo>
                    <a:pt x="4602" y="1590"/>
                  </a:lnTo>
                  <a:lnTo>
                    <a:pt x="4198" y="1591"/>
                  </a:lnTo>
                  <a:lnTo>
                    <a:pt x="3864" y="1592"/>
                  </a:lnTo>
                  <a:lnTo>
                    <a:pt x="3615" y="1593"/>
                  </a:lnTo>
                  <a:lnTo>
                    <a:pt x="3466" y="1595"/>
                  </a:lnTo>
                  <a:lnTo>
                    <a:pt x="3433" y="1595"/>
                  </a:lnTo>
                  <a:lnTo>
                    <a:pt x="3400" y="1597"/>
                  </a:lnTo>
                  <a:lnTo>
                    <a:pt x="3368" y="1598"/>
                  </a:lnTo>
                  <a:lnTo>
                    <a:pt x="3334" y="1600"/>
                  </a:lnTo>
                  <a:lnTo>
                    <a:pt x="3300" y="1601"/>
                  </a:lnTo>
                  <a:lnTo>
                    <a:pt x="3266" y="1602"/>
                  </a:lnTo>
                  <a:lnTo>
                    <a:pt x="3233" y="1602"/>
                  </a:lnTo>
                  <a:lnTo>
                    <a:pt x="3198" y="1601"/>
                  </a:lnTo>
                  <a:lnTo>
                    <a:pt x="3081" y="1601"/>
                  </a:lnTo>
                  <a:lnTo>
                    <a:pt x="2966" y="1602"/>
                  </a:lnTo>
                  <a:lnTo>
                    <a:pt x="2849" y="1603"/>
                  </a:lnTo>
                  <a:lnTo>
                    <a:pt x="2732" y="1605"/>
                  </a:lnTo>
                  <a:lnTo>
                    <a:pt x="2615" y="1606"/>
                  </a:lnTo>
                  <a:lnTo>
                    <a:pt x="2499" y="1607"/>
                  </a:lnTo>
                  <a:lnTo>
                    <a:pt x="2381" y="1609"/>
                  </a:lnTo>
                  <a:lnTo>
                    <a:pt x="2264" y="1610"/>
                  </a:lnTo>
                  <a:lnTo>
                    <a:pt x="2147" y="1613"/>
                  </a:lnTo>
                  <a:lnTo>
                    <a:pt x="2029" y="1614"/>
                  </a:lnTo>
                  <a:lnTo>
                    <a:pt x="1912" y="1616"/>
                  </a:lnTo>
                  <a:lnTo>
                    <a:pt x="1794" y="1617"/>
                  </a:lnTo>
                  <a:lnTo>
                    <a:pt x="1677" y="1619"/>
                  </a:lnTo>
                  <a:lnTo>
                    <a:pt x="1559" y="1620"/>
                  </a:lnTo>
                  <a:lnTo>
                    <a:pt x="1441" y="1622"/>
                  </a:lnTo>
                  <a:lnTo>
                    <a:pt x="1323" y="1623"/>
                  </a:lnTo>
                  <a:lnTo>
                    <a:pt x="1296" y="1624"/>
                  </a:lnTo>
                  <a:lnTo>
                    <a:pt x="1269" y="1625"/>
                  </a:lnTo>
                  <a:lnTo>
                    <a:pt x="1240" y="1625"/>
                  </a:lnTo>
                  <a:lnTo>
                    <a:pt x="1213" y="1625"/>
                  </a:lnTo>
                  <a:lnTo>
                    <a:pt x="1184" y="1625"/>
                  </a:lnTo>
                  <a:lnTo>
                    <a:pt x="1156" y="1626"/>
                  </a:lnTo>
                  <a:lnTo>
                    <a:pt x="1129" y="1627"/>
                  </a:lnTo>
                  <a:lnTo>
                    <a:pt x="1101" y="1629"/>
                  </a:lnTo>
                  <a:lnTo>
                    <a:pt x="1097" y="1623"/>
                  </a:lnTo>
                  <a:lnTo>
                    <a:pt x="1093" y="1618"/>
                  </a:lnTo>
                  <a:lnTo>
                    <a:pt x="1090" y="1612"/>
                  </a:lnTo>
                  <a:lnTo>
                    <a:pt x="1088" y="1606"/>
                  </a:lnTo>
                  <a:lnTo>
                    <a:pt x="1084" y="1594"/>
                  </a:lnTo>
                  <a:lnTo>
                    <a:pt x="1083" y="1582"/>
                  </a:lnTo>
                  <a:lnTo>
                    <a:pt x="1083" y="1569"/>
                  </a:lnTo>
                  <a:lnTo>
                    <a:pt x="1084" y="1555"/>
                  </a:lnTo>
                  <a:lnTo>
                    <a:pt x="1086" y="1542"/>
                  </a:lnTo>
                  <a:lnTo>
                    <a:pt x="1089" y="1529"/>
                  </a:lnTo>
                  <a:lnTo>
                    <a:pt x="1094" y="1500"/>
                  </a:lnTo>
                  <a:lnTo>
                    <a:pt x="1098" y="1473"/>
                  </a:lnTo>
                  <a:lnTo>
                    <a:pt x="1098" y="1458"/>
                  </a:lnTo>
                  <a:lnTo>
                    <a:pt x="1097" y="1444"/>
                  </a:lnTo>
                  <a:lnTo>
                    <a:pt x="1096" y="1438"/>
                  </a:lnTo>
                  <a:lnTo>
                    <a:pt x="1094" y="1431"/>
                  </a:lnTo>
                  <a:lnTo>
                    <a:pt x="1092" y="1423"/>
                  </a:lnTo>
                  <a:lnTo>
                    <a:pt x="1089" y="1416"/>
                  </a:lnTo>
                  <a:lnTo>
                    <a:pt x="1086" y="1402"/>
                  </a:lnTo>
                  <a:lnTo>
                    <a:pt x="1081" y="1388"/>
                  </a:lnTo>
                  <a:lnTo>
                    <a:pt x="1076" y="1374"/>
                  </a:lnTo>
                  <a:lnTo>
                    <a:pt x="1069" y="1361"/>
                  </a:lnTo>
                  <a:lnTo>
                    <a:pt x="1060" y="1349"/>
                  </a:lnTo>
                  <a:lnTo>
                    <a:pt x="1052" y="1338"/>
                  </a:lnTo>
                  <a:lnTo>
                    <a:pt x="1043" y="1326"/>
                  </a:lnTo>
                  <a:lnTo>
                    <a:pt x="1033" y="1315"/>
                  </a:lnTo>
                  <a:lnTo>
                    <a:pt x="1012" y="1295"/>
                  </a:lnTo>
                  <a:lnTo>
                    <a:pt x="990" y="1275"/>
                  </a:lnTo>
                  <a:lnTo>
                    <a:pt x="967" y="1257"/>
                  </a:lnTo>
                  <a:lnTo>
                    <a:pt x="945" y="1239"/>
                  </a:lnTo>
                  <a:lnTo>
                    <a:pt x="936" y="1215"/>
                  </a:lnTo>
                  <a:lnTo>
                    <a:pt x="928" y="1190"/>
                  </a:lnTo>
                  <a:lnTo>
                    <a:pt x="924" y="1177"/>
                  </a:lnTo>
                  <a:lnTo>
                    <a:pt x="922" y="1165"/>
                  </a:lnTo>
                  <a:lnTo>
                    <a:pt x="920" y="1153"/>
                  </a:lnTo>
                  <a:lnTo>
                    <a:pt x="919" y="1139"/>
                  </a:lnTo>
                  <a:lnTo>
                    <a:pt x="919" y="1127"/>
                  </a:lnTo>
                  <a:lnTo>
                    <a:pt x="920" y="1115"/>
                  </a:lnTo>
                  <a:lnTo>
                    <a:pt x="922" y="1103"/>
                  </a:lnTo>
                  <a:lnTo>
                    <a:pt x="925" y="1090"/>
                  </a:lnTo>
                  <a:lnTo>
                    <a:pt x="931" y="1079"/>
                  </a:lnTo>
                  <a:lnTo>
                    <a:pt x="937" y="1068"/>
                  </a:lnTo>
                  <a:lnTo>
                    <a:pt x="945" y="1057"/>
                  </a:lnTo>
                  <a:lnTo>
                    <a:pt x="954" y="1045"/>
                  </a:lnTo>
                  <a:lnTo>
                    <a:pt x="958" y="1040"/>
                  </a:lnTo>
                  <a:lnTo>
                    <a:pt x="962" y="1036"/>
                  </a:lnTo>
                  <a:lnTo>
                    <a:pt x="967" y="1033"/>
                  </a:lnTo>
                  <a:lnTo>
                    <a:pt x="972" y="1030"/>
                  </a:lnTo>
                  <a:lnTo>
                    <a:pt x="983" y="1027"/>
                  </a:lnTo>
                  <a:lnTo>
                    <a:pt x="993" y="1026"/>
                  </a:lnTo>
                  <a:lnTo>
                    <a:pt x="1003" y="1026"/>
                  </a:lnTo>
                  <a:lnTo>
                    <a:pt x="1014" y="1025"/>
                  </a:lnTo>
                  <a:lnTo>
                    <a:pt x="1025" y="1024"/>
                  </a:lnTo>
                  <a:lnTo>
                    <a:pt x="1034" y="1020"/>
                  </a:lnTo>
                  <a:lnTo>
                    <a:pt x="1041" y="1022"/>
                  </a:lnTo>
                  <a:lnTo>
                    <a:pt x="1047" y="1024"/>
                  </a:lnTo>
                  <a:lnTo>
                    <a:pt x="1052" y="1027"/>
                  </a:lnTo>
                  <a:lnTo>
                    <a:pt x="1057" y="1031"/>
                  </a:lnTo>
                  <a:lnTo>
                    <a:pt x="1061" y="1036"/>
                  </a:lnTo>
                  <a:lnTo>
                    <a:pt x="1065" y="1041"/>
                  </a:lnTo>
                  <a:lnTo>
                    <a:pt x="1069" y="1047"/>
                  </a:lnTo>
                  <a:lnTo>
                    <a:pt x="1071" y="1053"/>
                  </a:lnTo>
                  <a:lnTo>
                    <a:pt x="1072" y="1073"/>
                  </a:lnTo>
                  <a:lnTo>
                    <a:pt x="1072" y="1091"/>
                  </a:lnTo>
                  <a:lnTo>
                    <a:pt x="1072" y="1102"/>
                  </a:lnTo>
                  <a:lnTo>
                    <a:pt x="1074" y="1110"/>
                  </a:lnTo>
                  <a:lnTo>
                    <a:pt x="1076" y="1115"/>
                  </a:lnTo>
                  <a:lnTo>
                    <a:pt x="1078" y="1119"/>
                  </a:lnTo>
                  <a:lnTo>
                    <a:pt x="1080" y="1123"/>
                  </a:lnTo>
                  <a:lnTo>
                    <a:pt x="1083" y="1127"/>
                  </a:lnTo>
                  <a:lnTo>
                    <a:pt x="1089" y="1128"/>
                  </a:lnTo>
                  <a:lnTo>
                    <a:pt x="1094" y="1128"/>
                  </a:lnTo>
                  <a:lnTo>
                    <a:pt x="1099" y="1127"/>
                  </a:lnTo>
                  <a:lnTo>
                    <a:pt x="1104" y="1124"/>
                  </a:lnTo>
                  <a:lnTo>
                    <a:pt x="1113" y="1119"/>
                  </a:lnTo>
                  <a:lnTo>
                    <a:pt x="1124" y="1115"/>
                  </a:lnTo>
                  <a:lnTo>
                    <a:pt x="1127" y="1109"/>
                  </a:lnTo>
                  <a:lnTo>
                    <a:pt x="1130" y="1103"/>
                  </a:lnTo>
                  <a:lnTo>
                    <a:pt x="1132" y="1095"/>
                  </a:lnTo>
                  <a:lnTo>
                    <a:pt x="1134" y="1089"/>
                  </a:lnTo>
                  <a:lnTo>
                    <a:pt x="1136" y="1075"/>
                  </a:lnTo>
                  <a:lnTo>
                    <a:pt x="1137" y="1061"/>
                  </a:lnTo>
                  <a:lnTo>
                    <a:pt x="1135" y="1031"/>
                  </a:lnTo>
                  <a:lnTo>
                    <a:pt x="1133" y="1000"/>
                  </a:lnTo>
                  <a:lnTo>
                    <a:pt x="1132" y="993"/>
                  </a:lnTo>
                  <a:lnTo>
                    <a:pt x="1130" y="987"/>
                  </a:lnTo>
                  <a:lnTo>
                    <a:pt x="1127" y="981"/>
                  </a:lnTo>
                  <a:lnTo>
                    <a:pt x="1123" y="976"/>
                  </a:lnTo>
                  <a:lnTo>
                    <a:pt x="1113" y="967"/>
                  </a:lnTo>
                  <a:lnTo>
                    <a:pt x="1102" y="958"/>
                  </a:lnTo>
                  <a:lnTo>
                    <a:pt x="1097" y="953"/>
                  </a:lnTo>
                  <a:lnTo>
                    <a:pt x="1093" y="949"/>
                  </a:lnTo>
                  <a:lnTo>
                    <a:pt x="1089" y="944"/>
                  </a:lnTo>
                  <a:lnTo>
                    <a:pt x="1086" y="938"/>
                  </a:lnTo>
                  <a:lnTo>
                    <a:pt x="1084" y="932"/>
                  </a:lnTo>
                  <a:lnTo>
                    <a:pt x="1083" y="926"/>
                  </a:lnTo>
                  <a:lnTo>
                    <a:pt x="1084" y="918"/>
                  </a:lnTo>
                  <a:lnTo>
                    <a:pt x="1086" y="908"/>
                  </a:lnTo>
                  <a:lnTo>
                    <a:pt x="1100" y="888"/>
                  </a:lnTo>
                  <a:lnTo>
                    <a:pt x="1113" y="867"/>
                  </a:lnTo>
                  <a:lnTo>
                    <a:pt x="1120" y="856"/>
                  </a:lnTo>
                  <a:lnTo>
                    <a:pt x="1125" y="845"/>
                  </a:lnTo>
                  <a:lnTo>
                    <a:pt x="1130" y="834"/>
                  </a:lnTo>
                  <a:lnTo>
                    <a:pt x="1134" y="821"/>
                  </a:lnTo>
                  <a:lnTo>
                    <a:pt x="1138" y="810"/>
                  </a:lnTo>
                  <a:lnTo>
                    <a:pt x="1140" y="798"/>
                  </a:lnTo>
                  <a:lnTo>
                    <a:pt x="1142" y="786"/>
                  </a:lnTo>
                  <a:lnTo>
                    <a:pt x="1142" y="773"/>
                  </a:lnTo>
                  <a:lnTo>
                    <a:pt x="1141" y="761"/>
                  </a:lnTo>
                  <a:lnTo>
                    <a:pt x="1139" y="749"/>
                  </a:lnTo>
                  <a:lnTo>
                    <a:pt x="1135" y="737"/>
                  </a:lnTo>
                  <a:lnTo>
                    <a:pt x="1130" y="723"/>
                  </a:lnTo>
                  <a:lnTo>
                    <a:pt x="1120" y="706"/>
                  </a:lnTo>
                  <a:lnTo>
                    <a:pt x="1108" y="688"/>
                  </a:lnTo>
                  <a:lnTo>
                    <a:pt x="1104" y="683"/>
                  </a:lnTo>
                  <a:lnTo>
                    <a:pt x="1101" y="679"/>
                  </a:lnTo>
                  <a:lnTo>
                    <a:pt x="1097" y="676"/>
                  </a:lnTo>
                  <a:lnTo>
                    <a:pt x="1093" y="674"/>
                  </a:lnTo>
                  <a:lnTo>
                    <a:pt x="1088" y="672"/>
                  </a:lnTo>
                  <a:lnTo>
                    <a:pt x="1083" y="671"/>
                  </a:lnTo>
                  <a:lnTo>
                    <a:pt x="1077" y="671"/>
                  </a:lnTo>
                  <a:lnTo>
                    <a:pt x="1071" y="672"/>
                  </a:lnTo>
                  <a:lnTo>
                    <a:pt x="1063" y="676"/>
                  </a:lnTo>
                  <a:lnTo>
                    <a:pt x="1056" y="681"/>
                  </a:lnTo>
                  <a:lnTo>
                    <a:pt x="1051" y="688"/>
                  </a:lnTo>
                  <a:lnTo>
                    <a:pt x="1047" y="694"/>
                  </a:lnTo>
                  <a:lnTo>
                    <a:pt x="1044" y="701"/>
                  </a:lnTo>
                  <a:lnTo>
                    <a:pt x="1042" y="709"/>
                  </a:lnTo>
                  <a:lnTo>
                    <a:pt x="1040" y="717"/>
                  </a:lnTo>
                  <a:lnTo>
                    <a:pt x="1038" y="725"/>
                  </a:lnTo>
                  <a:lnTo>
                    <a:pt x="1034" y="743"/>
                  </a:lnTo>
                  <a:lnTo>
                    <a:pt x="1030" y="759"/>
                  </a:lnTo>
                  <a:lnTo>
                    <a:pt x="1026" y="767"/>
                  </a:lnTo>
                  <a:lnTo>
                    <a:pt x="1021" y="774"/>
                  </a:lnTo>
                  <a:lnTo>
                    <a:pt x="1016" y="781"/>
                  </a:lnTo>
                  <a:lnTo>
                    <a:pt x="1009" y="787"/>
                  </a:lnTo>
                  <a:lnTo>
                    <a:pt x="1004" y="791"/>
                  </a:lnTo>
                  <a:lnTo>
                    <a:pt x="1000" y="795"/>
                  </a:lnTo>
                  <a:lnTo>
                    <a:pt x="994" y="798"/>
                  </a:lnTo>
                  <a:lnTo>
                    <a:pt x="989" y="801"/>
                  </a:lnTo>
                  <a:lnTo>
                    <a:pt x="978" y="805"/>
                  </a:lnTo>
                  <a:lnTo>
                    <a:pt x="965" y="807"/>
                  </a:lnTo>
                  <a:lnTo>
                    <a:pt x="953" y="808"/>
                  </a:lnTo>
                  <a:lnTo>
                    <a:pt x="940" y="808"/>
                  </a:lnTo>
                  <a:lnTo>
                    <a:pt x="926" y="806"/>
                  </a:lnTo>
                  <a:lnTo>
                    <a:pt x="914" y="803"/>
                  </a:lnTo>
                  <a:lnTo>
                    <a:pt x="901" y="782"/>
                  </a:lnTo>
                  <a:lnTo>
                    <a:pt x="888" y="759"/>
                  </a:lnTo>
                  <a:lnTo>
                    <a:pt x="882" y="747"/>
                  </a:lnTo>
                  <a:lnTo>
                    <a:pt x="879" y="735"/>
                  </a:lnTo>
                  <a:lnTo>
                    <a:pt x="878" y="728"/>
                  </a:lnTo>
                  <a:lnTo>
                    <a:pt x="878" y="721"/>
                  </a:lnTo>
                  <a:lnTo>
                    <a:pt x="878" y="715"/>
                  </a:lnTo>
                  <a:lnTo>
                    <a:pt x="880" y="708"/>
                  </a:lnTo>
                  <a:lnTo>
                    <a:pt x="886" y="706"/>
                  </a:lnTo>
                  <a:lnTo>
                    <a:pt x="892" y="703"/>
                  </a:lnTo>
                  <a:lnTo>
                    <a:pt x="894" y="701"/>
                  </a:lnTo>
                  <a:lnTo>
                    <a:pt x="895" y="699"/>
                  </a:lnTo>
                  <a:lnTo>
                    <a:pt x="896" y="696"/>
                  </a:lnTo>
                  <a:lnTo>
                    <a:pt x="896" y="693"/>
                  </a:lnTo>
                  <a:lnTo>
                    <a:pt x="883" y="687"/>
                  </a:lnTo>
                  <a:lnTo>
                    <a:pt x="888" y="674"/>
                  </a:lnTo>
                  <a:lnTo>
                    <a:pt x="893" y="663"/>
                  </a:lnTo>
                  <a:lnTo>
                    <a:pt x="898" y="651"/>
                  </a:lnTo>
                  <a:lnTo>
                    <a:pt x="904" y="640"/>
                  </a:lnTo>
                  <a:lnTo>
                    <a:pt x="917" y="618"/>
                  </a:lnTo>
                  <a:lnTo>
                    <a:pt x="933" y="597"/>
                  </a:lnTo>
                  <a:lnTo>
                    <a:pt x="966" y="556"/>
                  </a:lnTo>
                  <a:lnTo>
                    <a:pt x="1000" y="516"/>
                  </a:lnTo>
                  <a:lnTo>
                    <a:pt x="1017" y="495"/>
                  </a:lnTo>
                  <a:lnTo>
                    <a:pt x="1034" y="475"/>
                  </a:lnTo>
                  <a:lnTo>
                    <a:pt x="1048" y="455"/>
                  </a:lnTo>
                  <a:lnTo>
                    <a:pt x="1062" y="432"/>
                  </a:lnTo>
                  <a:lnTo>
                    <a:pt x="1067" y="422"/>
                  </a:lnTo>
                  <a:lnTo>
                    <a:pt x="1074" y="410"/>
                  </a:lnTo>
                  <a:lnTo>
                    <a:pt x="1079" y="398"/>
                  </a:lnTo>
                  <a:lnTo>
                    <a:pt x="1083" y="387"/>
                  </a:lnTo>
                  <a:lnTo>
                    <a:pt x="1086" y="375"/>
                  </a:lnTo>
                  <a:lnTo>
                    <a:pt x="1089" y="363"/>
                  </a:lnTo>
                  <a:lnTo>
                    <a:pt x="1091" y="349"/>
                  </a:lnTo>
                  <a:lnTo>
                    <a:pt x="1092" y="336"/>
                  </a:lnTo>
                  <a:lnTo>
                    <a:pt x="1095" y="325"/>
                  </a:lnTo>
                  <a:lnTo>
                    <a:pt x="1095" y="315"/>
                  </a:lnTo>
                  <a:lnTo>
                    <a:pt x="1094" y="303"/>
                  </a:lnTo>
                  <a:lnTo>
                    <a:pt x="1091" y="293"/>
                  </a:lnTo>
                  <a:lnTo>
                    <a:pt x="1089" y="284"/>
                  </a:lnTo>
                  <a:lnTo>
                    <a:pt x="1086" y="274"/>
                  </a:lnTo>
                  <a:lnTo>
                    <a:pt x="1084" y="263"/>
                  </a:lnTo>
                  <a:lnTo>
                    <a:pt x="1083" y="253"/>
                  </a:lnTo>
                  <a:lnTo>
                    <a:pt x="1088" y="249"/>
                  </a:lnTo>
                  <a:lnTo>
                    <a:pt x="1091" y="245"/>
                  </a:lnTo>
                  <a:lnTo>
                    <a:pt x="1093" y="240"/>
                  </a:lnTo>
                  <a:lnTo>
                    <a:pt x="1095" y="235"/>
                  </a:lnTo>
                  <a:lnTo>
                    <a:pt x="1097" y="224"/>
                  </a:lnTo>
                  <a:lnTo>
                    <a:pt x="1098" y="211"/>
                  </a:lnTo>
                  <a:lnTo>
                    <a:pt x="1098" y="205"/>
                  </a:lnTo>
                  <a:lnTo>
                    <a:pt x="1099" y="200"/>
                  </a:lnTo>
                  <a:lnTo>
                    <a:pt x="1101" y="194"/>
                  </a:lnTo>
                  <a:lnTo>
                    <a:pt x="1104" y="190"/>
                  </a:lnTo>
                  <a:lnTo>
                    <a:pt x="1107" y="185"/>
                  </a:lnTo>
                  <a:lnTo>
                    <a:pt x="1112" y="182"/>
                  </a:lnTo>
                  <a:lnTo>
                    <a:pt x="1119" y="179"/>
                  </a:lnTo>
                  <a:lnTo>
                    <a:pt x="1127" y="176"/>
                  </a:lnTo>
                  <a:lnTo>
                    <a:pt x="1176" y="175"/>
                  </a:lnTo>
                  <a:lnTo>
                    <a:pt x="1226" y="173"/>
                  </a:lnTo>
                  <a:lnTo>
                    <a:pt x="1277" y="173"/>
                  </a:lnTo>
                  <a:lnTo>
                    <a:pt x="1327" y="172"/>
                  </a:lnTo>
                  <a:lnTo>
                    <a:pt x="1378" y="172"/>
                  </a:lnTo>
                  <a:lnTo>
                    <a:pt x="1428" y="171"/>
                  </a:lnTo>
                  <a:lnTo>
                    <a:pt x="1479" y="171"/>
                  </a:lnTo>
                  <a:lnTo>
                    <a:pt x="1531" y="171"/>
                  </a:lnTo>
                  <a:lnTo>
                    <a:pt x="1582" y="170"/>
                  </a:lnTo>
                  <a:lnTo>
                    <a:pt x="1633" y="170"/>
                  </a:lnTo>
                  <a:lnTo>
                    <a:pt x="1683" y="170"/>
                  </a:lnTo>
                  <a:lnTo>
                    <a:pt x="1734" y="169"/>
                  </a:lnTo>
                  <a:lnTo>
                    <a:pt x="1784" y="169"/>
                  </a:lnTo>
                  <a:lnTo>
                    <a:pt x="1834" y="168"/>
                  </a:lnTo>
                  <a:lnTo>
                    <a:pt x="1883" y="167"/>
                  </a:lnTo>
                  <a:lnTo>
                    <a:pt x="1932" y="166"/>
                  </a:lnTo>
                  <a:lnTo>
                    <a:pt x="1962" y="167"/>
                  </a:lnTo>
                  <a:lnTo>
                    <a:pt x="1991" y="167"/>
                  </a:lnTo>
                  <a:lnTo>
                    <a:pt x="2018" y="168"/>
                  </a:lnTo>
                  <a:lnTo>
                    <a:pt x="2046" y="168"/>
                  </a:lnTo>
                  <a:lnTo>
                    <a:pt x="2072" y="167"/>
                  </a:lnTo>
                  <a:lnTo>
                    <a:pt x="2100" y="166"/>
                  </a:lnTo>
                  <a:lnTo>
                    <a:pt x="2127" y="164"/>
                  </a:lnTo>
                  <a:lnTo>
                    <a:pt x="2154" y="160"/>
                  </a:lnTo>
                  <a:lnTo>
                    <a:pt x="2202" y="163"/>
                  </a:lnTo>
                  <a:lnTo>
                    <a:pt x="2250" y="164"/>
                  </a:lnTo>
                  <a:lnTo>
                    <a:pt x="2298" y="164"/>
                  </a:lnTo>
                  <a:lnTo>
                    <a:pt x="2346" y="162"/>
                  </a:lnTo>
                  <a:lnTo>
                    <a:pt x="2393" y="161"/>
                  </a:lnTo>
                  <a:lnTo>
                    <a:pt x="2440" y="160"/>
                  </a:lnTo>
                  <a:lnTo>
                    <a:pt x="2486" y="160"/>
                  </a:lnTo>
                  <a:lnTo>
                    <a:pt x="2533" y="162"/>
                  </a:lnTo>
                  <a:lnTo>
                    <a:pt x="2570" y="159"/>
                  </a:lnTo>
                  <a:lnTo>
                    <a:pt x="2608" y="157"/>
                  </a:lnTo>
                  <a:lnTo>
                    <a:pt x="2627" y="156"/>
                  </a:lnTo>
                  <a:lnTo>
                    <a:pt x="2646" y="157"/>
                  </a:lnTo>
                  <a:lnTo>
                    <a:pt x="2665" y="158"/>
                  </a:lnTo>
                  <a:lnTo>
                    <a:pt x="2684" y="160"/>
                  </a:lnTo>
                  <a:lnTo>
                    <a:pt x="2695" y="158"/>
                  </a:lnTo>
                  <a:lnTo>
                    <a:pt x="2707" y="157"/>
                  </a:lnTo>
                  <a:lnTo>
                    <a:pt x="2719" y="156"/>
                  </a:lnTo>
                  <a:lnTo>
                    <a:pt x="2732" y="156"/>
                  </a:lnTo>
                  <a:lnTo>
                    <a:pt x="2756" y="156"/>
                  </a:lnTo>
                  <a:lnTo>
                    <a:pt x="2781" y="157"/>
                  </a:lnTo>
                  <a:lnTo>
                    <a:pt x="2804" y="158"/>
                  </a:lnTo>
                  <a:lnTo>
                    <a:pt x="2829" y="158"/>
                  </a:lnTo>
                  <a:lnTo>
                    <a:pt x="2852" y="158"/>
                  </a:lnTo>
                  <a:lnTo>
                    <a:pt x="2875" y="155"/>
                  </a:lnTo>
                  <a:lnTo>
                    <a:pt x="3087" y="153"/>
                  </a:lnTo>
                  <a:lnTo>
                    <a:pt x="3138" y="150"/>
                  </a:lnTo>
                  <a:lnTo>
                    <a:pt x="3188" y="149"/>
                  </a:lnTo>
                  <a:lnTo>
                    <a:pt x="3236" y="149"/>
                  </a:lnTo>
                  <a:lnTo>
                    <a:pt x="3284" y="149"/>
                  </a:lnTo>
                  <a:lnTo>
                    <a:pt x="3331" y="149"/>
                  </a:lnTo>
                  <a:lnTo>
                    <a:pt x="3379" y="148"/>
                  </a:lnTo>
                  <a:lnTo>
                    <a:pt x="3428" y="147"/>
                  </a:lnTo>
                  <a:lnTo>
                    <a:pt x="3478" y="145"/>
                  </a:lnTo>
                  <a:lnTo>
                    <a:pt x="3536" y="144"/>
                  </a:lnTo>
                  <a:lnTo>
                    <a:pt x="3594" y="144"/>
                  </a:lnTo>
                  <a:lnTo>
                    <a:pt x="3654" y="145"/>
                  </a:lnTo>
                  <a:lnTo>
                    <a:pt x="3713" y="146"/>
                  </a:lnTo>
                  <a:lnTo>
                    <a:pt x="3772" y="146"/>
                  </a:lnTo>
                  <a:lnTo>
                    <a:pt x="3831" y="146"/>
                  </a:lnTo>
                  <a:lnTo>
                    <a:pt x="3859" y="145"/>
                  </a:lnTo>
                  <a:lnTo>
                    <a:pt x="3889" y="144"/>
                  </a:lnTo>
                  <a:lnTo>
                    <a:pt x="3918" y="142"/>
                  </a:lnTo>
                  <a:lnTo>
                    <a:pt x="3946" y="140"/>
                  </a:lnTo>
                  <a:lnTo>
                    <a:pt x="3968" y="142"/>
                  </a:lnTo>
                  <a:lnTo>
                    <a:pt x="3990" y="143"/>
                  </a:lnTo>
                  <a:lnTo>
                    <a:pt x="4013" y="143"/>
                  </a:lnTo>
                  <a:lnTo>
                    <a:pt x="4035" y="142"/>
                  </a:lnTo>
                  <a:lnTo>
                    <a:pt x="4057" y="141"/>
                  </a:lnTo>
                  <a:lnTo>
                    <a:pt x="4079" y="140"/>
                  </a:lnTo>
                  <a:lnTo>
                    <a:pt x="4101" y="138"/>
                  </a:lnTo>
                  <a:lnTo>
                    <a:pt x="4121" y="138"/>
                  </a:lnTo>
                  <a:lnTo>
                    <a:pt x="4186" y="139"/>
                  </a:lnTo>
                  <a:lnTo>
                    <a:pt x="4351" y="140"/>
                  </a:lnTo>
                  <a:lnTo>
                    <a:pt x="4600" y="140"/>
                  </a:lnTo>
                  <a:lnTo>
                    <a:pt x="4920" y="141"/>
                  </a:lnTo>
                  <a:lnTo>
                    <a:pt x="5298" y="141"/>
                  </a:lnTo>
                  <a:lnTo>
                    <a:pt x="5716" y="140"/>
                  </a:lnTo>
                  <a:lnTo>
                    <a:pt x="6163" y="140"/>
                  </a:lnTo>
                  <a:lnTo>
                    <a:pt x="6624" y="139"/>
                  </a:lnTo>
                  <a:lnTo>
                    <a:pt x="7085" y="139"/>
                  </a:lnTo>
                  <a:lnTo>
                    <a:pt x="7532" y="138"/>
                  </a:lnTo>
                  <a:lnTo>
                    <a:pt x="7951" y="138"/>
                  </a:lnTo>
                  <a:lnTo>
                    <a:pt x="8328" y="138"/>
                  </a:lnTo>
                  <a:lnTo>
                    <a:pt x="8647" y="137"/>
                  </a:lnTo>
                  <a:lnTo>
                    <a:pt x="8897" y="138"/>
                  </a:lnTo>
                  <a:lnTo>
                    <a:pt x="9061" y="138"/>
                  </a:lnTo>
                  <a:lnTo>
                    <a:pt x="9127" y="139"/>
                  </a:lnTo>
                  <a:lnTo>
                    <a:pt x="9177" y="138"/>
                  </a:lnTo>
                  <a:lnTo>
                    <a:pt x="9226" y="137"/>
                  </a:lnTo>
                  <a:lnTo>
                    <a:pt x="9274" y="135"/>
                  </a:lnTo>
                  <a:lnTo>
                    <a:pt x="9322" y="134"/>
                  </a:lnTo>
                  <a:lnTo>
                    <a:pt x="9370" y="133"/>
                  </a:lnTo>
                  <a:lnTo>
                    <a:pt x="9417" y="133"/>
                  </a:lnTo>
                  <a:lnTo>
                    <a:pt x="9466" y="133"/>
                  </a:lnTo>
                  <a:lnTo>
                    <a:pt x="9515" y="134"/>
                  </a:lnTo>
                  <a:lnTo>
                    <a:pt x="9538" y="132"/>
                  </a:lnTo>
                  <a:lnTo>
                    <a:pt x="9561" y="131"/>
                  </a:lnTo>
                  <a:lnTo>
                    <a:pt x="9586" y="130"/>
                  </a:lnTo>
                  <a:lnTo>
                    <a:pt x="9610" y="129"/>
                  </a:lnTo>
                  <a:lnTo>
                    <a:pt x="9636" y="127"/>
                  </a:lnTo>
                  <a:lnTo>
                    <a:pt x="9661" y="126"/>
                  </a:lnTo>
                  <a:lnTo>
                    <a:pt x="9685" y="124"/>
                  </a:lnTo>
                  <a:lnTo>
                    <a:pt x="9709" y="122"/>
                  </a:lnTo>
                  <a:lnTo>
                    <a:pt x="9891" y="114"/>
                  </a:lnTo>
                  <a:lnTo>
                    <a:pt x="9900" y="118"/>
                  </a:lnTo>
                  <a:lnTo>
                    <a:pt x="9908" y="122"/>
                  </a:lnTo>
                  <a:lnTo>
                    <a:pt x="9916" y="127"/>
                  </a:lnTo>
                  <a:lnTo>
                    <a:pt x="9923" y="134"/>
                  </a:lnTo>
                  <a:lnTo>
                    <a:pt x="9930" y="141"/>
                  </a:lnTo>
                  <a:lnTo>
                    <a:pt x="9936" y="149"/>
                  </a:lnTo>
                  <a:lnTo>
                    <a:pt x="9940" y="157"/>
                  </a:lnTo>
                  <a:lnTo>
                    <a:pt x="9943" y="166"/>
                  </a:lnTo>
                  <a:lnTo>
                    <a:pt x="9941" y="184"/>
                  </a:lnTo>
                  <a:lnTo>
                    <a:pt x="9940" y="201"/>
                  </a:lnTo>
                  <a:lnTo>
                    <a:pt x="9938" y="218"/>
                  </a:lnTo>
                  <a:lnTo>
                    <a:pt x="9938" y="237"/>
                  </a:lnTo>
                  <a:lnTo>
                    <a:pt x="9938" y="254"/>
                  </a:lnTo>
                  <a:lnTo>
                    <a:pt x="9940" y="273"/>
                  </a:lnTo>
                  <a:lnTo>
                    <a:pt x="9942" y="290"/>
                  </a:lnTo>
                  <a:lnTo>
                    <a:pt x="9946" y="307"/>
                  </a:lnTo>
                  <a:lnTo>
                    <a:pt x="9950" y="328"/>
                  </a:lnTo>
                  <a:lnTo>
                    <a:pt x="9954" y="347"/>
                  </a:lnTo>
                  <a:lnTo>
                    <a:pt x="9960" y="367"/>
                  </a:lnTo>
                  <a:lnTo>
                    <a:pt x="9967" y="385"/>
                  </a:lnTo>
                  <a:lnTo>
                    <a:pt x="9975" y="404"/>
                  </a:lnTo>
                  <a:lnTo>
                    <a:pt x="9985" y="422"/>
                  </a:lnTo>
                  <a:lnTo>
                    <a:pt x="9995" y="440"/>
                  </a:lnTo>
                  <a:lnTo>
                    <a:pt x="10006" y="458"/>
                  </a:lnTo>
                  <a:lnTo>
                    <a:pt x="10017" y="474"/>
                  </a:lnTo>
                  <a:lnTo>
                    <a:pt x="10030" y="491"/>
                  </a:lnTo>
                  <a:lnTo>
                    <a:pt x="10043" y="507"/>
                  </a:lnTo>
                  <a:lnTo>
                    <a:pt x="10057" y="522"/>
                  </a:lnTo>
                  <a:lnTo>
                    <a:pt x="10071" y="537"/>
                  </a:lnTo>
                  <a:lnTo>
                    <a:pt x="10087" y="552"/>
                  </a:lnTo>
                  <a:lnTo>
                    <a:pt x="10102" y="566"/>
                  </a:lnTo>
                  <a:lnTo>
                    <a:pt x="10118" y="579"/>
                  </a:lnTo>
                  <a:lnTo>
                    <a:pt x="10128" y="593"/>
                  </a:lnTo>
                  <a:lnTo>
                    <a:pt x="10135" y="606"/>
                  </a:lnTo>
                  <a:lnTo>
                    <a:pt x="10141" y="620"/>
                  </a:lnTo>
                  <a:lnTo>
                    <a:pt x="10146" y="634"/>
                  </a:lnTo>
                  <a:lnTo>
                    <a:pt x="10149" y="650"/>
                  </a:lnTo>
                  <a:lnTo>
                    <a:pt x="10151" y="665"/>
                  </a:lnTo>
                  <a:lnTo>
                    <a:pt x="10152" y="681"/>
                  </a:lnTo>
                  <a:lnTo>
                    <a:pt x="10152" y="699"/>
                  </a:lnTo>
                  <a:close/>
                  <a:moveTo>
                    <a:pt x="9921" y="1369"/>
                  </a:moveTo>
                  <a:lnTo>
                    <a:pt x="9919" y="1378"/>
                  </a:lnTo>
                  <a:lnTo>
                    <a:pt x="9918" y="1388"/>
                  </a:lnTo>
                  <a:lnTo>
                    <a:pt x="9917" y="1397"/>
                  </a:lnTo>
                  <a:lnTo>
                    <a:pt x="9917" y="1406"/>
                  </a:lnTo>
                  <a:lnTo>
                    <a:pt x="9918" y="1424"/>
                  </a:lnTo>
                  <a:lnTo>
                    <a:pt x="9919" y="1443"/>
                  </a:lnTo>
                  <a:lnTo>
                    <a:pt x="9921" y="1461"/>
                  </a:lnTo>
                  <a:lnTo>
                    <a:pt x="9921" y="1479"/>
                  </a:lnTo>
                  <a:lnTo>
                    <a:pt x="9920" y="1488"/>
                  </a:lnTo>
                  <a:lnTo>
                    <a:pt x="9919" y="1497"/>
                  </a:lnTo>
                  <a:lnTo>
                    <a:pt x="9918" y="1505"/>
                  </a:lnTo>
                  <a:lnTo>
                    <a:pt x="9915" y="1514"/>
                  </a:lnTo>
                  <a:lnTo>
                    <a:pt x="9798" y="1516"/>
                  </a:lnTo>
                  <a:lnTo>
                    <a:pt x="9581" y="1519"/>
                  </a:lnTo>
                  <a:lnTo>
                    <a:pt x="9279" y="1520"/>
                  </a:lnTo>
                  <a:lnTo>
                    <a:pt x="8906" y="1521"/>
                  </a:lnTo>
                  <a:lnTo>
                    <a:pt x="8477" y="1523"/>
                  </a:lnTo>
                  <a:lnTo>
                    <a:pt x="8004" y="1523"/>
                  </a:lnTo>
                  <a:lnTo>
                    <a:pt x="7504" y="1524"/>
                  </a:lnTo>
                  <a:lnTo>
                    <a:pt x="6989" y="1525"/>
                  </a:lnTo>
                  <a:lnTo>
                    <a:pt x="6474" y="1525"/>
                  </a:lnTo>
                  <a:lnTo>
                    <a:pt x="5974" y="1526"/>
                  </a:lnTo>
                  <a:lnTo>
                    <a:pt x="5503" y="1527"/>
                  </a:lnTo>
                  <a:lnTo>
                    <a:pt x="5074" y="1527"/>
                  </a:lnTo>
                  <a:lnTo>
                    <a:pt x="4703" y="1528"/>
                  </a:lnTo>
                  <a:lnTo>
                    <a:pt x="4402" y="1529"/>
                  </a:lnTo>
                  <a:lnTo>
                    <a:pt x="4187" y="1531"/>
                  </a:lnTo>
                  <a:lnTo>
                    <a:pt x="4072" y="1532"/>
                  </a:lnTo>
                  <a:lnTo>
                    <a:pt x="3995" y="1534"/>
                  </a:lnTo>
                  <a:lnTo>
                    <a:pt x="3918" y="1535"/>
                  </a:lnTo>
                  <a:lnTo>
                    <a:pt x="3841" y="1536"/>
                  </a:lnTo>
                  <a:lnTo>
                    <a:pt x="3765" y="1537"/>
                  </a:lnTo>
                  <a:lnTo>
                    <a:pt x="3689" y="1538"/>
                  </a:lnTo>
                  <a:lnTo>
                    <a:pt x="3613" y="1539"/>
                  </a:lnTo>
                  <a:lnTo>
                    <a:pt x="3537" y="1540"/>
                  </a:lnTo>
                  <a:lnTo>
                    <a:pt x="3462" y="1541"/>
                  </a:lnTo>
                  <a:lnTo>
                    <a:pt x="3386" y="1542"/>
                  </a:lnTo>
                  <a:lnTo>
                    <a:pt x="3310" y="1543"/>
                  </a:lnTo>
                  <a:lnTo>
                    <a:pt x="3235" y="1544"/>
                  </a:lnTo>
                  <a:lnTo>
                    <a:pt x="3159" y="1545"/>
                  </a:lnTo>
                  <a:lnTo>
                    <a:pt x="3083" y="1546"/>
                  </a:lnTo>
                  <a:lnTo>
                    <a:pt x="3008" y="1547"/>
                  </a:lnTo>
                  <a:lnTo>
                    <a:pt x="2932" y="1548"/>
                  </a:lnTo>
                  <a:lnTo>
                    <a:pt x="2856" y="1549"/>
                  </a:lnTo>
                  <a:lnTo>
                    <a:pt x="2789" y="1550"/>
                  </a:lnTo>
                  <a:lnTo>
                    <a:pt x="2720" y="1551"/>
                  </a:lnTo>
                  <a:lnTo>
                    <a:pt x="2653" y="1551"/>
                  </a:lnTo>
                  <a:lnTo>
                    <a:pt x="2586" y="1551"/>
                  </a:lnTo>
                  <a:lnTo>
                    <a:pt x="2517" y="1551"/>
                  </a:lnTo>
                  <a:lnTo>
                    <a:pt x="2450" y="1551"/>
                  </a:lnTo>
                  <a:lnTo>
                    <a:pt x="2381" y="1551"/>
                  </a:lnTo>
                  <a:lnTo>
                    <a:pt x="2314" y="1551"/>
                  </a:lnTo>
                  <a:lnTo>
                    <a:pt x="2246" y="1552"/>
                  </a:lnTo>
                  <a:lnTo>
                    <a:pt x="2179" y="1552"/>
                  </a:lnTo>
                  <a:lnTo>
                    <a:pt x="2110" y="1552"/>
                  </a:lnTo>
                  <a:lnTo>
                    <a:pt x="2044" y="1552"/>
                  </a:lnTo>
                  <a:lnTo>
                    <a:pt x="1976" y="1553"/>
                  </a:lnTo>
                  <a:lnTo>
                    <a:pt x="1909" y="1554"/>
                  </a:lnTo>
                  <a:lnTo>
                    <a:pt x="1842" y="1555"/>
                  </a:lnTo>
                  <a:lnTo>
                    <a:pt x="1776" y="1556"/>
                  </a:lnTo>
                  <a:lnTo>
                    <a:pt x="1759" y="1558"/>
                  </a:lnTo>
                  <a:lnTo>
                    <a:pt x="1740" y="1559"/>
                  </a:lnTo>
                  <a:lnTo>
                    <a:pt x="1721" y="1559"/>
                  </a:lnTo>
                  <a:lnTo>
                    <a:pt x="1702" y="1558"/>
                  </a:lnTo>
                  <a:lnTo>
                    <a:pt x="1683" y="1558"/>
                  </a:lnTo>
                  <a:lnTo>
                    <a:pt x="1664" y="1558"/>
                  </a:lnTo>
                  <a:lnTo>
                    <a:pt x="1655" y="1559"/>
                  </a:lnTo>
                  <a:lnTo>
                    <a:pt x="1646" y="1560"/>
                  </a:lnTo>
                  <a:lnTo>
                    <a:pt x="1637" y="1561"/>
                  </a:lnTo>
                  <a:lnTo>
                    <a:pt x="1628" y="1563"/>
                  </a:lnTo>
                  <a:lnTo>
                    <a:pt x="1606" y="1561"/>
                  </a:lnTo>
                  <a:lnTo>
                    <a:pt x="1584" y="1561"/>
                  </a:lnTo>
                  <a:lnTo>
                    <a:pt x="1560" y="1562"/>
                  </a:lnTo>
                  <a:lnTo>
                    <a:pt x="1538" y="1563"/>
                  </a:lnTo>
                  <a:lnTo>
                    <a:pt x="1515" y="1565"/>
                  </a:lnTo>
                  <a:lnTo>
                    <a:pt x="1493" y="1565"/>
                  </a:lnTo>
                  <a:lnTo>
                    <a:pt x="1482" y="1563"/>
                  </a:lnTo>
                  <a:lnTo>
                    <a:pt x="1470" y="1563"/>
                  </a:lnTo>
                  <a:lnTo>
                    <a:pt x="1460" y="1561"/>
                  </a:lnTo>
                  <a:lnTo>
                    <a:pt x="1450" y="1560"/>
                  </a:lnTo>
                  <a:lnTo>
                    <a:pt x="1413" y="1561"/>
                  </a:lnTo>
                  <a:lnTo>
                    <a:pt x="1377" y="1561"/>
                  </a:lnTo>
                  <a:lnTo>
                    <a:pt x="1340" y="1561"/>
                  </a:lnTo>
                  <a:lnTo>
                    <a:pt x="1303" y="1560"/>
                  </a:lnTo>
                  <a:lnTo>
                    <a:pt x="1266" y="1561"/>
                  </a:lnTo>
                  <a:lnTo>
                    <a:pt x="1228" y="1561"/>
                  </a:lnTo>
                  <a:lnTo>
                    <a:pt x="1191" y="1563"/>
                  </a:lnTo>
                  <a:lnTo>
                    <a:pt x="1154" y="1567"/>
                  </a:lnTo>
                  <a:lnTo>
                    <a:pt x="1148" y="1562"/>
                  </a:lnTo>
                  <a:lnTo>
                    <a:pt x="1144" y="1558"/>
                  </a:lnTo>
                  <a:lnTo>
                    <a:pt x="1141" y="1554"/>
                  </a:lnTo>
                  <a:lnTo>
                    <a:pt x="1139" y="1549"/>
                  </a:lnTo>
                  <a:lnTo>
                    <a:pt x="1138" y="1544"/>
                  </a:lnTo>
                  <a:lnTo>
                    <a:pt x="1138" y="1538"/>
                  </a:lnTo>
                  <a:lnTo>
                    <a:pt x="1138" y="1533"/>
                  </a:lnTo>
                  <a:lnTo>
                    <a:pt x="1139" y="1527"/>
                  </a:lnTo>
                  <a:lnTo>
                    <a:pt x="1141" y="1514"/>
                  </a:lnTo>
                  <a:lnTo>
                    <a:pt x="1144" y="1502"/>
                  </a:lnTo>
                  <a:lnTo>
                    <a:pt x="1145" y="1495"/>
                  </a:lnTo>
                  <a:lnTo>
                    <a:pt x="1145" y="1489"/>
                  </a:lnTo>
                  <a:lnTo>
                    <a:pt x="1145" y="1483"/>
                  </a:lnTo>
                  <a:lnTo>
                    <a:pt x="1145" y="1478"/>
                  </a:lnTo>
                  <a:lnTo>
                    <a:pt x="1144" y="1458"/>
                  </a:lnTo>
                  <a:lnTo>
                    <a:pt x="1141" y="1440"/>
                  </a:lnTo>
                  <a:lnTo>
                    <a:pt x="1138" y="1422"/>
                  </a:lnTo>
                  <a:lnTo>
                    <a:pt x="1134" y="1404"/>
                  </a:lnTo>
                  <a:lnTo>
                    <a:pt x="1129" y="1388"/>
                  </a:lnTo>
                  <a:lnTo>
                    <a:pt x="1123" y="1371"/>
                  </a:lnTo>
                  <a:lnTo>
                    <a:pt x="1115" y="1355"/>
                  </a:lnTo>
                  <a:lnTo>
                    <a:pt x="1106" y="1340"/>
                  </a:lnTo>
                  <a:lnTo>
                    <a:pt x="1097" y="1324"/>
                  </a:lnTo>
                  <a:lnTo>
                    <a:pt x="1087" y="1310"/>
                  </a:lnTo>
                  <a:lnTo>
                    <a:pt x="1076" y="1297"/>
                  </a:lnTo>
                  <a:lnTo>
                    <a:pt x="1063" y="1283"/>
                  </a:lnTo>
                  <a:lnTo>
                    <a:pt x="1051" y="1271"/>
                  </a:lnTo>
                  <a:lnTo>
                    <a:pt x="1037" y="1260"/>
                  </a:lnTo>
                  <a:lnTo>
                    <a:pt x="1021" y="1249"/>
                  </a:lnTo>
                  <a:lnTo>
                    <a:pt x="1006" y="1238"/>
                  </a:lnTo>
                  <a:lnTo>
                    <a:pt x="999" y="1234"/>
                  </a:lnTo>
                  <a:lnTo>
                    <a:pt x="993" y="1230"/>
                  </a:lnTo>
                  <a:lnTo>
                    <a:pt x="987" y="1224"/>
                  </a:lnTo>
                  <a:lnTo>
                    <a:pt x="982" y="1219"/>
                  </a:lnTo>
                  <a:lnTo>
                    <a:pt x="977" y="1213"/>
                  </a:lnTo>
                  <a:lnTo>
                    <a:pt x="972" y="1207"/>
                  </a:lnTo>
                  <a:lnTo>
                    <a:pt x="968" y="1200"/>
                  </a:lnTo>
                  <a:lnTo>
                    <a:pt x="965" y="1192"/>
                  </a:lnTo>
                  <a:lnTo>
                    <a:pt x="960" y="1178"/>
                  </a:lnTo>
                  <a:lnTo>
                    <a:pt x="956" y="1163"/>
                  </a:lnTo>
                  <a:lnTo>
                    <a:pt x="955" y="1148"/>
                  </a:lnTo>
                  <a:lnTo>
                    <a:pt x="954" y="1132"/>
                  </a:lnTo>
                  <a:lnTo>
                    <a:pt x="954" y="1125"/>
                  </a:lnTo>
                  <a:lnTo>
                    <a:pt x="955" y="1119"/>
                  </a:lnTo>
                  <a:lnTo>
                    <a:pt x="956" y="1113"/>
                  </a:lnTo>
                  <a:lnTo>
                    <a:pt x="958" y="1107"/>
                  </a:lnTo>
                  <a:lnTo>
                    <a:pt x="961" y="1100"/>
                  </a:lnTo>
                  <a:lnTo>
                    <a:pt x="964" y="1095"/>
                  </a:lnTo>
                  <a:lnTo>
                    <a:pt x="968" y="1090"/>
                  </a:lnTo>
                  <a:lnTo>
                    <a:pt x="972" y="1085"/>
                  </a:lnTo>
                  <a:lnTo>
                    <a:pt x="977" y="1082"/>
                  </a:lnTo>
                  <a:lnTo>
                    <a:pt x="982" y="1080"/>
                  </a:lnTo>
                  <a:lnTo>
                    <a:pt x="987" y="1079"/>
                  </a:lnTo>
                  <a:lnTo>
                    <a:pt x="993" y="1078"/>
                  </a:lnTo>
                  <a:lnTo>
                    <a:pt x="998" y="1079"/>
                  </a:lnTo>
                  <a:lnTo>
                    <a:pt x="1003" y="1080"/>
                  </a:lnTo>
                  <a:lnTo>
                    <a:pt x="1008" y="1082"/>
                  </a:lnTo>
                  <a:lnTo>
                    <a:pt x="1012" y="1085"/>
                  </a:lnTo>
                  <a:lnTo>
                    <a:pt x="1017" y="1090"/>
                  </a:lnTo>
                  <a:lnTo>
                    <a:pt x="1021" y="1096"/>
                  </a:lnTo>
                  <a:lnTo>
                    <a:pt x="1025" y="1103"/>
                  </a:lnTo>
                  <a:lnTo>
                    <a:pt x="1027" y="1109"/>
                  </a:lnTo>
                  <a:lnTo>
                    <a:pt x="1031" y="1121"/>
                  </a:lnTo>
                  <a:lnTo>
                    <a:pt x="1035" y="1134"/>
                  </a:lnTo>
                  <a:lnTo>
                    <a:pt x="1037" y="1140"/>
                  </a:lnTo>
                  <a:lnTo>
                    <a:pt x="1040" y="1146"/>
                  </a:lnTo>
                  <a:lnTo>
                    <a:pt x="1043" y="1152"/>
                  </a:lnTo>
                  <a:lnTo>
                    <a:pt x="1046" y="1158"/>
                  </a:lnTo>
                  <a:lnTo>
                    <a:pt x="1051" y="1162"/>
                  </a:lnTo>
                  <a:lnTo>
                    <a:pt x="1056" y="1167"/>
                  </a:lnTo>
                  <a:lnTo>
                    <a:pt x="1063" y="1170"/>
                  </a:lnTo>
                  <a:lnTo>
                    <a:pt x="1071" y="1173"/>
                  </a:lnTo>
                  <a:lnTo>
                    <a:pt x="1083" y="1177"/>
                  </a:lnTo>
                  <a:lnTo>
                    <a:pt x="1096" y="1179"/>
                  </a:lnTo>
                  <a:lnTo>
                    <a:pt x="1109" y="1181"/>
                  </a:lnTo>
                  <a:lnTo>
                    <a:pt x="1122" y="1181"/>
                  </a:lnTo>
                  <a:lnTo>
                    <a:pt x="1129" y="1181"/>
                  </a:lnTo>
                  <a:lnTo>
                    <a:pt x="1135" y="1179"/>
                  </a:lnTo>
                  <a:lnTo>
                    <a:pt x="1141" y="1178"/>
                  </a:lnTo>
                  <a:lnTo>
                    <a:pt x="1146" y="1175"/>
                  </a:lnTo>
                  <a:lnTo>
                    <a:pt x="1152" y="1172"/>
                  </a:lnTo>
                  <a:lnTo>
                    <a:pt x="1157" y="1168"/>
                  </a:lnTo>
                  <a:lnTo>
                    <a:pt x="1162" y="1163"/>
                  </a:lnTo>
                  <a:lnTo>
                    <a:pt x="1167" y="1157"/>
                  </a:lnTo>
                  <a:lnTo>
                    <a:pt x="1175" y="1149"/>
                  </a:lnTo>
                  <a:lnTo>
                    <a:pt x="1181" y="1139"/>
                  </a:lnTo>
                  <a:lnTo>
                    <a:pt x="1187" y="1129"/>
                  </a:lnTo>
                  <a:lnTo>
                    <a:pt x="1191" y="1119"/>
                  </a:lnTo>
                  <a:lnTo>
                    <a:pt x="1194" y="1108"/>
                  </a:lnTo>
                  <a:lnTo>
                    <a:pt x="1197" y="1096"/>
                  </a:lnTo>
                  <a:lnTo>
                    <a:pt x="1198" y="1084"/>
                  </a:lnTo>
                  <a:lnTo>
                    <a:pt x="1199" y="1073"/>
                  </a:lnTo>
                  <a:lnTo>
                    <a:pt x="1199" y="1061"/>
                  </a:lnTo>
                  <a:lnTo>
                    <a:pt x="1198" y="1048"/>
                  </a:lnTo>
                  <a:lnTo>
                    <a:pt x="1197" y="1036"/>
                  </a:lnTo>
                  <a:lnTo>
                    <a:pt x="1195" y="1025"/>
                  </a:lnTo>
                  <a:lnTo>
                    <a:pt x="1192" y="1014"/>
                  </a:lnTo>
                  <a:lnTo>
                    <a:pt x="1189" y="1002"/>
                  </a:lnTo>
                  <a:lnTo>
                    <a:pt x="1186" y="991"/>
                  </a:lnTo>
                  <a:lnTo>
                    <a:pt x="1182" y="982"/>
                  </a:lnTo>
                  <a:lnTo>
                    <a:pt x="1180" y="976"/>
                  </a:lnTo>
                  <a:lnTo>
                    <a:pt x="1177" y="971"/>
                  </a:lnTo>
                  <a:lnTo>
                    <a:pt x="1174" y="966"/>
                  </a:lnTo>
                  <a:lnTo>
                    <a:pt x="1170" y="961"/>
                  </a:lnTo>
                  <a:lnTo>
                    <a:pt x="1163" y="952"/>
                  </a:lnTo>
                  <a:lnTo>
                    <a:pt x="1154" y="944"/>
                  </a:lnTo>
                  <a:lnTo>
                    <a:pt x="1147" y="936"/>
                  </a:lnTo>
                  <a:lnTo>
                    <a:pt x="1141" y="927"/>
                  </a:lnTo>
                  <a:lnTo>
                    <a:pt x="1139" y="922"/>
                  </a:lnTo>
                  <a:lnTo>
                    <a:pt x="1138" y="917"/>
                  </a:lnTo>
                  <a:lnTo>
                    <a:pt x="1138" y="911"/>
                  </a:lnTo>
                  <a:lnTo>
                    <a:pt x="1139" y="905"/>
                  </a:lnTo>
                  <a:lnTo>
                    <a:pt x="1150" y="887"/>
                  </a:lnTo>
                  <a:lnTo>
                    <a:pt x="1162" y="868"/>
                  </a:lnTo>
                  <a:lnTo>
                    <a:pt x="1171" y="849"/>
                  </a:lnTo>
                  <a:lnTo>
                    <a:pt x="1178" y="830"/>
                  </a:lnTo>
                  <a:lnTo>
                    <a:pt x="1180" y="819"/>
                  </a:lnTo>
                  <a:lnTo>
                    <a:pt x="1182" y="809"/>
                  </a:lnTo>
                  <a:lnTo>
                    <a:pt x="1184" y="799"/>
                  </a:lnTo>
                  <a:lnTo>
                    <a:pt x="1185" y="789"/>
                  </a:lnTo>
                  <a:lnTo>
                    <a:pt x="1185" y="779"/>
                  </a:lnTo>
                  <a:lnTo>
                    <a:pt x="1185" y="768"/>
                  </a:lnTo>
                  <a:lnTo>
                    <a:pt x="1184" y="758"/>
                  </a:lnTo>
                  <a:lnTo>
                    <a:pt x="1182" y="748"/>
                  </a:lnTo>
                  <a:lnTo>
                    <a:pt x="1178" y="732"/>
                  </a:lnTo>
                  <a:lnTo>
                    <a:pt x="1174" y="715"/>
                  </a:lnTo>
                  <a:lnTo>
                    <a:pt x="1169" y="700"/>
                  </a:lnTo>
                  <a:lnTo>
                    <a:pt x="1163" y="685"/>
                  </a:lnTo>
                  <a:lnTo>
                    <a:pt x="1158" y="677"/>
                  </a:lnTo>
                  <a:lnTo>
                    <a:pt x="1154" y="670"/>
                  </a:lnTo>
                  <a:lnTo>
                    <a:pt x="1149" y="664"/>
                  </a:lnTo>
                  <a:lnTo>
                    <a:pt x="1144" y="658"/>
                  </a:lnTo>
                  <a:lnTo>
                    <a:pt x="1138" y="652"/>
                  </a:lnTo>
                  <a:lnTo>
                    <a:pt x="1132" y="647"/>
                  </a:lnTo>
                  <a:lnTo>
                    <a:pt x="1125" y="642"/>
                  </a:lnTo>
                  <a:lnTo>
                    <a:pt x="1117" y="637"/>
                  </a:lnTo>
                  <a:lnTo>
                    <a:pt x="1098" y="634"/>
                  </a:lnTo>
                  <a:lnTo>
                    <a:pt x="1078" y="632"/>
                  </a:lnTo>
                  <a:lnTo>
                    <a:pt x="1069" y="632"/>
                  </a:lnTo>
                  <a:lnTo>
                    <a:pt x="1057" y="632"/>
                  </a:lnTo>
                  <a:lnTo>
                    <a:pt x="1047" y="634"/>
                  </a:lnTo>
                  <a:lnTo>
                    <a:pt x="1037" y="639"/>
                  </a:lnTo>
                  <a:lnTo>
                    <a:pt x="1025" y="649"/>
                  </a:lnTo>
                  <a:lnTo>
                    <a:pt x="1011" y="658"/>
                  </a:lnTo>
                  <a:lnTo>
                    <a:pt x="1005" y="664"/>
                  </a:lnTo>
                  <a:lnTo>
                    <a:pt x="1001" y="669"/>
                  </a:lnTo>
                  <a:lnTo>
                    <a:pt x="999" y="673"/>
                  </a:lnTo>
                  <a:lnTo>
                    <a:pt x="998" y="676"/>
                  </a:lnTo>
                  <a:lnTo>
                    <a:pt x="997" y="680"/>
                  </a:lnTo>
                  <a:lnTo>
                    <a:pt x="997" y="686"/>
                  </a:lnTo>
                  <a:lnTo>
                    <a:pt x="999" y="694"/>
                  </a:lnTo>
                  <a:lnTo>
                    <a:pt x="999" y="702"/>
                  </a:lnTo>
                  <a:lnTo>
                    <a:pt x="999" y="710"/>
                  </a:lnTo>
                  <a:lnTo>
                    <a:pt x="998" y="718"/>
                  </a:lnTo>
                  <a:lnTo>
                    <a:pt x="996" y="726"/>
                  </a:lnTo>
                  <a:lnTo>
                    <a:pt x="993" y="735"/>
                  </a:lnTo>
                  <a:lnTo>
                    <a:pt x="989" y="743"/>
                  </a:lnTo>
                  <a:lnTo>
                    <a:pt x="985" y="750"/>
                  </a:lnTo>
                  <a:lnTo>
                    <a:pt x="979" y="754"/>
                  </a:lnTo>
                  <a:lnTo>
                    <a:pt x="972" y="758"/>
                  </a:lnTo>
                  <a:lnTo>
                    <a:pt x="965" y="761"/>
                  </a:lnTo>
                  <a:lnTo>
                    <a:pt x="958" y="763"/>
                  </a:lnTo>
                  <a:lnTo>
                    <a:pt x="952" y="764"/>
                  </a:lnTo>
                  <a:lnTo>
                    <a:pt x="945" y="764"/>
                  </a:lnTo>
                  <a:lnTo>
                    <a:pt x="939" y="762"/>
                  </a:lnTo>
                  <a:lnTo>
                    <a:pt x="933" y="760"/>
                  </a:lnTo>
                  <a:lnTo>
                    <a:pt x="927" y="751"/>
                  </a:lnTo>
                  <a:lnTo>
                    <a:pt x="923" y="743"/>
                  </a:lnTo>
                  <a:lnTo>
                    <a:pt x="921" y="734"/>
                  </a:lnTo>
                  <a:lnTo>
                    <a:pt x="919" y="723"/>
                  </a:lnTo>
                  <a:lnTo>
                    <a:pt x="919" y="714"/>
                  </a:lnTo>
                  <a:lnTo>
                    <a:pt x="920" y="704"/>
                  </a:lnTo>
                  <a:lnTo>
                    <a:pt x="921" y="694"/>
                  </a:lnTo>
                  <a:lnTo>
                    <a:pt x="923" y="682"/>
                  </a:lnTo>
                  <a:lnTo>
                    <a:pt x="934" y="663"/>
                  </a:lnTo>
                  <a:lnTo>
                    <a:pt x="946" y="645"/>
                  </a:lnTo>
                  <a:lnTo>
                    <a:pt x="959" y="626"/>
                  </a:lnTo>
                  <a:lnTo>
                    <a:pt x="973" y="609"/>
                  </a:lnTo>
                  <a:lnTo>
                    <a:pt x="1003" y="576"/>
                  </a:lnTo>
                  <a:lnTo>
                    <a:pt x="1034" y="543"/>
                  </a:lnTo>
                  <a:lnTo>
                    <a:pt x="1049" y="527"/>
                  </a:lnTo>
                  <a:lnTo>
                    <a:pt x="1063" y="510"/>
                  </a:lnTo>
                  <a:lnTo>
                    <a:pt x="1078" y="492"/>
                  </a:lnTo>
                  <a:lnTo>
                    <a:pt x="1090" y="475"/>
                  </a:lnTo>
                  <a:lnTo>
                    <a:pt x="1102" y="457"/>
                  </a:lnTo>
                  <a:lnTo>
                    <a:pt x="1111" y="437"/>
                  </a:lnTo>
                  <a:lnTo>
                    <a:pt x="1117" y="427"/>
                  </a:lnTo>
                  <a:lnTo>
                    <a:pt x="1120" y="416"/>
                  </a:lnTo>
                  <a:lnTo>
                    <a:pt x="1124" y="405"/>
                  </a:lnTo>
                  <a:lnTo>
                    <a:pt x="1127" y="394"/>
                  </a:lnTo>
                  <a:lnTo>
                    <a:pt x="1132" y="377"/>
                  </a:lnTo>
                  <a:lnTo>
                    <a:pt x="1136" y="358"/>
                  </a:lnTo>
                  <a:lnTo>
                    <a:pt x="1139" y="340"/>
                  </a:lnTo>
                  <a:lnTo>
                    <a:pt x="1140" y="322"/>
                  </a:lnTo>
                  <a:lnTo>
                    <a:pt x="1139" y="303"/>
                  </a:lnTo>
                  <a:lnTo>
                    <a:pt x="1138" y="285"/>
                  </a:lnTo>
                  <a:lnTo>
                    <a:pt x="1136" y="268"/>
                  </a:lnTo>
                  <a:lnTo>
                    <a:pt x="1133" y="249"/>
                  </a:lnTo>
                  <a:lnTo>
                    <a:pt x="1138" y="244"/>
                  </a:lnTo>
                  <a:lnTo>
                    <a:pt x="1144" y="240"/>
                  </a:lnTo>
                  <a:lnTo>
                    <a:pt x="1151" y="237"/>
                  </a:lnTo>
                  <a:lnTo>
                    <a:pt x="1157" y="235"/>
                  </a:lnTo>
                  <a:lnTo>
                    <a:pt x="1165" y="234"/>
                  </a:lnTo>
                  <a:lnTo>
                    <a:pt x="1173" y="234"/>
                  </a:lnTo>
                  <a:lnTo>
                    <a:pt x="1180" y="235"/>
                  </a:lnTo>
                  <a:lnTo>
                    <a:pt x="1188" y="237"/>
                  </a:lnTo>
                  <a:lnTo>
                    <a:pt x="1252" y="234"/>
                  </a:lnTo>
                  <a:lnTo>
                    <a:pt x="1314" y="232"/>
                  </a:lnTo>
                  <a:lnTo>
                    <a:pt x="1375" y="232"/>
                  </a:lnTo>
                  <a:lnTo>
                    <a:pt x="1437" y="232"/>
                  </a:lnTo>
                  <a:lnTo>
                    <a:pt x="1496" y="233"/>
                  </a:lnTo>
                  <a:lnTo>
                    <a:pt x="1556" y="233"/>
                  </a:lnTo>
                  <a:lnTo>
                    <a:pt x="1616" y="231"/>
                  </a:lnTo>
                  <a:lnTo>
                    <a:pt x="1677" y="228"/>
                  </a:lnTo>
                  <a:lnTo>
                    <a:pt x="1754" y="227"/>
                  </a:lnTo>
                  <a:lnTo>
                    <a:pt x="1831" y="226"/>
                  </a:lnTo>
                  <a:lnTo>
                    <a:pt x="1908" y="225"/>
                  </a:lnTo>
                  <a:lnTo>
                    <a:pt x="1985" y="224"/>
                  </a:lnTo>
                  <a:lnTo>
                    <a:pt x="2062" y="223"/>
                  </a:lnTo>
                  <a:lnTo>
                    <a:pt x="2140" y="222"/>
                  </a:lnTo>
                  <a:lnTo>
                    <a:pt x="2218" y="220"/>
                  </a:lnTo>
                  <a:lnTo>
                    <a:pt x="2294" y="219"/>
                  </a:lnTo>
                  <a:lnTo>
                    <a:pt x="2372" y="217"/>
                  </a:lnTo>
                  <a:lnTo>
                    <a:pt x="2449" y="216"/>
                  </a:lnTo>
                  <a:lnTo>
                    <a:pt x="2526" y="215"/>
                  </a:lnTo>
                  <a:lnTo>
                    <a:pt x="2604" y="214"/>
                  </a:lnTo>
                  <a:lnTo>
                    <a:pt x="2681" y="213"/>
                  </a:lnTo>
                  <a:lnTo>
                    <a:pt x="2757" y="212"/>
                  </a:lnTo>
                  <a:lnTo>
                    <a:pt x="2835" y="211"/>
                  </a:lnTo>
                  <a:lnTo>
                    <a:pt x="2912" y="210"/>
                  </a:lnTo>
                  <a:lnTo>
                    <a:pt x="2981" y="209"/>
                  </a:lnTo>
                  <a:lnTo>
                    <a:pt x="3052" y="208"/>
                  </a:lnTo>
                  <a:lnTo>
                    <a:pt x="3124" y="209"/>
                  </a:lnTo>
                  <a:lnTo>
                    <a:pt x="3197" y="209"/>
                  </a:lnTo>
                  <a:lnTo>
                    <a:pt x="3270" y="210"/>
                  </a:lnTo>
                  <a:lnTo>
                    <a:pt x="3343" y="210"/>
                  </a:lnTo>
                  <a:lnTo>
                    <a:pt x="3416" y="209"/>
                  </a:lnTo>
                  <a:lnTo>
                    <a:pt x="3487" y="206"/>
                  </a:lnTo>
                  <a:lnTo>
                    <a:pt x="3635" y="205"/>
                  </a:lnTo>
                  <a:lnTo>
                    <a:pt x="3883" y="204"/>
                  </a:lnTo>
                  <a:lnTo>
                    <a:pt x="4213" y="203"/>
                  </a:lnTo>
                  <a:lnTo>
                    <a:pt x="4615" y="201"/>
                  </a:lnTo>
                  <a:lnTo>
                    <a:pt x="5072" y="200"/>
                  </a:lnTo>
                  <a:lnTo>
                    <a:pt x="5572" y="199"/>
                  </a:lnTo>
                  <a:lnTo>
                    <a:pt x="6098" y="197"/>
                  </a:lnTo>
                  <a:lnTo>
                    <a:pt x="6640" y="196"/>
                  </a:lnTo>
                  <a:lnTo>
                    <a:pt x="7181" y="194"/>
                  </a:lnTo>
                  <a:lnTo>
                    <a:pt x="7708" y="193"/>
                  </a:lnTo>
                  <a:lnTo>
                    <a:pt x="8206" y="191"/>
                  </a:lnTo>
                  <a:lnTo>
                    <a:pt x="8663" y="190"/>
                  </a:lnTo>
                  <a:lnTo>
                    <a:pt x="9063" y="188"/>
                  </a:lnTo>
                  <a:lnTo>
                    <a:pt x="9392" y="187"/>
                  </a:lnTo>
                  <a:lnTo>
                    <a:pt x="9637" y="185"/>
                  </a:lnTo>
                  <a:lnTo>
                    <a:pt x="9783" y="183"/>
                  </a:lnTo>
                  <a:lnTo>
                    <a:pt x="9795" y="185"/>
                  </a:lnTo>
                  <a:lnTo>
                    <a:pt x="9809" y="186"/>
                  </a:lnTo>
                  <a:lnTo>
                    <a:pt x="9822" y="185"/>
                  </a:lnTo>
                  <a:lnTo>
                    <a:pt x="9836" y="184"/>
                  </a:lnTo>
                  <a:lnTo>
                    <a:pt x="9844" y="184"/>
                  </a:lnTo>
                  <a:lnTo>
                    <a:pt x="9850" y="184"/>
                  </a:lnTo>
                  <a:lnTo>
                    <a:pt x="9856" y="185"/>
                  </a:lnTo>
                  <a:lnTo>
                    <a:pt x="9861" y="186"/>
                  </a:lnTo>
                  <a:lnTo>
                    <a:pt x="9866" y="188"/>
                  </a:lnTo>
                  <a:lnTo>
                    <a:pt x="9871" y="191"/>
                  </a:lnTo>
                  <a:lnTo>
                    <a:pt x="9875" y="195"/>
                  </a:lnTo>
                  <a:lnTo>
                    <a:pt x="9878" y="200"/>
                  </a:lnTo>
                  <a:lnTo>
                    <a:pt x="9877" y="223"/>
                  </a:lnTo>
                  <a:lnTo>
                    <a:pt x="9877" y="244"/>
                  </a:lnTo>
                  <a:lnTo>
                    <a:pt x="9877" y="265"/>
                  </a:lnTo>
                  <a:lnTo>
                    <a:pt x="9879" y="287"/>
                  </a:lnTo>
                  <a:lnTo>
                    <a:pt x="9881" y="307"/>
                  </a:lnTo>
                  <a:lnTo>
                    <a:pt x="9885" y="328"/>
                  </a:lnTo>
                  <a:lnTo>
                    <a:pt x="9891" y="348"/>
                  </a:lnTo>
                  <a:lnTo>
                    <a:pt x="9897" y="369"/>
                  </a:lnTo>
                  <a:lnTo>
                    <a:pt x="9904" y="388"/>
                  </a:lnTo>
                  <a:lnTo>
                    <a:pt x="9912" y="407"/>
                  </a:lnTo>
                  <a:lnTo>
                    <a:pt x="9921" y="425"/>
                  </a:lnTo>
                  <a:lnTo>
                    <a:pt x="9931" y="443"/>
                  </a:lnTo>
                  <a:lnTo>
                    <a:pt x="9944" y="461"/>
                  </a:lnTo>
                  <a:lnTo>
                    <a:pt x="9956" y="478"/>
                  </a:lnTo>
                  <a:lnTo>
                    <a:pt x="9970" y="494"/>
                  </a:lnTo>
                  <a:lnTo>
                    <a:pt x="9986" y="510"/>
                  </a:lnTo>
                  <a:lnTo>
                    <a:pt x="9994" y="520"/>
                  </a:lnTo>
                  <a:lnTo>
                    <a:pt x="10004" y="530"/>
                  </a:lnTo>
                  <a:lnTo>
                    <a:pt x="10013" y="540"/>
                  </a:lnTo>
                  <a:lnTo>
                    <a:pt x="10024" y="550"/>
                  </a:lnTo>
                  <a:lnTo>
                    <a:pt x="10046" y="570"/>
                  </a:lnTo>
                  <a:lnTo>
                    <a:pt x="10066" y="590"/>
                  </a:lnTo>
                  <a:lnTo>
                    <a:pt x="10076" y="602"/>
                  </a:lnTo>
                  <a:lnTo>
                    <a:pt x="10084" y="613"/>
                  </a:lnTo>
                  <a:lnTo>
                    <a:pt x="10090" y="625"/>
                  </a:lnTo>
                  <a:lnTo>
                    <a:pt x="10094" y="637"/>
                  </a:lnTo>
                  <a:lnTo>
                    <a:pt x="10096" y="644"/>
                  </a:lnTo>
                  <a:lnTo>
                    <a:pt x="10097" y="650"/>
                  </a:lnTo>
                  <a:lnTo>
                    <a:pt x="10097" y="657"/>
                  </a:lnTo>
                  <a:lnTo>
                    <a:pt x="10096" y="664"/>
                  </a:lnTo>
                  <a:lnTo>
                    <a:pt x="10095" y="671"/>
                  </a:lnTo>
                  <a:lnTo>
                    <a:pt x="10094" y="678"/>
                  </a:lnTo>
                  <a:lnTo>
                    <a:pt x="10091" y="686"/>
                  </a:lnTo>
                  <a:lnTo>
                    <a:pt x="10088" y="694"/>
                  </a:lnTo>
                  <a:lnTo>
                    <a:pt x="10083" y="695"/>
                  </a:lnTo>
                  <a:lnTo>
                    <a:pt x="10078" y="697"/>
                  </a:lnTo>
                  <a:lnTo>
                    <a:pt x="10072" y="697"/>
                  </a:lnTo>
                  <a:lnTo>
                    <a:pt x="10068" y="697"/>
                  </a:lnTo>
                  <a:lnTo>
                    <a:pt x="10059" y="695"/>
                  </a:lnTo>
                  <a:lnTo>
                    <a:pt x="10051" y="692"/>
                  </a:lnTo>
                  <a:lnTo>
                    <a:pt x="10043" y="687"/>
                  </a:lnTo>
                  <a:lnTo>
                    <a:pt x="10035" y="681"/>
                  </a:lnTo>
                  <a:lnTo>
                    <a:pt x="10026" y="674"/>
                  </a:lnTo>
                  <a:lnTo>
                    <a:pt x="10019" y="667"/>
                  </a:lnTo>
                  <a:lnTo>
                    <a:pt x="10011" y="660"/>
                  </a:lnTo>
                  <a:lnTo>
                    <a:pt x="10003" y="654"/>
                  </a:lnTo>
                  <a:lnTo>
                    <a:pt x="9995" y="647"/>
                  </a:lnTo>
                  <a:lnTo>
                    <a:pt x="9987" y="642"/>
                  </a:lnTo>
                  <a:lnTo>
                    <a:pt x="9977" y="637"/>
                  </a:lnTo>
                  <a:lnTo>
                    <a:pt x="9967" y="635"/>
                  </a:lnTo>
                  <a:lnTo>
                    <a:pt x="9962" y="634"/>
                  </a:lnTo>
                  <a:lnTo>
                    <a:pt x="9957" y="634"/>
                  </a:lnTo>
                  <a:lnTo>
                    <a:pt x="9952" y="635"/>
                  </a:lnTo>
                  <a:lnTo>
                    <a:pt x="9946" y="636"/>
                  </a:lnTo>
                  <a:lnTo>
                    <a:pt x="9932" y="641"/>
                  </a:lnTo>
                  <a:lnTo>
                    <a:pt x="9920" y="646"/>
                  </a:lnTo>
                  <a:lnTo>
                    <a:pt x="9908" y="652"/>
                  </a:lnTo>
                  <a:lnTo>
                    <a:pt x="9897" y="660"/>
                  </a:lnTo>
                  <a:lnTo>
                    <a:pt x="9893" y="664"/>
                  </a:lnTo>
                  <a:lnTo>
                    <a:pt x="9887" y="668"/>
                  </a:lnTo>
                  <a:lnTo>
                    <a:pt x="9883" y="673"/>
                  </a:lnTo>
                  <a:lnTo>
                    <a:pt x="9879" y="679"/>
                  </a:lnTo>
                  <a:lnTo>
                    <a:pt x="9876" y="685"/>
                  </a:lnTo>
                  <a:lnTo>
                    <a:pt x="9873" y="692"/>
                  </a:lnTo>
                  <a:lnTo>
                    <a:pt x="9871" y="698"/>
                  </a:lnTo>
                  <a:lnTo>
                    <a:pt x="9869" y="705"/>
                  </a:lnTo>
                  <a:lnTo>
                    <a:pt x="9867" y="715"/>
                  </a:lnTo>
                  <a:lnTo>
                    <a:pt x="9865" y="724"/>
                  </a:lnTo>
                  <a:lnTo>
                    <a:pt x="9865" y="735"/>
                  </a:lnTo>
                  <a:lnTo>
                    <a:pt x="9865" y="744"/>
                  </a:lnTo>
                  <a:lnTo>
                    <a:pt x="9866" y="753"/>
                  </a:lnTo>
                  <a:lnTo>
                    <a:pt x="9868" y="762"/>
                  </a:lnTo>
                  <a:lnTo>
                    <a:pt x="9870" y="771"/>
                  </a:lnTo>
                  <a:lnTo>
                    <a:pt x="9873" y="781"/>
                  </a:lnTo>
                  <a:lnTo>
                    <a:pt x="9881" y="797"/>
                  </a:lnTo>
                  <a:lnTo>
                    <a:pt x="9891" y="813"/>
                  </a:lnTo>
                  <a:lnTo>
                    <a:pt x="9901" y="829"/>
                  </a:lnTo>
                  <a:lnTo>
                    <a:pt x="9912" y="843"/>
                  </a:lnTo>
                  <a:lnTo>
                    <a:pt x="9911" y="849"/>
                  </a:lnTo>
                  <a:lnTo>
                    <a:pt x="9910" y="854"/>
                  </a:lnTo>
                  <a:lnTo>
                    <a:pt x="9907" y="859"/>
                  </a:lnTo>
                  <a:lnTo>
                    <a:pt x="9905" y="863"/>
                  </a:lnTo>
                  <a:lnTo>
                    <a:pt x="9898" y="872"/>
                  </a:lnTo>
                  <a:lnTo>
                    <a:pt x="9890" y="880"/>
                  </a:lnTo>
                  <a:lnTo>
                    <a:pt x="9881" y="888"/>
                  </a:lnTo>
                  <a:lnTo>
                    <a:pt x="9874" y="896"/>
                  </a:lnTo>
                  <a:lnTo>
                    <a:pt x="9871" y="900"/>
                  </a:lnTo>
                  <a:lnTo>
                    <a:pt x="9868" y="905"/>
                  </a:lnTo>
                  <a:lnTo>
                    <a:pt x="9865" y="909"/>
                  </a:lnTo>
                  <a:lnTo>
                    <a:pt x="9863" y="914"/>
                  </a:lnTo>
                  <a:lnTo>
                    <a:pt x="9860" y="924"/>
                  </a:lnTo>
                  <a:lnTo>
                    <a:pt x="9857" y="934"/>
                  </a:lnTo>
                  <a:lnTo>
                    <a:pt x="9855" y="943"/>
                  </a:lnTo>
                  <a:lnTo>
                    <a:pt x="9855" y="953"/>
                  </a:lnTo>
                  <a:lnTo>
                    <a:pt x="9855" y="963"/>
                  </a:lnTo>
                  <a:lnTo>
                    <a:pt x="9855" y="973"/>
                  </a:lnTo>
                  <a:lnTo>
                    <a:pt x="9857" y="982"/>
                  </a:lnTo>
                  <a:lnTo>
                    <a:pt x="9859" y="991"/>
                  </a:lnTo>
                  <a:lnTo>
                    <a:pt x="9862" y="1001"/>
                  </a:lnTo>
                  <a:lnTo>
                    <a:pt x="9866" y="1011"/>
                  </a:lnTo>
                  <a:lnTo>
                    <a:pt x="9869" y="1019"/>
                  </a:lnTo>
                  <a:lnTo>
                    <a:pt x="9874" y="1028"/>
                  </a:lnTo>
                  <a:lnTo>
                    <a:pt x="9879" y="1036"/>
                  </a:lnTo>
                  <a:lnTo>
                    <a:pt x="9884" y="1044"/>
                  </a:lnTo>
                  <a:lnTo>
                    <a:pt x="9891" y="1051"/>
                  </a:lnTo>
                  <a:lnTo>
                    <a:pt x="9897" y="1059"/>
                  </a:lnTo>
                  <a:lnTo>
                    <a:pt x="9918" y="1068"/>
                  </a:lnTo>
                  <a:lnTo>
                    <a:pt x="9941" y="1078"/>
                  </a:lnTo>
                  <a:lnTo>
                    <a:pt x="9952" y="1081"/>
                  </a:lnTo>
                  <a:lnTo>
                    <a:pt x="9963" y="1083"/>
                  </a:lnTo>
                  <a:lnTo>
                    <a:pt x="9969" y="1082"/>
                  </a:lnTo>
                  <a:lnTo>
                    <a:pt x="9974" y="1081"/>
                  </a:lnTo>
                  <a:lnTo>
                    <a:pt x="9980" y="1079"/>
                  </a:lnTo>
                  <a:lnTo>
                    <a:pt x="9986" y="1076"/>
                  </a:lnTo>
                  <a:lnTo>
                    <a:pt x="9995" y="1070"/>
                  </a:lnTo>
                  <a:lnTo>
                    <a:pt x="10003" y="1064"/>
                  </a:lnTo>
                  <a:lnTo>
                    <a:pt x="10011" y="1056"/>
                  </a:lnTo>
                  <a:lnTo>
                    <a:pt x="10018" y="1047"/>
                  </a:lnTo>
                  <a:lnTo>
                    <a:pt x="10024" y="1038"/>
                  </a:lnTo>
                  <a:lnTo>
                    <a:pt x="10030" y="1028"/>
                  </a:lnTo>
                  <a:lnTo>
                    <a:pt x="10031" y="1023"/>
                  </a:lnTo>
                  <a:lnTo>
                    <a:pt x="10032" y="1017"/>
                  </a:lnTo>
                  <a:lnTo>
                    <a:pt x="10033" y="1012"/>
                  </a:lnTo>
                  <a:lnTo>
                    <a:pt x="10033" y="1004"/>
                  </a:lnTo>
                  <a:lnTo>
                    <a:pt x="10037" y="1001"/>
                  </a:lnTo>
                  <a:lnTo>
                    <a:pt x="10043" y="998"/>
                  </a:lnTo>
                  <a:lnTo>
                    <a:pt x="10049" y="997"/>
                  </a:lnTo>
                  <a:lnTo>
                    <a:pt x="10056" y="997"/>
                  </a:lnTo>
                  <a:lnTo>
                    <a:pt x="10062" y="998"/>
                  </a:lnTo>
                  <a:lnTo>
                    <a:pt x="10069" y="1000"/>
                  </a:lnTo>
                  <a:lnTo>
                    <a:pt x="10076" y="1003"/>
                  </a:lnTo>
                  <a:lnTo>
                    <a:pt x="10082" y="1007"/>
                  </a:lnTo>
                  <a:lnTo>
                    <a:pt x="10089" y="1016"/>
                  </a:lnTo>
                  <a:lnTo>
                    <a:pt x="10095" y="1025"/>
                  </a:lnTo>
                  <a:lnTo>
                    <a:pt x="10099" y="1035"/>
                  </a:lnTo>
                  <a:lnTo>
                    <a:pt x="10102" y="1045"/>
                  </a:lnTo>
                  <a:lnTo>
                    <a:pt x="10103" y="1056"/>
                  </a:lnTo>
                  <a:lnTo>
                    <a:pt x="10103" y="1066"/>
                  </a:lnTo>
                  <a:lnTo>
                    <a:pt x="10100" y="1077"/>
                  </a:lnTo>
                  <a:lnTo>
                    <a:pt x="10097" y="1087"/>
                  </a:lnTo>
                  <a:lnTo>
                    <a:pt x="10089" y="1104"/>
                  </a:lnTo>
                  <a:lnTo>
                    <a:pt x="10081" y="1119"/>
                  </a:lnTo>
                  <a:lnTo>
                    <a:pt x="10070" y="1133"/>
                  </a:lnTo>
                  <a:lnTo>
                    <a:pt x="10059" y="1148"/>
                  </a:lnTo>
                  <a:lnTo>
                    <a:pt x="10036" y="1174"/>
                  </a:lnTo>
                  <a:lnTo>
                    <a:pt x="10011" y="1200"/>
                  </a:lnTo>
                  <a:lnTo>
                    <a:pt x="9998" y="1213"/>
                  </a:lnTo>
                  <a:lnTo>
                    <a:pt x="9987" y="1226"/>
                  </a:lnTo>
                  <a:lnTo>
                    <a:pt x="9975" y="1239"/>
                  </a:lnTo>
                  <a:lnTo>
                    <a:pt x="9964" y="1253"/>
                  </a:lnTo>
                  <a:lnTo>
                    <a:pt x="9955" y="1268"/>
                  </a:lnTo>
                  <a:lnTo>
                    <a:pt x="9947" y="1283"/>
                  </a:lnTo>
                  <a:lnTo>
                    <a:pt x="9940" y="1300"/>
                  </a:lnTo>
                  <a:lnTo>
                    <a:pt x="9933" y="1317"/>
                  </a:lnTo>
                  <a:lnTo>
                    <a:pt x="9921" y="1369"/>
                  </a:lnTo>
                  <a:close/>
                  <a:moveTo>
                    <a:pt x="9912" y="1231"/>
                  </a:moveTo>
                  <a:lnTo>
                    <a:pt x="9905" y="1243"/>
                  </a:lnTo>
                  <a:lnTo>
                    <a:pt x="9899" y="1254"/>
                  </a:lnTo>
                  <a:lnTo>
                    <a:pt x="9893" y="1266"/>
                  </a:lnTo>
                  <a:lnTo>
                    <a:pt x="9887" y="1277"/>
                  </a:lnTo>
                  <a:lnTo>
                    <a:pt x="9878" y="1303"/>
                  </a:lnTo>
                  <a:lnTo>
                    <a:pt x="9871" y="1328"/>
                  </a:lnTo>
                  <a:lnTo>
                    <a:pt x="9864" y="1355"/>
                  </a:lnTo>
                  <a:lnTo>
                    <a:pt x="9859" y="1382"/>
                  </a:lnTo>
                  <a:lnTo>
                    <a:pt x="9853" y="1408"/>
                  </a:lnTo>
                  <a:lnTo>
                    <a:pt x="9848" y="1435"/>
                  </a:lnTo>
                  <a:lnTo>
                    <a:pt x="9829" y="1450"/>
                  </a:lnTo>
                  <a:lnTo>
                    <a:pt x="9784" y="1452"/>
                  </a:lnTo>
                  <a:lnTo>
                    <a:pt x="9739" y="1453"/>
                  </a:lnTo>
                  <a:lnTo>
                    <a:pt x="9694" y="1454"/>
                  </a:lnTo>
                  <a:lnTo>
                    <a:pt x="9649" y="1455"/>
                  </a:lnTo>
                  <a:lnTo>
                    <a:pt x="9603" y="1456"/>
                  </a:lnTo>
                  <a:lnTo>
                    <a:pt x="9558" y="1456"/>
                  </a:lnTo>
                  <a:lnTo>
                    <a:pt x="9512" y="1457"/>
                  </a:lnTo>
                  <a:lnTo>
                    <a:pt x="9467" y="1457"/>
                  </a:lnTo>
                  <a:lnTo>
                    <a:pt x="9421" y="1457"/>
                  </a:lnTo>
                  <a:lnTo>
                    <a:pt x="9376" y="1457"/>
                  </a:lnTo>
                  <a:lnTo>
                    <a:pt x="9331" y="1457"/>
                  </a:lnTo>
                  <a:lnTo>
                    <a:pt x="9286" y="1458"/>
                  </a:lnTo>
                  <a:lnTo>
                    <a:pt x="9242" y="1458"/>
                  </a:lnTo>
                  <a:lnTo>
                    <a:pt x="9198" y="1458"/>
                  </a:lnTo>
                  <a:lnTo>
                    <a:pt x="9155" y="1458"/>
                  </a:lnTo>
                  <a:lnTo>
                    <a:pt x="9112" y="1459"/>
                  </a:lnTo>
                  <a:lnTo>
                    <a:pt x="3106" y="1473"/>
                  </a:lnTo>
                  <a:lnTo>
                    <a:pt x="2985" y="1475"/>
                  </a:lnTo>
                  <a:lnTo>
                    <a:pt x="1954" y="1480"/>
                  </a:lnTo>
                  <a:lnTo>
                    <a:pt x="1906" y="1480"/>
                  </a:lnTo>
                  <a:lnTo>
                    <a:pt x="1859" y="1480"/>
                  </a:lnTo>
                  <a:lnTo>
                    <a:pt x="1812" y="1480"/>
                  </a:lnTo>
                  <a:lnTo>
                    <a:pt x="1765" y="1481"/>
                  </a:lnTo>
                  <a:lnTo>
                    <a:pt x="1719" y="1482"/>
                  </a:lnTo>
                  <a:lnTo>
                    <a:pt x="1673" y="1483"/>
                  </a:lnTo>
                  <a:lnTo>
                    <a:pt x="1627" y="1484"/>
                  </a:lnTo>
                  <a:lnTo>
                    <a:pt x="1581" y="1485"/>
                  </a:lnTo>
                  <a:lnTo>
                    <a:pt x="1536" y="1486"/>
                  </a:lnTo>
                  <a:lnTo>
                    <a:pt x="1490" y="1487"/>
                  </a:lnTo>
                  <a:lnTo>
                    <a:pt x="1445" y="1488"/>
                  </a:lnTo>
                  <a:lnTo>
                    <a:pt x="1399" y="1489"/>
                  </a:lnTo>
                  <a:lnTo>
                    <a:pt x="1353" y="1489"/>
                  </a:lnTo>
                  <a:lnTo>
                    <a:pt x="1307" y="1489"/>
                  </a:lnTo>
                  <a:lnTo>
                    <a:pt x="1260" y="1489"/>
                  </a:lnTo>
                  <a:lnTo>
                    <a:pt x="1213" y="1489"/>
                  </a:lnTo>
                  <a:lnTo>
                    <a:pt x="1209" y="1484"/>
                  </a:lnTo>
                  <a:lnTo>
                    <a:pt x="1207" y="1480"/>
                  </a:lnTo>
                  <a:lnTo>
                    <a:pt x="1204" y="1475"/>
                  </a:lnTo>
                  <a:lnTo>
                    <a:pt x="1203" y="1469"/>
                  </a:lnTo>
                  <a:lnTo>
                    <a:pt x="1203" y="1458"/>
                  </a:lnTo>
                  <a:lnTo>
                    <a:pt x="1204" y="1447"/>
                  </a:lnTo>
                  <a:lnTo>
                    <a:pt x="1205" y="1436"/>
                  </a:lnTo>
                  <a:lnTo>
                    <a:pt x="1205" y="1424"/>
                  </a:lnTo>
                  <a:lnTo>
                    <a:pt x="1205" y="1419"/>
                  </a:lnTo>
                  <a:lnTo>
                    <a:pt x="1204" y="1413"/>
                  </a:lnTo>
                  <a:lnTo>
                    <a:pt x="1202" y="1408"/>
                  </a:lnTo>
                  <a:lnTo>
                    <a:pt x="1200" y="1403"/>
                  </a:lnTo>
                  <a:lnTo>
                    <a:pt x="1196" y="1384"/>
                  </a:lnTo>
                  <a:lnTo>
                    <a:pt x="1191" y="1364"/>
                  </a:lnTo>
                  <a:lnTo>
                    <a:pt x="1186" y="1346"/>
                  </a:lnTo>
                  <a:lnTo>
                    <a:pt x="1179" y="1327"/>
                  </a:lnTo>
                  <a:lnTo>
                    <a:pt x="1171" y="1310"/>
                  </a:lnTo>
                  <a:lnTo>
                    <a:pt x="1162" y="1294"/>
                  </a:lnTo>
                  <a:lnTo>
                    <a:pt x="1150" y="1277"/>
                  </a:lnTo>
                  <a:lnTo>
                    <a:pt x="1139" y="1262"/>
                  </a:lnTo>
                  <a:lnTo>
                    <a:pt x="1139" y="1257"/>
                  </a:lnTo>
                  <a:lnTo>
                    <a:pt x="1140" y="1253"/>
                  </a:lnTo>
                  <a:lnTo>
                    <a:pt x="1142" y="1249"/>
                  </a:lnTo>
                  <a:lnTo>
                    <a:pt x="1144" y="1246"/>
                  </a:lnTo>
                  <a:lnTo>
                    <a:pt x="1151" y="1242"/>
                  </a:lnTo>
                  <a:lnTo>
                    <a:pt x="1158" y="1238"/>
                  </a:lnTo>
                  <a:lnTo>
                    <a:pt x="1167" y="1235"/>
                  </a:lnTo>
                  <a:lnTo>
                    <a:pt x="1175" y="1232"/>
                  </a:lnTo>
                  <a:lnTo>
                    <a:pt x="1179" y="1230"/>
                  </a:lnTo>
                  <a:lnTo>
                    <a:pt x="1182" y="1228"/>
                  </a:lnTo>
                  <a:lnTo>
                    <a:pt x="1185" y="1225"/>
                  </a:lnTo>
                  <a:lnTo>
                    <a:pt x="1188" y="1221"/>
                  </a:lnTo>
                  <a:lnTo>
                    <a:pt x="1196" y="1215"/>
                  </a:lnTo>
                  <a:lnTo>
                    <a:pt x="1202" y="1208"/>
                  </a:lnTo>
                  <a:lnTo>
                    <a:pt x="1209" y="1201"/>
                  </a:lnTo>
                  <a:lnTo>
                    <a:pt x="1214" y="1192"/>
                  </a:lnTo>
                  <a:lnTo>
                    <a:pt x="1218" y="1184"/>
                  </a:lnTo>
                  <a:lnTo>
                    <a:pt x="1222" y="1176"/>
                  </a:lnTo>
                  <a:lnTo>
                    <a:pt x="1225" y="1168"/>
                  </a:lnTo>
                  <a:lnTo>
                    <a:pt x="1227" y="1160"/>
                  </a:lnTo>
                  <a:lnTo>
                    <a:pt x="1234" y="1124"/>
                  </a:lnTo>
                  <a:lnTo>
                    <a:pt x="1243" y="1088"/>
                  </a:lnTo>
                  <a:lnTo>
                    <a:pt x="1248" y="1084"/>
                  </a:lnTo>
                  <a:lnTo>
                    <a:pt x="1254" y="1081"/>
                  </a:lnTo>
                  <a:lnTo>
                    <a:pt x="1259" y="1079"/>
                  </a:lnTo>
                  <a:lnTo>
                    <a:pt x="1264" y="1077"/>
                  </a:lnTo>
                  <a:lnTo>
                    <a:pt x="1276" y="1075"/>
                  </a:lnTo>
                  <a:lnTo>
                    <a:pt x="1288" y="1075"/>
                  </a:lnTo>
                  <a:lnTo>
                    <a:pt x="1300" y="1075"/>
                  </a:lnTo>
                  <a:lnTo>
                    <a:pt x="1312" y="1074"/>
                  </a:lnTo>
                  <a:lnTo>
                    <a:pt x="1317" y="1073"/>
                  </a:lnTo>
                  <a:lnTo>
                    <a:pt x="1323" y="1071"/>
                  </a:lnTo>
                  <a:lnTo>
                    <a:pt x="1328" y="1069"/>
                  </a:lnTo>
                  <a:lnTo>
                    <a:pt x="1332" y="1066"/>
                  </a:lnTo>
                  <a:lnTo>
                    <a:pt x="1340" y="1068"/>
                  </a:lnTo>
                  <a:lnTo>
                    <a:pt x="1348" y="1068"/>
                  </a:lnTo>
                  <a:lnTo>
                    <a:pt x="1355" y="1068"/>
                  </a:lnTo>
                  <a:lnTo>
                    <a:pt x="1361" y="1067"/>
                  </a:lnTo>
                  <a:lnTo>
                    <a:pt x="1373" y="1062"/>
                  </a:lnTo>
                  <a:lnTo>
                    <a:pt x="1384" y="1056"/>
                  </a:lnTo>
                  <a:lnTo>
                    <a:pt x="1395" y="1048"/>
                  </a:lnTo>
                  <a:lnTo>
                    <a:pt x="1406" y="1042"/>
                  </a:lnTo>
                  <a:lnTo>
                    <a:pt x="1412" y="1039"/>
                  </a:lnTo>
                  <a:lnTo>
                    <a:pt x="1418" y="1037"/>
                  </a:lnTo>
                  <a:lnTo>
                    <a:pt x="1424" y="1035"/>
                  </a:lnTo>
                  <a:lnTo>
                    <a:pt x="1431" y="1034"/>
                  </a:lnTo>
                  <a:lnTo>
                    <a:pt x="1439" y="1030"/>
                  </a:lnTo>
                  <a:lnTo>
                    <a:pt x="1446" y="1025"/>
                  </a:lnTo>
                  <a:lnTo>
                    <a:pt x="1452" y="1020"/>
                  </a:lnTo>
                  <a:lnTo>
                    <a:pt x="1458" y="1014"/>
                  </a:lnTo>
                  <a:lnTo>
                    <a:pt x="1468" y="1001"/>
                  </a:lnTo>
                  <a:lnTo>
                    <a:pt x="1476" y="988"/>
                  </a:lnTo>
                  <a:lnTo>
                    <a:pt x="1492" y="960"/>
                  </a:lnTo>
                  <a:lnTo>
                    <a:pt x="1508" y="932"/>
                  </a:lnTo>
                  <a:lnTo>
                    <a:pt x="1509" y="922"/>
                  </a:lnTo>
                  <a:lnTo>
                    <a:pt x="1509" y="912"/>
                  </a:lnTo>
                  <a:lnTo>
                    <a:pt x="1509" y="902"/>
                  </a:lnTo>
                  <a:lnTo>
                    <a:pt x="1508" y="893"/>
                  </a:lnTo>
                  <a:lnTo>
                    <a:pt x="1507" y="884"/>
                  </a:lnTo>
                  <a:lnTo>
                    <a:pt x="1505" y="875"/>
                  </a:lnTo>
                  <a:lnTo>
                    <a:pt x="1502" y="865"/>
                  </a:lnTo>
                  <a:lnTo>
                    <a:pt x="1499" y="856"/>
                  </a:lnTo>
                  <a:lnTo>
                    <a:pt x="1496" y="847"/>
                  </a:lnTo>
                  <a:lnTo>
                    <a:pt x="1492" y="839"/>
                  </a:lnTo>
                  <a:lnTo>
                    <a:pt x="1487" y="831"/>
                  </a:lnTo>
                  <a:lnTo>
                    <a:pt x="1482" y="821"/>
                  </a:lnTo>
                  <a:lnTo>
                    <a:pt x="1475" y="813"/>
                  </a:lnTo>
                  <a:lnTo>
                    <a:pt x="1469" y="806"/>
                  </a:lnTo>
                  <a:lnTo>
                    <a:pt x="1463" y="798"/>
                  </a:lnTo>
                  <a:lnTo>
                    <a:pt x="1456" y="791"/>
                  </a:lnTo>
                  <a:lnTo>
                    <a:pt x="1438" y="783"/>
                  </a:lnTo>
                  <a:lnTo>
                    <a:pt x="1417" y="774"/>
                  </a:lnTo>
                  <a:lnTo>
                    <a:pt x="1407" y="770"/>
                  </a:lnTo>
                  <a:lnTo>
                    <a:pt x="1396" y="767"/>
                  </a:lnTo>
                  <a:lnTo>
                    <a:pt x="1384" y="764"/>
                  </a:lnTo>
                  <a:lnTo>
                    <a:pt x="1374" y="762"/>
                  </a:lnTo>
                  <a:lnTo>
                    <a:pt x="1363" y="761"/>
                  </a:lnTo>
                  <a:lnTo>
                    <a:pt x="1352" y="761"/>
                  </a:lnTo>
                  <a:lnTo>
                    <a:pt x="1340" y="761"/>
                  </a:lnTo>
                  <a:lnTo>
                    <a:pt x="1329" y="763"/>
                  </a:lnTo>
                  <a:lnTo>
                    <a:pt x="1319" y="766"/>
                  </a:lnTo>
                  <a:lnTo>
                    <a:pt x="1309" y="770"/>
                  </a:lnTo>
                  <a:lnTo>
                    <a:pt x="1299" y="775"/>
                  </a:lnTo>
                  <a:lnTo>
                    <a:pt x="1289" y="784"/>
                  </a:lnTo>
                  <a:lnTo>
                    <a:pt x="1286" y="782"/>
                  </a:lnTo>
                  <a:lnTo>
                    <a:pt x="1283" y="781"/>
                  </a:lnTo>
                  <a:lnTo>
                    <a:pt x="1280" y="780"/>
                  </a:lnTo>
                  <a:lnTo>
                    <a:pt x="1277" y="780"/>
                  </a:lnTo>
                  <a:lnTo>
                    <a:pt x="1271" y="780"/>
                  </a:lnTo>
                  <a:lnTo>
                    <a:pt x="1265" y="781"/>
                  </a:lnTo>
                  <a:lnTo>
                    <a:pt x="1259" y="781"/>
                  </a:lnTo>
                  <a:lnTo>
                    <a:pt x="1254" y="780"/>
                  </a:lnTo>
                  <a:lnTo>
                    <a:pt x="1252" y="778"/>
                  </a:lnTo>
                  <a:lnTo>
                    <a:pt x="1249" y="775"/>
                  </a:lnTo>
                  <a:lnTo>
                    <a:pt x="1247" y="772"/>
                  </a:lnTo>
                  <a:lnTo>
                    <a:pt x="1246" y="768"/>
                  </a:lnTo>
                  <a:lnTo>
                    <a:pt x="1247" y="760"/>
                  </a:lnTo>
                  <a:lnTo>
                    <a:pt x="1247" y="752"/>
                  </a:lnTo>
                  <a:lnTo>
                    <a:pt x="1247" y="744"/>
                  </a:lnTo>
                  <a:lnTo>
                    <a:pt x="1246" y="737"/>
                  </a:lnTo>
                  <a:lnTo>
                    <a:pt x="1243" y="721"/>
                  </a:lnTo>
                  <a:lnTo>
                    <a:pt x="1238" y="708"/>
                  </a:lnTo>
                  <a:lnTo>
                    <a:pt x="1231" y="694"/>
                  </a:lnTo>
                  <a:lnTo>
                    <a:pt x="1223" y="681"/>
                  </a:lnTo>
                  <a:lnTo>
                    <a:pt x="1214" y="669"/>
                  </a:lnTo>
                  <a:lnTo>
                    <a:pt x="1203" y="658"/>
                  </a:lnTo>
                  <a:lnTo>
                    <a:pt x="1192" y="647"/>
                  </a:lnTo>
                  <a:lnTo>
                    <a:pt x="1180" y="636"/>
                  </a:lnTo>
                  <a:lnTo>
                    <a:pt x="1168" y="626"/>
                  </a:lnTo>
                  <a:lnTo>
                    <a:pt x="1154" y="617"/>
                  </a:lnTo>
                  <a:lnTo>
                    <a:pt x="1129" y="599"/>
                  </a:lnTo>
                  <a:lnTo>
                    <a:pt x="1104" y="582"/>
                  </a:lnTo>
                  <a:lnTo>
                    <a:pt x="1102" y="573"/>
                  </a:lnTo>
                  <a:lnTo>
                    <a:pt x="1101" y="565"/>
                  </a:lnTo>
                  <a:lnTo>
                    <a:pt x="1102" y="557"/>
                  </a:lnTo>
                  <a:lnTo>
                    <a:pt x="1104" y="550"/>
                  </a:lnTo>
                  <a:lnTo>
                    <a:pt x="1107" y="542"/>
                  </a:lnTo>
                  <a:lnTo>
                    <a:pt x="1111" y="536"/>
                  </a:lnTo>
                  <a:lnTo>
                    <a:pt x="1116" y="529"/>
                  </a:lnTo>
                  <a:lnTo>
                    <a:pt x="1122" y="523"/>
                  </a:lnTo>
                  <a:lnTo>
                    <a:pt x="1133" y="511"/>
                  </a:lnTo>
                  <a:lnTo>
                    <a:pt x="1145" y="498"/>
                  </a:lnTo>
                  <a:lnTo>
                    <a:pt x="1150" y="491"/>
                  </a:lnTo>
                  <a:lnTo>
                    <a:pt x="1155" y="485"/>
                  </a:lnTo>
                  <a:lnTo>
                    <a:pt x="1159" y="478"/>
                  </a:lnTo>
                  <a:lnTo>
                    <a:pt x="1164" y="471"/>
                  </a:lnTo>
                  <a:lnTo>
                    <a:pt x="1171" y="449"/>
                  </a:lnTo>
                  <a:lnTo>
                    <a:pt x="1178" y="429"/>
                  </a:lnTo>
                  <a:lnTo>
                    <a:pt x="1184" y="408"/>
                  </a:lnTo>
                  <a:lnTo>
                    <a:pt x="1189" y="387"/>
                  </a:lnTo>
                  <a:lnTo>
                    <a:pt x="1193" y="365"/>
                  </a:lnTo>
                  <a:lnTo>
                    <a:pt x="1196" y="343"/>
                  </a:lnTo>
                  <a:lnTo>
                    <a:pt x="1197" y="321"/>
                  </a:lnTo>
                  <a:lnTo>
                    <a:pt x="1197" y="298"/>
                  </a:lnTo>
                  <a:lnTo>
                    <a:pt x="1199" y="294"/>
                  </a:lnTo>
                  <a:lnTo>
                    <a:pt x="1201" y="291"/>
                  </a:lnTo>
                  <a:lnTo>
                    <a:pt x="1204" y="289"/>
                  </a:lnTo>
                  <a:lnTo>
                    <a:pt x="1208" y="286"/>
                  </a:lnTo>
                  <a:lnTo>
                    <a:pt x="1214" y="284"/>
                  </a:lnTo>
                  <a:lnTo>
                    <a:pt x="1221" y="282"/>
                  </a:lnTo>
                  <a:lnTo>
                    <a:pt x="1237" y="280"/>
                  </a:lnTo>
                  <a:lnTo>
                    <a:pt x="1253" y="279"/>
                  </a:lnTo>
                  <a:lnTo>
                    <a:pt x="1283" y="282"/>
                  </a:lnTo>
                  <a:lnTo>
                    <a:pt x="1314" y="284"/>
                  </a:lnTo>
                  <a:lnTo>
                    <a:pt x="1344" y="285"/>
                  </a:lnTo>
                  <a:lnTo>
                    <a:pt x="1374" y="286"/>
                  </a:lnTo>
                  <a:lnTo>
                    <a:pt x="1432" y="286"/>
                  </a:lnTo>
                  <a:lnTo>
                    <a:pt x="1491" y="284"/>
                  </a:lnTo>
                  <a:lnTo>
                    <a:pt x="1549" y="283"/>
                  </a:lnTo>
                  <a:lnTo>
                    <a:pt x="1607" y="281"/>
                  </a:lnTo>
                  <a:lnTo>
                    <a:pt x="1667" y="281"/>
                  </a:lnTo>
                  <a:lnTo>
                    <a:pt x="1727" y="283"/>
                  </a:lnTo>
                  <a:lnTo>
                    <a:pt x="1768" y="282"/>
                  </a:lnTo>
                  <a:lnTo>
                    <a:pt x="1809" y="281"/>
                  </a:lnTo>
                  <a:lnTo>
                    <a:pt x="1851" y="279"/>
                  </a:lnTo>
                  <a:lnTo>
                    <a:pt x="1890" y="277"/>
                  </a:lnTo>
                  <a:lnTo>
                    <a:pt x="1931" y="276"/>
                  </a:lnTo>
                  <a:lnTo>
                    <a:pt x="1972" y="276"/>
                  </a:lnTo>
                  <a:lnTo>
                    <a:pt x="2012" y="277"/>
                  </a:lnTo>
                  <a:lnTo>
                    <a:pt x="2053" y="279"/>
                  </a:lnTo>
                  <a:lnTo>
                    <a:pt x="2130" y="277"/>
                  </a:lnTo>
                  <a:lnTo>
                    <a:pt x="2207" y="276"/>
                  </a:lnTo>
                  <a:lnTo>
                    <a:pt x="2284" y="274"/>
                  </a:lnTo>
                  <a:lnTo>
                    <a:pt x="2361" y="273"/>
                  </a:lnTo>
                  <a:lnTo>
                    <a:pt x="2437" y="273"/>
                  </a:lnTo>
                  <a:lnTo>
                    <a:pt x="2514" y="272"/>
                  </a:lnTo>
                  <a:lnTo>
                    <a:pt x="2591" y="271"/>
                  </a:lnTo>
                  <a:lnTo>
                    <a:pt x="2667" y="271"/>
                  </a:lnTo>
                  <a:lnTo>
                    <a:pt x="2744" y="270"/>
                  </a:lnTo>
                  <a:lnTo>
                    <a:pt x="2821" y="270"/>
                  </a:lnTo>
                  <a:lnTo>
                    <a:pt x="2897" y="269"/>
                  </a:lnTo>
                  <a:lnTo>
                    <a:pt x="2974" y="269"/>
                  </a:lnTo>
                  <a:lnTo>
                    <a:pt x="3052" y="268"/>
                  </a:lnTo>
                  <a:lnTo>
                    <a:pt x="3128" y="266"/>
                  </a:lnTo>
                  <a:lnTo>
                    <a:pt x="3206" y="265"/>
                  </a:lnTo>
                  <a:lnTo>
                    <a:pt x="3284" y="264"/>
                  </a:lnTo>
                  <a:lnTo>
                    <a:pt x="3333" y="261"/>
                  </a:lnTo>
                  <a:lnTo>
                    <a:pt x="3381" y="260"/>
                  </a:lnTo>
                  <a:lnTo>
                    <a:pt x="3430" y="260"/>
                  </a:lnTo>
                  <a:lnTo>
                    <a:pt x="3479" y="261"/>
                  </a:lnTo>
                  <a:lnTo>
                    <a:pt x="3528" y="262"/>
                  </a:lnTo>
                  <a:lnTo>
                    <a:pt x="3577" y="262"/>
                  </a:lnTo>
                  <a:lnTo>
                    <a:pt x="3603" y="261"/>
                  </a:lnTo>
                  <a:lnTo>
                    <a:pt x="3627" y="260"/>
                  </a:lnTo>
                  <a:lnTo>
                    <a:pt x="3653" y="258"/>
                  </a:lnTo>
                  <a:lnTo>
                    <a:pt x="3678" y="256"/>
                  </a:lnTo>
                  <a:lnTo>
                    <a:pt x="3689" y="258"/>
                  </a:lnTo>
                  <a:lnTo>
                    <a:pt x="3699" y="259"/>
                  </a:lnTo>
                  <a:lnTo>
                    <a:pt x="3709" y="260"/>
                  </a:lnTo>
                  <a:lnTo>
                    <a:pt x="3720" y="260"/>
                  </a:lnTo>
                  <a:lnTo>
                    <a:pt x="3742" y="260"/>
                  </a:lnTo>
                  <a:lnTo>
                    <a:pt x="3763" y="259"/>
                  </a:lnTo>
                  <a:lnTo>
                    <a:pt x="3785" y="257"/>
                  </a:lnTo>
                  <a:lnTo>
                    <a:pt x="3806" y="255"/>
                  </a:lnTo>
                  <a:lnTo>
                    <a:pt x="3829" y="254"/>
                  </a:lnTo>
                  <a:lnTo>
                    <a:pt x="3850" y="254"/>
                  </a:lnTo>
                  <a:lnTo>
                    <a:pt x="3948" y="254"/>
                  </a:lnTo>
                  <a:lnTo>
                    <a:pt x="4145" y="254"/>
                  </a:lnTo>
                  <a:lnTo>
                    <a:pt x="4428" y="254"/>
                  </a:lnTo>
                  <a:lnTo>
                    <a:pt x="4781" y="254"/>
                  </a:lnTo>
                  <a:lnTo>
                    <a:pt x="5191" y="253"/>
                  </a:lnTo>
                  <a:lnTo>
                    <a:pt x="5643" y="253"/>
                  </a:lnTo>
                  <a:lnTo>
                    <a:pt x="6125" y="252"/>
                  </a:lnTo>
                  <a:lnTo>
                    <a:pt x="6619" y="251"/>
                  </a:lnTo>
                  <a:lnTo>
                    <a:pt x="7114" y="251"/>
                  </a:lnTo>
                  <a:lnTo>
                    <a:pt x="7596" y="250"/>
                  </a:lnTo>
                  <a:lnTo>
                    <a:pt x="8048" y="249"/>
                  </a:lnTo>
                  <a:lnTo>
                    <a:pt x="8459" y="249"/>
                  </a:lnTo>
                  <a:lnTo>
                    <a:pt x="8813" y="248"/>
                  </a:lnTo>
                  <a:lnTo>
                    <a:pt x="9096" y="247"/>
                  </a:lnTo>
                  <a:lnTo>
                    <a:pt x="9296" y="247"/>
                  </a:lnTo>
                  <a:lnTo>
                    <a:pt x="9395" y="246"/>
                  </a:lnTo>
                  <a:lnTo>
                    <a:pt x="9434" y="247"/>
                  </a:lnTo>
                  <a:lnTo>
                    <a:pt x="9474" y="247"/>
                  </a:lnTo>
                  <a:lnTo>
                    <a:pt x="9515" y="246"/>
                  </a:lnTo>
                  <a:lnTo>
                    <a:pt x="9556" y="245"/>
                  </a:lnTo>
                  <a:lnTo>
                    <a:pt x="9597" y="243"/>
                  </a:lnTo>
                  <a:lnTo>
                    <a:pt x="9638" y="243"/>
                  </a:lnTo>
                  <a:lnTo>
                    <a:pt x="9677" y="243"/>
                  </a:lnTo>
                  <a:lnTo>
                    <a:pt x="9715" y="245"/>
                  </a:lnTo>
                  <a:lnTo>
                    <a:pt x="9735" y="244"/>
                  </a:lnTo>
                  <a:lnTo>
                    <a:pt x="9754" y="243"/>
                  </a:lnTo>
                  <a:lnTo>
                    <a:pt x="9772" y="243"/>
                  </a:lnTo>
                  <a:lnTo>
                    <a:pt x="9792" y="242"/>
                  </a:lnTo>
                  <a:lnTo>
                    <a:pt x="9800" y="251"/>
                  </a:lnTo>
                  <a:lnTo>
                    <a:pt x="9806" y="261"/>
                  </a:lnTo>
                  <a:lnTo>
                    <a:pt x="9811" y="274"/>
                  </a:lnTo>
                  <a:lnTo>
                    <a:pt x="9815" y="286"/>
                  </a:lnTo>
                  <a:lnTo>
                    <a:pt x="9822" y="310"/>
                  </a:lnTo>
                  <a:lnTo>
                    <a:pt x="9829" y="336"/>
                  </a:lnTo>
                  <a:lnTo>
                    <a:pt x="9832" y="350"/>
                  </a:lnTo>
                  <a:lnTo>
                    <a:pt x="9836" y="364"/>
                  </a:lnTo>
                  <a:lnTo>
                    <a:pt x="9841" y="377"/>
                  </a:lnTo>
                  <a:lnTo>
                    <a:pt x="9847" y="389"/>
                  </a:lnTo>
                  <a:lnTo>
                    <a:pt x="9860" y="415"/>
                  </a:lnTo>
                  <a:lnTo>
                    <a:pt x="9874" y="439"/>
                  </a:lnTo>
                  <a:lnTo>
                    <a:pt x="9890" y="464"/>
                  </a:lnTo>
                  <a:lnTo>
                    <a:pt x="9905" y="487"/>
                  </a:lnTo>
                  <a:lnTo>
                    <a:pt x="9921" y="511"/>
                  </a:lnTo>
                  <a:lnTo>
                    <a:pt x="9937" y="535"/>
                  </a:lnTo>
                  <a:lnTo>
                    <a:pt x="9945" y="539"/>
                  </a:lnTo>
                  <a:lnTo>
                    <a:pt x="9953" y="543"/>
                  </a:lnTo>
                  <a:lnTo>
                    <a:pt x="9957" y="547"/>
                  </a:lnTo>
                  <a:lnTo>
                    <a:pt x="9959" y="550"/>
                  </a:lnTo>
                  <a:lnTo>
                    <a:pt x="9960" y="555"/>
                  </a:lnTo>
                  <a:lnTo>
                    <a:pt x="9958" y="560"/>
                  </a:lnTo>
                  <a:lnTo>
                    <a:pt x="9957" y="566"/>
                  </a:lnTo>
                  <a:lnTo>
                    <a:pt x="9955" y="571"/>
                  </a:lnTo>
                  <a:lnTo>
                    <a:pt x="9952" y="575"/>
                  </a:lnTo>
                  <a:lnTo>
                    <a:pt x="9948" y="577"/>
                  </a:lnTo>
                  <a:lnTo>
                    <a:pt x="9944" y="578"/>
                  </a:lnTo>
                  <a:lnTo>
                    <a:pt x="9940" y="579"/>
                  </a:lnTo>
                  <a:lnTo>
                    <a:pt x="9934" y="579"/>
                  </a:lnTo>
                  <a:lnTo>
                    <a:pt x="9929" y="578"/>
                  </a:lnTo>
                  <a:lnTo>
                    <a:pt x="9919" y="576"/>
                  </a:lnTo>
                  <a:lnTo>
                    <a:pt x="9908" y="573"/>
                  </a:lnTo>
                  <a:lnTo>
                    <a:pt x="9903" y="573"/>
                  </a:lnTo>
                  <a:lnTo>
                    <a:pt x="9898" y="573"/>
                  </a:lnTo>
                  <a:lnTo>
                    <a:pt x="9893" y="574"/>
                  </a:lnTo>
                  <a:lnTo>
                    <a:pt x="9887" y="576"/>
                  </a:lnTo>
                  <a:lnTo>
                    <a:pt x="9877" y="580"/>
                  </a:lnTo>
                  <a:lnTo>
                    <a:pt x="9868" y="585"/>
                  </a:lnTo>
                  <a:lnTo>
                    <a:pt x="9859" y="592"/>
                  </a:lnTo>
                  <a:lnTo>
                    <a:pt x="9852" y="598"/>
                  </a:lnTo>
                  <a:lnTo>
                    <a:pt x="9844" y="605"/>
                  </a:lnTo>
                  <a:lnTo>
                    <a:pt x="9837" y="613"/>
                  </a:lnTo>
                  <a:lnTo>
                    <a:pt x="9831" y="621"/>
                  </a:lnTo>
                  <a:lnTo>
                    <a:pt x="9825" y="629"/>
                  </a:lnTo>
                  <a:lnTo>
                    <a:pt x="9820" y="639"/>
                  </a:lnTo>
                  <a:lnTo>
                    <a:pt x="9816" y="648"/>
                  </a:lnTo>
                  <a:lnTo>
                    <a:pt x="9813" y="657"/>
                  </a:lnTo>
                  <a:lnTo>
                    <a:pt x="9810" y="667"/>
                  </a:lnTo>
                  <a:lnTo>
                    <a:pt x="9808" y="676"/>
                  </a:lnTo>
                  <a:lnTo>
                    <a:pt x="9806" y="687"/>
                  </a:lnTo>
                  <a:lnTo>
                    <a:pt x="9805" y="696"/>
                  </a:lnTo>
                  <a:lnTo>
                    <a:pt x="9805" y="706"/>
                  </a:lnTo>
                  <a:lnTo>
                    <a:pt x="9807" y="711"/>
                  </a:lnTo>
                  <a:lnTo>
                    <a:pt x="9808" y="718"/>
                  </a:lnTo>
                  <a:lnTo>
                    <a:pt x="9807" y="721"/>
                  </a:lnTo>
                  <a:lnTo>
                    <a:pt x="9806" y="723"/>
                  </a:lnTo>
                  <a:lnTo>
                    <a:pt x="9805" y="726"/>
                  </a:lnTo>
                  <a:lnTo>
                    <a:pt x="9802" y="727"/>
                  </a:lnTo>
                  <a:lnTo>
                    <a:pt x="9798" y="729"/>
                  </a:lnTo>
                  <a:lnTo>
                    <a:pt x="9793" y="729"/>
                  </a:lnTo>
                  <a:lnTo>
                    <a:pt x="9790" y="729"/>
                  </a:lnTo>
                  <a:lnTo>
                    <a:pt x="9786" y="729"/>
                  </a:lnTo>
                  <a:lnTo>
                    <a:pt x="9780" y="726"/>
                  </a:lnTo>
                  <a:lnTo>
                    <a:pt x="9774" y="723"/>
                  </a:lnTo>
                  <a:lnTo>
                    <a:pt x="9768" y="718"/>
                  </a:lnTo>
                  <a:lnTo>
                    <a:pt x="9762" y="714"/>
                  </a:lnTo>
                  <a:lnTo>
                    <a:pt x="9756" y="710"/>
                  </a:lnTo>
                  <a:lnTo>
                    <a:pt x="9749" y="707"/>
                  </a:lnTo>
                  <a:lnTo>
                    <a:pt x="9737" y="706"/>
                  </a:lnTo>
                  <a:lnTo>
                    <a:pt x="9726" y="706"/>
                  </a:lnTo>
                  <a:lnTo>
                    <a:pt x="9715" y="707"/>
                  </a:lnTo>
                  <a:lnTo>
                    <a:pt x="9703" y="708"/>
                  </a:lnTo>
                  <a:lnTo>
                    <a:pt x="9693" y="711"/>
                  </a:lnTo>
                  <a:lnTo>
                    <a:pt x="9682" y="713"/>
                  </a:lnTo>
                  <a:lnTo>
                    <a:pt x="9672" y="717"/>
                  </a:lnTo>
                  <a:lnTo>
                    <a:pt x="9663" y="721"/>
                  </a:lnTo>
                  <a:lnTo>
                    <a:pt x="9652" y="726"/>
                  </a:lnTo>
                  <a:lnTo>
                    <a:pt x="9643" y="733"/>
                  </a:lnTo>
                  <a:lnTo>
                    <a:pt x="9634" y="739"/>
                  </a:lnTo>
                  <a:lnTo>
                    <a:pt x="9626" y="746"/>
                  </a:lnTo>
                  <a:lnTo>
                    <a:pt x="9619" y="754"/>
                  </a:lnTo>
                  <a:lnTo>
                    <a:pt x="9611" y="763"/>
                  </a:lnTo>
                  <a:lnTo>
                    <a:pt x="9604" y="772"/>
                  </a:lnTo>
                  <a:lnTo>
                    <a:pt x="9598" y="783"/>
                  </a:lnTo>
                  <a:lnTo>
                    <a:pt x="9594" y="803"/>
                  </a:lnTo>
                  <a:lnTo>
                    <a:pt x="9591" y="824"/>
                  </a:lnTo>
                  <a:lnTo>
                    <a:pt x="9590" y="843"/>
                  </a:lnTo>
                  <a:lnTo>
                    <a:pt x="9591" y="863"/>
                  </a:lnTo>
                  <a:lnTo>
                    <a:pt x="9593" y="883"/>
                  </a:lnTo>
                  <a:lnTo>
                    <a:pt x="9596" y="902"/>
                  </a:lnTo>
                  <a:lnTo>
                    <a:pt x="9599" y="911"/>
                  </a:lnTo>
                  <a:lnTo>
                    <a:pt x="9602" y="921"/>
                  </a:lnTo>
                  <a:lnTo>
                    <a:pt x="9606" y="930"/>
                  </a:lnTo>
                  <a:lnTo>
                    <a:pt x="9610" y="939"/>
                  </a:lnTo>
                  <a:lnTo>
                    <a:pt x="9618" y="950"/>
                  </a:lnTo>
                  <a:lnTo>
                    <a:pt x="9626" y="960"/>
                  </a:lnTo>
                  <a:lnTo>
                    <a:pt x="9635" y="969"/>
                  </a:lnTo>
                  <a:lnTo>
                    <a:pt x="9644" y="975"/>
                  </a:lnTo>
                  <a:lnTo>
                    <a:pt x="9655" y="979"/>
                  </a:lnTo>
                  <a:lnTo>
                    <a:pt x="9667" y="983"/>
                  </a:lnTo>
                  <a:lnTo>
                    <a:pt x="9678" y="985"/>
                  </a:lnTo>
                  <a:lnTo>
                    <a:pt x="9690" y="986"/>
                  </a:lnTo>
                  <a:lnTo>
                    <a:pt x="9702" y="987"/>
                  </a:lnTo>
                  <a:lnTo>
                    <a:pt x="9715" y="986"/>
                  </a:lnTo>
                  <a:lnTo>
                    <a:pt x="9728" y="986"/>
                  </a:lnTo>
                  <a:lnTo>
                    <a:pt x="9740" y="985"/>
                  </a:lnTo>
                  <a:lnTo>
                    <a:pt x="9764" y="982"/>
                  </a:lnTo>
                  <a:lnTo>
                    <a:pt x="9786" y="980"/>
                  </a:lnTo>
                  <a:lnTo>
                    <a:pt x="9790" y="983"/>
                  </a:lnTo>
                  <a:lnTo>
                    <a:pt x="9793" y="987"/>
                  </a:lnTo>
                  <a:lnTo>
                    <a:pt x="9795" y="991"/>
                  </a:lnTo>
                  <a:lnTo>
                    <a:pt x="9796" y="995"/>
                  </a:lnTo>
                  <a:lnTo>
                    <a:pt x="9798" y="1004"/>
                  </a:lnTo>
                  <a:lnTo>
                    <a:pt x="9798" y="1015"/>
                  </a:lnTo>
                  <a:lnTo>
                    <a:pt x="9796" y="1026"/>
                  </a:lnTo>
                  <a:lnTo>
                    <a:pt x="9795" y="1037"/>
                  </a:lnTo>
                  <a:lnTo>
                    <a:pt x="9796" y="1042"/>
                  </a:lnTo>
                  <a:lnTo>
                    <a:pt x="9798" y="1047"/>
                  </a:lnTo>
                  <a:lnTo>
                    <a:pt x="9799" y="1052"/>
                  </a:lnTo>
                  <a:lnTo>
                    <a:pt x="9802" y="1057"/>
                  </a:lnTo>
                  <a:lnTo>
                    <a:pt x="9808" y="1067"/>
                  </a:lnTo>
                  <a:lnTo>
                    <a:pt x="9814" y="1076"/>
                  </a:lnTo>
                  <a:lnTo>
                    <a:pt x="9821" y="1085"/>
                  </a:lnTo>
                  <a:lnTo>
                    <a:pt x="9828" y="1094"/>
                  </a:lnTo>
                  <a:lnTo>
                    <a:pt x="9836" y="1102"/>
                  </a:lnTo>
                  <a:lnTo>
                    <a:pt x="9845" y="1109"/>
                  </a:lnTo>
                  <a:lnTo>
                    <a:pt x="9854" y="1116"/>
                  </a:lnTo>
                  <a:lnTo>
                    <a:pt x="9863" y="1122"/>
                  </a:lnTo>
                  <a:lnTo>
                    <a:pt x="9873" y="1127"/>
                  </a:lnTo>
                  <a:lnTo>
                    <a:pt x="9882" y="1131"/>
                  </a:lnTo>
                  <a:lnTo>
                    <a:pt x="9894" y="1135"/>
                  </a:lnTo>
                  <a:lnTo>
                    <a:pt x="9905" y="1138"/>
                  </a:lnTo>
                  <a:lnTo>
                    <a:pt x="9916" y="1141"/>
                  </a:lnTo>
                  <a:lnTo>
                    <a:pt x="9927" y="1143"/>
                  </a:lnTo>
                  <a:lnTo>
                    <a:pt x="9940" y="1144"/>
                  </a:lnTo>
                  <a:lnTo>
                    <a:pt x="9952" y="1144"/>
                  </a:lnTo>
                  <a:lnTo>
                    <a:pt x="9957" y="1151"/>
                  </a:lnTo>
                  <a:lnTo>
                    <a:pt x="9960" y="1157"/>
                  </a:lnTo>
                  <a:lnTo>
                    <a:pt x="9961" y="1162"/>
                  </a:lnTo>
                  <a:lnTo>
                    <a:pt x="9961" y="1167"/>
                  </a:lnTo>
                  <a:lnTo>
                    <a:pt x="9959" y="1172"/>
                  </a:lnTo>
                  <a:lnTo>
                    <a:pt x="9955" y="1177"/>
                  </a:lnTo>
                  <a:lnTo>
                    <a:pt x="9951" y="1182"/>
                  </a:lnTo>
                  <a:lnTo>
                    <a:pt x="9946" y="1187"/>
                  </a:lnTo>
                  <a:lnTo>
                    <a:pt x="9936" y="1198"/>
                  </a:lnTo>
                  <a:lnTo>
                    <a:pt x="9924" y="1208"/>
                  </a:lnTo>
                  <a:lnTo>
                    <a:pt x="9920" y="1213"/>
                  </a:lnTo>
                  <a:lnTo>
                    <a:pt x="9916" y="1219"/>
                  </a:lnTo>
                  <a:lnTo>
                    <a:pt x="9913" y="1225"/>
                  </a:lnTo>
                  <a:lnTo>
                    <a:pt x="9912" y="1231"/>
                  </a:lnTo>
                  <a:close/>
                  <a:moveTo>
                    <a:pt x="9860" y="564"/>
                  </a:moveTo>
                  <a:lnTo>
                    <a:pt x="9847" y="576"/>
                  </a:lnTo>
                  <a:lnTo>
                    <a:pt x="9834" y="587"/>
                  </a:lnTo>
                  <a:lnTo>
                    <a:pt x="9823" y="601"/>
                  </a:lnTo>
                  <a:lnTo>
                    <a:pt x="9813" y="614"/>
                  </a:lnTo>
                  <a:lnTo>
                    <a:pt x="9804" y="628"/>
                  </a:lnTo>
                  <a:lnTo>
                    <a:pt x="9796" y="643"/>
                  </a:lnTo>
                  <a:lnTo>
                    <a:pt x="9790" y="659"/>
                  </a:lnTo>
                  <a:lnTo>
                    <a:pt x="9786" y="675"/>
                  </a:lnTo>
                  <a:lnTo>
                    <a:pt x="9782" y="680"/>
                  </a:lnTo>
                  <a:lnTo>
                    <a:pt x="9777" y="683"/>
                  </a:lnTo>
                  <a:lnTo>
                    <a:pt x="9772" y="686"/>
                  </a:lnTo>
                  <a:lnTo>
                    <a:pt x="9767" y="688"/>
                  </a:lnTo>
                  <a:lnTo>
                    <a:pt x="9762" y="688"/>
                  </a:lnTo>
                  <a:lnTo>
                    <a:pt x="9756" y="688"/>
                  </a:lnTo>
                  <a:lnTo>
                    <a:pt x="9749" y="688"/>
                  </a:lnTo>
                  <a:lnTo>
                    <a:pt x="9743" y="687"/>
                  </a:lnTo>
                  <a:lnTo>
                    <a:pt x="9731" y="683"/>
                  </a:lnTo>
                  <a:lnTo>
                    <a:pt x="9719" y="680"/>
                  </a:lnTo>
                  <a:lnTo>
                    <a:pt x="9708" y="677"/>
                  </a:lnTo>
                  <a:lnTo>
                    <a:pt x="9696" y="676"/>
                  </a:lnTo>
                  <a:lnTo>
                    <a:pt x="9685" y="679"/>
                  </a:lnTo>
                  <a:lnTo>
                    <a:pt x="9675" y="682"/>
                  </a:lnTo>
                  <a:lnTo>
                    <a:pt x="9664" y="688"/>
                  </a:lnTo>
                  <a:lnTo>
                    <a:pt x="9654" y="693"/>
                  </a:lnTo>
                  <a:lnTo>
                    <a:pt x="9644" y="698"/>
                  </a:lnTo>
                  <a:lnTo>
                    <a:pt x="9635" y="704"/>
                  </a:lnTo>
                  <a:lnTo>
                    <a:pt x="9627" y="711"/>
                  </a:lnTo>
                  <a:lnTo>
                    <a:pt x="9619" y="718"/>
                  </a:lnTo>
                  <a:lnTo>
                    <a:pt x="9610" y="726"/>
                  </a:lnTo>
                  <a:lnTo>
                    <a:pt x="9603" y="735"/>
                  </a:lnTo>
                  <a:lnTo>
                    <a:pt x="9597" y="743"/>
                  </a:lnTo>
                  <a:lnTo>
                    <a:pt x="9591" y="752"/>
                  </a:lnTo>
                  <a:lnTo>
                    <a:pt x="9585" y="761"/>
                  </a:lnTo>
                  <a:lnTo>
                    <a:pt x="9580" y="771"/>
                  </a:lnTo>
                  <a:lnTo>
                    <a:pt x="9575" y="782"/>
                  </a:lnTo>
                  <a:lnTo>
                    <a:pt x="9571" y="792"/>
                  </a:lnTo>
                  <a:lnTo>
                    <a:pt x="9566" y="805"/>
                  </a:lnTo>
                  <a:lnTo>
                    <a:pt x="9562" y="818"/>
                  </a:lnTo>
                  <a:lnTo>
                    <a:pt x="9559" y="834"/>
                  </a:lnTo>
                  <a:lnTo>
                    <a:pt x="9557" y="848"/>
                  </a:lnTo>
                  <a:lnTo>
                    <a:pt x="9556" y="863"/>
                  </a:lnTo>
                  <a:lnTo>
                    <a:pt x="9557" y="879"/>
                  </a:lnTo>
                  <a:lnTo>
                    <a:pt x="9559" y="894"/>
                  </a:lnTo>
                  <a:lnTo>
                    <a:pt x="9564" y="909"/>
                  </a:lnTo>
                  <a:lnTo>
                    <a:pt x="9568" y="918"/>
                  </a:lnTo>
                  <a:lnTo>
                    <a:pt x="9571" y="926"/>
                  </a:lnTo>
                  <a:lnTo>
                    <a:pt x="9575" y="933"/>
                  </a:lnTo>
                  <a:lnTo>
                    <a:pt x="9580" y="940"/>
                  </a:lnTo>
                  <a:lnTo>
                    <a:pt x="9585" y="947"/>
                  </a:lnTo>
                  <a:lnTo>
                    <a:pt x="9591" y="953"/>
                  </a:lnTo>
                  <a:lnTo>
                    <a:pt x="9598" y="960"/>
                  </a:lnTo>
                  <a:lnTo>
                    <a:pt x="9604" y="967"/>
                  </a:lnTo>
                  <a:lnTo>
                    <a:pt x="9635" y="988"/>
                  </a:lnTo>
                  <a:lnTo>
                    <a:pt x="9666" y="1010"/>
                  </a:lnTo>
                  <a:lnTo>
                    <a:pt x="9762" y="1012"/>
                  </a:lnTo>
                  <a:lnTo>
                    <a:pt x="9767" y="1027"/>
                  </a:lnTo>
                  <a:lnTo>
                    <a:pt x="9771" y="1043"/>
                  </a:lnTo>
                  <a:lnTo>
                    <a:pt x="9773" y="1051"/>
                  </a:lnTo>
                  <a:lnTo>
                    <a:pt x="9776" y="1060"/>
                  </a:lnTo>
                  <a:lnTo>
                    <a:pt x="9779" y="1068"/>
                  </a:lnTo>
                  <a:lnTo>
                    <a:pt x="9783" y="1076"/>
                  </a:lnTo>
                  <a:lnTo>
                    <a:pt x="9793" y="1091"/>
                  </a:lnTo>
                  <a:lnTo>
                    <a:pt x="9805" y="1107"/>
                  </a:lnTo>
                  <a:lnTo>
                    <a:pt x="9811" y="1114"/>
                  </a:lnTo>
                  <a:lnTo>
                    <a:pt x="9818" y="1121"/>
                  </a:lnTo>
                  <a:lnTo>
                    <a:pt x="9825" y="1127"/>
                  </a:lnTo>
                  <a:lnTo>
                    <a:pt x="9832" y="1133"/>
                  </a:lnTo>
                  <a:lnTo>
                    <a:pt x="9840" y="1138"/>
                  </a:lnTo>
                  <a:lnTo>
                    <a:pt x="9849" y="1143"/>
                  </a:lnTo>
                  <a:lnTo>
                    <a:pt x="9857" y="1149"/>
                  </a:lnTo>
                  <a:lnTo>
                    <a:pt x="9866" y="1152"/>
                  </a:lnTo>
                  <a:lnTo>
                    <a:pt x="9874" y="1156"/>
                  </a:lnTo>
                  <a:lnTo>
                    <a:pt x="9883" y="1158"/>
                  </a:lnTo>
                  <a:lnTo>
                    <a:pt x="9894" y="1160"/>
                  </a:lnTo>
                  <a:lnTo>
                    <a:pt x="9903" y="1161"/>
                  </a:lnTo>
                  <a:lnTo>
                    <a:pt x="9906" y="1166"/>
                  </a:lnTo>
                  <a:lnTo>
                    <a:pt x="9907" y="1171"/>
                  </a:lnTo>
                  <a:lnTo>
                    <a:pt x="9908" y="1177"/>
                  </a:lnTo>
                  <a:lnTo>
                    <a:pt x="9907" y="1182"/>
                  </a:lnTo>
                  <a:lnTo>
                    <a:pt x="9905" y="1187"/>
                  </a:lnTo>
                  <a:lnTo>
                    <a:pt x="9903" y="1191"/>
                  </a:lnTo>
                  <a:lnTo>
                    <a:pt x="9901" y="1197"/>
                  </a:lnTo>
                  <a:lnTo>
                    <a:pt x="9897" y="1202"/>
                  </a:lnTo>
                  <a:lnTo>
                    <a:pt x="9891" y="1211"/>
                  </a:lnTo>
                  <a:lnTo>
                    <a:pt x="9883" y="1221"/>
                  </a:lnTo>
                  <a:lnTo>
                    <a:pt x="9880" y="1225"/>
                  </a:lnTo>
                  <a:lnTo>
                    <a:pt x="9878" y="1230"/>
                  </a:lnTo>
                  <a:lnTo>
                    <a:pt x="9876" y="1235"/>
                  </a:lnTo>
                  <a:lnTo>
                    <a:pt x="9875" y="1241"/>
                  </a:lnTo>
                  <a:lnTo>
                    <a:pt x="9866" y="1262"/>
                  </a:lnTo>
                  <a:lnTo>
                    <a:pt x="9858" y="1283"/>
                  </a:lnTo>
                  <a:lnTo>
                    <a:pt x="9852" y="1305"/>
                  </a:lnTo>
                  <a:lnTo>
                    <a:pt x="9846" y="1327"/>
                  </a:lnTo>
                  <a:lnTo>
                    <a:pt x="9840" y="1350"/>
                  </a:lnTo>
                  <a:lnTo>
                    <a:pt x="9835" y="1372"/>
                  </a:lnTo>
                  <a:lnTo>
                    <a:pt x="9829" y="1395"/>
                  </a:lnTo>
                  <a:lnTo>
                    <a:pt x="9823" y="1416"/>
                  </a:lnTo>
                  <a:lnTo>
                    <a:pt x="9815" y="1420"/>
                  </a:lnTo>
                  <a:lnTo>
                    <a:pt x="9806" y="1423"/>
                  </a:lnTo>
                  <a:lnTo>
                    <a:pt x="9796" y="1426"/>
                  </a:lnTo>
                  <a:lnTo>
                    <a:pt x="9786" y="1428"/>
                  </a:lnTo>
                  <a:lnTo>
                    <a:pt x="9765" y="1430"/>
                  </a:lnTo>
                  <a:lnTo>
                    <a:pt x="9743" y="1430"/>
                  </a:lnTo>
                  <a:lnTo>
                    <a:pt x="9720" y="1430"/>
                  </a:lnTo>
                  <a:lnTo>
                    <a:pt x="9697" y="1429"/>
                  </a:lnTo>
                  <a:lnTo>
                    <a:pt x="9675" y="1430"/>
                  </a:lnTo>
                  <a:lnTo>
                    <a:pt x="9653" y="1431"/>
                  </a:lnTo>
                  <a:lnTo>
                    <a:pt x="9592" y="1430"/>
                  </a:lnTo>
                  <a:lnTo>
                    <a:pt x="9532" y="1431"/>
                  </a:lnTo>
                  <a:lnTo>
                    <a:pt x="9470" y="1431"/>
                  </a:lnTo>
                  <a:lnTo>
                    <a:pt x="9409" y="1432"/>
                  </a:lnTo>
                  <a:lnTo>
                    <a:pt x="9349" y="1433"/>
                  </a:lnTo>
                  <a:lnTo>
                    <a:pt x="9287" y="1433"/>
                  </a:lnTo>
                  <a:lnTo>
                    <a:pt x="9227" y="1433"/>
                  </a:lnTo>
                  <a:lnTo>
                    <a:pt x="9168" y="1431"/>
                  </a:lnTo>
                  <a:lnTo>
                    <a:pt x="9164" y="1433"/>
                  </a:lnTo>
                  <a:lnTo>
                    <a:pt x="9161" y="1434"/>
                  </a:lnTo>
                  <a:lnTo>
                    <a:pt x="9157" y="1435"/>
                  </a:lnTo>
                  <a:lnTo>
                    <a:pt x="9153" y="1436"/>
                  </a:lnTo>
                  <a:lnTo>
                    <a:pt x="9150" y="1435"/>
                  </a:lnTo>
                  <a:lnTo>
                    <a:pt x="9147" y="1435"/>
                  </a:lnTo>
                  <a:lnTo>
                    <a:pt x="9145" y="1433"/>
                  </a:lnTo>
                  <a:lnTo>
                    <a:pt x="9142" y="1431"/>
                  </a:lnTo>
                  <a:lnTo>
                    <a:pt x="2998" y="1449"/>
                  </a:lnTo>
                  <a:lnTo>
                    <a:pt x="2906" y="1450"/>
                  </a:lnTo>
                  <a:lnTo>
                    <a:pt x="2813" y="1450"/>
                  </a:lnTo>
                  <a:lnTo>
                    <a:pt x="2723" y="1451"/>
                  </a:lnTo>
                  <a:lnTo>
                    <a:pt x="2632" y="1451"/>
                  </a:lnTo>
                  <a:lnTo>
                    <a:pt x="2542" y="1452"/>
                  </a:lnTo>
                  <a:lnTo>
                    <a:pt x="2451" y="1453"/>
                  </a:lnTo>
                  <a:lnTo>
                    <a:pt x="2361" y="1453"/>
                  </a:lnTo>
                  <a:lnTo>
                    <a:pt x="2270" y="1454"/>
                  </a:lnTo>
                  <a:lnTo>
                    <a:pt x="2180" y="1455"/>
                  </a:lnTo>
                  <a:lnTo>
                    <a:pt x="2090" y="1456"/>
                  </a:lnTo>
                  <a:lnTo>
                    <a:pt x="2000" y="1457"/>
                  </a:lnTo>
                  <a:lnTo>
                    <a:pt x="1909" y="1458"/>
                  </a:lnTo>
                  <a:lnTo>
                    <a:pt x="1819" y="1459"/>
                  </a:lnTo>
                  <a:lnTo>
                    <a:pt x="1728" y="1460"/>
                  </a:lnTo>
                  <a:lnTo>
                    <a:pt x="1637" y="1462"/>
                  </a:lnTo>
                  <a:lnTo>
                    <a:pt x="1545" y="1463"/>
                  </a:lnTo>
                  <a:lnTo>
                    <a:pt x="1508" y="1464"/>
                  </a:lnTo>
                  <a:lnTo>
                    <a:pt x="1470" y="1463"/>
                  </a:lnTo>
                  <a:lnTo>
                    <a:pt x="1432" y="1462"/>
                  </a:lnTo>
                  <a:lnTo>
                    <a:pt x="1394" y="1461"/>
                  </a:lnTo>
                  <a:lnTo>
                    <a:pt x="1356" y="1459"/>
                  </a:lnTo>
                  <a:lnTo>
                    <a:pt x="1318" y="1459"/>
                  </a:lnTo>
                  <a:lnTo>
                    <a:pt x="1280" y="1459"/>
                  </a:lnTo>
                  <a:lnTo>
                    <a:pt x="1243" y="1461"/>
                  </a:lnTo>
                  <a:lnTo>
                    <a:pt x="1236" y="1437"/>
                  </a:lnTo>
                  <a:lnTo>
                    <a:pt x="1230" y="1411"/>
                  </a:lnTo>
                  <a:lnTo>
                    <a:pt x="1224" y="1386"/>
                  </a:lnTo>
                  <a:lnTo>
                    <a:pt x="1218" y="1361"/>
                  </a:lnTo>
                  <a:lnTo>
                    <a:pt x="1212" y="1336"/>
                  </a:lnTo>
                  <a:lnTo>
                    <a:pt x="1203" y="1312"/>
                  </a:lnTo>
                  <a:lnTo>
                    <a:pt x="1199" y="1301"/>
                  </a:lnTo>
                  <a:lnTo>
                    <a:pt x="1194" y="1290"/>
                  </a:lnTo>
                  <a:lnTo>
                    <a:pt x="1188" y="1278"/>
                  </a:lnTo>
                  <a:lnTo>
                    <a:pt x="1182" y="1268"/>
                  </a:lnTo>
                  <a:lnTo>
                    <a:pt x="1192" y="1261"/>
                  </a:lnTo>
                  <a:lnTo>
                    <a:pt x="1201" y="1254"/>
                  </a:lnTo>
                  <a:lnTo>
                    <a:pt x="1210" y="1246"/>
                  </a:lnTo>
                  <a:lnTo>
                    <a:pt x="1218" y="1237"/>
                  </a:lnTo>
                  <a:lnTo>
                    <a:pt x="1226" y="1228"/>
                  </a:lnTo>
                  <a:lnTo>
                    <a:pt x="1233" y="1219"/>
                  </a:lnTo>
                  <a:lnTo>
                    <a:pt x="1239" y="1209"/>
                  </a:lnTo>
                  <a:lnTo>
                    <a:pt x="1245" y="1199"/>
                  </a:lnTo>
                  <a:lnTo>
                    <a:pt x="1250" y="1188"/>
                  </a:lnTo>
                  <a:lnTo>
                    <a:pt x="1256" y="1177"/>
                  </a:lnTo>
                  <a:lnTo>
                    <a:pt x="1260" y="1167"/>
                  </a:lnTo>
                  <a:lnTo>
                    <a:pt x="1264" y="1156"/>
                  </a:lnTo>
                  <a:lnTo>
                    <a:pt x="1270" y="1132"/>
                  </a:lnTo>
                  <a:lnTo>
                    <a:pt x="1274" y="1110"/>
                  </a:lnTo>
                  <a:lnTo>
                    <a:pt x="1278" y="1106"/>
                  </a:lnTo>
                  <a:lnTo>
                    <a:pt x="1281" y="1104"/>
                  </a:lnTo>
                  <a:lnTo>
                    <a:pt x="1285" y="1104"/>
                  </a:lnTo>
                  <a:lnTo>
                    <a:pt x="1289" y="1104"/>
                  </a:lnTo>
                  <a:lnTo>
                    <a:pt x="1299" y="1105"/>
                  </a:lnTo>
                  <a:lnTo>
                    <a:pt x="1308" y="1107"/>
                  </a:lnTo>
                  <a:lnTo>
                    <a:pt x="1340" y="1099"/>
                  </a:lnTo>
                  <a:lnTo>
                    <a:pt x="1374" y="1091"/>
                  </a:lnTo>
                  <a:lnTo>
                    <a:pt x="1391" y="1086"/>
                  </a:lnTo>
                  <a:lnTo>
                    <a:pt x="1407" y="1080"/>
                  </a:lnTo>
                  <a:lnTo>
                    <a:pt x="1422" y="1074"/>
                  </a:lnTo>
                  <a:lnTo>
                    <a:pt x="1438" y="1067"/>
                  </a:lnTo>
                  <a:lnTo>
                    <a:pt x="1453" y="1059"/>
                  </a:lnTo>
                  <a:lnTo>
                    <a:pt x="1466" y="1048"/>
                  </a:lnTo>
                  <a:lnTo>
                    <a:pt x="1479" y="1038"/>
                  </a:lnTo>
                  <a:lnTo>
                    <a:pt x="1492" y="1027"/>
                  </a:lnTo>
                  <a:lnTo>
                    <a:pt x="1502" y="1014"/>
                  </a:lnTo>
                  <a:lnTo>
                    <a:pt x="1512" y="999"/>
                  </a:lnTo>
                  <a:lnTo>
                    <a:pt x="1516" y="991"/>
                  </a:lnTo>
                  <a:lnTo>
                    <a:pt x="1520" y="983"/>
                  </a:lnTo>
                  <a:lnTo>
                    <a:pt x="1523" y="974"/>
                  </a:lnTo>
                  <a:lnTo>
                    <a:pt x="1526" y="966"/>
                  </a:lnTo>
                  <a:lnTo>
                    <a:pt x="1531" y="942"/>
                  </a:lnTo>
                  <a:lnTo>
                    <a:pt x="1533" y="918"/>
                  </a:lnTo>
                  <a:lnTo>
                    <a:pt x="1533" y="905"/>
                  </a:lnTo>
                  <a:lnTo>
                    <a:pt x="1533" y="893"/>
                  </a:lnTo>
                  <a:lnTo>
                    <a:pt x="1532" y="881"/>
                  </a:lnTo>
                  <a:lnTo>
                    <a:pt x="1531" y="868"/>
                  </a:lnTo>
                  <a:lnTo>
                    <a:pt x="1528" y="856"/>
                  </a:lnTo>
                  <a:lnTo>
                    <a:pt x="1524" y="845"/>
                  </a:lnTo>
                  <a:lnTo>
                    <a:pt x="1520" y="833"/>
                  </a:lnTo>
                  <a:lnTo>
                    <a:pt x="1515" y="821"/>
                  </a:lnTo>
                  <a:lnTo>
                    <a:pt x="1509" y="811"/>
                  </a:lnTo>
                  <a:lnTo>
                    <a:pt x="1502" y="802"/>
                  </a:lnTo>
                  <a:lnTo>
                    <a:pt x="1493" y="793"/>
                  </a:lnTo>
                  <a:lnTo>
                    <a:pt x="1484" y="784"/>
                  </a:lnTo>
                  <a:lnTo>
                    <a:pt x="1467" y="772"/>
                  </a:lnTo>
                  <a:lnTo>
                    <a:pt x="1451" y="762"/>
                  </a:lnTo>
                  <a:lnTo>
                    <a:pt x="1433" y="754"/>
                  </a:lnTo>
                  <a:lnTo>
                    <a:pt x="1416" y="747"/>
                  </a:lnTo>
                  <a:lnTo>
                    <a:pt x="1398" y="742"/>
                  </a:lnTo>
                  <a:lnTo>
                    <a:pt x="1378" y="738"/>
                  </a:lnTo>
                  <a:lnTo>
                    <a:pt x="1359" y="735"/>
                  </a:lnTo>
                  <a:lnTo>
                    <a:pt x="1338" y="734"/>
                  </a:lnTo>
                  <a:lnTo>
                    <a:pt x="1274" y="750"/>
                  </a:lnTo>
                  <a:lnTo>
                    <a:pt x="1270" y="741"/>
                  </a:lnTo>
                  <a:lnTo>
                    <a:pt x="1267" y="732"/>
                  </a:lnTo>
                  <a:lnTo>
                    <a:pt x="1264" y="722"/>
                  </a:lnTo>
                  <a:lnTo>
                    <a:pt x="1261" y="712"/>
                  </a:lnTo>
                  <a:lnTo>
                    <a:pt x="1257" y="693"/>
                  </a:lnTo>
                  <a:lnTo>
                    <a:pt x="1253" y="673"/>
                  </a:lnTo>
                  <a:lnTo>
                    <a:pt x="1228" y="646"/>
                  </a:lnTo>
                  <a:lnTo>
                    <a:pt x="1201" y="620"/>
                  </a:lnTo>
                  <a:lnTo>
                    <a:pt x="1174" y="594"/>
                  </a:lnTo>
                  <a:lnTo>
                    <a:pt x="1148" y="566"/>
                  </a:lnTo>
                  <a:lnTo>
                    <a:pt x="1147" y="561"/>
                  </a:lnTo>
                  <a:lnTo>
                    <a:pt x="1148" y="557"/>
                  </a:lnTo>
                  <a:lnTo>
                    <a:pt x="1149" y="552"/>
                  </a:lnTo>
                  <a:lnTo>
                    <a:pt x="1150" y="547"/>
                  </a:lnTo>
                  <a:lnTo>
                    <a:pt x="1154" y="537"/>
                  </a:lnTo>
                  <a:lnTo>
                    <a:pt x="1159" y="528"/>
                  </a:lnTo>
                  <a:lnTo>
                    <a:pt x="1172" y="512"/>
                  </a:lnTo>
                  <a:lnTo>
                    <a:pt x="1185" y="495"/>
                  </a:lnTo>
                  <a:lnTo>
                    <a:pt x="1192" y="474"/>
                  </a:lnTo>
                  <a:lnTo>
                    <a:pt x="1199" y="454"/>
                  </a:lnTo>
                  <a:lnTo>
                    <a:pt x="1208" y="433"/>
                  </a:lnTo>
                  <a:lnTo>
                    <a:pt x="1215" y="413"/>
                  </a:lnTo>
                  <a:lnTo>
                    <a:pt x="1221" y="391"/>
                  </a:lnTo>
                  <a:lnTo>
                    <a:pt x="1226" y="370"/>
                  </a:lnTo>
                  <a:lnTo>
                    <a:pt x="1228" y="359"/>
                  </a:lnTo>
                  <a:lnTo>
                    <a:pt x="1230" y="348"/>
                  </a:lnTo>
                  <a:lnTo>
                    <a:pt x="1231" y="337"/>
                  </a:lnTo>
                  <a:lnTo>
                    <a:pt x="1231" y="326"/>
                  </a:lnTo>
                  <a:lnTo>
                    <a:pt x="1248" y="323"/>
                  </a:lnTo>
                  <a:lnTo>
                    <a:pt x="1266" y="321"/>
                  </a:lnTo>
                  <a:lnTo>
                    <a:pt x="1284" y="321"/>
                  </a:lnTo>
                  <a:lnTo>
                    <a:pt x="1302" y="320"/>
                  </a:lnTo>
                  <a:lnTo>
                    <a:pt x="1338" y="321"/>
                  </a:lnTo>
                  <a:lnTo>
                    <a:pt x="1375" y="322"/>
                  </a:lnTo>
                  <a:lnTo>
                    <a:pt x="1412" y="323"/>
                  </a:lnTo>
                  <a:lnTo>
                    <a:pt x="1448" y="322"/>
                  </a:lnTo>
                  <a:lnTo>
                    <a:pt x="1465" y="321"/>
                  </a:lnTo>
                  <a:lnTo>
                    <a:pt x="1484" y="318"/>
                  </a:lnTo>
                  <a:lnTo>
                    <a:pt x="1500" y="315"/>
                  </a:lnTo>
                  <a:lnTo>
                    <a:pt x="1517" y="309"/>
                  </a:lnTo>
                  <a:lnTo>
                    <a:pt x="1718" y="310"/>
                  </a:lnTo>
                  <a:lnTo>
                    <a:pt x="1842" y="308"/>
                  </a:lnTo>
                  <a:lnTo>
                    <a:pt x="1966" y="306"/>
                  </a:lnTo>
                  <a:lnTo>
                    <a:pt x="2091" y="305"/>
                  </a:lnTo>
                  <a:lnTo>
                    <a:pt x="2215" y="303"/>
                  </a:lnTo>
                  <a:lnTo>
                    <a:pt x="2340" y="302"/>
                  </a:lnTo>
                  <a:lnTo>
                    <a:pt x="2464" y="301"/>
                  </a:lnTo>
                  <a:lnTo>
                    <a:pt x="2589" y="300"/>
                  </a:lnTo>
                  <a:lnTo>
                    <a:pt x="2712" y="298"/>
                  </a:lnTo>
                  <a:lnTo>
                    <a:pt x="2837" y="297"/>
                  </a:lnTo>
                  <a:lnTo>
                    <a:pt x="2961" y="296"/>
                  </a:lnTo>
                  <a:lnTo>
                    <a:pt x="3085" y="295"/>
                  </a:lnTo>
                  <a:lnTo>
                    <a:pt x="3209" y="294"/>
                  </a:lnTo>
                  <a:lnTo>
                    <a:pt x="3334" y="292"/>
                  </a:lnTo>
                  <a:lnTo>
                    <a:pt x="3458" y="291"/>
                  </a:lnTo>
                  <a:lnTo>
                    <a:pt x="3581" y="289"/>
                  </a:lnTo>
                  <a:lnTo>
                    <a:pt x="3706" y="287"/>
                  </a:lnTo>
                  <a:lnTo>
                    <a:pt x="3831" y="286"/>
                  </a:lnTo>
                  <a:lnTo>
                    <a:pt x="4056" y="286"/>
                  </a:lnTo>
                  <a:lnTo>
                    <a:pt x="4365" y="285"/>
                  </a:lnTo>
                  <a:lnTo>
                    <a:pt x="4747" y="284"/>
                  </a:lnTo>
                  <a:lnTo>
                    <a:pt x="5184" y="284"/>
                  </a:lnTo>
                  <a:lnTo>
                    <a:pt x="5665" y="283"/>
                  </a:lnTo>
                  <a:lnTo>
                    <a:pt x="6173" y="283"/>
                  </a:lnTo>
                  <a:lnTo>
                    <a:pt x="6696" y="282"/>
                  </a:lnTo>
                  <a:lnTo>
                    <a:pt x="7218" y="281"/>
                  </a:lnTo>
                  <a:lnTo>
                    <a:pt x="7727" y="281"/>
                  </a:lnTo>
                  <a:lnTo>
                    <a:pt x="8208" y="280"/>
                  </a:lnTo>
                  <a:lnTo>
                    <a:pt x="8646" y="280"/>
                  </a:lnTo>
                  <a:lnTo>
                    <a:pt x="9028" y="279"/>
                  </a:lnTo>
                  <a:lnTo>
                    <a:pt x="9339" y="278"/>
                  </a:lnTo>
                  <a:lnTo>
                    <a:pt x="9564" y="278"/>
                  </a:lnTo>
                  <a:lnTo>
                    <a:pt x="9690" y="277"/>
                  </a:lnTo>
                  <a:lnTo>
                    <a:pt x="9780" y="273"/>
                  </a:lnTo>
                  <a:lnTo>
                    <a:pt x="9787" y="284"/>
                  </a:lnTo>
                  <a:lnTo>
                    <a:pt x="9793" y="296"/>
                  </a:lnTo>
                  <a:lnTo>
                    <a:pt x="9799" y="308"/>
                  </a:lnTo>
                  <a:lnTo>
                    <a:pt x="9803" y="322"/>
                  </a:lnTo>
                  <a:lnTo>
                    <a:pt x="9807" y="335"/>
                  </a:lnTo>
                  <a:lnTo>
                    <a:pt x="9812" y="348"/>
                  </a:lnTo>
                  <a:lnTo>
                    <a:pt x="9817" y="361"/>
                  </a:lnTo>
                  <a:lnTo>
                    <a:pt x="9823" y="374"/>
                  </a:lnTo>
                  <a:lnTo>
                    <a:pt x="9832" y="395"/>
                  </a:lnTo>
                  <a:lnTo>
                    <a:pt x="9842" y="417"/>
                  </a:lnTo>
                  <a:lnTo>
                    <a:pt x="9853" y="438"/>
                  </a:lnTo>
                  <a:lnTo>
                    <a:pt x="9864" y="460"/>
                  </a:lnTo>
                  <a:lnTo>
                    <a:pt x="9876" y="480"/>
                  </a:lnTo>
                  <a:lnTo>
                    <a:pt x="9888" y="501"/>
                  </a:lnTo>
                  <a:lnTo>
                    <a:pt x="9902" y="520"/>
                  </a:lnTo>
                  <a:lnTo>
                    <a:pt x="9915" y="538"/>
                  </a:lnTo>
                  <a:lnTo>
                    <a:pt x="9910" y="544"/>
                  </a:lnTo>
                  <a:lnTo>
                    <a:pt x="9904" y="549"/>
                  </a:lnTo>
                  <a:lnTo>
                    <a:pt x="9897" y="553"/>
                  </a:lnTo>
                  <a:lnTo>
                    <a:pt x="9890" y="555"/>
                  </a:lnTo>
                  <a:lnTo>
                    <a:pt x="9874" y="559"/>
                  </a:lnTo>
                  <a:lnTo>
                    <a:pt x="9860" y="564"/>
                  </a:lnTo>
                  <a:close/>
                  <a:moveTo>
                    <a:pt x="9765" y="925"/>
                  </a:moveTo>
                  <a:lnTo>
                    <a:pt x="9753" y="928"/>
                  </a:lnTo>
                  <a:lnTo>
                    <a:pt x="9741" y="929"/>
                  </a:lnTo>
                  <a:lnTo>
                    <a:pt x="9729" y="929"/>
                  </a:lnTo>
                  <a:lnTo>
                    <a:pt x="9717" y="928"/>
                  </a:lnTo>
                  <a:lnTo>
                    <a:pt x="9706" y="926"/>
                  </a:lnTo>
                  <a:lnTo>
                    <a:pt x="9694" y="924"/>
                  </a:lnTo>
                  <a:lnTo>
                    <a:pt x="9683" y="921"/>
                  </a:lnTo>
                  <a:lnTo>
                    <a:pt x="9672" y="917"/>
                  </a:lnTo>
                  <a:lnTo>
                    <a:pt x="9665" y="911"/>
                  </a:lnTo>
                  <a:lnTo>
                    <a:pt x="9660" y="906"/>
                  </a:lnTo>
                  <a:lnTo>
                    <a:pt x="9654" y="900"/>
                  </a:lnTo>
                  <a:lnTo>
                    <a:pt x="9650" y="894"/>
                  </a:lnTo>
                  <a:lnTo>
                    <a:pt x="9646" y="887"/>
                  </a:lnTo>
                  <a:lnTo>
                    <a:pt x="9644" y="881"/>
                  </a:lnTo>
                  <a:lnTo>
                    <a:pt x="9642" y="874"/>
                  </a:lnTo>
                  <a:lnTo>
                    <a:pt x="9641" y="866"/>
                  </a:lnTo>
                  <a:lnTo>
                    <a:pt x="9640" y="852"/>
                  </a:lnTo>
                  <a:lnTo>
                    <a:pt x="9640" y="837"/>
                  </a:lnTo>
                  <a:lnTo>
                    <a:pt x="9642" y="821"/>
                  </a:lnTo>
                  <a:lnTo>
                    <a:pt x="9644" y="806"/>
                  </a:lnTo>
                  <a:lnTo>
                    <a:pt x="9647" y="798"/>
                  </a:lnTo>
                  <a:lnTo>
                    <a:pt x="9652" y="791"/>
                  </a:lnTo>
                  <a:lnTo>
                    <a:pt x="9658" y="785"/>
                  </a:lnTo>
                  <a:lnTo>
                    <a:pt x="9666" y="780"/>
                  </a:lnTo>
                  <a:lnTo>
                    <a:pt x="9673" y="775"/>
                  </a:lnTo>
                  <a:lnTo>
                    <a:pt x="9682" y="772"/>
                  </a:lnTo>
                  <a:lnTo>
                    <a:pt x="9690" y="770"/>
                  </a:lnTo>
                  <a:lnTo>
                    <a:pt x="9699" y="768"/>
                  </a:lnTo>
                  <a:lnTo>
                    <a:pt x="9712" y="767"/>
                  </a:lnTo>
                  <a:lnTo>
                    <a:pt x="9722" y="767"/>
                  </a:lnTo>
                  <a:lnTo>
                    <a:pt x="9733" y="768"/>
                  </a:lnTo>
                  <a:lnTo>
                    <a:pt x="9743" y="771"/>
                  </a:lnTo>
                  <a:lnTo>
                    <a:pt x="9754" y="775"/>
                  </a:lnTo>
                  <a:lnTo>
                    <a:pt x="9764" y="781"/>
                  </a:lnTo>
                  <a:lnTo>
                    <a:pt x="9774" y="786"/>
                  </a:lnTo>
                  <a:lnTo>
                    <a:pt x="9783" y="793"/>
                  </a:lnTo>
                  <a:lnTo>
                    <a:pt x="9789" y="799"/>
                  </a:lnTo>
                  <a:lnTo>
                    <a:pt x="9794" y="807"/>
                  </a:lnTo>
                  <a:lnTo>
                    <a:pt x="9799" y="815"/>
                  </a:lnTo>
                  <a:lnTo>
                    <a:pt x="9803" y="824"/>
                  </a:lnTo>
                  <a:lnTo>
                    <a:pt x="9806" y="833"/>
                  </a:lnTo>
                  <a:lnTo>
                    <a:pt x="9808" y="842"/>
                  </a:lnTo>
                  <a:lnTo>
                    <a:pt x="9809" y="852"/>
                  </a:lnTo>
                  <a:lnTo>
                    <a:pt x="9809" y="861"/>
                  </a:lnTo>
                  <a:lnTo>
                    <a:pt x="9807" y="872"/>
                  </a:lnTo>
                  <a:lnTo>
                    <a:pt x="9805" y="881"/>
                  </a:lnTo>
                  <a:lnTo>
                    <a:pt x="9802" y="890"/>
                  </a:lnTo>
                  <a:lnTo>
                    <a:pt x="9796" y="898"/>
                  </a:lnTo>
                  <a:lnTo>
                    <a:pt x="9790" y="906"/>
                  </a:lnTo>
                  <a:lnTo>
                    <a:pt x="9783" y="913"/>
                  </a:lnTo>
                  <a:lnTo>
                    <a:pt x="9775" y="920"/>
                  </a:lnTo>
                  <a:lnTo>
                    <a:pt x="9765" y="925"/>
                  </a:lnTo>
                  <a:close/>
                  <a:moveTo>
                    <a:pt x="9731" y="895"/>
                  </a:moveTo>
                  <a:lnTo>
                    <a:pt x="9724" y="894"/>
                  </a:lnTo>
                  <a:lnTo>
                    <a:pt x="9717" y="893"/>
                  </a:lnTo>
                  <a:lnTo>
                    <a:pt x="9710" y="890"/>
                  </a:lnTo>
                  <a:lnTo>
                    <a:pt x="9703" y="887"/>
                  </a:lnTo>
                  <a:lnTo>
                    <a:pt x="9698" y="882"/>
                  </a:lnTo>
                  <a:lnTo>
                    <a:pt x="9694" y="877"/>
                  </a:lnTo>
                  <a:lnTo>
                    <a:pt x="9691" y="871"/>
                  </a:lnTo>
                  <a:lnTo>
                    <a:pt x="9690" y="864"/>
                  </a:lnTo>
                  <a:lnTo>
                    <a:pt x="9691" y="850"/>
                  </a:lnTo>
                  <a:lnTo>
                    <a:pt x="9693" y="836"/>
                  </a:lnTo>
                  <a:lnTo>
                    <a:pt x="9696" y="830"/>
                  </a:lnTo>
                  <a:lnTo>
                    <a:pt x="9699" y="824"/>
                  </a:lnTo>
                  <a:lnTo>
                    <a:pt x="9702" y="821"/>
                  </a:lnTo>
                  <a:lnTo>
                    <a:pt x="9704" y="820"/>
                  </a:lnTo>
                  <a:lnTo>
                    <a:pt x="9709" y="818"/>
                  </a:lnTo>
                  <a:lnTo>
                    <a:pt x="9712" y="817"/>
                  </a:lnTo>
                  <a:lnTo>
                    <a:pt x="9719" y="819"/>
                  </a:lnTo>
                  <a:lnTo>
                    <a:pt x="9726" y="821"/>
                  </a:lnTo>
                  <a:lnTo>
                    <a:pt x="9733" y="825"/>
                  </a:lnTo>
                  <a:lnTo>
                    <a:pt x="9739" y="828"/>
                  </a:lnTo>
                  <a:lnTo>
                    <a:pt x="9745" y="832"/>
                  </a:lnTo>
                  <a:lnTo>
                    <a:pt x="9749" y="838"/>
                  </a:lnTo>
                  <a:lnTo>
                    <a:pt x="9754" y="844"/>
                  </a:lnTo>
                  <a:lnTo>
                    <a:pt x="9756" y="851"/>
                  </a:lnTo>
                  <a:lnTo>
                    <a:pt x="9756" y="857"/>
                  </a:lnTo>
                  <a:lnTo>
                    <a:pt x="9756" y="864"/>
                  </a:lnTo>
                  <a:lnTo>
                    <a:pt x="9755" y="871"/>
                  </a:lnTo>
                  <a:lnTo>
                    <a:pt x="9753" y="878"/>
                  </a:lnTo>
                  <a:lnTo>
                    <a:pt x="9748" y="884"/>
                  </a:lnTo>
                  <a:lnTo>
                    <a:pt x="9744" y="889"/>
                  </a:lnTo>
                  <a:lnTo>
                    <a:pt x="9741" y="891"/>
                  </a:lnTo>
                  <a:lnTo>
                    <a:pt x="9738" y="892"/>
                  </a:lnTo>
                  <a:lnTo>
                    <a:pt x="9734" y="894"/>
                  </a:lnTo>
                  <a:lnTo>
                    <a:pt x="9731" y="895"/>
                  </a:lnTo>
                  <a:close/>
                  <a:moveTo>
                    <a:pt x="3305" y="1689"/>
                  </a:moveTo>
                  <a:lnTo>
                    <a:pt x="3299" y="1686"/>
                  </a:lnTo>
                  <a:lnTo>
                    <a:pt x="3305" y="1674"/>
                  </a:lnTo>
                  <a:lnTo>
                    <a:pt x="3307" y="1674"/>
                  </a:lnTo>
                  <a:lnTo>
                    <a:pt x="3309" y="1676"/>
                  </a:lnTo>
                  <a:lnTo>
                    <a:pt x="3310" y="1678"/>
                  </a:lnTo>
                  <a:lnTo>
                    <a:pt x="3310" y="1680"/>
                  </a:lnTo>
                  <a:lnTo>
                    <a:pt x="3310" y="1683"/>
                  </a:lnTo>
                  <a:lnTo>
                    <a:pt x="3309" y="1685"/>
                  </a:lnTo>
                  <a:lnTo>
                    <a:pt x="3307" y="1687"/>
                  </a:lnTo>
                  <a:lnTo>
                    <a:pt x="3305" y="1689"/>
                  </a:lnTo>
                  <a:close/>
                  <a:moveTo>
                    <a:pt x="1372" y="1016"/>
                  </a:moveTo>
                  <a:lnTo>
                    <a:pt x="1367" y="1019"/>
                  </a:lnTo>
                  <a:lnTo>
                    <a:pt x="1362" y="1021"/>
                  </a:lnTo>
                  <a:lnTo>
                    <a:pt x="1356" y="1023"/>
                  </a:lnTo>
                  <a:lnTo>
                    <a:pt x="1350" y="1024"/>
                  </a:lnTo>
                  <a:lnTo>
                    <a:pt x="1337" y="1024"/>
                  </a:lnTo>
                  <a:lnTo>
                    <a:pt x="1325" y="1023"/>
                  </a:lnTo>
                  <a:lnTo>
                    <a:pt x="1314" y="1021"/>
                  </a:lnTo>
                  <a:lnTo>
                    <a:pt x="1303" y="1017"/>
                  </a:lnTo>
                  <a:lnTo>
                    <a:pt x="1292" y="1012"/>
                  </a:lnTo>
                  <a:lnTo>
                    <a:pt x="1283" y="1004"/>
                  </a:lnTo>
                  <a:lnTo>
                    <a:pt x="1278" y="1000"/>
                  </a:lnTo>
                  <a:lnTo>
                    <a:pt x="1273" y="996"/>
                  </a:lnTo>
                  <a:lnTo>
                    <a:pt x="1269" y="991"/>
                  </a:lnTo>
                  <a:lnTo>
                    <a:pt x="1266" y="986"/>
                  </a:lnTo>
                  <a:lnTo>
                    <a:pt x="1260" y="976"/>
                  </a:lnTo>
                  <a:lnTo>
                    <a:pt x="1256" y="964"/>
                  </a:lnTo>
                  <a:lnTo>
                    <a:pt x="1252" y="940"/>
                  </a:lnTo>
                  <a:lnTo>
                    <a:pt x="1249" y="917"/>
                  </a:lnTo>
                  <a:lnTo>
                    <a:pt x="1255" y="906"/>
                  </a:lnTo>
                  <a:lnTo>
                    <a:pt x="1258" y="896"/>
                  </a:lnTo>
                  <a:lnTo>
                    <a:pt x="1261" y="885"/>
                  </a:lnTo>
                  <a:lnTo>
                    <a:pt x="1263" y="875"/>
                  </a:lnTo>
                  <a:lnTo>
                    <a:pt x="1265" y="863"/>
                  </a:lnTo>
                  <a:lnTo>
                    <a:pt x="1267" y="853"/>
                  </a:lnTo>
                  <a:lnTo>
                    <a:pt x="1270" y="842"/>
                  </a:lnTo>
                  <a:lnTo>
                    <a:pt x="1274" y="833"/>
                  </a:lnTo>
                  <a:lnTo>
                    <a:pt x="1283" y="829"/>
                  </a:lnTo>
                  <a:lnTo>
                    <a:pt x="1293" y="825"/>
                  </a:lnTo>
                  <a:lnTo>
                    <a:pt x="1303" y="820"/>
                  </a:lnTo>
                  <a:lnTo>
                    <a:pt x="1313" y="817"/>
                  </a:lnTo>
                  <a:lnTo>
                    <a:pt x="1323" y="815"/>
                  </a:lnTo>
                  <a:lnTo>
                    <a:pt x="1333" y="813"/>
                  </a:lnTo>
                  <a:lnTo>
                    <a:pt x="1344" y="812"/>
                  </a:lnTo>
                  <a:lnTo>
                    <a:pt x="1354" y="812"/>
                  </a:lnTo>
                  <a:lnTo>
                    <a:pt x="1364" y="812"/>
                  </a:lnTo>
                  <a:lnTo>
                    <a:pt x="1374" y="813"/>
                  </a:lnTo>
                  <a:lnTo>
                    <a:pt x="1384" y="815"/>
                  </a:lnTo>
                  <a:lnTo>
                    <a:pt x="1394" y="818"/>
                  </a:lnTo>
                  <a:lnTo>
                    <a:pt x="1404" y="822"/>
                  </a:lnTo>
                  <a:lnTo>
                    <a:pt x="1413" y="828"/>
                  </a:lnTo>
                  <a:lnTo>
                    <a:pt x="1422" y="833"/>
                  </a:lnTo>
                  <a:lnTo>
                    <a:pt x="1431" y="840"/>
                  </a:lnTo>
                  <a:lnTo>
                    <a:pt x="1436" y="845"/>
                  </a:lnTo>
                  <a:lnTo>
                    <a:pt x="1439" y="851"/>
                  </a:lnTo>
                  <a:lnTo>
                    <a:pt x="1442" y="857"/>
                  </a:lnTo>
                  <a:lnTo>
                    <a:pt x="1444" y="863"/>
                  </a:lnTo>
                  <a:lnTo>
                    <a:pt x="1447" y="877"/>
                  </a:lnTo>
                  <a:lnTo>
                    <a:pt x="1449" y="890"/>
                  </a:lnTo>
                  <a:lnTo>
                    <a:pt x="1448" y="904"/>
                  </a:lnTo>
                  <a:lnTo>
                    <a:pt x="1446" y="918"/>
                  </a:lnTo>
                  <a:lnTo>
                    <a:pt x="1444" y="932"/>
                  </a:lnTo>
                  <a:lnTo>
                    <a:pt x="1441" y="944"/>
                  </a:lnTo>
                  <a:lnTo>
                    <a:pt x="1434" y="955"/>
                  </a:lnTo>
                  <a:lnTo>
                    <a:pt x="1427" y="967"/>
                  </a:lnTo>
                  <a:lnTo>
                    <a:pt x="1420" y="976"/>
                  </a:lnTo>
                  <a:lnTo>
                    <a:pt x="1412" y="985"/>
                  </a:lnTo>
                  <a:lnTo>
                    <a:pt x="1404" y="993"/>
                  </a:lnTo>
                  <a:lnTo>
                    <a:pt x="1394" y="1001"/>
                  </a:lnTo>
                  <a:lnTo>
                    <a:pt x="1383" y="1009"/>
                  </a:lnTo>
                  <a:lnTo>
                    <a:pt x="1372" y="1016"/>
                  </a:lnTo>
                  <a:close/>
                  <a:moveTo>
                    <a:pt x="1366" y="967"/>
                  </a:moveTo>
                  <a:lnTo>
                    <a:pt x="1359" y="970"/>
                  </a:lnTo>
                  <a:lnTo>
                    <a:pt x="1352" y="973"/>
                  </a:lnTo>
                  <a:lnTo>
                    <a:pt x="1344" y="974"/>
                  </a:lnTo>
                  <a:lnTo>
                    <a:pt x="1336" y="974"/>
                  </a:lnTo>
                  <a:lnTo>
                    <a:pt x="1328" y="974"/>
                  </a:lnTo>
                  <a:lnTo>
                    <a:pt x="1321" y="973"/>
                  </a:lnTo>
                  <a:lnTo>
                    <a:pt x="1314" y="971"/>
                  </a:lnTo>
                  <a:lnTo>
                    <a:pt x="1308" y="968"/>
                  </a:lnTo>
                  <a:lnTo>
                    <a:pt x="1302" y="959"/>
                  </a:lnTo>
                  <a:lnTo>
                    <a:pt x="1298" y="950"/>
                  </a:lnTo>
                  <a:lnTo>
                    <a:pt x="1294" y="941"/>
                  </a:lnTo>
                  <a:lnTo>
                    <a:pt x="1293" y="931"/>
                  </a:lnTo>
                  <a:lnTo>
                    <a:pt x="1293" y="921"/>
                  </a:lnTo>
                  <a:lnTo>
                    <a:pt x="1294" y="911"/>
                  </a:lnTo>
                  <a:lnTo>
                    <a:pt x="1298" y="902"/>
                  </a:lnTo>
                  <a:lnTo>
                    <a:pt x="1302" y="894"/>
                  </a:lnTo>
                  <a:lnTo>
                    <a:pt x="1310" y="883"/>
                  </a:lnTo>
                  <a:lnTo>
                    <a:pt x="1317" y="870"/>
                  </a:lnTo>
                  <a:lnTo>
                    <a:pt x="1321" y="863"/>
                  </a:lnTo>
                  <a:lnTo>
                    <a:pt x="1325" y="858"/>
                  </a:lnTo>
                  <a:lnTo>
                    <a:pt x="1331" y="853"/>
                  </a:lnTo>
                  <a:lnTo>
                    <a:pt x="1338" y="850"/>
                  </a:lnTo>
                  <a:lnTo>
                    <a:pt x="1348" y="853"/>
                  </a:lnTo>
                  <a:lnTo>
                    <a:pt x="1358" y="856"/>
                  </a:lnTo>
                  <a:lnTo>
                    <a:pt x="1367" y="860"/>
                  </a:lnTo>
                  <a:lnTo>
                    <a:pt x="1375" y="864"/>
                  </a:lnTo>
                  <a:lnTo>
                    <a:pt x="1384" y="871"/>
                  </a:lnTo>
                  <a:lnTo>
                    <a:pt x="1392" y="877"/>
                  </a:lnTo>
                  <a:lnTo>
                    <a:pt x="1398" y="884"/>
                  </a:lnTo>
                  <a:lnTo>
                    <a:pt x="1404" y="893"/>
                  </a:lnTo>
                  <a:lnTo>
                    <a:pt x="1404" y="903"/>
                  </a:lnTo>
                  <a:lnTo>
                    <a:pt x="1403" y="913"/>
                  </a:lnTo>
                  <a:lnTo>
                    <a:pt x="1400" y="924"/>
                  </a:lnTo>
                  <a:lnTo>
                    <a:pt x="1396" y="933"/>
                  </a:lnTo>
                  <a:lnTo>
                    <a:pt x="1390" y="942"/>
                  </a:lnTo>
                  <a:lnTo>
                    <a:pt x="1383" y="951"/>
                  </a:lnTo>
                  <a:lnTo>
                    <a:pt x="1375" y="959"/>
                  </a:lnTo>
                  <a:lnTo>
                    <a:pt x="1366" y="967"/>
                  </a:lnTo>
                  <a:close/>
                  <a:moveTo>
                    <a:pt x="933" y="427"/>
                  </a:moveTo>
                  <a:lnTo>
                    <a:pt x="923" y="433"/>
                  </a:lnTo>
                  <a:lnTo>
                    <a:pt x="914" y="438"/>
                  </a:lnTo>
                  <a:lnTo>
                    <a:pt x="905" y="441"/>
                  </a:lnTo>
                  <a:lnTo>
                    <a:pt x="896" y="442"/>
                  </a:lnTo>
                  <a:lnTo>
                    <a:pt x="887" y="442"/>
                  </a:lnTo>
                  <a:lnTo>
                    <a:pt x="877" y="441"/>
                  </a:lnTo>
                  <a:lnTo>
                    <a:pt x="868" y="438"/>
                  </a:lnTo>
                  <a:lnTo>
                    <a:pt x="859" y="434"/>
                  </a:lnTo>
                  <a:lnTo>
                    <a:pt x="853" y="427"/>
                  </a:lnTo>
                  <a:lnTo>
                    <a:pt x="848" y="418"/>
                  </a:lnTo>
                  <a:lnTo>
                    <a:pt x="843" y="410"/>
                  </a:lnTo>
                  <a:lnTo>
                    <a:pt x="839" y="400"/>
                  </a:lnTo>
                  <a:lnTo>
                    <a:pt x="835" y="396"/>
                  </a:lnTo>
                  <a:lnTo>
                    <a:pt x="832" y="393"/>
                  </a:lnTo>
                  <a:lnTo>
                    <a:pt x="829" y="389"/>
                  </a:lnTo>
                  <a:lnTo>
                    <a:pt x="826" y="387"/>
                  </a:lnTo>
                  <a:lnTo>
                    <a:pt x="822" y="385"/>
                  </a:lnTo>
                  <a:lnTo>
                    <a:pt x="817" y="383"/>
                  </a:lnTo>
                  <a:lnTo>
                    <a:pt x="812" y="383"/>
                  </a:lnTo>
                  <a:lnTo>
                    <a:pt x="806" y="383"/>
                  </a:lnTo>
                  <a:lnTo>
                    <a:pt x="800" y="384"/>
                  </a:lnTo>
                  <a:lnTo>
                    <a:pt x="793" y="387"/>
                  </a:lnTo>
                  <a:lnTo>
                    <a:pt x="785" y="391"/>
                  </a:lnTo>
                  <a:lnTo>
                    <a:pt x="779" y="395"/>
                  </a:lnTo>
                  <a:lnTo>
                    <a:pt x="773" y="401"/>
                  </a:lnTo>
                  <a:lnTo>
                    <a:pt x="767" y="407"/>
                  </a:lnTo>
                  <a:lnTo>
                    <a:pt x="762" y="414"/>
                  </a:lnTo>
                  <a:lnTo>
                    <a:pt x="757" y="420"/>
                  </a:lnTo>
                  <a:lnTo>
                    <a:pt x="756" y="450"/>
                  </a:lnTo>
                  <a:lnTo>
                    <a:pt x="755" y="479"/>
                  </a:lnTo>
                  <a:lnTo>
                    <a:pt x="756" y="486"/>
                  </a:lnTo>
                  <a:lnTo>
                    <a:pt x="757" y="492"/>
                  </a:lnTo>
                  <a:lnTo>
                    <a:pt x="759" y="500"/>
                  </a:lnTo>
                  <a:lnTo>
                    <a:pt x="762" y="505"/>
                  </a:lnTo>
                  <a:lnTo>
                    <a:pt x="766" y="511"/>
                  </a:lnTo>
                  <a:lnTo>
                    <a:pt x="771" y="516"/>
                  </a:lnTo>
                  <a:lnTo>
                    <a:pt x="777" y="520"/>
                  </a:lnTo>
                  <a:lnTo>
                    <a:pt x="784" y="524"/>
                  </a:lnTo>
                  <a:lnTo>
                    <a:pt x="789" y="530"/>
                  </a:lnTo>
                  <a:lnTo>
                    <a:pt x="797" y="534"/>
                  </a:lnTo>
                  <a:lnTo>
                    <a:pt x="804" y="537"/>
                  </a:lnTo>
                  <a:lnTo>
                    <a:pt x="811" y="540"/>
                  </a:lnTo>
                  <a:lnTo>
                    <a:pt x="818" y="543"/>
                  </a:lnTo>
                  <a:lnTo>
                    <a:pt x="825" y="548"/>
                  </a:lnTo>
                  <a:lnTo>
                    <a:pt x="828" y="550"/>
                  </a:lnTo>
                  <a:lnTo>
                    <a:pt x="831" y="553"/>
                  </a:lnTo>
                  <a:lnTo>
                    <a:pt x="834" y="557"/>
                  </a:lnTo>
                  <a:lnTo>
                    <a:pt x="836" y="561"/>
                  </a:lnTo>
                  <a:lnTo>
                    <a:pt x="836" y="572"/>
                  </a:lnTo>
                  <a:lnTo>
                    <a:pt x="834" y="582"/>
                  </a:lnTo>
                  <a:lnTo>
                    <a:pt x="831" y="593"/>
                  </a:lnTo>
                  <a:lnTo>
                    <a:pt x="828" y="602"/>
                  </a:lnTo>
                  <a:lnTo>
                    <a:pt x="819" y="621"/>
                  </a:lnTo>
                  <a:lnTo>
                    <a:pt x="809" y="640"/>
                  </a:lnTo>
                  <a:lnTo>
                    <a:pt x="799" y="658"/>
                  </a:lnTo>
                  <a:lnTo>
                    <a:pt x="789" y="677"/>
                  </a:lnTo>
                  <a:lnTo>
                    <a:pt x="785" y="688"/>
                  </a:lnTo>
                  <a:lnTo>
                    <a:pt x="782" y="697"/>
                  </a:lnTo>
                  <a:lnTo>
                    <a:pt x="779" y="708"/>
                  </a:lnTo>
                  <a:lnTo>
                    <a:pt x="778" y="718"/>
                  </a:lnTo>
                  <a:lnTo>
                    <a:pt x="776" y="731"/>
                  </a:lnTo>
                  <a:lnTo>
                    <a:pt x="776" y="743"/>
                  </a:lnTo>
                  <a:lnTo>
                    <a:pt x="776" y="755"/>
                  </a:lnTo>
                  <a:lnTo>
                    <a:pt x="776" y="767"/>
                  </a:lnTo>
                  <a:lnTo>
                    <a:pt x="778" y="780"/>
                  </a:lnTo>
                  <a:lnTo>
                    <a:pt x="780" y="791"/>
                  </a:lnTo>
                  <a:lnTo>
                    <a:pt x="783" y="803"/>
                  </a:lnTo>
                  <a:lnTo>
                    <a:pt x="787" y="814"/>
                  </a:lnTo>
                  <a:lnTo>
                    <a:pt x="791" y="826"/>
                  </a:lnTo>
                  <a:lnTo>
                    <a:pt x="797" y="837"/>
                  </a:lnTo>
                  <a:lnTo>
                    <a:pt x="803" y="848"/>
                  </a:lnTo>
                  <a:lnTo>
                    <a:pt x="809" y="858"/>
                  </a:lnTo>
                  <a:lnTo>
                    <a:pt x="816" y="868"/>
                  </a:lnTo>
                  <a:lnTo>
                    <a:pt x="823" y="878"/>
                  </a:lnTo>
                  <a:lnTo>
                    <a:pt x="831" y="888"/>
                  </a:lnTo>
                  <a:lnTo>
                    <a:pt x="841" y="896"/>
                  </a:lnTo>
                  <a:lnTo>
                    <a:pt x="848" y="900"/>
                  </a:lnTo>
                  <a:lnTo>
                    <a:pt x="855" y="903"/>
                  </a:lnTo>
                  <a:lnTo>
                    <a:pt x="862" y="908"/>
                  </a:lnTo>
                  <a:lnTo>
                    <a:pt x="867" y="913"/>
                  </a:lnTo>
                  <a:lnTo>
                    <a:pt x="872" y="919"/>
                  </a:lnTo>
                  <a:lnTo>
                    <a:pt x="877" y="926"/>
                  </a:lnTo>
                  <a:lnTo>
                    <a:pt x="880" y="933"/>
                  </a:lnTo>
                  <a:lnTo>
                    <a:pt x="883" y="942"/>
                  </a:lnTo>
                  <a:lnTo>
                    <a:pt x="881" y="947"/>
                  </a:lnTo>
                  <a:lnTo>
                    <a:pt x="879" y="951"/>
                  </a:lnTo>
                  <a:lnTo>
                    <a:pt x="877" y="955"/>
                  </a:lnTo>
                  <a:lnTo>
                    <a:pt x="875" y="959"/>
                  </a:lnTo>
                  <a:lnTo>
                    <a:pt x="869" y="968"/>
                  </a:lnTo>
                  <a:lnTo>
                    <a:pt x="862" y="974"/>
                  </a:lnTo>
                  <a:lnTo>
                    <a:pt x="854" y="981"/>
                  </a:lnTo>
                  <a:lnTo>
                    <a:pt x="846" y="988"/>
                  </a:lnTo>
                  <a:lnTo>
                    <a:pt x="839" y="995"/>
                  </a:lnTo>
                  <a:lnTo>
                    <a:pt x="830" y="1004"/>
                  </a:lnTo>
                  <a:lnTo>
                    <a:pt x="823" y="1014"/>
                  </a:lnTo>
                  <a:lnTo>
                    <a:pt x="817" y="1023"/>
                  </a:lnTo>
                  <a:lnTo>
                    <a:pt x="812" y="1034"/>
                  </a:lnTo>
                  <a:lnTo>
                    <a:pt x="808" y="1045"/>
                  </a:lnTo>
                  <a:lnTo>
                    <a:pt x="805" y="1058"/>
                  </a:lnTo>
                  <a:lnTo>
                    <a:pt x="803" y="1070"/>
                  </a:lnTo>
                  <a:lnTo>
                    <a:pt x="802" y="1082"/>
                  </a:lnTo>
                  <a:lnTo>
                    <a:pt x="801" y="1094"/>
                  </a:lnTo>
                  <a:lnTo>
                    <a:pt x="802" y="1108"/>
                  </a:lnTo>
                  <a:lnTo>
                    <a:pt x="803" y="1121"/>
                  </a:lnTo>
                  <a:lnTo>
                    <a:pt x="805" y="1133"/>
                  </a:lnTo>
                  <a:lnTo>
                    <a:pt x="808" y="1145"/>
                  </a:lnTo>
                  <a:lnTo>
                    <a:pt x="811" y="1158"/>
                  </a:lnTo>
                  <a:lnTo>
                    <a:pt x="815" y="1170"/>
                  </a:lnTo>
                  <a:lnTo>
                    <a:pt x="820" y="1181"/>
                  </a:lnTo>
                  <a:lnTo>
                    <a:pt x="824" y="1191"/>
                  </a:lnTo>
                  <a:lnTo>
                    <a:pt x="832" y="1202"/>
                  </a:lnTo>
                  <a:lnTo>
                    <a:pt x="840" y="1213"/>
                  </a:lnTo>
                  <a:lnTo>
                    <a:pt x="842" y="1218"/>
                  </a:lnTo>
                  <a:lnTo>
                    <a:pt x="843" y="1224"/>
                  </a:lnTo>
                  <a:lnTo>
                    <a:pt x="843" y="1231"/>
                  </a:lnTo>
                  <a:lnTo>
                    <a:pt x="841" y="1237"/>
                  </a:lnTo>
                  <a:lnTo>
                    <a:pt x="828" y="1248"/>
                  </a:lnTo>
                  <a:lnTo>
                    <a:pt x="816" y="1257"/>
                  </a:lnTo>
                  <a:lnTo>
                    <a:pt x="804" y="1268"/>
                  </a:lnTo>
                  <a:lnTo>
                    <a:pt x="793" y="1279"/>
                  </a:lnTo>
                  <a:lnTo>
                    <a:pt x="782" y="1292"/>
                  </a:lnTo>
                  <a:lnTo>
                    <a:pt x="773" y="1304"/>
                  </a:lnTo>
                  <a:lnTo>
                    <a:pt x="770" y="1311"/>
                  </a:lnTo>
                  <a:lnTo>
                    <a:pt x="767" y="1318"/>
                  </a:lnTo>
                  <a:lnTo>
                    <a:pt x="765" y="1326"/>
                  </a:lnTo>
                  <a:lnTo>
                    <a:pt x="763" y="1335"/>
                  </a:lnTo>
                  <a:lnTo>
                    <a:pt x="764" y="1348"/>
                  </a:lnTo>
                  <a:lnTo>
                    <a:pt x="766" y="1362"/>
                  </a:lnTo>
                  <a:lnTo>
                    <a:pt x="768" y="1375"/>
                  </a:lnTo>
                  <a:lnTo>
                    <a:pt x="772" y="1389"/>
                  </a:lnTo>
                  <a:lnTo>
                    <a:pt x="774" y="1394"/>
                  </a:lnTo>
                  <a:lnTo>
                    <a:pt x="776" y="1400"/>
                  </a:lnTo>
                  <a:lnTo>
                    <a:pt x="779" y="1405"/>
                  </a:lnTo>
                  <a:lnTo>
                    <a:pt x="783" y="1410"/>
                  </a:lnTo>
                  <a:lnTo>
                    <a:pt x="787" y="1415"/>
                  </a:lnTo>
                  <a:lnTo>
                    <a:pt x="791" y="1419"/>
                  </a:lnTo>
                  <a:lnTo>
                    <a:pt x="798" y="1422"/>
                  </a:lnTo>
                  <a:lnTo>
                    <a:pt x="803" y="1426"/>
                  </a:lnTo>
                  <a:lnTo>
                    <a:pt x="811" y="1428"/>
                  </a:lnTo>
                  <a:lnTo>
                    <a:pt x="818" y="1428"/>
                  </a:lnTo>
                  <a:lnTo>
                    <a:pt x="824" y="1427"/>
                  </a:lnTo>
                  <a:lnTo>
                    <a:pt x="829" y="1424"/>
                  </a:lnTo>
                  <a:lnTo>
                    <a:pt x="834" y="1421"/>
                  </a:lnTo>
                  <a:lnTo>
                    <a:pt x="839" y="1417"/>
                  </a:lnTo>
                  <a:lnTo>
                    <a:pt x="843" y="1413"/>
                  </a:lnTo>
                  <a:lnTo>
                    <a:pt x="847" y="1408"/>
                  </a:lnTo>
                  <a:lnTo>
                    <a:pt x="854" y="1398"/>
                  </a:lnTo>
                  <a:lnTo>
                    <a:pt x="861" y="1387"/>
                  </a:lnTo>
                  <a:lnTo>
                    <a:pt x="865" y="1382"/>
                  </a:lnTo>
                  <a:lnTo>
                    <a:pt x="868" y="1377"/>
                  </a:lnTo>
                  <a:lnTo>
                    <a:pt x="872" y="1373"/>
                  </a:lnTo>
                  <a:lnTo>
                    <a:pt x="877" y="1369"/>
                  </a:lnTo>
                  <a:lnTo>
                    <a:pt x="900" y="1374"/>
                  </a:lnTo>
                  <a:lnTo>
                    <a:pt x="924" y="1381"/>
                  </a:lnTo>
                  <a:lnTo>
                    <a:pt x="929" y="1383"/>
                  </a:lnTo>
                  <a:lnTo>
                    <a:pt x="935" y="1385"/>
                  </a:lnTo>
                  <a:lnTo>
                    <a:pt x="940" y="1388"/>
                  </a:lnTo>
                  <a:lnTo>
                    <a:pt x="943" y="1391"/>
                  </a:lnTo>
                  <a:lnTo>
                    <a:pt x="947" y="1395"/>
                  </a:lnTo>
                  <a:lnTo>
                    <a:pt x="949" y="1400"/>
                  </a:lnTo>
                  <a:lnTo>
                    <a:pt x="950" y="1405"/>
                  </a:lnTo>
                  <a:lnTo>
                    <a:pt x="951" y="1412"/>
                  </a:lnTo>
                  <a:lnTo>
                    <a:pt x="957" y="1417"/>
                  </a:lnTo>
                  <a:lnTo>
                    <a:pt x="962" y="1423"/>
                  </a:lnTo>
                  <a:lnTo>
                    <a:pt x="966" y="1430"/>
                  </a:lnTo>
                  <a:lnTo>
                    <a:pt x="970" y="1436"/>
                  </a:lnTo>
                  <a:lnTo>
                    <a:pt x="972" y="1443"/>
                  </a:lnTo>
                  <a:lnTo>
                    <a:pt x="974" y="1450"/>
                  </a:lnTo>
                  <a:lnTo>
                    <a:pt x="975" y="1458"/>
                  </a:lnTo>
                  <a:lnTo>
                    <a:pt x="975" y="1465"/>
                  </a:lnTo>
                  <a:lnTo>
                    <a:pt x="974" y="1482"/>
                  </a:lnTo>
                  <a:lnTo>
                    <a:pt x="971" y="1497"/>
                  </a:lnTo>
                  <a:lnTo>
                    <a:pt x="967" y="1513"/>
                  </a:lnTo>
                  <a:lnTo>
                    <a:pt x="963" y="1529"/>
                  </a:lnTo>
                  <a:lnTo>
                    <a:pt x="953" y="1545"/>
                  </a:lnTo>
                  <a:lnTo>
                    <a:pt x="943" y="1560"/>
                  </a:lnTo>
                  <a:lnTo>
                    <a:pt x="937" y="1568"/>
                  </a:lnTo>
                  <a:lnTo>
                    <a:pt x="931" y="1575"/>
                  </a:lnTo>
                  <a:lnTo>
                    <a:pt x="923" y="1581"/>
                  </a:lnTo>
                  <a:lnTo>
                    <a:pt x="916" y="1586"/>
                  </a:lnTo>
                  <a:lnTo>
                    <a:pt x="909" y="1591"/>
                  </a:lnTo>
                  <a:lnTo>
                    <a:pt x="902" y="1595"/>
                  </a:lnTo>
                  <a:lnTo>
                    <a:pt x="894" y="1598"/>
                  </a:lnTo>
                  <a:lnTo>
                    <a:pt x="886" y="1601"/>
                  </a:lnTo>
                  <a:lnTo>
                    <a:pt x="877" y="1603"/>
                  </a:lnTo>
                  <a:lnTo>
                    <a:pt x="868" y="1604"/>
                  </a:lnTo>
                  <a:lnTo>
                    <a:pt x="859" y="1604"/>
                  </a:lnTo>
                  <a:lnTo>
                    <a:pt x="850" y="1604"/>
                  </a:lnTo>
                  <a:lnTo>
                    <a:pt x="832" y="1603"/>
                  </a:lnTo>
                  <a:lnTo>
                    <a:pt x="815" y="1602"/>
                  </a:lnTo>
                  <a:lnTo>
                    <a:pt x="798" y="1599"/>
                  </a:lnTo>
                  <a:lnTo>
                    <a:pt x="781" y="1596"/>
                  </a:lnTo>
                  <a:lnTo>
                    <a:pt x="765" y="1591"/>
                  </a:lnTo>
                  <a:lnTo>
                    <a:pt x="749" y="1585"/>
                  </a:lnTo>
                  <a:lnTo>
                    <a:pt x="733" y="1578"/>
                  </a:lnTo>
                  <a:lnTo>
                    <a:pt x="719" y="1570"/>
                  </a:lnTo>
                  <a:lnTo>
                    <a:pt x="705" y="1561"/>
                  </a:lnTo>
                  <a:lnTo>
                    <a:pt x="691" y="1551"/>
                  </a:lnTo>
                  <a:lnTo>
                    <a:pt x="679" y="1540"/>
                  </a:lnTo>
                  <a:lnTo>
                    <a:pt x="668" y="1528"/>
                  </a:lnTo>
                  <a:lnTo>
                    <a:pt x="658" y="1515"/>
                  </a:lnTo>
                  <a:lnTo>
                    <a:pt x="648" y="1501"/>
                  </a:lnTo>
                  <a:lnTo>
                    <a:pt x="640" y="1487"/>
                  </a:lnTo>
                  <a:lnTo>
                    <a:pt x="634" y="1471"/>
                  </a:lnTo>
                  <a:lnTo>
                    <a:pt x="626" y="1461"/>
                  </a:lnTo>
                  <a:lnTo>
                    <a:pt x="619" y="1451"/>
                  </a:lnTo>
                  <a:lnTo>
                    <a:pt x="613" y="1441"/>
                  </a:lnTo>
                  <a:lnTo>
                    <a:pt x="606" y="1431"/>
                  </a:lnTo>
                  <a:lnTo>
                    <a:pt x="595" y="1409"/>
                  </a:lnTo>
                  <a:lnTo>
                    <a:pt x="586" y="1388"/>
                  </a:lnTo>
                  <a:lnTo>
                    <a:pt x="579" y="1365"/>
                  </a:lnTo>
                  <a:lnTo>
                    <a:pt x="572" y="1343"/>
                  </a:lnTo>
                  <a:lnTo>
                    <a:pt x="566" y="1319"/>
                  </a:lnTo>
                  <a:lnTo>
                    <a:pt x="560" y="1297"/>
                  </a:lnTo>
                  <a:lnTo>
                    <a:pt x="560" y="1287"/>
                  </a:lnTo>
                  <a:lnTo>
                    <a:pt x="559" y="1277"/>
                  </a:lnTo>
                  <a:lnTo>
                    <a:pt x="558" y="1268"/>
                  </a:lnTo>
                  <a:lnTo>
                    <a:pt x="556" y="1259"/>
                  </a:lnTo>
                  <a:lnTo>
                    <a:pt x="552" y="1241"/>
                  </a:lnTo>
                  <a:lnTo>
                    <a:pt x="549" y="1222"/>
                  </a:lnTo>
                  <a:lnTo>
                    <a:pt x="548" y="1214"/>
                  </a:lnTo>
                  <a:lnTo>
                    <a:pt x="547" y="1205"/>
                  </a:lnTo>
                  <a:lnTo>
                    <a:pt x="547" y="1197"/>
                  </a:lnTo>
                  <a:lnTo>
                    <a:pt x="549" y="1188"/>
                  </a:lnTo>
                  <a:lnTo>
                    <a:pt x="551" y="1179"/>
                  </a:lnTo>
                  <a:lnTo>
                    <a:pt x="554" y="1171"/>
                  </a:lnTo>
                  <a:lnTo>
                    <a:pt x="559" y="1163"/>
                  </a:lnTo>
                  <a:lnTo>
                    <a:pt x="567" y="1155"/>
                  </a:lnTo>
                  <a:lnTo>
                    <a:pt x="575" y="1128"/>
                  </a:lnTo>
                  <a:lnTo>
                    <a:pt x="583" y="1102"/>
                  </a:lnTo>
                  <a:lnTo>
                    <a:pt x="586" y="1087"/>
                  </a:lnTo>
                  <a:lnTo>
                    <a:pt x="589" y="1073"/>
                  </a:lnTo>
                  <a:lnTo>
                    <a:pt x="591" y="1059"/>
                  </a:lnTo>
                  <a:lnTo>
                    <a:pt x="593" y="1044"/>
                  </a:lnTo>
                  <a:lnTo>
                    <a:pt x="594" y="1029"/>
                  </a:lnTo>
                  <a:lnTo>
                    <a:pt x="593" y="1015"/>
                  </a:lnTo>
                  <a:lnTo>
                    <a:pt x="592" y="1000"/>
                  </a:lnTo>
                  <a:lnTo>
                    <a:pt x="590" y="987"/>
                  </a:lnTo>
                  <a:lnTo>
                    <a:pt x="587" y="973"/>
                  </a:lnTo>
                  <a:lnTo>
                    <a:pt x="583" y="959"/>
                  </a:lnTo>
                  <a:lnTo>
                    <a:pt x="577" y="946"/>
                  </a:lnTo>
                  <a:lnTo>
                    <a:pt x="570" y="933"/>
                  </a:lnTo>
                  <a:lnTo>
                    <a:pt x="564" y="929"/>
                  </a:lnTo>
                  <a:lnTo>
                    <a:pt x="557" y="924"/>
                  </a:lnTo>
                  <a:lnTo>
                    <a:pt x="551" y="919"/>
                  </a:lnTo>
                  <a:lnTo>
                    <a:pt x="547" y="912"/>
                  </a:lnTo>
                  <a:lnTo>
                    <a:pt x="544" y="906"/>
                  </a:lnTo>
                  <a:lnTo>
                    <a:pt x="542" y="899"/>
                  </a:lnTo>
                  <a:lnTo>
                    <a:pt x="543" y="896"/>
                  </a:lnTo>
                  <a:lnTo>
                    <a:pt x="543" y="892"/>
                  </a:lnTo>
                  <a:lnTo>
                    <a:pt x="545" y="888"/>
                  </a:lnTo>
                  <a:lnTo>
                    <a:pt x="547" y="884"/>
                  </a:lnTo>
                  <a:lnTo>
                    <a:pt x="560" y="866"/>
                  </a:lnTo>
                  <a:lnTo>
                    <a:pt x="573" y="849"/>
                  </a:lnTo>
                  <a:lnTo>
                    <a:pt x="584" y="830"/>
                  </a:lnTo>
                  <a:lnTo>
                    <a:pt x="594" y="811"/>
                  </a:lnTo>
                  <a:lnTo>
                    <a:pt x="599" y="801"/>
                  </a:lnTo>
                  <a:lnTo>
                    <a:pt x="602" y="791"/>
                  </a:lnTo>
                  <a:lnTo>
                    <a:pt x="605" y="781"/>
                  </a:lnTo>
                  <a:lnTo>
                    <a:pt x="609" y="770"/>
                  </a:lnTo>
                  <a:lnTo>
                    <a:pt x="610" y="760"/>
                  </a:lnTo>
                  <a:lnTo>
                    <a:pt x="611" y="749"/>
                  </a:lnTo>
                  <a:lnTo>
                    <a:pt x="611" y="738"/>
                  </a:lnTo>
                  <a:lnTo>
                    <a:pt x="610" y="726"/>
                  </a:lnTo>
                  <a:lnTo>
                    <a:pt x="600" y="707"/>
                  </a:lnTo>
                  <a:lnTo>
                    <a:pt x="590" y="688"/>
                  </a:lnTo>
                  <a:lnTo>
                    <a:pt x="580" y="668"/>
                  </a:lnTo>
                  <a:lnTo>
                    <a:pt x="570" y="649"/>
                  </a:lnTo>
                  <a:lnTo>
                    <a:pt x="566" y="639"/>
                  </a:lnTo>
                  <a:lnTo>
                    <a:pt x="563" y="629"/>
                  </a:lnTo>
                  <a:lnTo>
                    <a:pt x="559" y="619"/>
                  </a:lnTo>
                  <a:lnTo>
                    <a:pt x="558" y="608"/>
                  </a:lnTo>
                  <a:lnTo>
                    <a:pt x="557" y="598"/>
                  </a:lnTo>
                  <a:lnTo>
                    <a:pt x="558" y="586"/>
                  </a:lnTo>
                  <a:lnTo>
                    <a:pt x="559" y="575"/>
                  </a:lnTo>
                  <a:lnTo>
                    <a:pt x="564" y="564"/>
                  </a:lnTo>
                  <a:lnTo>
                    <a:pt x="565" y="550"/>
                  </a:lnTo>
                  <a:lnTo>
                    <a:pt x="567" y="535"/>
                  </a:lnTo>
                  <a:lnTo>
                    <a:pt x="572" y="522"/>
                  </a:lnTo>
                  <a:lnTo>
                    <a:pt x="577" y="510"/>
                  </a:lnTo>
                  <a:lnTo>
                    <a:pt x="589" y="484"/>
                  </a:lnTo>
                  <a:lnTo>
                    <a:pt x="600" y="459"/>
                  </a:lnTo>
                  <a:lnTo>
                    <a:pt x="607" y="439"/>
                  </a:lnTo>
                  <a:lnTo>
                    <a:pt x="617" y="420"/>
                  </a:lnTo>
                  <a:lnTo>
                    <a:pt x="626" y="401"/>
                  </a:lnTo>
                  <a:lnTo>
                    <a:pt x="637" y="383"/>
                  </a:lnTo>
                  <a:lnTo>
                    <a:pt x="648" y="366"/>
                  </a:lnTo>
                  <a:lnTo>
                    <a:pt x="662" y="348"/>
                  </a:lnTo>
                  <a:lnTo>
                    <a:pt x="675" y="332"/>
                  </a:lnTo>
                  <a:lnTo>
                    <a:pt x="690" y="316"/>
                  </a:lnTo>
                  <a:lnTo>
                    <a:pt x="706" y="301"/>
                  </a:lnTo>
                  <a:lnTo>
                    <a:pt x="722" y="287"/>
                  </a:lnTo>
                  <a:lnTo>
                    <a:pt x="738" y="274"/>
                  </a:lnTo>
                  <a:lnTo>
                    <a:pt x="756" y="262"/>
                  </a:lnTo>
                  <a:lnTo>
                    <a:pt x="774" y="251"/>
                  </a:lnTo>
                  <a:lnTo>
                    <a:pt x="793" y="241"/>
                  </a:lnTo>
                  <a:lnTo>
                    <a:pt x="811" y="233"/>
                  </a:lnTo>
                  <a:lnTo>
                    <a:pt x="830" y="226"/>
                  </a:lnTo>
                  <a:lnTo>
                    <a:pt x="863" y="222"/>
                  </a:lnTo>
                  <a:lnTo>
                    <a:pt x="896" y="220"/>
                  </a:lnTo>
                  <a:lnTo>
                    <a:pt x="904" y="220"/>
                  </a:lnTo>
                  <a:lnTo>
                    <a:pt x="911" y="222"/>
                  </a:lnTo>
                  <a:lnTo>
                    <a:pt x="919" y="223"/>
                  </a:lnTo>
                  <a:lnTo>
                    <a:pt x="926" y="226"/>
                  </a:lnTo>
                  <a:lnTo>
                    <a:pt x="934" y="229"/>
                  </a:lnTo>
                  <a:lnTo>
                    <a:pt x="941" y="232"/>
                  </a:lnTo>
                  <a:lnTo>
                    <a:pt x="948" y="237"/>
                  </a:lnTo>
                  <a:lnTo>
                    <a:pt x="954" y="242"/>
                  </a:lnTo>
                  <a:lnTo>
                    <a:pt x="991" y="288"/>
                  </a:lnTo>
                  <a:lnTo>
                    <a:pt x="991" y="307"/>
                  </a:lnTo>
                  <a:lnTo>
                    <a:pt x="990" y="327"/>
                  </a:lnTo>
                  <a:lnTo>
                    <a:pt x="989" y="337"/>
                  </a:lnTo>
                  <a:lnTo>
                    <a:pt x="987" y="347"/>
                  </a:lnTo>
                  <a:lnTo>
                    <a:pt x="985" y="357"/>
                  </a:lnTo>
                  <a:lnTo>
                    <a:pt x="983" y="367"/>
                  </a:lnTo>
                  <a:lnTo>
                    <a:pt x="980" y="376"/>
                  </a:lnTo>
                  <a:lnTo>
                    <a:pt x="975" y="385"/>
                  </a:lnTo>
                  <a:lnTo>
                    <a:pt x="970" y="394"/>
                  </a:lnTo>
                  <a:lnTo>
                    <a:pt x="965" y="401"/>
                  </a:lnTo>
                  <a:lnTo>
                    <a:pt x="958" y="410"/>
                  </a:lnTo>
                  <a:lnTo>
                    <a:pt x="951" y="416"/>
                  </a:lnTo>
                  <a:lnTo>
                    <a:pt x="942" y="422"/>
                  </a:lnTo>
                  <a:lnTo>
                    <a:pt x="933" y="427"/>
                  </a:lnTo>
                  <a:close/>
                  <a:moveTo>
                    <a:pt x="911" y="394"/>
                  </a:moveTo>
                  <a:lnTo>
                    <a:pt x="904" y="392"/>
                  </a:lnTo>
                  <a:lnTo>
                    <a:pt x="898" y="390"/>
                  </a:lnTo>
                  <a:lnTo>
                    <a:pt x="893" y="386"/>
                  </a:lnTo>
                  <a:lnTo>
                    <a:pt x="888" y="382"/>
                  </a:lnTo>
                  <a:lnTo>
                    <a:pt x="877" y="373"/>
                  </a:lnTo>
                  <a:lnTo>
                    <a:pt x="868" y="364"/>
                  </a:lnTo>
                  <a:lnTo>
                    <a:pt x="864" y="358"/>
                  </a:lnTo>
                  <a:lnTo>
                    <a:pt x="859" y="354"/>
                  </a:lnTo>
                  <a:lnTo>
                    <a:pt x="854" y="350"/>
                  </a:lnTo>
                  <a:lnTo>
                    <a:pt x="849" y="347"/>
                  </a:lnTo>
                  <a:lnTo>
                    <a:pt x="843" y="344"/>
                  </a:lnTo>
                  <a:lnTo>
                    <a:pt x="836" y="342"/>
                  </a:lnTo>
                  <a:lnTo>
                    <a:pt x="829" y="342"/>
                  </a:lnTo>
                  <a:lnTo>
                    <a:pt x="821" y="342"/>
                  </a:lnTo>
                  <a:lnTo>
                    <a:pt x="809" y="346"/>
                  </a:lnTo>
                  <a:lnTo>
                    <a:pt x="796" y="350"/>
                  </a:lnTo>
                  <a:lnTo>
                    <a:pt x="783" y="355"/>
                  </a:lnTo>
                  <a:lnTo>
                    <a:pt x="771" y="362"/>
                  </a:lnTo>
                  <a:lnTo>
                    <a:pt x="760" y="368"/>
                  </a:lnTo>
                  <a:lnTo>
                    <a:pt x="750" y="376"/>
                  </a:lnTo>
                  <a:lnTo>
                    <a:pt x="744" y="380"/>
                  </a:lnTo>
                  <a:lnTo>
                    <a:pt x="740" y="385"/>
                  </a:lnTo>
                  <a:lnTo>
                    <a:pt x="736" y="390"/>
                  </a:lnTo>
                  <a:lnTo>
                    <a:pt x="732" y="396"/>
                  </a:lnTo>
                  <a:lnTo>
                    <a:pt x="727" y="404"/>
                  </a:lnTo>
                  <a:lnTo>
                    <a:pt x="722" y="414"/>
                  </a:lnTo>
                  <a:lnTo>
                    <a:pt x="718" y="423"/>
                  </a:lnTo>
                  <a:lnTo>
                    <a:pt x="715" y="432"/>
                  </a:lnTo>
                  <a:lnTo>
                    <a:pt x="713" y="442"/>
                  </a:lnTo>
                  <a:lnTo>
                    <a:pt x="711" y="453"/>
                  </a:lnTo>
                  <a:lnTo>
                    <a:pt x="710" y="463"/>
                  </a:lnTo>
                  <a:lnTo>
                    <a:pt x="709" y="474"/>
                  </a:lnTo>
                  <a:lnTo>
                    <a:pt x="709" y="484"/>
                  </a:lnTo>
                  <a:lnTo>
                    <a:pt x="710" y="494"/>
                  </a:lnTo>
                  <a:lnTo>
                    <a:pt x="712" y="505"/>
                  </a:lnTo>
                  <a:lnTo>
                    <a:pt x="714" y="515"/>
                  </a:lnTo>
                  <a:lnTo>
                    <a:pt x="717" y="525"/>
                  </a:lnTo>
                  <a:lnTo>
                    <a:pt x="720" y="534"/>
                  </a:lnTo>
                  <a:lnTo>
                    <a:pt x="724" y="544"/>
                  </a:lnTo>
                  <a:lnTo>
                    <a:pt x="729" y="553"/>
                  </a:lnTo>
                  <a:lnTo>
                    <a:pt x="738" y="560"/>
                  </a:lnTo>
                  <a:lnTo>
                    <a:pt x="747" y="568"/>
                  </a:lnTo>
                  <a:lnTo>
                    <a:pt x="755" y="577"/>
                  </a:lnTo>
                  <a:lnTo>
                    <a:pt x="761" y="586"/>
                  </a:lnTo>
                  <a:lnTo>
                    <a:pt x="765" y="598"/>
                  </a:lnTo>
                  <a:lnTo>
                    <a:pt x="768" y="608"/>
                  </a:lnTo>
                  <a:lnTo>
                    <a:pt x="768" y="614"/>
                  </a:lnTo>
                  <a:lnTo>
                    <a:pt x="768" y="620"/>
                  </a:lnTo>
                  <a:lnTo>
                    <a:pt x="768" y="626"/>
                  </a:lnTo>
                  <a:lnTo>
                    <a:pt x="766" y="632"/>
                  </a:lnTo>
                  <a:lnTo>
                    <a:pt x="756" y="661"/>
                  </a:lnTo>
                  <a:lnTo>
                    <a:pt x="747" y="691"/>
                  </a:lnTo>
                  <a:lnTo>
                    <a:pt x="742" y="707"/>
                  </a:lnTo>
                  <a:lnTo>
                    <a:pt x="738" y="723"/>
                  </a:lnTo>
                  <a:lnTo>
                    <a:pt x="736" y="740"/>
                  </a:lnTo>
                  <a:lnTo>
                    <a:pt x="734" y="755"/>
                  </a:lnTo>
                  <a:lnTo>
                    <a:pt x="733" y="771"/>
                  </a:lnTo>
                  <a:lnTo>
                    <a:pt x="733" y="788"/>
                  </a:lnTo>
                  <a:lnTo>
                    <a:pt x="734" y="804"/>
                  </a:lnTo>
                  <a:lnTo>
                    <a:pt x="737" y="819"/>
                  </a:lnTo>
                  <a:lnTo>
                    <a:pt x="742" y="835"/>
                  </a:lnTo>
                  <a:lnTo>
                    <a:pt x="749" y="849"/>
                  </a:lnTo>
                  <a:lnTo>
                    <a:pt x="752" y="856"/>
                  </a:lnTo>
                  <a:lnTo>
                    <a:pt x="757" y="862"/>
                  </a:lnTo>
                  <a:lnTo>
                    <a:pt x="761" y="870"/>
                  </a:lnTo>
                  <a:lnTo>
                    <a:pt x="766" y="876"/>
                  </a:lnTo>
                  <a:lnTo>
                    <a:pt x="768" y="882"/>
                  </a:lnTo>
                  <a:lnTo>
                    <a:pt x="772" y="888"/>
                  </a:lnTo>
                  <a:lnTo>
                    <a:pt x="777" y="894"/>
                  </a:lnTo>
                  <a:lnTo>
                    <a:pt x="782" y="899"/>
                  </a:lnTo>
                  <a:lnTo>
                    <a:pt x="796" y="909"/>
                  </a:lnTo>
                  <a:lnTo>
                    <a:pt x="809" y="920"/>
                  </a:lnTo>
                  <a:lnTo>
                    <a:pt x="815" y="925"/>
                  </a:lnTo>
                  <a:lnTo>
                    <a:pt x="820" y="930"/>
                  </a:lnTo>
                  <a:lnTo>
                    <a:pt x="823" y="935"/>
                  </a:lnTo>
                  <a:lnTo>
                    <a:pt x="825" y="941"/>
                  </a:lnTo>
                  <a:lnTo>
                    <a:pt x="826" y="944"/>
                  </a:lnTo>
                  <a:lnTo>
                    <a:pt x="826" y="947"/>
                  </a:lnTo>
                  <a:lnTo>
                    <a:pt x="825" y="951"/>
                  </a:lnTo>
                  <a:lnTo>
                    <a:pt x="824" y="954"/>
                  </a:lnTo>
                  <a:lnTo>
                    <a:pt x="819" y="963"/>
                  </a:lnTo>
                  <a:lnTo>
                    <a:pt x="812" y="971"/>
                  </a:lnTo>
                  <a:lnTo>
                    <a:pt x="801" y="983"/>
                  </a:lnTo>
                  <a:lnTo>
                    <a:pt x="791" y="995"/>
                  </a:lnTo>
                  <a:lnTo>
                    <a:pt x="783" y="1010"/>
                  </a:lnTo>
                  <a:lnTo>
                    <a:pt x="776" y="1024"/>
                  </a:lnTo>
                  <a:lnTo>
                    <a:pt x="771" y="1038"/>
                  </a:lnTo>
                  <a:lnTo>
                    <a:pt x="767" y="1053"/>
                  </a:lnTo>
                  <a:lnTo>
                    <a:pt x="764" y="1069"/>
                  </a:lnTo>
                  <a:lnTo>
                    <a:pt x="763" y="1085"/>
                  </a:lnTo>
                  <a:lnTo>
                    <a:pt x="762" y="1102"/>
                  </a:lnTo>
                  <a:lnTo>
                    <a:pt x="763" y="1118"/>
                  </a:lnTo>
                  <a:lnTo>
                    <a:pt x="765" y="1133"/>
                  </a:lnTo>
                  <a:lnTo>
                    <a:pt x="767" y="1150"/>
                  </a:lnTo>
                  <a:lnTo>
                    <a:pt x="770" y="1166"/>
                  </a:lnTo>
                  <a:lnTo>
                    <a:pt x="774" y="1181"/>
                  </a:lnTo>
                  <a:lnTo>
                    <a:pt x="779" y="1197"/>
                  </a:lnTo>
                  <a:lnTo>
                    <a:pt x="784" y="1211"/>
                  </a:lnTo>
                  <a:lnTo>
                    <a:pt x="784" y="1216"/>
                  </a:lnTo>
                  <a:lnTo>
                    <a:pt x="784" y="1222"/>
                  </a:lnTo>
                  <a:lnTo>
                    <a:pt x="783" y="1226"/>
                  </a:lnTo>
                  <a:lnTo>
                    <a:pt x="781" y="1231"/>
                  </a:lnTo>
                  <a:lnTo>
                    <a:pt x="776" y="1241"/>
                  </a:lnTo>
                  <a:lnTo>
                    <a:pt x="770" y="1249"/>
                  </a:lnTo>
                  <a:lnTo>
                    <a:pt x="756" y="1263"/>
                  </a:lnTo>
                  <a:lnTo>
                    <a:pt x="741" y="1279"/>
                  </a:lnTo>
                  <a:lnTo>
                    <a:pt x="736" y="1288"/>
                  </a:lnTo>
                  <a:lnTo>
                    <a:pt x="732" y="1298"/>
                  </a:lnTo>
                  <a:lnTo>
                    <a:pt x="729" y="1307"/>
                  </a:lnTo>
                  <a:lnTo>
                    <a:pt x="726" y="1317"/>
                  </a:lnTo>
                  <a:lnTo>
                    <a:pt x="724" y="1327"/>
                  </a:lnTo>
                  <a:lnTo>
                    <a:pt x="722" y="1338"/>
                  </a:lnTo>
                  <a:lnTo>
                    <a:pt x="721" y="1349"/>
                  </a:lnTo>
                  <a:lnTo>
                    <a:pt x="721" y="1359"/>
                  </a:lnTo>
                  <a:lnTo>
                    <a:pt x="721" y="1370"/>
                  </a:lnTo>
                  <a:lnTo>
                    <a:pt x="722" y="1381"/>
                  </a:lnTo>
                  <a:lnTo>
                    <a:pt x="724" y="1391"/>
                  </a:lnTo>
                  <a:lnTo>
                    <a:pt x="726" y="1401"/>
                  </a:lnTo>
                  <a:lnTo>
                    <a:pt x="729" y="1411"/>
                  </a:lnTo>
                  <a:lnTo>
                    <a:pt x="732" y="1420"/>
                  </a:lnTo>
                  <a:lnTo>
                    <a:pt x="736" y="1431"/>
                  </a:lnTo>
                  <a:lnTo>
                    <a:pt x="741" y="1439"/>
                  </a:lnTo>
                  <a:lnTo>
                    <a:pt x="745" y="1444"/>
                  </a:lnTo>
                  <a:lnTo>
                    <a:pt x="751" y="1448"/>
                  </a:lnTo>
                  <a:lnTo>
                    <a:pt x="755" y="1452"/>
                  </a:lnTo>
                  <a:lnTo>
                    <a:pt x="760" y="1455"/>
                  </a:lnTo>
                  <a:lnTo>
                    <a:pt x="771" y="1460"/>
                  </a:lnTo>
                  <a:lnTo>
                    <a:pt x="782" y="1464"/>
                  </a:lnTo>
                  <a:lnTo>
                    <a:pt x="795" y="1466"/>
                  </a:lnTo>
                  <a:lnTo>
                    <a:pt x="807" y="1466"/>
                  </a:lnTo>
                  <a:lnTo>
                    <a:pt x="819" y="1466"/>
                  </a:lnTo>
                  <a:lnTo>
                    <a:pt x="830" y="1465"/>
                  </a:lnTo>
                  <a:lnTo>
                    <a:pt x="835" y="1466"/>
                  </a:lnTo>
                  <a:lnTo>
                    <a:pt x="840" y="1467"/>
                  </a:lnTo>
                  <a:lnTo>
                    <a:pt x="844" y="1466"/>
                  </a:lnTo>
                  <a:lnTo>
                    <a:pt x="848" y="1465"/>
                  </a:lnTo>
                  <a:lnTo>
                    <a:pt x="855" y="1462"/>
                  </a:lnTo>
                  <a:lnTo>
                    <a:pt x="863" y="1457"/>
                  </a:lnTo>
                  <a:lnTo>
                    <a:pt x="876" y="1445"/>
                  </a:lnTo>
                  <a:lnTo>
                    <a:pt x="890" y="1431"/>
                  </a:lnTo>
                  <a:lnTo>
                    <a:pt x="896" y="1426"/>
                  </a:lnTo>
                  <a:lnTo>
                    <a:pt x="902" y="1421"/>
                  </a:lnTo>
                  <a:lnTo>
                    <a:pt x="905" y="1419"/>
                  </a:lnTo>
                  <a:lnTo>
                    <a:pt x="907" y="1418"/>
                  </a:lnTo>
                  <a:lnTo>
                    <a:pt x="910" y="1418"/>
                  </a:lnTo>
                  <a:lnTo>
                    <a:pt x="913" y="1418"/>
                  </a:lnTo>
                  <a:lnTo>
                    <a:pt x="915" y="1419"/>
                  </a:lnTo>
                  <a:lnTo>
                    <a:pt x="918" y="1421"/>
                  </a:lnTo>
                  <a:lnTo>
                    <a:pt x="920" y="1424"/>
                  </a:lnTo>
                  <a:lnTo>
                    <a:pt x="923" y="1428"/>
                  </a:lnTo>
                  <a:lnTo>
                    <a:pt x="927" y="1438"/>
                  </a:lnTo>
                  <a:lnTo>
                    <a:pt x="933" y="1452"/>
                  </a:lnTo>
                  <a:lnTo>
                    <a:pt x="935" y="1460"/>
                  </a:lnTo>
                  <a:lnTo>
                    <a:pt x="936" y="1468"/>
                  </a:lnTo>
                  <a:lnTo>
                    <a:pt x="937" y="1476"/>
                  </a:lnTo>
                  <a:lnTo>
                    <a:pt x="936" y="1483"/>
                  </a:lnTo>
                  <a:lnTo>
                    <a:pt x="934" y="1491"/>
                  </a:lnTo>
                  <a:lnTo>
                    <a:pt x="932" y="1497"/>
                  </a:lnTo>
                  <a:lnTo>
                    <a:pt x="928" y="1504"/>
                  </a:lnTo>
                  <a:lnTo>
                    <a:pt x="925" y="1511"/>
                  </a:lnTo>
                  <a:lnTo>
                    <a:pt x="917" y="1524"/>
                  </a:lnTo>
                  <a:lnTo>
                    <a:pt x="907" y="1535"/>
                  </a:lnTo>
                  <a:lnTo>
                    <a:pt x="897" y="1545"/>
                  </a:lnTo>
                  <a:lnTo>
                    <a:pt x="887" y="1554"/>
                  </a:lnTo>
                  <a:lnTo>
                    <a:pt x="875" y="1556"/>
                  </a:lnTo>
                  <a:lnTo>
                    <a:pt x="865" y="1558"/>
                  </a:lnTo>
                  <a:lnTo>
                    <a:pt x="854" y="1559"/>
                  </a:lnTo>
                  <a:lnTo>
                    <a:pt x="844" y="1559"/>
                  </a:lnTo>
                  <a:lnTo>
                    <a:pt x="832" y="1559"/>
                  </a:lnTo>
                  <a:lnTo>
                    <a:pt x="821" y="1558"/>
                  </a:lnTo>
                  <a:lnTo>
                    <a:pt x="811" y="1557"/>
                  </a:lnTo>
                  <a:lnTo>
                    <a:pt x="800" y="1555"/>
                  </a:lnTo>
                  <a:lnTo>
                    <a:pt x="788" y="1553"/>
                  </a:lnTo>
                  <a:lnTo>
                    <a:pt x="778" y="1550"/>
                  </a:lnTo>
                  <a:lnTo>
                    <a:pt x="768" y="1546"/>
                  </a:lnTo>
                  <a:lnTo>
                    <a:pt x="758" y="1542"/>
                  </a:lnTo>
                  <a:lnTo>
                    <a:pt x="748" y="1537"/>
                  </a:lnTo>
                  <a:lnTo>
                    <a:pt x="738" y="1532"/>
                  </a:lnTo>
                  <a:lnTo>
                    <a:pt x="729" y="1526"/>
                  </a:lnTo>
                  <a:lnTo>
                    <a:pt x="720" y="1520"/>
                  </a:lnTo>
                  <a:lnTo>
                    <a:pt x="707" y="1503"/>
                  </a:lnTo>
                  <a:lnTo>
                    <a:pt x="693" y="1488"/>
                  </a:lnTo>
                  <a:lnTo>
                    <a:pt x="682" y="1470"/>
                  </a:lnTo>
                  <a:lnTo>
                    <a:pt x="671" y="1454"/>
                  </a:lnTo>
                  <a:lnTo>
                    <a:pt x="660" y="1437"/>
                  </a:lnTo>
                  <a:lnTo>
                    <a:pt x="649" y="1418"/>
                  </a:lnTo>
                  <a:lnTo>
                    <a:pt x="641" y="1400"/>
                  </a:lnTo>
                  <a:lnTo>
                    <a:pt x="632" y="1382"/>
                  </a:lnTo>
                  <a:lnTo>
                    <a:pt x="625" y="1362"/>
                  </a:lnTo>
                  <a:lnTo>
                    <a:pt x="618" y="1343"/>
                  </a:lnTo>
                  <a:lnTo>
                    <a:pt x="612" y="1323"/>
                  </a:lnTo>
                  <a:lnTo>
                    <a:pt x="605" y="1304"/>
                  </a:lnTo>
                  <a:lnTo>
                    <a:pt x="601" y="1283"/>
                  </a:lnTo>
                  <a:lnTo>
                    <a:pt x="597" y="1263"/>
                  </a:lnTo>
                  <a:lnTo>
                    <a:pt x="593" y="1243"/>
                  </a:lnTo>
                  <a:lnTo>
                    <a:pt x="591" y="1222"/>
                  </a:lnTo>
                  <a:lnTo>
                    <a:pt x="585" y="1207"/>
                  </a:lnTo>
                  <a:lnTo>
                    <a:pt x="593" y="1188"/>
                  </a:lnTo>
                  <a:lnTo>
                    <a:pt x="601" y="1170"/>
                  </a:lnTo>
                  <a:lnTo>
                    <a:pt x="610" y="1151"/>
                  </a:lnTo>
                  <a:lnTo>
                    <a:pt x="617" y="1131"/>
                  </a:lnTo>
                  <a:lnTo>
                    <a:pt x="623" y="1111"/>
                  </a:lnTo>
                  <a:lnTo>
                    <a:pt x="628" y="1090"/>
                  </a:lnTo>
                  <a:lnTo>
                    <a:pt x="633" y="1070"/>
                  </a:lnTo>
                  <a:lnTo>
                    <a:pt x="636" y="1049"/>
                  </a:lnTo>
                  <a:lnTo>
                    <a:pt x="638" y="1028"/>
                  </a:lnTo>
                  <a:lnTo>
                    <a:pt x="638" y="1007"/>
                  </a:lnTo>
                  <a:lnTo>
                    <a:pt x="637" y="987"/>
                  </a:lnTo>
                  <a:lnTo>
                    <a:pt x="634" y="967"/>
                  </a:lnTo>
                  <a:lnTo>
                    <a:pt x="632" y="957"/>
                  </a:lnTo>
                  <a:lnTo>
                    <a:pt x="629" y="947"/>
                  </a:lnTo>
                  <a:lnTo>
                    <a:pt x="626" y="937"/>
                  </a:lnTo>
                  <a:lnTo>
                    <a:pt x="622" y="928"/>
                  </a:lnTo>
                  <a:lnTo>
                    <a:pt x="617" y="918"/>
                  </a:lnTo>
                  <a:lnTo>
                    <a:pt x="612" y="908"/>
                  </a:lnTo>
                  <a:lnTo>
                    <a:pt x="606" y="899"/>
                  </a:lnTo>
                  <a:lnTo>
                    <a:pt x="600" y="890"/>
                  </a:lnTo>
                  <a:lnTo>
                    <a:pt x="613" y="868"/>
                  </a:lnTo>
                  <a:lnTo>
                    <a:pt x="625" y="847"/>
                  </a:lnTo>
                  <a:lnTo>
                    <a:pt x="634" y="825"/>
                  </a:lnTo>
                  <a:lnTo>
                    <a:pt x="642" y="801"/>
                  </a:lnTo>
                  <a:lnTo>
                    <a:pt x="645" y="790"/>
                  </a:lnTo>
                  <a:lnTo>
                    <a:pt x="648" y="778"/>
                  </a:lnTo>
                  <a:lnTo>
                    <a:pt x="650" y="765"/>
                  </a:lnTo>
                  <a:lnTo>
                    <a:pt x="651" y="753"/>
                  </a:lnTo>
                  <a:lnTo>
                    <a:pt x="652" y="741"/>
                  </a:lnTo>
                  <a:lnTo>
                    <a:pt x="653" y="727"/>
                  </a:lnTo>
                  <a:lnTo>
                    <a:pt x="653" y="714"/>
                  </a:lnTo>
                  <a:lnTo>
                    <a:pt x="652" y="702"/>
                  </a:lnTo>
                  <a:lnTo>
                    <a:pt x="633" y="672"/>
                  </a:lnTo>
                  <a:lnTo>
                    <a:pt x="615" y="642"/>
                  </a:lnTo>
                  <a:lnTo>
                    <a:pt x="611" y="634"/>
                  </a:lnTo>
                  <a:lnTo>
                    <a:pt x="607" y="626"/>
                  </a:lnTo>
                  <a:lnTo>
                    <a:pt x="604" y="618"/>
                  </a:lnTo>
                  <a:lnTo>
                    <a:pt x="602" y="610"/>
                  </a:lnTo>
                  <a:lnTo>
                    <a:pt x="600" y="601"/>
                  </a:lnTo>
                  <a:lnTo>
                    <a:pt x="599" y="592"/>
                  </a:lnTo>
                  <a:lnTo>
                    <a:pt x="599" y="582"/>
                  </a:lnTo>
                  <a:lnTo>
                    <a:pt x="600" y="573"/>
                  </a:lnTo>
                  <a:lnTo>
                    <a:pt x="607" y="558"/>
                  </a:lnTo>
                  <a:lnTo>
                    <a:pt x="615" y="542"/>
                  </a:lnTo>
                  <a:lnTo>
                    <a:pt x="621" y="526"/>
                  </a:lnTo>
                  <a:lnTo>
                    <a:pt x="627" y="511"/>
                  </a:lnTo>
                  <a:lnTo>
                    <a:pt x="637" y="478"/>
                  </a:lnTo>
                  <a:lnTo>
                    <a:pt x="648" y="446"/>
                  </a:lnTo>
                  <a:lnTo>
                    <a:pt x="655" y="430"/>
                  </a:lnTo>
                  <a:lnTo>
                    <a:pt x="661" y="415"/>
                  </a:lnTo>
                  <a:lnTo>
                    <a:pt x="668" y="399"/>
                  </a:lnTo>
                  <a:lnTo>
                    <a:pt x="676" y="384"/>
                  </a:lnTo>
                  <a:lnTo>
                    <a:pt x="685" y="370"/>
                  </a:lnTo>
                  <a:lnTo>
                    <a:pt x="695" y="355"/>
                  </a:lnTo>
                  <a:lnTo>
                    <a:pt x="707" y="341"/>
                  </a:lnTo>
                  <a:lnTo>
                    <a:pt x="720" y="328"/>
                  </a:lnTo>
                  <a:lnTo>
                    <a:pt x="728" y="320"/>
                  </a:lnTo>
                  <a:lnTo>
                    <a:pt x="737" y="310"/>
                  </a:lnTo>
                  <a:lnTo>
                    <a:pt x="748" y="303"/>
                  </a:lnTo>
                  <a:lnTo>
                    <a:pt x="758" y="296"/>
                  </a:lnTo>
                  <a:lnTo>
                    <a:pt x="769" y="290"/>
                  </a:lnTo>
                  <a:lnTo>
                    <a:pt x="780" y="284"/>
                  </a:lnTo>
                  <a:lnTo>
                    <a:pt x="791" y="279"/>
                  </a:lnTo>
                  <a:lnTo>
                    <a:pt x="804" y="275"/>
                  </a:lnTo>
                  <a:lnTo>
                    <a:pt x="816" y="271"/>
                  </a:lnTo>
                  <a:lnTo>
                    <a:pt x="827" y="268"/>
                  </a:lnTo>
                  <a:lnTo>
                    <a:pt x="840" y="264"/>
                  </a:lnTo>
                  <a:lnTo>
                    <a:pt x="852" y="262"/>
                  </a:lnTo>
                  <a:lnTo>
                    <a:pt x="864" y="261"/>
                  </a:lnTo>
                  <a:lnTo>
                    <a:pt x="876" y="260"/>
                  </a:lnTo>
                  <a:lnTo>
                    <a:pt x="888" y="261"/>
                  </a:lnTo>
                  <a:lnTo>
                    <a:pt x="899" y="261"/>
                  </a:lnTo>
                  <a:lnTo>
                    <a:pt x="907" y="266"/>
                  </a:lnTo>
                  <a:lnTo>
                    <a:pt x="916" y="272"/>
                  </a:lnTo>
                  <a:lnTo>
                    <a:pt x="923" y="278"/>
                  </a:lnTo>
                  <a:lnTo>
                    <a:pt x="929" y="285"/>
                  </a:lnTo>
                  <a:lnTo>
                    <a:pt x="936" y="292"/>
                  </a:lnTo>
                  <a:lnTo>
                    <a:pt x="940" y="300"/>
                  </a:lnTo>
                  <a:lnTo>
                    <a:pt x="943" y="309"/>
                  </a:lnTo>
                  <a:lnTo>
                    <a:pt x="945" y="320"/>
                  </a:lnTo>
                  <a:lnTo>
                    <a:pt x="944" y="330"/>
                  </a:lnTo>
                  <a:lnTo>
                    <a:pt x="943" y="341"/>
                  </a:lnTo>
                  <a:lnTo>
                    <a:pt x="941" y="351"/>
                  </a:lnTo>
                  <a:lnTo>
                    <a:pt x="937" y="362"/>
                  </a:lnTo>
                  <a:lnTo>
                    <a:pt x="933" y="371"/>
                  </a:lnTo>
                  <a:lnTo>
                    <a:pt x="926" y="380"/>
                  </a:lnTo>
                  <a:lnTo>
                    <a:pt x="919" y="387"/>
                  </a:lnTo>
                  <a:lnTo>
                    <a:pt x="911" y="394"/>
                  </a:lnTo>
                  <a:close/>
                  <a:moveTo>
                    <a:pt x="461" y="842"/>
                  </a:moveTo>
                  <a:lnTo>
                    <a:pt x="454" y="847"/>
                  </a:lnTo>
                  <a:lnTo>
                    <a:pt x="447" y="850"/>
                  </a:lnTo>
                  <a:lnTo>
                    <a:pt x="439" y="852"/>
                  </a:lnTo>
                  <a:lnTo>
                    <a:pt x="432" y="852"/>
                  </a:lnTo>
                  <a:lnTo>
                    <a:pt x="417" y="850"/>
                  </a:lnTo>
                  <a:lnTo>
                    <a:pt x="404" y="847"/>
                  </a:lnTo>
                  <a:lnTo>
                    <a:pt x="397" y="845"/>
                  </a:lnTo>
                  <a:lnTo>
                    <a:pt x="390" y="843"/>
                  </a:lnTo>
                  <a:lnTo>
                    <a:pt x="384" y="843"/>
                  </a:lnTo>
                  <a:lnTo>
                    <a:pt x="376" y="842"/>
                  </a:lnTo>
                  <a:lnTo>
                    <a:pt x="370" y="843"/>
                  </a:lnTo>
                  <a:lnTo>
                    <a:pt x="363" y="846"/>
                  </a:lnTo>
                  <a:lnTo>
                    <a:pt x="357" y="850"/>
                  </a:lnTo>
                  <a:lnTo>
                    <a:pt x="351" y="856"/>
                  </a:lnTo>
                  <a:lnTo>
                    <a:pt x="344" y="872"/>
                  </a:lnTo>
                  <a:lnTo>
                    <a:pt x="338" y="887"/>
                  </a:lnTo>
                  <a:lnTo>
                    <a:pt x="335" y="902"/>
                  </a:lnTo>
                  <a:lnTo>
                    <a:pt x="332" y="918"/>
                  </a:lnTo>
                  <a:lnTo>
                    <a:pt x="332" y="934"/>
                  </a:lnTo>
                  <a:lnTo>
                    <a:pt x="335" y="950"/>
                  </a:lnTo>
                  <a:lnTo>
                    <a:pt x="339" y="966"/>
                  </a:lnTo>
                  <a:lnTo>
                    <a:pt x="345" y="982"/>
                  </a:lnTo>
                  <a:lnTo>
                    <a:pt x="349" y="987"/>
                  </a:lnTo>
                  <a:lnTo>
                    <a:pt x="354" y="990"/>
                  </a:lnTo>
                  <a:lnTo>
                    <a:pt x="359" y="992"/>
                  </a:lnTo>
                  <a:lnTo>
                    <a:pt x="363" y="993"/>
                  </a:lnTo>
                  <a:lnTo>
                    <a:pt x="373" y="994"/>
                  </a:lnTo>
                  <a:lnTo>
                    <a:pt x="384" y="992"/>
                  </a:lnTo>
                  <a:lnTo>
                    <a:pt x="394" y="990"/>
                  </a:lnTo>
                  <a:lnTo>
                    <a:pt x="404" y="989"/>
                  </a:lnTo>
                  <a:lnTo>
                    <a:pt x="409" y="989"/>
                  </a:lnTo>
                  <a:lnTo>
                    <a:pt x="414" y="990"/>
                  </a:lnTo>
                  <a:lnTo>
                    <a:pt x="419" y="991"/>
                  </a:lnTo>
                  <a:lnTo>
                    <a:pt x="425" y="993"/>
                  </a:lnTo>
                  <a:lnTo>
                    <a:pt x="436" y="1000"/>
                  </a:lnTo>
                  <a:lnTo>
                    <a:pt x="446" y="1010"/>
                  </a:lnTo>
                  <a:lnTo>
                    <a:pt x="450" y="1014"/>
                  </a:lnTo>
                  <a:lnTo>
                    <a:pt x="455" y="1019"/>
                  </a:lnTo>
                  <a:lnTo>
                    <a:pt x="458" y="1024"/>
                  </a:lnTo>
                  <a:lnTo>
                    <a:pt x="462" y="1030"/>
                  </a:lnTo>
                  <a:lnTo>
                    <a:pt x="464" y="1035"/>
                  </a:lnTo>
                  <a:lnTo>
                    <a:pt x="466" y="1041"/>
                  </a:lnTo>
                  <a:lnTo>
                    <a:pt x="468" y="1047"/>
                  </a:lnTo>
                  <a:lnTo>
                    <a:pt x="469" y="1053"/>
                  </a:lnTo>
                  <a:lnTo>
                    <a:pt x="469" y="1061"/>
                  </a:lnTo>
                  <a:lnTo>
                    <a:pt x="468" y="1068"/>
                  </a:lnTo>
                  <a:lnTo>
                    <a:pt x="467" y="1075"/>
                  </a:lnTo>
                  <a:lnTo>
                    <a:pt x="464" y="1082"/>
                  </a:lnTo>
                  <a:lnTo>
                    <a:pt x="461" y="1091"/>
                  </a:lnTo>
                  <a:lnTo>
                    <a:pt x="457" y="1100"/>
                  </a:lnTo>
                  <a:lnTo>
                    <a:pt x="452" y="1108"/>
                  </a:lnTo>
                  <a:lnTo>
                    <a:pt x="446" y="1115"/>
                  </a:lnTo>
                  <a:lnTo>
                    <a:pt x="440" y="1122"/>
                  </a:lnTo>
                  <a:lnTo>
                    <a:pt x="433" y="1127"/>
                  </a:lnTo>
                  <a:lnTo>
                    <a:pt x="426" y="1132"/>
                  </a:lnTo>
                  <a:lnTo>
                    <a:pt x="418" y="1136"/>
                  </a:lnTo>
                  <a:lnTo>
                    <a:pt x="410" y="1140"/>
                  </a:lnTo>
                  <a:lnTo>
                    <a:pt x="402" y="1143"/>
                  </a:lnTo>
                  <a:lnTo>
                    <a:pt x="393" y="1146"/>
                  </a:lnTo>
                  <a:lnTo>
                    <a:pt x="385" y="1149"/>
                  </a:lnTo>
                  <a:lnTo>
                    <a:pt x="367" y="1153"/>
                  </a:lnTo>
                  <a:lnTo>
                    <a:pt x="351" y="1155"/>
                  </a:lnTo>
                  <a:lnTo>
                    <a:pt x="340" y="1152"/>
                  </a:lnTo>
                  <a:lnTo>
                    <a:pt x="329" y="1149"/>
                  </a:lnTo>
                  <a:lnTo>
                    <a:pt x="318" y="1145"/>
                  </a:lnTo>
                  <a:lnTo>
                    <a:pt x="308" y="1141"/>
                  </a:lnTo>
                  <a:lnTo>
                    <a:pt x="298" y="1137"/>
                  </a:lnTo>
                  <a:lnTo>
                    <a:pt x="288" y="1132"/>
                  </a:lnTo>
                  <a:lnTo>
                    <a:pt x="277" y="1126"/>
                  </a:lnTo>
                  <a:lnTo>
                    <a:pt x="268" y="1120"/>
                  </a:lnTo>
                  <a:lnTo>
                    <a:pt x="259" y="1114"/>
                  </a:lnTo>
                  <a:lnTo>
                    <a:pt x="251" y="1107"/>
                  </a:lnTo>
                  <a:lnTo>
                    <a:pt x="243" y="1098"/>
                  </a:lnTo>
                  <a:lnTo>
                    <a:pt x="234" y="1090"/>
                  </a:lnTo>
                  <a:lnTo>
                    <a:pt x="227" y="1081"/>
                  </a:lnTo>
                  <a:lnTo>
                    <a:pt x="221" y="1072"/>
                  </a:lnTo>
                  <a:lnTo>
                    <a:pt x="215" y="1062"/>
                  </a:lnTo>
                  <a:lnTo>
                    <a:pt x="209" y="1051"/>
                  </a:lnTo>
                  <a:lnTo>
                    <a:pt x="203" y="1040"/>
                  </a:lnTo>
                  <a:lnTo>
                    <a:pt x="198" y="1029"/>
                  </a:lnTo>
                  <a:lnTo>
                    <a:pt x="192" y="1018"/>
                  </a:lnTo>
                  <a:lnTo>
                    <a:pt x="188" y="1005"/>
                  </a:lnTo>
                  <a:lnTo>
                    <a:pt x="185" y="994"/>
                  </a:lnTo>
                  <a:lnTo>
                    <a:pt x="182" y="982"/>
                  </a:lnTo>
                  <a:lnTo>
                    <a:pt x="180" y="970"/>
                  </a:lnTo>
                  <a:lnTo>
                    <a:pt x="178" y="956"/>
                  </a:lnTo>
                  <a:lnTo>
                    <a:pt x="177" y="944"/>
                  </a:lnTo>
                  <a:lnTo>
                    <a:pt x="176" y="932"/>
                  </a:lnTo>
                  <a:lnTo>
                    <a:pt x="176" y="919"/>
                  </a:lnTo>
                  <a:lnTo>
                    <a:pt x="177" y="906"/>
                  </a:lnTo>
                  <a:lnTo>
                    <a:pt x="178" y="893"/>
                  </a:lnTo>
                  <a:lnTo>
                    <a:pt x="180" y="881"/>
                  </a:lnTo>
                  <a:lnTo>
                    <a:pt x="182" y="867"/>
                  </a:lnTo>
                  <a:lnTo>
                    <a:pt x="184" y="855"/>
                  </a:lnTo>
                  <a:lnTo>
                    <a:pt x="196" y="832"/>
                  </a:lnTo>
                  <a:lnTo>
                    <a:pt x="208" y="808"/>
                  </a:lnTo>
                  <a:lnTo>
                    <a:pt x="220" y="785"/>
                  </a:lnTo>
                  <a:lnTo>
                    <a:pt x="233" y="762"/>
                  </a:lnTo>
                  <a:lnTo>
                    <a:pt x="240" y="751"/>
                  </a:lnTo>
                  <a:lnTo>
                    <a:pt x="249" y="741"/>
                  </a:lnTo>
                  <a:lnTo>
                    <a:pt x="257" y="731"/>
                  </a:lnTo>
                  <a:lnTo>
                    <a:pt x="265" y="721"/>
                  </a:lnTo>
                  <a:lnTo>
                    <a:pt x="275" y="712"/>
                  </a:lnTo>
                  <a:lnTo>
                    <a:pt x="285" y="704"/>
                  </a:lnTo>
                  <a:lnTo>
                    <a:pt x="296" y="697"/>
                  </a:lnTo>
                  <a:lnTo>
                    <a:pt x="308" y="691"/>
                  </a:lnTo>
                  <a:lnTo>
                    <a:pt x="322" y="685"/>
                  </a:lnTo>
                  <a:lnTo>
                    <a:pt x="337" y="678"/>
                  </a:lnTo>
                  <a:lnTo>
                    <a:pt x="352" y="673"/>
                  </a:lnTo>
                  <a:lnTo>
                    <a:pt x="368" y="669"/>
                  </a:lnTo>
                  <a:lnTo>
                    <a:pt x="384" y="666"/>
                  </a:lnTo>
                  <a:lnTo>
                    <a:pt x="400" y="665"/>
                  </a:lnTo>
                  <a:lnTo>
                    <a:pt x="407" y="665"/>
                  </a:lnTo>
                  <a:lnTo>
                    <a:pt x="415" y="666"/>
                  </a:lnTo>
                  <a:lnTo>
                    <a:pt x="423" y="668"/>
                  </a:lnTo>
                  <a:lnTo>
                    <a:pt x="431" y="670"/>
                  </a:lnTo>
                  <a:lnTo>
                    <a:pt x="439" y="674"/>
                  </a:lnTo>
                  <a:lnTo>
                    <a:pt x="447" y="678"/>
                  </a:lnTo>
                  <a:lnTo>
                    <a:pt x="453" y="683"/>
                  </a:lnTo>
                  <a:lnTo>
                    <a:pt x="460" y="689"/>
                  </a:lnTo>
                  <a:lnTo>
                    <a:pt x="465" y="695"/>
                  </a:lnTo>
                  <a:lnTo>
                    <a:pt x="471" y="702"/>
                  </a:lnTo>
                  <a:lnTo>
                    <a:pt x="476" y="709"/>
                  </a:lnTo>
                  <a:lnTo>
                    <a:pt x="479" y="716"/>
                  </a:lnTo>
                  <a:lnTo>
                    <a:pt x="486" y="732"/>
                  </a:lnTo>
                  <a:lnTo>
                    <a:pt x="490" y="749"/>
                  </a:lnTo>
                  <a:lnTo>
                    <a:pt x="494" y="766"/>
                  </a:lnTo>
                  <a:lnTo>
                    <a:pt x="495" y="784"/>
                  </a:lnTo>
                  <a:lnTo>
                    <a:pt x="490" y="799"/>
                  </a:lnTo>
                  <a:lnTo>
                    <a:pt x="483" y="815"/>
                  </a:lnTo>
                  <a:lnTo>
                    <a:pt x="479" y="822"/>
                  </a:lnTo>
                  <a:lnTo>
                    <a:pt x="474" y="830"/>
                  </a:lnTo>
                  <a:lnTo>
                    <a:pt x="468" y="836"/>
                  </a:lnTo>
                  <a:lnTo>
                    <a:pt x="461" y="842"/>
                  </a:lnTo>
                  <a:close/>
                  <a:moveTo>
                    <a:pt x="409" y="794"/>
                  </a:moveTo>
                  <a:lnTo>
                    <a:pt x="406" y="791"/>
                  </a:lnTo>
                  <a:lnTo>
                    <a:pt x="402" y="789"/>
                  </a:lnTo>
                  <a:lnTo>
                    <a:pt x="399" y="788"/>
                  </a:lnTo>
                  <a:lnTo>
                    <a:pt x="395" y="788"/>
                  </a:lnTo>
                  <a:lnTo>
                    <a:pt x="388" y="787"/>
                  </a:lnTo>
                  <a:lnTo>
                    <a:pt x="380" y="788"/>
                  </a:lnTo>
                  <a:lnTo>
                    <a:pt x="364" y="792"/>
                  </a:lnTo>
                  <a:lnTo>
                    <a:pt x="348" y="794"/>
                  </a:lnTo>
                  <a:lnTo>
                    <a:pt x="338" y="803"/>
                  </a:lnTo>
                  <a:lnTo>
                    <a:pt x="328" y="813"/>
                  </a:lnTo>
                  <a:lnTo>
                    <a:pt x="320" y="824"/>
                  </a:lnTo>
                  <a:lnTo>
                    <a:pt x="313" y="834"/>
                  </a:lnTo>
                  <a:lnTo>
                    <a:pt x="307" y="845"/>
                  </a:lnTo>
                  <a:lnTo>
                    <a:pt x="302" y="857"/>
                  </a:lnTo>
                  <a:lnTo>
                    <a:pt x="298" y="868"/>
                  </a:lnTo>
                  <a:lnTo>
                    <a:pt x="294" y="881"/>
                  </a:lnTo>
                  <a:lnTo>
                    <a:pt x="291" y="894"/>
                  </a:lnTo>
                  <a:lnTo>
                    <a:pt x="290" y="906"/>
                  </a:lnTo>
                  <a:lnTo>
                    <a:pt x="289" y="920"/>
                  </a:lnTo>
                  <a:lnTo>
                    <a:pt x="288" y="933"/>
                  </a:lnTo>
                  <a:lnTo>
                    <a:pt x="289" y="946"/>
                  </a:lnTo>
                  <a:lnTo>
                    <a:pt x="290" y="959"/>
                  </a:lnTo>
                  <a:lnTo>
                    <a:pt x="293" y="973"/>
                  </a:lnTo>
                  <a:lnTo>
                    <a:pt x="296" y="986"/>
                  </a:lnTo>
                  <a:lnTo>
                    <a:pt x="299" y="994"/>
                  </a:lnTo>
                  <a:lnTo>
                    <a:pt x="303" y="1002"/>
                  </a:lnTo>
                  <a:lnTo>
                    <a:pt x="307" y="1011"/>
                  </a:lnTo>
                  <a:lnTo>
                    <a:pt x="313" y="1018"/>
                  </a:lnTo>
                  <a:lnTo>
                    <a:pt x="318" y="1025"/>
                  </a:lnTo>
                  <a:lnTo>
                    <a:pt x="325" y="1031"/>
                  </a:lnTo>
                  <a:lnTo>
                    <a:pt x="332" y="1036"/>
                  </a:lnTo>
                  <a:lnTo>
                    <a:pt x="342" y="1040"/>
                  </a:lnTo>
                  <a:lnTo>
                    <a:pt x="347" y="1042"/>
                  </a:lnTo>
                  <a:lnTo>
                    <a:pt x="353" y="1042"/>
                  </a:lnTo>
                  <a:lnTo>
                    <a:pt x="358" y="1042"/>
                  </a:lnTo>
                  <a:lnTo>
                    <a:pt x="364" y="1040"/>
                  </a:lnTo>
                  <a:lnTo>
                    <a:pt x="376" y="1037"/>
                  </a:lnTo>
                  <a:lnTo>
                    <a:pt x="388" y="1033"/>
                  </a:lnTo>
                  <a:lnTo>
                    <a:pt x="393" y="1032"/>
                  </a:lnTo>
                  <a:lnTo>
                    <a:pt x="398" y="1032"/>
                  </a:lnTo>
                  <a:lnTo>
                    <a:pt x="402" y="1033"/>
                  </a:lnTo>
                  <a:lnTo>
                    <a:pt x="405" y="1035"/>
                  </a:lnTo>
                  <a:lnTo>
                    <a:pt x="407" y="1039"/>
                  </a:lnTo>
                  <a:lnTo>
                    <a:pt x="409" y="1044"/>
                  </a:lnTo>
                  <a:lnTo>
                    <a:pt x="410" y="1051"/>
                  </a:lnTo>
                  <a:lnTo>
                    <a:pt x="409" y="1062"/>
                  </a:lnTo>
                  <a:lnTo>
                    <a:pt x="408" y="1068"/>
                  </a:lnTo>
                  <a:lnTo>
                    <a:pt x="406" y="1073"/>
                  </a:lnTo>
                  <a:lnTo>
                    <a:pt x="404" y="1078"/>
                  </a:lnTo>
                  <a:lnTo>
                    <a:pt x="401" y="1082"/>
                  </a:lnTo>
                  <a:lnTo>
                    <a:pt x="398" y="1086"/>
                  </a:lnTo>
                  <a:lnTo>
                    <a:pt x="394" y="1089"/>
                  </a:lnTo>
                  <a:lnTo>
                    <a:pt x="390" y="1092"/>
                  </a:lnTo>
                  <a:lnTo>
                    <a:pt x="385" y="1095"/>
                  </a:lnTo>
                  <a:lnTo>
                    <a:pt x="374" y="1099"/>
                  </a:lnTo>
                  <a:lnTo>
                    <a:pt x="363" y="1103"/>
                  </a:lnTo>
                  <a:lnTo>
                    <a:pt x="352" y="1106"/>
                  </a:lnTo>
                  <a:lnTo>
                    <a:pt x="342" y="1109"/>
                  </a:lnTo>
                  <a:lnTo>
                    <a:pt x="325" y="1103"/>
                  </a:lnTo>
                  <a:lnTo>
                    <a:pt x="310" y="1095"/>
                  </a:lnTo>
                  <a:lnTo>
                    <a:pt x="296" y="1086"/>
                  </a:lnTo>
                  <a:lnTo>
                    <a:pt x="283" y="1076"/>
                  </a:lnTo>
                  <a:lnTo>
                    <a:pt x="272" y="1065"/>
                  </a:lnTo>
                  <a:lnTo>
                    <a:pt x="263" y="1052"/>
                  </a:lnTo>
                  <a:lnTo>
                    <a:pt x="254" y="1039"/>
                  </a:lnTo>
                  <a:lnTo>
                    <a:pt x="246" y="1026"/>
                  </a:lnTo>
                  <a:lnTo>
                    <a:pt x="239" y="1011"/>
                  </a:lnTo>
                  <a:lnTo>
                    <a:pt x="233" y="995"/>
                  </a:lnTo>
                  <a:lnTo>
                    <a:pt x="228" y="980"/>
                  </a:lnTo>
                  <a:lnTo>
                    <a:pt x="224" y="965"/>
                  </a:lnTo>
                  <a:lnTo>
                    <a:pt x="221" y="948"/>
                  </a:lnTo>
                  <a:lnTo>
                    <a:pt x="219" y="932"/>
                  </a:lnTo>
                  <a:lnTo>
                    <a:pt x="217" y="917"/>
                  </a:lnTo>
                  <a:lnTo>
                    <a:pt x="215" y="900"/>
                  </a:lnTo>
                  <a:lnTo>
                    <a:pt x="215" y="891"/>
                  </a:lnTo>
                  <a:lnTo>
                    <a:pt x="216" y="882"/>
                  </a:lnTo>
                  <a:lnTo>
                    <a:pt x="218" y="872"/>
                  </a:lnTo>
                  <a:lnTo>
                    <a:pt x="221" y="862"/>
                  </a:lnTo>
                  <a:lnTo>
                    <a:pt x="228" y="845"/>
                  </a:lnTo>
                  <a:lnTo>
                    <a:pt x="237" y="828"/>
                  </a:lnTo>
                  <a:lnTo>
                    <a:pt x="259" y="793"/>
                  </a:lnTo>
                  <a:lnTo>
                    <a:pt x="280" y="758"/>
                  </a:lnTo>
                  <a:lnTo>
                    <a:pt x="294" y="748"/>
                  </a:lnTo>
                  <a:lnTo>
                    <a:pt x="308" y="738"/>
                  </a:lnTo>
                  <a:lnTo>
                    <a:pt x="323" y="728"/>
                  </a:lnTo>
                  <a:lnTo>
                    <a:pt x="340" y="720"/>
                  </a:lnTo>
                  <a:lnTo>
                    <a:pt x="348" y="717"/>
                  </a:lnTo>
                  <a:lnTo>
                    <a:pt x="356" y="715"/>
                  </a:lnTo>
                  <a:lnTo>
                    <a:pt x="364" y="714"/>
                  </a:lnTo>
                  <a:lnTo>
                    <a:pt x="373" y="713"/>
                  </a:lnTo>
                  <a:lnTo>
                    <a:pt x="382" y="713"/>
                  </a:lnTo>
                  <a:lnTo>
                    <a:pt x="390" y="714"/>
                  </a:lnTo>
                  <a:lnTo>
                    <a:pt x="398" y="716"/>
                  </a:lnTo>
                  <a:lnTo>
                    <a:pt x="406" y="719"/>
                  </a:lnTo>
                  <a:lnTo>
                    <a:pt x="410" y="723"/>
                  </a:lnTo>
                  <a:lnTo>
                    <a:pt x="414" y="727"/>
                  </a:lnTo>
                  <a:lnTo>
                    <a:pt x="417" y="732"/>
                  </a:lnTo>
                  <a:lnTo>
                    <a:pt x="420" y="736"/>
                  </a:lnTo>
                  <a:lnTo>
                    <a:pt x="425" y="744"/>
                  </a:lnTo>
                  <a:lnTo>
                    <a:pt x="428" y="753"/>
                  </a:lnTo>
                  <a:lnTo>
                    <a:pt x="429" y="759"/>
                  </a:lnTo>
                  <a:lnTo>
                    <a:pt x="429" y="765"/>
                  </a:lnTo>
                  <a:lnTo>
                    <a:pt x="428" y="771"/>
                  </a:lnTo>
                  <a:lnTo>
                    <a:pt x="426" y="776"/>
                  </a:lnTo>
                  <a:lnTo>
                    <a:pt x="422" y="783"/>
                  </a:lnTo>
                  <a:lnTo>
                    <a:pt x="419" y="787"/>
                  </a:lnTo>
                  <a:lnTo>
                    <a:pt x="414" y="791"/>
                  </a:lnTo>
                  <a:lnTo>
                    <a:pt x="409" y="794"/>
                  </a:lnTo>
                  <a:close/>
                  <a:moveTo>
                    <a:pt x="200" y="621"/>
                  </a:moveTo>
                  <a:lnTo>
                    <a:pt x="193" y="621"/>
                  </a:lnTo>
                  <a:lnTo>
                    <a:pt x="200" y="621"/>
                  </a:lnTo>
                  <a:close/>
                </a:path>
              </a:pathLst>
            </a:custGeom>
            <a:solidFill>
              <a:srgbClr val="C00000"/>
            </a:solidFill>
            <a:ln>
              <a:noFill/>
            </a:ln>
            <a:extLst/>
          </p:spPr>
          <p:txBody>
            <a:bodyPr vert="horz" wrap="square" lIns="91440" tIns="45720" rIns="91440" bIns="45720" numCol="1" anchor="t" anchorCtr="0" compatLnSpc="1">
              <a:prstTxWarp prst="textNoShape">
                <a:avLst/>
              </a:prstTxWarp>
            </a:bodyPr>
            <a:lstStyle/>
            <a:p>
              <a:endParaRPr lang="zh-CN" altLang="en-US" b="1">
                <a:latin typeface="微软雅黑" panose="020B0503020204020204" pitchFamily="34" charset="-122"/>
                <a:ea typeface="微软雅黑" panose="020B0503020204020204" pitchFamily="34" charset="-122"/>
              </a:endParaRPr>
            </a:p>
          </p:txBody>
        </p:sp>
      </p:grpSp>
      <p:pic>
        <p:nvPicPr>
          <p:cNvPr id="12" name="Picture 368"/>
          <p:cNvPicPr>
            <a:picLocks noChangeAspect="1" noChangeArrowheads="1"/>
          </p:cNvPicPr>
          <p:nvPr/>
        </p:nvPicPr>
        <p:blipFill>
          <a:blip r:embed="rId5" cstate="screen">
            <a:extLst>
              <a:ext uri="{28A0092B-C50C-407E-A947-70E740481C1C}">
                <a14:useLocalDpi xmlns:a14="http://schemas.microsoft.com/office/drawing/2010/main"/>
              </a:ext>
            </a:extLst>
          </a:blip>
          <a:stretch>
            <a:fillRect/>
          </a:stretch>
        </p:blipFill>
        <p:spPr bwMode="auto">
          <a:xfrm rot="20700000">
            <a:off x="-27075" y="35595"/>
            <a:ext cx="2122560" cy="908806"/>
          </a:xfrm>
          <a:prstGeom prst="rect">
            <a:avLst/>
          </a:prstGeom>
          <a:noFill/>
          <a:scene3d>
            <a:camera prst="orthographicFront">
              <a:rot lat="0" lon="0" rev="20999999"/>
            </a:camera>
            <a:lightRig rig="threePt" dir="t"/>
          </a:scene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2233952"/>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fade">
                                      <p:cBhvr>
                                        <p:cTn id="7" dur="500"/>
                                        <p:tgtEl>
                                          <p:spTgt spid="512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37"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arn(outVertical)">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剪去单角的矩形 37"/>
          <p:cNvSpPr/>
          <p:nvPr/>
        </p:nvSpPr>
        <p:spPr>
          <a:xfrm>
            <a:off x="-108520" y="1419622"/>
            <a:ext cx="9505056" cy="2448272"/>
          </a:xfrm>
          <a:prstGeom prst="snip1Rect">
            <a:avLst>
              <a:gd name="adj" fmla="val 0"/>
            </a:avLst>
          </a:prstGeom>
          <a:gradFill flip="none" rotWithShape="1">
            <a:gsLst>
              <a:gs pos="0">
                <a:srgbClr val="FF9900"/>
              </a:gs>
              <a:gs pos="37926">
                <a:srgbClr val="FFF5E6">
                  <a:alpha val="86000"/>
                </a:srgbClr>
              </a:gs>
              <a:gs pos="100000">
                <a:srgbClr val="FFBF00"/>
              </a:gs>
            </a:gsLst>
            <a:lin ang="8100000" scaled="1"/>
            <a:tileRect/>
          </a:gradFill>
          <a:ln w="25400">
            <a:gradFill flip="none" rotWithShape="1">
              <a:gsLst>
                <a:gs pos="80000">
                  <a:srgbClr val="FFFF00"/>
                </a:gs>
                <a:gs pos="2000">
                  <a:srgbClr val="FFFF00">
                    <a:lumMod val="31000"/>
                    <a:lumOff val="69000"/>
                  </a:srgbClr>
                </a:gs>
                <a:gs pos="33000">
                  <a:srgbClr val="FF7A00"/>
                </a:gs>
                <a:gs pos="54000">
                  <a:srgbClr val="FF0300"/>
                </a:gs>
                <a:gs pos="100000">
                  <a:srgbClr val="4D0808"/>
                </a:gs>
              </a:gsLst>
              <a:lin ang="17400000" scaled="0"/>
              <a:tileRect/>
            </a:gra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TextBox 43"/>
          <p:cNvSpPr txBox="1"/>
          <p:nvPr/>
        </p:nvSpPr>
        <p:spPr>
          <a:xfrm>
            <a:off x="4427984" y="1549498"/>
            <a:ext cx="4608512" cy="700769"/>
          </a:xfrm>
          <a:prstGeom prst="rect">
            <a:avLst/>
          </a:prstGeom>
          <a:noFill/>
        </p:spPr>
        <p:txBody>
          <a:bodyPr wrap="square" rtlCol="0">
            <a:spAutoFit/>
          </a:bodyPr>
          <a:lstStyle>
            <a:defPPr>
              <a:defRPr lang="zh-CN"/>
            </a:defPPr>
            <a:lvl1pPr algn="ctr">
              <a:defRPr sz="8800" b="1">
                <a:gradFill flip="none" rotWithShape="1">
                  <a:gsLst>
                    <a:gs pos="50000">
                      <a:srgbClr val="FFFF00"/>
                    </a:gs>
                    <a:gs pos="74000">
                      <a:schemeClr val="accent6">
                        <a:lumMod val="0"/>
                        <a:lumOff val="100000"/>
                      </a:schemeClr>
                    </a:gs>
                    <a:gs pos="7000">
                      <a:srgbClr val="FFC000"/>
                    </a:gs>
                  </a:gsLst>
                  <a:lin ang="16200000" scaled="1"/>
                  <a:tileRect/>
                </a:gradFill>
                <a:effectLst>
                  <a:outerShdw blurRad="101600" dist="38100" dir="5400000" algn="t" rotWithShape="0">
                    <a:prstClr val="black"/>
                  </a:outerShdw>
                </a:effectLst>
                <a:latin typeface="微软雅黑" panose="020B0503020204020204" pitchFamily="34" charset="-122"/>
                <a:ea typeface="微软雅黑" panose="020B0503020204020204" pitchFamily="34" charset="-122"/>
              </a:defRPr>
            </a:lvl1pPr>
          </a:lstStyle>
          <a:p>
            <a:pPr algn="l">
              <a:lnSpc>
                <a:spcPct val="120000"/>
              </a:lnSpc>
            </a:pPr>
            <a:r>
              <a:rPr lang="zh-CN" altLang="en-US" sz="3600" dirty="0" smtClean="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effectLst/>
              </a:rPr>
              <a:t>一等奖：</a:t>
            </a:r>
            <a:r>
              <a:rPr lang="en-US" altLang="zh-CN" sz="3600" dirty="0" smtClean="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effectLst/>
              </a:rPr>
              <a:t>iPhone6s</a:t>
            </a:r>
          </a:p>
        </p:txBody>
      </p:sp>
      <p:pic>
        <p:nvPicPr>
          <p:cNvPr id="78"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37066" y="753522"/>
            <a:ext cx="4809066" cy="3330396"/>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4427984" y="2237665"/>
            <a:ext cx="4608512" cy="700769"/>
          </a:xfrm>
          <a:prstGeom prst="rect">
            <a:avLst/>
          </a:prstGeom>
          <a:noFill/>
        </p:spPr>
        <p:txBody>
          <a:bodyPr wrap="square" rtlCol="0">
            <a:spAutoFit/>
          </a:bodyPr>
          <a:lstStyle>
            <a:defPPr>
              <a:defRPr lang="zh-CN"/>
            </a:defPPr>
            <a:lvl1pPr algn="ctr">
              <a:defRPr sz="8800" b="1">
                <a:gradFill flip="none" rotWithShape="1">
                  <a:gsLst>
                    <a:gs pos="50000">
                      <a:srgbClr val="FFFF00"/>
                    </a:gs>
                    <a:gs pos="74000">
                      <a:schemeClr val="accent6">
                        <a:lumMod val="0"/>
                        <a:lumOff val="100000"/>
                      </a:schemeClr>
                    </a:gs>
                    <a:gs pos="7000">
                      <a:srgbClr val="FFC000"/>
                    </a:gs>
                  </a:gsLst>
                  <a:lin ang="16200000" scaled="1"/>
                  <a:tileRect/>
                </a:gradFill>
                <a:effectLst>
                  <a:outerShdw blurRad="101600" dist="38100" dir="5400000" algn="t" rotWithShape="0">
                    <a:prstClr val="black"/>
                  </a:outerShdw>
                </a:effectLst>
                <a:latin typeface="微软雅黑" panose="020B0503020204020204" pitchFamily="34" charset="-122"/>
                <a:ea typeface="微软雅黑" panose="020B0503020204020204" pitchFamily="34" charset="-122"/>
              </a:defRPr>
            </a:lvl1pPr>
          </a:lstStyle>
          <a:p>
            <a:pPr algn="l">
              <a:lnSpc>
                <a:spcPct val="120000"/>
              </a:lnSpc>
            </a:pPr>
            <a:r>
              <a:rPr lang="zh-CN" altLang="en-US" sz="36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effectLst/>
              </a:rPr>
              <a:t>二等奖</a:t>
            </a:r>
            <a:r>
              <a:rPr lang="zh-CN" altLang="en-US" sz="3600" dirty="0" smtClean="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effectLst/>
              </a:rPr>
              <a:t>：</a:t>
            </a:r>
            <a:r>
              <a:rPr lang="en-US" altLang="zh-CN" sz="3600" dirty="0" smtClean="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effectLst/>
              </a:rPr>
              <a:t>iPad </a:t>
            </a:r>
            <a:r>
              <a:rPr lang="en-US" altLang="zh-CN" sz="36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effectLst/>
              </a:rPr>
              <a:t>air2</a:t>
            </a:r>
          </a:p>
        </p:txBody>
      </p:sp>
      <p:sp>
        <p:nvSpPr>
          <p:cNvPr id="7" name="TextBox 6"/>
          <p:cNvSpPr txBox="1"/>
          <p:nvPr/>
        </p:nvSpPr>
        <p:spPr>
          <a:xfrm>
            <a:off x="4427984" y="2938434"/>
            <a:ext cx="4608512" cy="700769"/>
          </a:xfrm>
          <a:prstGeom prst="rect">
            <a:avLst/>
          </a:prstGeom>
          <a:noFill/>
        </p:spPr>
        <p:txBody>
          <a:bodyPr wrap="square" rtlCol="0">
            <a:spAutoFit/>
          </a:bodyPr>
          <a:lstStyle>
            <a:defPPr>
              <a:defRPr lang="zh-CN"/>
            </a:defPPr>
            <a:lvl1pPr algn="ctr">
              <a:defRPr sz="8800" b="1">
                <a:gradFill flip="none" rotWithShape="1">
                  <a:gsLst>
                    <a:gs pos="50000">
                      <a:srgbClr val="FFFF00"/>
                    </a:gs>
                    <a:gs pos="74000">
                      <a:schemeClr val="accent6">
                        <a:lumMod val="0"/>
                        <a:lumOff val="100000"/>
                      </a:schemeClr>
                    </a:gs>
                    <a:gs pos="7000">
                      <a:srgbClr val="FFC000"/>
                    </a:gs>
                  </a:gsLst>
                  <a:lin ang="16200000" scaled="1"/>
                  <a:tileRect/>
                </a:gradFill>
                <a:effectLst>
                  <a:outerShdw blurRad="101600" dist="38100" dir="5400000" algn="t" rotWithShape="0">
                    <a:prstClr val="black"/>
                  </a:outerShdw>
                </a:effectLst>
                <a:latin typeface="微软雅黑" panose="020B0503020204020204" pitchFamily="34" charset="-122"/>
                <a:ea typeface="微软雅黑" panose="020B0503020204020204" pitchFamily="34" charset="-122"/>
              </a:defRPr>
            </a:lvl1pPr>
          </a:lstStyle>
          <a:p>
            <a:pPr algn="l">
              <a:lnSpc>
                <a:spcPct val="120000"/>
              </a:lnSpc>
            </a:pPr>
            <a:r>
              <a:rPr lang="zh-CN" altLang="en-US" sz="36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effectLst/>
              </a:rPr>
              <a:t>三等奖</a:t>
            </a:r>
            <a:r>
              <a:rPr lang="zh-CN" altLang="en-US" sz="3600" dirty="0" smtClean="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effectLst/>
              </a:rPr>
              <a:t>：加湿器一个</a:t>
            </a:r>
            <a:endParaRPr lang="en-US" altLang="zh-CN" sz="36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effectLst/>
            </a:endParaRPr>
          </a:p>
        </p:txBody>
      </p:sp>
      <p:grpSp>
        <p:nvGrpSpPr>
          <p:cNvPr id="8" name="Group 7"/>
          <p:cNvGrpSpPr>
            <a:grpSpLocks/>
          </p:cNvGrpSpPr>
          <p:nvPr/>
        </p:nvGrpSpPr>
        <p:grpSpPr bwMode="auto">
          <a:xfrm>
            <a:off x="-4068960" y="-668610"/>
            <a:ext cx="6735984" cy="6433488"/>
            <a:chOff x="0" y="0"/>
            <a:chExt cx="2208" cy="2208"/>
          </a:xfrm>
        </p:grpSpPr>
        <p:sp>
          <p:nvSpPr>
            <p:cNvPr id="9" name="Oval 8"/>
            <p:cNvSpPr>
              <a:spLocks noChangeArrowheads="1"/>
            </p:cNvSpPr>
            <p:nvPr/>
          </p:nvSpPr>
          <p:spPr bwMode="auto">
            <a:xfrm>
              <a:off x="0" y="76"/>
              <a:ext cx="2132" cy="2132"/>
            </a:xfrm>
            <a:prstGeom prst="ellipse">
              <a:avLst/>
            </a:prstGeom>
            <a:gradFill rotWithShape="1">
              <a:gsLst>
                <a:gs pos="0">
                  <a:schemeClr val="bg1"/>
                </a:gs>
                <a:gs pos="100000">
                  <a:schemeClr val="tx1">
                    <a:alpha val="0"/>
                  </a:scheme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nvGrpSpPr>
            <p:cNvPr id="10" name="Group 9"/>
            <p:cNvGrpSpPr>
              <a:grpSpLocks noChangeAspect="1"/>
            </p:cNvGrpSpPr>
            <p:nvPr/>
          </p:nvGrpSpPr>
          <p:grpSpPr bwMode="auto">
            <a:xfrm>
              <a:off x="0" y="0"/>
              <a:ext cx="2208" cy="2208"/>
              <a:chOff x="0" y="0"/>
              <a:chExt cx="2208" cy="2208"/>
            </a:xfrm>
          </p:grpSpPr>
          <p:grpSp>
            <p:nvGrpSpPr>
              <p:cNvPr id="11" name="Group 10"/>
              <p:cNvGrpSpPr>
                <a:grpSpLocks noChangeAspect="1"/>
              </p:cNvGrpSpPr>
              <p:nvPr/>
            </p:nvGrpSpPr>
            <p:grpSpPr bwMode="auto">
              <a:xfrm>
                <a:off x="0" y="0"/>
                <a:ext cx="2208" cy="2208"/>
                <a:chOff x="0" y="0"/>
                <a:chExt cx="2208" cy="2208"/>
              </a:xfrm>
            </p:grpSpPr>
            <p:grpSp>
              <p:nvGrpSpPr>
                <p:cNvPr id="27" name="Group 11"/>
                <p:cNvGrpSpPr>
                  <a:grpSpLocks noChangeAspect="1"/>
                </p:cNvGrpSpPr>
                <p:nvPr/>
              </p:nvGrpSpPr>
              <p:grpSpPr bwMode="auto">
                <a:xfrm>
                  <a:off x="0" y="0"/>
                  <a:ext cx="2208" cy="2202"/>
                  <a:chOff x="0" y="0"/>
                  <a:chExt cx="1429" cy="1429"/>
                </a:xfrm>
              </p:grpSpPr>
              <p:grpSp>
                <p:nvGrpSpPr>
                  <p:cNvPr id="35" name="Group 12"/>
                  <p:cNvGrpSpPr>
                    <a:grpSpLocks noChangeAspect="1"/>
                  </p:cNvGrpSpPr>
                  <p:nvPr/>
                </p:nvGrpSpPr>
                <p:grpSpPr bwMode="auto">
                  <a:xfrm>
                    <a:off x="686" y="0"/>
                    <a:ext cx="56" cy="1429"/>
                    <a:chOff x="0" y="0"/>
                    <a:chExt cx="56" cy="1429"/>
                  </a:xfrm>
                </p:grpSpPr>
                <p:sp>
                  <p:nvSpPr>
                    <p:cNvPr id="41" name="AutoShape 13"/>
                    <p:cNvSpPr>
                      <a:spLocks noChangeAspect="1" noChangeArrowheads="1"/>
                    </p:cNvSpPr>
                    <p:nvPr/>
                  </p:nvSpPr>
                  <p:spPr bwMode="auto">
                    <a:xfrm>
                      <a:off x="0" y="0"/>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42" name="AutoShape 14"/>
                    <p:cNvSpPr>
                      <a:spLocks noChangeAspect="1" noChangeArrowheads="1"/>
                    </p:cNvSpPr>
                    <p:nvPr/>
                  </p:nvSpPr>
                  <p:spPr bwMode="auto">
                    <a:xfrm flipV="1">
                      <a:off x="0" y="714"/>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grpSp>
                <p:nvGrpSpPr>
                  <p:cNvPr id="36" name="Group 15"/>
                  <p:cNvGrpSpPr>
                    <a:grpSpLocks noChangeAspect="1"/>
                  </p:cNvGrpSpPr>
                  <p:nvPr/>
                </p:nvGrpSpPr>
                <p:grpSpPr bwMode="auto">
                  <a:xfrm rot="5400000">
                    <a:off x="687" y="-1"/>
                    <a:ext cx="56" cy="1429"/>
                    <a:chOff x="0" y="0"/>
                    <a:chExt cx="56" cy="1429"/>
                  </a:xfrm>
                </p:grpSpPr>
                <p:sp>
                  <p:nvSpPr>
                    <p:cNvPr id="37" name="AutoShape 16"/>
                    <p:cNvSpPr>
                      <a:spLocks noChangeAspect="1" noChangeArrowheads="1"/>
                    </p:cNvSpPr>
                    <p:nvPr/>
                  </p:nvSpPr>
                  <p:spPr bwMode="auto">
                    <a:xfrm>
                      <a:off x="0" y="0"/>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40" name="AutoShape 17"/>
                    <p:cNvSpPr>
                      <a:spLocks noChangeAspect="1" noChangeArrowheads="1"/>
                    </p:cNvSpPr>
                    <p:nvPr/>
                  </p:nvSpPr>
                  <p:spPr bwMode="auto">
                    <a:xfrm flipV="1">
                      <a:off x="0" y="714"/>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grpSp>
            <p:grpSp>
              <p:nvGrpSpPr>
                <p:cNvPr id="28" name="Group 18"/>
                <p:cNvGrpSpPr>
                  <a:grpSpLocks noChangeAspect="1"/>
                </p:cNvGrpSpPr>
                <p:nvPr/>
              </p:nvGrpSpPr>
              <p:grpSpPr bwMode="auto">
                <a:xfrm rot="2700000">
                  <a:off x="-3" y="3"/>
                  <a:ext cx="2208" cy="2202"/>
                  <a:chOff x="0" y="0"/>
                  <a:chExt cx="1429" cy="1429"/>
                </a:xfrm>
              </p:grpSpPr>
              <p:grpSp>
                <p:nvGrpSpPr>
                  <p:cNvPr id="29" name="Group 19"/>
                  <p:cNvGrpSpPr>
                    <a:grpSpLocks noChangeAspect="1"/>
                  </p:cNvGrpSpPr>
                  <p:nvPr/>
                </p:nvGrpSpPr>
                <p:grpSpPr bwMode="auto">
                  <a:xfrm>
                    <a:off x="686" y="0"/>
                    <a:ext cx="56" cy="1429"/>
                    <a:chOff x="0" y="0"/>
                    <a:chExt cx="56" cy="1429"/>
                  </a:xfrm>
                </p:grpSpPr>
                <p:sp>
                  <p:nvSpPr>
                    <p:cNvPr id="33" name="AutoShape 20"/>
                    <p:cNvSpPr>
                      <a:spLocks noChangeAspect="1" noChangeArrowheads="1"/>
                    </p:cNvSpPr>
                    <p:nvPr/>
                  </p:nvSpPr>
                  <p:spPr bwMode="auto">
                    <a:xfrm>
                      <a:off x="0" y="0"/>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34" name="AutoShape 21"/>
                    <p:cNvSpPr>
                      <a:spLocks noChangeAspect="1" noChangeArrowheads="1"/>
                    </p:cNvSpPr>
                    <p:nvPr/>
                  </p:nvSpPr>
                  <p:spPr bwMode="auto">
                    <a:xfrm flipV="1">
                      <a:off x="0" y="714"/>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grpSp>
                <p:nvGrpSpPr>
                  <p:cNvPr id="30" name="Group 22"/>
                  <p:cNvGrpSpPr>
                    <a:grpSpLocks noChangeAspect="1"/>
                  </p:cNvGrpSpPr>
                  <p:nvPr/>
                </p:nvGrpSpPr>
                <p:grpSpPr bwMode="auto">
                  <a:xfrm rot="5400000">
                    <a:off x="687" y="-1"/>
                    <a:ext cx="56" cy="1429"/>
                    <a:chOff x="0" y="0"/>
                    <a:chExt cx="56" cy="1429"/>
                  </a:xfrm>
                </p:grpSpPr>
                <p:sp>
                  <p:nvSpPr>
                    <p:cNvPr id="31" name="AutoShape 23"/>
                    <p:cNvSpPr>
                      <a:spLocks noChangeAspect="1" noChangeArrowheads="1"/>
                    </p:cNvSpPr>
                    <p:nvPr/>
                  </p:nvSpPr>
                  <p:spPr bwMode="auto">
                    <a:xfrm>
                      <a:off x="0" y="0"/>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32" name="AutoShape 24"/>
                    <p:cNvSpPr>
                      <a:spLocks noChangeAspect="1" noChangeArrowheads="1"/>
                    </p:cNvSpPr>
                    <p:nvPr/>
                  </p:nvSpPr>
                  <p:spPr bwMode="auto">
                    <a:xfrm flipV="1">
                      <a:off x="0" y="714"/>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grpSp>
          </p:grpSp>
          <p:grpSp>
            <p:nvGrpSpPr>
              <p:cNvPr id="12" name="Group 25"/>
              <p:cNvGrpSpPr>
                <a:grpSpLocks noChangeAspect="1"/>
              </p:cNvGrpSpPr>
              <p:nvPr/>
            </p:nvGrpSpPr>
            <p:grpSpPr bwMode="auto">
              <a:xfrm rot="1320000">
                <a:off x="318" y="359"/>
                <a:ext cx="1546" cy="1546"/>
                <a:chOff x="0" y="0"/>
                <a:chExt cx="2208" cy="2208"/>
              </a:xfrm>
            </p:grpSpPr>
            <p:grpSp>
              <p:nvGrpSpPr>
                <p:cNvPr id="13" name="Group 26"/>
                <p:cNvGrpSpPr>
                  <a:grpSpLocks noChangeAspect="1"/>
                </p:cNvGrpSpPr>
                <p:nvPr/>
              </p:nvGrpSpPr>
              <p:grpSpPr bwMode="auto">
                <a:xfrm>
                  <a:off x="0" y="0"/>
                  <a:ext cx="2208" cy="2202"/>
                  <a:chOff x="0" y="0"/>
                  <a:chExt cx="1429" cy="1429"/>
                </a:xfrm>
              </p:grpSpPr>
              <p:grpSp>
                <p:nvGrpSpPr>
                  <p:cNvPr id="21" name="Group 27"/>
                  <p:cNvGrpSpPr>
                    <a:grpSpLocks noChangeAspect="1"/>
                  </p:cNvGrpSpPr>
                  <p:nvPr/>
                </p:nvGrpSpPr>
                <p:grpSpPr bwMode="auto">
                  <a:xfrm>
                    <a:off x="686" y="0"/>
                    <a:ext cx="56" cy="1429"/>
                    <a:chOff x="0" y="0"/>
                    <a:chExt cx="56" cy="1429"/>
                  </a:xfrm>
                </p:grpSpPr>
                <p:sp>
                  <p:nvSpPr>
                    <p:cNvPr id="25" name="AutoShape 28"/>
                    <p:cNvSpPr>
                      <a:spLocks noChangeAspect="1" noChangeArrowheads="1"/>
                    </p:cNvSpPr>
                    <p:nvPr/>
                  </p:nvSpPr>
                  <p:spPr bwMode="auto">
                    <a:xfrm>
                      <a:off x="0" y="0"/>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26" name="AutoShape 29"/>
                    <p:cNvSpPr>
                      <a:spLocks noChangeAspect="1" noChangeArrowheads="1"/>
                    </p:cNvSpPr>
                    <p:nvPr/>
                  </p:nvSpPr>
                  <p:spPr bwMode="auto">
                    <a:xfrm flipV="1">
                      <a:off x="0" y="714"/>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grpSp>
                <p:nvGrpSpPr>
                  <p:cNvPr id="22" name="Group 30"/>
                  <p:cNvGrpSpPr>
                    <a:grpSpLocks noChangeAspect="1"/>
                  </p:cNvGrpSpPr>
                  <p:nvPr/>
                </p:nvGrpSpPr>
                <p:grpSpPr bwMode="auto">
                  <a:xfrm rot="5400000">
                    <a:off x="687" y="-1"/>
                    <a:ext cx="56" cy="1429"/>
                    <a:chOff x="0" y="0"/>
                    <a:chExt cx="56" cy="1429"/>
                  </a:xfrm>
                </p:grpSpPr>
                <p:sp>
                  <p:nvSpPr>
                    <p:cNvPr id="23" name="AutoShape 31"/>
                    <p:cNvSpPr>
                      <a:spLocks noChangeAspect="1" noChangeArrowheads="1"/>
                    </p:cNvSpPr>
                    <p:nvPr/>
                  </p:nvSpPr>
                  <p:spPr bwMode="auto">
                    <a:xfrm>
                      <a:off x="0" y="0"/>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24" name="AutoShape 32"/>
                    <p:cNvSpPr>
                      <a:spLocks noChangeAspect="1" noChangeArrowheads="1"/>
                    </p:cNvSpPr>
                    <p:nvPr/>
                  </p:nvSpPr>
                  <p:spPr bwMode="auto">
                    <a:xfrm flipV="1">
                      <a:off x="0" y="714"/>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grpSp>
            <p:grpSp>
              <p:nvGrpSpPr>
                <p:cNvPr id="14" name="Group 33"/>
                <p:cNvGrpSpPr>
                  <a:grpSpLocks noChangeAspect="1"/>
                </p:cNvGrpSpPr>
                <p:nvPr/>
              </p:nvGrpSpPr>
              <p:grpSpPr bwMode="auto">
                <a:xfrm rot="2700000">
                  <a:off x="-3" y="3"/>
                  <a:ext cx="2208" cy="2202"/>
                  <a:chOff x="0" y="0"/>
                  <a:chExt cx="1429" cy="1429"/>
                </a:xfrm>
              </p:grpSpPr>
              <p:grpSp>
                <p:nvGrpSpPr>
                  <p:cNvPr id="15" name="Group 34"/>
                  <p:cNvGrpSpPr>
                    <a:grpSpLocks noChangeAspect="1"/>
                  </p:cNvGrpSpPr>
                  <p:nvPr/>
                </p:nvGrpSpPr>
                <p:grpSpPr bwMode="auto">
                  <a:xfrm>
                    <a:off x="686" y="0"/>
                    <a:ext cx="56" cy="1429"/>
                    <a:chOff x="0" y="0"/>
                    <a:chExt cx="56" cy="1429"/>
                  </a:xfrm>
                </p:grpSpPr>
                <p:sp>
                  <p:nvSpPr>
                    <p:cNvPr id="19" name="AutoShape 35"/>
                    <p:cNvSpPr>
                      <a:spLocks noChangeAspect="1" noChangeArrowheads="1"/>
                    </p:cNvSpPr>
                    <p:nvPr/>
                  </p:nvSpPr>
                  <p:spPr bwMode="auto">
                    <a:xfrm>
                      <a:off x="0" y="0"/>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20" name="AutoShape 36"/>
                    <p:cNvSpPr>
                      <a:spLocks noChangeAspect="1" noChangeArrowheads="1"/>
                    </p:cNvSpPr>
                    <p:nvPr/>
                  </p:nvSpPr>
                  <p:spPr bwMode="auto">
                    <a:xfrm flipV="1">
                      <a:off x="0" y="714"/>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grpSp>
                <p:nvGrpSpPr>
                  <p:cNvPr id="16" name="Group 37"/>
                  <p:cNvGrpSpPr>
                    <a:grpSpLocks noChangeAspect="1"/>
                  </p:cNvGrpSpPr>
                  <p:nvPr/>
                </p:nvGrpSpPr>
                <p:grpSpPr bwMode="auto">
                  <a:xfrm rot="5400000">
                    <a:off x="687" y="-1"/>
                    <a:ext cx="56" cy="1429"/>
                    <a:chOff x="0" y="0"/>
                    <a:chExt cx="56" cy="1429"/>
                  </a:xfrm>
                </p:grpSpPr>
                <p:sp>
                  <p:nvSpPr>
                    <p:cNvPr id="17" name="AutoShape 38"/>
                    <p:cNvSpPr>
                      <a:spLocks noChangeAspect="1" noChangeArrowheads="1"/>
                    </p:cNvSpPr>
                    <p:nvPr/>
                  </p:nvSpPr>
                  <p:spPr bwMode="auto">
                    <a:xfrm>
                      <a:off x="0" y="0"/>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18" name="AutoShape 39"/>
                    <p:cNvSpPr>
                      <a:spLocks noChangeAspect="1" noChangeArrowheads="1"/>
                    </p:cNvSpPr>
                    <p:nvPr/>
                  </p:nvSpPr>
                  <p:spPr bwMode="auto">
                    <a:xfrm flipV="1">
                      <a:off x="0" y="714"/>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grpSp>
          </p:grpSp>
        </p:grpSp>
      </p:grpSp>
    </p:spTree>
    <p:extLst>
      <p:ext uri="{BB962C8B-B14F-4D97-AF65-F5344CB8AC3E}">
        <p14:creationId xmlns:p14="http://schemas.microsoft.com/office/powerpoint/2010/main" val="755625312"/>
      </p:ext>
    </p:extLst>
  </p:cSld>
  <p:clrMapOvr>
    <a:masterClrMapping/>
  </p:clrMapOvr>
  <mc:AlternateContent xmlns:mc="http://schemas.openxmlformats.org/markup-compatibility/2006" xmlns:p14="http://schemas.microsoft.com/office/powerpoint/2010/main">
    <mc:Choice Requires="p14">
      <p:transition spd="slow" p14:dur="1200" advClick="0" advTm="3000">
        <p14:prism dir="u"/>
      </p:transition>
    </mc:Choice>
    <mc:Fallback xmlns="">
      <p:transition spd="slow" advClick="0"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14:presetBounceEnd="85714">
                                      <p:stCondLst>
                                        <p:cond delay="0"/>
                                      </p:stCondLst>
                                      <p:childTnLst>
                                        <p:set>
                                          <p:cBhvr>
                                            <p:cTn id="6" dur="1" fill="hold">
                                              <p:stCondLst>
                                                <p:cond delay="0"/>
                                              </p:stCondLst>
                                            </p:cTn>
                                            <p:tgtEl>
                                              <p:spTgt spid="78"/>
                                            </p:tgtEl>
                                            <p:attrNameLst>
                                              <p:attrName>style.visibility</p:attrName>
                                            </p:attrNameLst>
                                          </p:cBhvr>
                                          <p:to>
                                            <p:strVal val="visible"/>
                                          </p:to>
                                        </p:set>
                                        <p:anim calcmode="lin" valueType="num" p14:bounceEnd="85714">
                                          <p:cBhvr additive="base">
                                            <p:cTn id="7" dur="1000" fill="hold"/>
                                            <p:tgtEl>
                                              <p:spTgt spid="78"/>
                                            </p:tgtEl>
                                            <p:attrNameLst>
                                              <p:attrName>ppt_x</p:attrName>
                                            </p:attrNameLst>
                                          </p:cBhvr>
                                          <p:tavLst>
                                            <p:tav tm="0">
                                              <p:val>
                                                <p:strVal val="#ppt_x"/>
                                              </p:val>
                                            </p:tav>
                                            <p:tav tm="100000">
                                              <p:val>
                                                <p:strVal val="#ppt_x"/>
                                              </p:val>
                                            </p:tav>
                                          </p:tavLst>
                                        </p:anim>
                                        <p:anim calcmode="lin" valueType="num" p14:bounceEnd="85714">
                                          <p:cBhvr additive="base">
                                            <p:cTn id="8" dur="1000" fill="hold"/>
                                            <p:tgtEl>
                                              <p:spTgt spid="78"/>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 presetClass="entr" presetSubtype="2" fill="hold" grpId="0" nodeType="afterEffect" p14:presetBounceEnd="48000">
                                      <p:stCondLst>
                                        <p:cond delay="0"/>
                                      </p:stCondLst>
                                      <p:childTnLst>
                                        <p:set>
                                          <p:cBhvr>
                                            <p:cTn id="11" dur="1" fill="hold">
                                              <p:stCondLst>
                                                <p:cond delay="0"/>
                                              </p:stCondLst>
                                            </p:cTn>
                                            <p:tgtEl>
                                              <p:spTgt spid="44"/>
                                            </p:tgtEl>
                                            <p:attrNameLst>
                                              <p:attrName>style.visibility</p:attrName>
                                            </p:attrNameLst>
                                          </p:cBhvr>
                                          <p:to>
                                            <p:strVal val="visible"/>
                                          </p:to>
                                        </p:set>
                                        <p:anim calcmode="lin" valueType="num" p14:bounceEnd="48000">
                                          <p:cBhvr additive="base">
                                            <p:cTn id="12" dur="1250" fill="hold"/>
                                            <p:tgtEl>
                                              <p:spTgt spid="44"/>
                                            </p:tgtEl>
                                            <p:attrNameLst>
                                              <p:attrName>ppt_x</p:attrName>
                                            </p:attrNameLst>
                                          </p:cBhvr>
                                          <p:tavLst>
                                            <p:tav tm="0">
                                              <p:val>
                                                <p:strVal val="1+#ppt_w/2"/>
                                              </p:val>
                                            </p:tav>
                                            <p:tav tm="100000">
                                              <p:val>
                                                <p:strVal val="#ppt_x"/>
                                              </p:val>
                                            </p:tav>
                                          </p:tavLst>
                                        </p:anim>
                                        <p:anim calcmode="lin" valueType="num" p14:bounceEnd="48000">
                                          <p:cBhvr additive="base">
                                            <p:cTn id="13" dur="1250" fill="hold"/>
                                            <p:tgtEl>
                                              <p:spTgt spid="44"/>
                                            </p:tgtEl>
                                            <p:attrNameLst>
                                              <p:attrName>ppt_y</p:attrName>
                                            </p:attrNameLst>
                                          </p:cBhvr>
                                          <p:tavLst>
                                            <p:tav tm="0">
                                              <p:val>
                                                <p:strVal val="#ppt_y"/>
                                              </p:val>
                                            </p:tav>
                                            <p:tav tm="100000">
                                              <p:val>
                                                <p:strVal val="#ppt_y"/>
                                              </p:val>
                                            </p:tav>
                                          </p:tavLst>
                                        </p:anim>
                                      </p:childTnLst>
                                    </p:cTn>
                                  </p:par>
                                </p:childTnLst>
                              </p:cTn>
                            </p:par>
                            <p:par>
                              <p:cTn id="14" fill="hold">
                                <p:stCondLst>
                                  <p:cond delay="2250"/>
                                </p:stCondLst>
                                <p:childTnLst>
                                  <p:par>
                                    <p:cTn id="15" presetID="2" presetClass="entr" presetSubtype="2" fill="hold" grpId="0" nodeType="afterEffect" p14:presetBounceEnd="48000">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14:bounceEnd="48000">
                                          <p:cBhvr additive="base">
                                            <p:cTn id="17" dur="1250" fill="hold"/>
                                            <p:tgtEl>
                                              <p:spTgt spid="6"/>
                                            </p:tgtEl>
                                            <p:attrNameLst>
                                              <p:attrName>ppt_x</p:attrName>
                                            </p:attrNameLst>
                                          </p:cBhvr>
                                          <p:tavLst>
                                            <p:tav tm="0">
                                              <p:val>
                                                <p:strVal val="1+#ppt_w/2"/>
                                              </p:val>
                                            </p:tav>
                                            <p:tav tm="100000">
                                              <p:val>
                                                <p:strVal val="#ppt_x"/>
                                              </p:val>
                                            </p:tav>
                                          </p:tavLst>
                                        </p:anim>
                                        <p:anim calcmode="lin" valueType="num" p14:bounceEnd="48000">
                                          <p:cBhvr additive="base">
                                            <p:cTn id="18" dur="125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3500"/>
                                </p:stCondLst>
                                <p:childTnLst>
                                  <p:par>
                                    <p:cTn id="20" presetID="2" presetClass="entr" presetSubtype="2" fill="hold" grpId="0" nodeType="afterEffect" p14:presetBounceEnd="48000">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14:bounceEnd="48000">
                                          <p:cBhvr additive="base">
                                            <p:cTn id="22" dur="1250" fill="hold"/>
                                            <p:tgtEl>
                                              <p:spTgt spid="7"/>
                                            </p:tgtEl>
                                            <p:attrNameLst>
                                              <p:attrName>ppt_x</p:attrName>
                                            </p:attrNameLst>
                                          </p:cBhvr>
                                          <p:tavLst>
                                            <p:tav tm="0">
                                              <p:val>
                                                <p:strVal val="1+#ppt_w/2"/>
                                              </p:val>
                                            </p:tav>
                                            <p:tav tm="100000">
                                              <p:val>
                                                <p:strVal val="#ppt_x"/>
                                              </p:val>
                                            </p:tav>
                                          </p:tavLst>
                                        </p:anim>
                                        <p:anim calcmode="lin" valueType="num" p14:bounceEnd="48000">
                                          <p:cBhvr additive="base">
                                            <p:cTn id="23" dur="1250" fill="hold"/>
                                            <p:tgtEl>
                                              <p:spTgt spid="7"/>
                                            </p:tgtEl>
                                            <p:attrNameLst>
                                              <p:attrName>ppt_y</p:attrName>
                                            </p:attrNameLst>
                                          </p:cBhvr>
                                          <p:tavLst>
                                            <p:tav tm="0">
                                              <p:val>
                                                <p:strVal val="#ppt_y"/>
                                              </p:val>
                                            </p:tav>
                                            <p:tav tm="100000">
                                              <p:val>
                                                <p:strVal val="#ppt_y"/>
                                              </p:val>
                                            </p:tav>
                                          </p:tavLst>
                                        </p:anim>
                                      </p:childTnLst>
                                    </p:cTn>
                                  </p:par>
                                </p:childTnLst>
                              </p:cTn>
                            </p:par>
                            <p:par>
                              <p:cTn id="24" fill="hold">
                                <p:stCondLst>
                                  <p:cond delay="4750"/>
                                </p:stCondLst>
                                <p:childTnLst>
                                  <p:par>
                                    <p:cTn id="25" presetID="2" presetClass="entr" presetSubtype="8"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2000" fill="hold"/>
                                            <p:tgtEl>
                                              <p:spTgt spid="8"/>
                                            </p:tgtEl>
                                            <p:attrNameLst>
                                              <p:attrName>ppt_x</p:attrName>
                                            </p:attrNameLst>
                                          </p:cBhvr>
                                          <p:tavLst>
                                            <p:tav tm="0">
                                              <p:val>
                                                <p:strVal val="0-#ppt_w/2"/>
                                              </p:val>
                                            </p:tav>
                                            <p:tav tm="100000">
                                              <p:val>
                                                <p:strVal val="#ppt_x"/>
                                              </p:val>
                                            </p:tav>
                                          </p:tavLst>
                                        </p:anim>
                                        <p:anim calcmode="lin" valueType="num">
                                          <p:cBhvr additive="base">
                                            <p:cTn id="28" dur="2000" fill="hold"/>
                                            <p:tgtEl>
                                              <p:spTgt spid="8"/>
                                            </p:tgtEl>
                                            <p:attrNameLst>
                                              <p:attrName>ppt_y</p:attrName>
                                            </p:attrNameLst>
                                          </p:cBhvr>
                                          <p:tavLst>
                                            <p:tav tm="0">
                                              <p:val>
                                                <p:strVal val="#ppt_y"/>
                                              </p:val>
                                            </p:tav>
                                            <p:tav tm="100000">
                                              <p:val>
                                                <p:strVal val="#ppt_y"/>
                                              </p:val>
                                            </p:tav>
                                          </p:tavLst>
                                        </p:anim>
                                      </p:childTnLst>
                                    </p:cTn>
                                  </p:par>
                                  <p:par>
                                    <p:cTn id="29" presetID="0" presetClass="path" presetSubtype="0" accel="50000" decel="50000" fill="hold" nodeType="withEffect">
                                      <p:stCondLst>
                                        <p:cond delay="250"/>
                                      </p:stCondLst>
                                      <p:childTnLst>
                                        <p:animMotion origin="layout" path="M 8.33333E-7 4.44444E-6 L 1.08802 0.00583 " pathEditMode="relative" rAng="0" ptsTypes="AA">
                                          <p:cBhvr>
                                            <p:cTn id="30" dur="2000" fill="hold"/>
                                            <p:tgtEl>
                                              <p:spTgt spid="8"/>
                                            </p:tgtEl>
                                            <p:attrNameLst>
                                              <p:attrName>ppt_x,ppt_y</p:attrName>
                                            </p:attrNameLst>
                                          </p:cBhvr>
                                          <p:rCtr x="54392" y="278"/>
                                        </p:animMotion>
                                      </p:childTnLst>
                                    </p:cTn>
                                  </p:par>
                                  <p:par>
                                    <p:cTn id="31" presetID="8" presetClass="emph" presetSubtype="0" repeatCount="2000" fill="hold" nodeType="withEffect">
                                      <p:stCondLst>
                                        <p:cond delay="500"/>
                                      </p:stCondLst>
                                      <p:childTnLst>
                                        <p:animRot by="21600000">
                                          <p:cBhvr>
                                            <p:cTn id="32" dur="600" fill="hold"/>
                                            <p:tgtEl>
                                              <p:spTgt spid="8"/>
                                            </p:tgtEl>
                                            <p:attrNameLst>
                                              <p:attrName>r</p:attrName>
                                            </p:attrNameLst>
                                          </p:cBhvr>
                                        </p:animRot>
                                      </p:childTnLst>
                                    </p:cTn>
                                  </p:par>
                                  <p:par>
                                    <p:cTn id="33" presetID="10" presetClass="exit" presetSubtype="0" fill="hold" nodeType="withEffect">
                                      <p:stCondLst>
                                        <p:cond delay="2250"/>
                                      </p:stCondLst>
                                      <p:childTnLst>
                                        <p:animEffect transition="out" filter="fade">
                                          <p:cBhvr>
                                            <p:cTn id="34" dur="500"/>
                                            <p:tgtEl>
                                              <p:spTgt spid="8"/>
                                            </p:tgtEl>
                                          </p:cBhvr>
                                        </p:animEffect>
                                        <p:set>
                                          <p:cBhvr>
                                            <p:cTn id="35"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6" grpId="0"/>
          <p:bldP spid="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78"/>
                                            </p:tgtEl>
                                            <p:attrNameLst>
                                              <p:attrName>style.visibility</p:attrName>
                                            </p:attrNameLst>
                                          </p:cBhvr>
                                          <p:to>
                                            <p:strVal val="visible"/>
                                          </p:to>
                                        </p:set>
                                        <p:anim calcmode="lin" valueType="num">
                                          <p:cBhvr additive="base">
                                            <p:cTn id="7" dur="1000" fill="hold"/>
                                            <p:tgtEl>
                                              <p:spTgt spid="78"/>
                                            </p:tgtEl>
                                            <p:attrNameLst>
                                              <p:attrName>ppt_x</p:attrName>
                                            </p:attrNameLst>
                                          </p:cBhvr>
                                          <p:tavLst>
                                            <p:tav tm="0">
                                              <p:val>
                                                <p:strVal val="#ppt_x"/>
                                              </p:val>
                                            </p:tav>
                                            <p:tav tm="100000">
                                              <p:val>
                                                <p:strVal val="#ppt_x"/>
                                              </p:val>
                                            </p:tav>
                                          </p:tavLst>
                                        </p:anim>
                                        <p:anim calcmode="lin" valueType="num">
                                          <p:cBhvr additive="base">
                                            <p:cTn id="8" dur="1000" fill="hold"/>
                                            <p:tgtEl>
                                              <p:spTgt spid="78"/>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 presetClass="entr" presetSubtype="2" fill="hold" grpId="0" nodeType="afterEffect">
                                      <p:stCondLst>
                                        <p:cond delay="0"/>
                                      </p:stCondLst>
                                      <p:childTnLst>
                                        <p:set>
                                          <p:cBhvr>
                                            <p:cTn id="11" dur="1" fill="hold">
                                              <p:stCondLst>
                                                <p:cond delay="0"/>
                                              </p:stCondLst>
                                            </p:cTn>
                                            <p:tgtEl>
                                              <p:spTgt spid="44"/>
                                            </p:tgtEl>
                                            <p:attrNameLst>
                                              <p:attrName>style.visibility</p:attrName>
                                            </p:attrNameLst>
                                          </p:cBhvr>
                                          <p:to>
                                            <p:strVal val="visible"/>
                                          </p:to>
                                        </p:set>
                                        <p:anim calcmode="lin" valueType="num">
                                          <p:cBhvr additive="base">
                                            <p:cTn id="12" dur="1250" fill="hold"/>
                                            <p:tgtEl>
                                              <p:spTgt spid="44"/>
                                            </p:tgtEl>
                                            <p:attrNameLst>
                                              <p:attrName>ppt_x</p:attrName>
                                            </p:attrNameLst>
                                          </p:cBhvr>
                                          <p:tavLst>
                                            <p:tav tm="0">
                                              <p:val>
                                                <p:strVal val="1+#ppt_w/2"/>
                                              </p:val>
                                            </p:tav>
                                            <p:tav tm="100000">
                                              <p:val>
                                                <p:strVal val="#ppt_x"/>
                                              </p:val>
                                            </p:tav>
                                          </p:tavLst>
                                        </p:anim>
                                        <p:anim calcmode="lin" valueType="num">
                                          <p:cBhvr additive="base">
                                            <p:cTn id="13" dur="1250" fill="hold"/>
                                            <p:tgtEl>
                                              <p:spTgt spid="44"/>
                                            </p:tgtEl>
                                            <p:attrNameLst>
                                              <p:attrName>ppt_y</p:attrName>
                                            </p:attrNameLst>
                                          </p:cBhvr>
                                          <p:tavLst>
                                            <p:tav tm="0">
                                              <p:val>
                                                <p:strVal val="#ppt_y"/>
                                              </p:val>
                                            </p:tav>
                                            <p:tav tm="100000">
                                              <p:val>
                                                <p:strVal val="#ppt_y"/>
                                              </p:val>
                                            </p:tav>
                                          </p:tavLst>
                                        </p:anim>
                                      </p:childTnLst>
                                    </p:cTn>
                                  </p:par>
                                </p:childTnLst>
                              </p:cTn>
                            </p:par>
                            <p:par>
                              <p:cTn id="14" fill="hold">
                                <p:stCondLst>
                                  <p:cond delay="2250"/>
                                </p:stCondLst>
                                <p:childTnLst>
                                  <p:par>
                                    <p:cTn id="15" presetID="2" presetClass="entr" presetSubtype="2"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1250" fill="hold"/>
                                            <p:tgtEl>
                                              <p:spTgt spid="6"/>
                                            </p:tgtEl>
                                            <p:attrNameLst>
                                              <p:attrName>ppt_x</p:attrName>
                                            </p:attrNameLst>
                                          </p:cBhvr>
                                          <p:tavLst>
                                            <p:tav tm="0">
                                              <p:val>
                                                <p:strVal val="1+#ppt_w/2"/>
                                              </p:val>
                                            </p:tav>
                                            <p:tav tm="100000">
                                              <p:val>
                                                <p:strVal val="#ppt_x"/>
                                              </p:val>
                                            </p:tav>
                                          </p:tavLst>
                                        </p:anim>
                                        <p:anim calcmode="lin" valueType="num">
                                          <p:cBhvr additive="base">
                                            <p:cTn id="18" dur="125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3500"/>
                                </p:stCondLst>
                                <p:childTnLst>
                                  <p:par>
                                    <p:cTn id="20" presetID="2" presetClass="entr" presetSubtype="2"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1250" fill="hold"/>
                                            <p:tgtEl>
                                              <p:spTgt spid="7"/>
                                            </p:tgtEl>
                                            <p:attrNameLst>
                                              <p:attrName>ppt_x</p:attrName>
                                            </p:attrNameLst>
                                          </p:cBhvr>
                                          <p:tavLst>
                                            <p:tav tm="0">
                                              <p:val>
                                                <p:strVal val="1+#ppt_w/2"/>
                                              </p:val>
                                            </p:tav>
                                            <p:tav tm="100000">
                                              <p:val>
                                                <p:strVal val="#ppt_x"/>
                                              </p:val>
                                            </p:tav>
                                          </p:tavLst>
                                        </p:anim>
                                        <p:anim calcmode="lin" valueType="num">
                                          <p:cBhvr additive="base">
                                            <p:cTn id="23" dur="1250" fill="hold"/>
                                            <p:tgtEl>
                                              <p:spTgt spid="7"/>
                                            </p:tgtEl>
                                            <p:attrNameLst>
                                              <p:attrName>ppt_y</p:attrName>
                                            </p:attrNameLst>
                                          </p:cBhvr>
                                          <p:tavLst>
                                            <p:tav tm="0">
                                              <p:val>
                                                <p:strVal val="#ppt_y"/>
                                              </p:val>
                                            </p:tav>
                                            <p:tav tm="100000">
                                              <p:val>
                                                <p:strVal val="#ppt_y"/>
                                              </p:val>
                                            </p:tav>
                                          </p:tavLst>
                                        </p:anim>
                                      </p:childTnLst>
                                    </p:cTn>
                                  </p:par>
                                </p:childTnLst>
                              </p:cTn>
                            </p:par>
                            <p:par>
                              <p:cTn id="24" fill="hold">
                                <p:stCondLst>
                                  <p:cond delay="4750"/>
                                </p:stCondLst>
                                <p:childTnLst>
                                  <p:par>
                                    <p:cTn id="25" presetID="2" presetClass="entr" presetSubtype="8"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2000" fill="hold"/>
                                            <p:tgtEl>
                                              <p:spTgt spid="8"/>
                                            </p:tgtEl>
                                            <p:attrNameLst>
                                              <p:attrName>ppt_x</p:attrName>
                                            </p:attrNameLst>
                                          </p:cBhvr>
                                          <p:tavLst>
                                            <p:tav tm="0">
                                              <p:val>
                                                <p:strVal val="0-#ppt_w/2"/>
                                              </p:val>
                                            </p:tav>
                                            <p:tav tm="100000">
                                              <p:val>
                                                <p:strVal val="#ppt_x"/>
                                              </p:val>
                                            </p:tav>
                                          </p:tavLst>
                                        </p:anim>
                                        <p:anim calcmode="lin" valueType="num">
                                          <p:cBhvr additive="base">
                                            <p:cTn id="28" dur="2000" fill="hold"/>
                                            <p:tgtEl>
                                              <p:spTgt spid="8"/>
                                            </p:tgtEl>
                                            <p:attrNameLst>
                                              <p:attrName>ppt_y</p:attrName>
                                            </p:attrNameLst>
                                          </p:cBhvr>
                                          <p:tavLst>
                                            <p:tav tm="0">
                                              <p:val>
                                                <p:strVal val="#ppt_y"/>
                                              </p:val>
                                            </p:tav>
                                            <p:tav tm="100000">
                                              <p:val>
                                                <p:strVal val="#ppt_y"/>
                                              </p:val>
                                            </p:tav>
                                          </p:tavLst>
                                        </p:anim>
                                      </p:childTnLst>
                                    </p:cTn>
                                  </p:par>
                                  <p:par>
                                    <p:cTn id="29" presetID="0" presetClass="path" presetSubtype="0" accel="50000" decel="50000" fill="hold" nodeType="withEffect">
                                      <p:stCondLst>
                                        <p:cond delay="250"/>
                                      </p:stCondLst>
                                      <p:childTnLst>
                                        <p:animMotion origin="layout" path="M 8.33333E-7 4.44444E-6 L 1.08802 0.00583 " pathEditMode="relative" rAng="0" ptsTypes="AA">
                                          <p:cBhvr>
                                            <p:cTn id="30" dur="2000" fill="hold"/>
                                            <p:tgtEl>
                                              <p:spTgt spid="8"/>
                                            </p:tgtEl>
                                            <p:attrNameLst>
                                              <p:attrName>ppt_x,ppt_y</p:attrName>
                                            </p:attrNameLst>
                                          </p:cBhvr>
                                          <p:rCtr x="54392" y="278"/>
                                        </p:animMotion>
                                      </p:childTnLst>
                                    </p:cTn>
                                  </p:par>
                                  <p:par>
                                    <p:cTn id="31" presetID="8" presetClass="emph" presetSubtype="0" repeatCount="2000" fill="hold" nodeType="withEffect">
                                      <p:stCondLst>
                                        <p:cond delay="500"/>
                                      </p:stCondLst>
                                      <p:childTnLst>
                                        <p:animRot by="21600000">
                                          <p:cBhvr>
                                            <p:cTn id="32" dur="600" fill="hold"/>
                                            <p:tgtEl>
                                              <p:spTgt spid="8"/>
                                            </p:tgtEl>
                                            <p:attrNameLst>
                                              <p:attrName>r</p:attrName>
                                            </p:attrNameLst>
                                          </p:cBhvr>
                                        </p:animRot>
                                      </p:childTnLst>
                                    </p:cTn>
                                  </p:par>
                                  <p:par>
                                    <p:cTn id="33" presetID="10" presetClass="exit" presetSubtype="0" fill="hold" nodeType="withEffect">
                                      <p:stCondLst>
                                        <p:cond delay="2250"/>
                                      </p:stCondLst>
                                      <p:childTnLst>
                                        <p:animEffect transition="out" filter="fade">
                                          <p:cBhvr>
                                            <p:cTn id="34" dur="500"/>
                                            <p:tgtEl>
                                              <p:spTgt spid="8"/>
                                            </p:tgtEl>
                                          </p:cBhvr>
                                        </p:animEffect>
                                        <p:set>
                                          <p:cBhvr>
                                            <p:cTn id="35"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6" grpId="0"/>
          <p:bldP spid="7"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637" y="5678"/>
            <a:ext cx="9166476" cy="51669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48" name="组合 47"/>
          <p:cNvGrpSpPr/>
          <p:nvPr/>
        </p:nvGrpSpPr>
        <p:grpSpPr>
          <a:xfrm>
            <a:off x="6182420" y="-3787215"/>
            <a:ext cx="869667" cy="2388269"/>
            <a:chOff x="1996092" y="503638"/>
            <a:chExt cx="1531633" cy="4069910"/>
          </a:xfrm>
        </p:grpSpPr>
        <p:pic>
          <p:nvPicPr>
            <p:cNvPr id="49" name="Picture 7"/>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996092" y="503638"/>
              <a:ext cx="1531633" cy="2029307"/>
            </a:xfrm>
            <a:prstGeom prst="rect">
              <a:avLst/>
            </a:prstGeom>
            <a:noFill/>
            <a:extLst>
              <a:ext uri="{909E8E84-426E-40DD-AFC4-6F175D3DCCD1}">
                <a14:hiddenFill xmlns:a14="http://schemas.microsoft.com/office/drawing/2010/main">
                  <a:solidFill>
                    <a:srgbClr val="FFFFFF"/>
                  </a:solidFill>
                </a14:hiddenFill>
              </a:ext>
            </a:extLst>
          </p:spPr>
        </p:pic>
        <p:sp>
          <p:nvSpPr>
            <p:cNvPr id="50" name="TextBox 49"/>
            <p:cNvSpPr txBox="1"/>
            <p:nvPr/>
          </p:nvSpPr>
          <p:spPr>
            <a:xfrm>
              <a:off x="2369189" y="2521858"/>
              <a:ext cx="975686" cy="2051690"/>
            </a:xfrm>
            <a:prstGeom prst="rect">
              <a:avLst/>
            </a:prstGeom>
            <a:noFill/>
          </p:spPr>
          <p:txBody>
            <a:bodyPr vert="eaVert" wrap="none" rtlCol="0">
              <a:spAutoFit/>
            </a:bodyPr>
            <a:lstStyle/>
            <a:p>
              <a:r>
                <a:rPr lang="zh-CN" altLang="en-US" sz="2400" b="1" dirty="0">
                  <a:solidFill>
                    <a:srgbClr val="FFFF00"/>
                  </a:solidFill>
                  <a:latin typeface="微软雅黑" pitchFamily="34" charset="-122"/>
                  <a:ea typeface="微软雅黑" pitchFamily="34" charset="-122"/>
                </a:rPr>
                <a:t>年年有余</a:t>
              </a:r>
            </a:p>
          </p:txBody>
        </p:sp>
      </p:grpSp>
      <p:grpSp>
        <p:nvGrpSpPr>
          <p:cNvPr id="51" name="组合 50"/>
          <p:cNvGrpSpPr/>
          <p:nvPr/>
        </p:nvGrpSpPr>
        <p:grpSpPr>
          <a:xfrm>
            <a:off x="3796752" y="-3608905"/>
            <a:ext cx="1242739" cy="3301455"/>
            <a:chOff x="1996092" y="503638"/>
            <a:chExt cx="1531633" cy="3937126"/>
          </a:xfrm>
        </p:grpSpPr>
        <p:pic>
          <p:nvPicPr>
            <p:cNvPr id="52" name="Picture 7"/>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1996092" y="503638"/>
              <a:ext cx="1531633" cy="2029307"/>
            </a:xfrm>
            <a:prstGeom prst="rect">
              <a:avLst/>
            </a:prstGeom>
            <a:noFill/>
            <a:extLst>
              <a:ext uri="{909E8E84-426E-40DD-AFC4-6F175D3DCCD1}">
                <a14:hiddenFill xmlns:a14="http://schemas.microsoft.com/office/drawing/2010/main">
                  <a:solidFill>
                    <a:srgbClr val="FFFFFF"/>
                  </a:solidFill>
                </a14:hiddenFill>
              </a:ext>
            </a:extLst>
          </p:spPr>
        </p:pic>
        <p:sp>
          <p:nvSpPr>
            <p:cNvPr id="53" name="TextBox 52"/>
            <p:cNvSpPr txBox="1"/>
            <p:nvPr/>
          </p:nvSpPr>
          <p:spPr>
            <a:xfrm>
              <a:off x="2434103" y="2448496"/>
              <a:ext cx="872445" cy="1992268"/>
            </a:xfrm>
            <a:prstGeom prst="rect">
              <a:avLst/>
            </a:prstGeom>
            <a:noFill/>
          </p:spPr>
          <p:txBody>
            <a:bodyPr vert="eaVert" wrap="none" rtlCol="0">
              <a:spAutoFit/>
            </a:bodyPr>
            <a:lstStyle/>
            <a:p>
              <a:r>
                <a:rPr lang="zh-CN" altLang="en-US" sz="3400" b="1" dirty="0">
                  <a:solidFill>
                    <a:srgbClr val="FFFF00"/>
                  </a:solidFill>
                  <a:latin typeface="微软雅黑" pitchFamily="34" charset="-122"/>
                  <a:ea typeface="微软雅黑" pitchFamily="34" charset="-122"/>
                </a:rPr>
                <a:t>猴年大吉</a:t>
              </a:r>
            </a:p>
          </p:txBody>
        </p:sp>
      </p:grpSp>
      <p:grpSp>
        <p:nvGrpSpPr>
          <p:cNvPr id="54" name="组合 53"/>
          <p:cNvGrpSpPr/>
          <p:nvPr/>
        </p:nvGrpSpPr>
        <p:grpSpPr>
          <a:xfrm>
            <a:off x="1924018" y="-3701894"/>
            <a:ext cx="1242739" cy="3299408"/>
            <a:chOff x="1996092" y="503638"/>
            <a:chExt cx="1531633" cy="3934685"/>
          </a:xfrm>
        </p:grpSpPr>
        <p:pic>
          <p:nvPicPr>
            <p:cNvPr id="57" name="Picture 7"/>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1996092" y="503638"/>
              <a:ext cx="1531633" cy="2029307"/>
            </a:xfrm>
            <a:prstGeom prst="rect">
              <a:avLst/>
            </a:prstGeom>
            <a:noFill/>
            <a:extLst>
              <a:ext uri="{909E8E84-426E-40DD-AFC4-6F175D3DCCD1}">
                <a14:hiddenFill xmlns:a14="http://schemas.microsoft.com/office/drawing/2010/main">
                  <a:solidFill>
                    <a:srgbClr val="FFFFFF"/>
                  </a:solidFill>
                </a14:hiddenFill>
              </a:ext>
            </a:extLst>
          </p:spPr>
        </p:pic>
        <p:sp>
          <p:nvSpPr>
            <p:cNvPr id="58" name="TextBox 57"/>
            <p:cNvSpPr txBox="1"/>
            <p:nvPr/>
          </p:nvSpPr>
          <p:spPr>
            <a:xfrm>
              <a:off x="2330975" y="2446055"/>
              <a:ext cx="872445" cy="1992268"/>
            </a:xfrm>
            <a:prstGeom prst="rect">
              <a:avLst/>
            </a:prstGeom>
            <a:noFill/>
          </p:spPr>
          <p:txBody>
            <a:bodyPr vert="eaVert" wrap="none" rtlCol="0">
              <a:spAutoFit/>
            </a:bodyPr>
            <a:lstStyle/>
            <a:p>
              <a:r>
                <a:rPr lang="zh-CN" altLang="en-US" sz="3400" b="1" dirty="0">
                  <a:solidFill>
                    <a:srgbClr val="FFFF00"/>
                  </a:solidFill>
                  <a:latin typeface="微软雅黑" pitchFamily="34" charset="-122"/>
                  <a:ea typeface="微软雅黑" pitchFamily="34" charset="-122"/>
                </a:rPr>
                <a:t>一帆风顺</a:t>
              </a:r>
            </a:p>
          </p:txBody>
        </p:sp>
      </p:grpSp>
      <p:grpSp>
        <p:nvGrpSpPr>
          <p:cNvPr id="59" name="组合 58"/>
          <p:cNvGrpSpPr/>
          <p:nvPr/>
        </p:nvGrpSpPr>
        <p:grpSpPr>
          <a:xfrm>
            <a:off x="4742762" y="-3510613"/>
            <a:ext cx="1242739" cy="3299408"/>
            <a:chOff x="1996092" y="503638"/>
            <a:chExt cx="1531633" cy="3934685"/>
          </a:xfrm>
        </p:grpSpPr>
        <p:pic>
          <p:nvPicPr>
            <p:cNvPr id="61" name="Picture 7"/>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1996092" y="503638"/>
              <a:ext cx="1531633" cy="2029307"/>
            </a:xfrm>
            <a:prstGeom prst="rect">
              <a:avLst/>
            </a:prstGeom>
            <a:noFill/>
            <a:extLst>
              <a:ext uri="{909E8E84-426E-40DD-AFC4-6F175D3DCCD1}">
                <a14:hiddenFill xmlns:a14="http://schemas.microsoft.com/office/drawing/2010/main">
                  <a:solidFill>
                    <a:srgbClr val="FFFFFF"/>
                  </a:solidFill>
                </a14:hiddenFill>
              </a:ext>
            </a:extLst>
          </p:spPr>
        </p:pic>
        <p:sp>
          <p:nvSpPr>
            <p:cNvPr id="62" name="TextBox 61"/>
            <p:cNvSpPr txBox="1"/>
            <p:nvPr/>
          </p:nvSpPr>
          <p:spPr>
            <a:xfrm>
              <a:off x="2289572" y="2446055"/>
              <a:ext cx="872445" cy="1992268"/>
            </a:xfrm>
            <a:prstGeom prst="rect">
              <a:avLst/>
            </a:prstGeom>
            <a:noFill/>
          </p:spPr>
          <p:txBody>
            <a:bodyPr vert="eaVert" wrap="none" rtlCol="0">
              <a:spAutoFit/>
            </a:bodyPr>
            <a:lstStyle/>
            <a:p>
              <a:r>
                <a:rPr lang="zh-CN" altLang="en-US" sz="3400" b="1" dirty="0">
                  <a:solidFill>
                    <a:srgbClr val="FFFF00"/>
                  </a:solidFill>
                  <a:latin typeface="微软雅黑" pitchFamily="34" charset="-122"/>
                  <a:ea typeface="微软雅黑" pitchFamily="34" charset="-122"/>
                </a:rPr>
                <a:t>万事如意</a:t>
              </a:r>
            </a:p>
          </p:txBody>
        </p:sp>
      </p:grpSp>
      <p:grpSp>
        <p:nvGrpSpPr>
          <p:cNvPr id="63" name="组合 62"/>
          <p:cNvGrpSpPr/>
          <p:nvPr/>
        </p:nvGrpSpPr>
        <p:grpSpPr>
          <a:xfrm>
            <a:off x="816944" y="-3789778"/>
            <a:ext cx="1242739" cy="3299408"/>
            <a:chOff x="1996092" y="503638"/>
            <a:chExt cx="1531633" cy="3934685"/>
          </a:xfrm>
        </p:grpSpPr>
        <p:pic>
          <p:nvPicPr>
            <p:cNvPr id="64" name="Picture 7"/>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1996092" y="503638"/>
              <a:ext cx="1531633" cy="2029307"/>
            </a:xfrm>
            <a:prstGeom prst="rect">
              <a:avLst/>
            </a:prstGeom>
            <a:noFill/>
            <a:extLst>
              <a:ext uri="{909E8E84-426E-40DD-AFC4-6F175D3DCCD1}">
                <a14:hiddenFill xmlns:a14="http://schemas.microsoft.com/office/drawing/2010/main">
                  <a:solidFill>
                    <a:srgbClr val="FFFFFF"/>
                  </a:solidFill>
                </a14:hiddenFill>
              </a:ext>
            </a:extLst>
          </p:spPr>
        </p:pic>
        <p:sp>
          <p:nvSpPr>
            <p:cNvPr id="65" name="TextBox 64"/>
            <p:cNvSpPr txBox="1"/>
            <p:nvPr/>
          </p:nvSpPr>
          <p:spPr>
            <a:xfrm>
              <a:off x="2379224" y="2446055"/>
              <a:ext cx="872445" cy="1992268"/>
            </a:xfrm>
            <a:prstGeom prst="rect">
              <a:avLst/>
            </a:prstGeom>
            <a:noFill/>
          </p:spPr>
          <p:txBody>
            <a:bodyPr vert="eaVert" wrap="none" rtlCol="0">
              <a:spAutoFit/>
            </a:bodyPr>
            <a:lstStyle/>
            <a:p>
              <a:r>
                <a:rPr lang="zh-CN" altLang="en-US" sz="3400" b="1" dirty="0">
                  <a:solidFill>
                    <a:srgbClr val="FFFF00"/>
                  </a:solidFill>
                  <a:latin typeface="微软雅黑" pitchFamily="34" charset="-122"/>
                  <a:ea typeface="微软雅黑" pitchFamily="34" charset="-122"/>
                </a:rPr>
                <a:t>身体健康</a:t>
              </a:r>
            </a:p>
          </p:txBody>
        </p:sp>
      </p:grpSp>
      <p:grpSp>
        <p:nvGrpSpPr>
          <p:cNvPr id="66" name="组合 65"/>
          <p:cNvGrpSpPr/>
          <p:nvPr/>
        </p:nvGrpSpPr>
        <p:grpSpPr>
          <a:xfrm>
            <a:off x="0" y="-3651395"/>
            <a:ext cx="869667" cy="2388269"/>
            <a:chOff x="1996092" y="503638"/>
            <a:chExt cx="1531633" cy="4069912"/>
          </a:xfrm>
        </p:grpSpPr>
        <p:pic>
          <p:nvPicPr>
            <p:cNvPr id="67" name="Picture 7"/>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996092" y="503638"/>
              <a:ext cx="1531633" cy="2029307"/>
            </a:xfrm>
            <a:prstGeom prst="rect">
              <a:avLst/>
            </a:prstGeom>
            <a:noFill/>
            <a:extLst>
              <a:ext uri="{909E8E84-426E-40DD-AFC4-6F175D3DCCD1}">
                <a14:hiddenFill xmlns:a14="http://schemas.microsoft.com/office/drawing/2010/main">
                  <a:solidFill>
                    <a:srgbClr val="FFFFFF"/>
                  </a:solidFill>
                </a14:hiddenFill>
              </a:ext>
            </a:extLst>
          </p:spPr>
        </p:pic>
        <p:sp>
          <p:nvSpPr>
            <p:cNvPr id="68" name="TextBox 67"/>
            <p:cNvSpPr txBox="1"/>
            <p:nvPr/>
          </p:nvSpPr>
          <p:spPr>
            <a:xfrm>
              <a:off x="2351105" y="2521859"/>
              <a:ext cx="975686" cy="2051691"/>
            </a:xfrm>
            <a:prstGeom prst="rect">
              <a:avLst/>
            </a:prstGeom>
            <a:noFill/>
          </p:spPr>
          <p:txBody>
            <a:bodyPr vert="eaVert" wrap="none" rtlCol="0">
              <a:spAutoFit/>
            </a:bodyPr>
            <a:lstStyle/>
            <a:p>
              <a:r>
                <a:rPr lang="zh-CN" altLang="en-US" sz="2400" b="1" dirty="0">
                  <a:solidFill>
                    <a:srgbClr val="FFFF00"/>
                  </a:solidFill>
                  <a:latin typeface="微软雅黑" pitchFamily="34" charset="-122"/>
                  <a:ea typeface="微软雅黑" pitchFamily="34" charset="-122"/>
                </a:rPr>
                <a:t>恭喜发财</a:t>
              </a:r>
            </a:p>
          </p:txBody>
        </p:sp>
      </p:grpSp>
      <p:grpSp>
        <p:nvGrpSpPr>
          <p:cNvPr id="69" name="组合 68"/>
          <p:cNvGrpSpPr/>
          <p:nvPr/>
        </p:nvGrpSpPr>
        <p:grpSpPr>
          <a:xfrm>
            <a:off x="2898451" y="-4441372"/>
            <a:ext cx="869667" cy="2507752"/>
            <a:chOff x="1996092" y="503638"/>
            <a:chExt cx="1531633" cy="4273528"/>
          </a:xfrm>
        </p:grpSpPr>
        <p:pic>
          <p:nvPicPr>
            <p:cNvPr id="70" name="Picture 7"/>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996092" y="503638"/>
              <a:ext cx="1531633" cy="2029307"/>
            </a:xfrm>
            <a:prstGeom prst="rect">
              <a:avLst/>
            </a:prstGeom>
            <a:noFill/>
            <a:extLst>
              <a:ext uri="{909E8E84-426E-40DD-AFC4-6F175D3DCCD1}">
                <a14:hiddenFill xmlns:a14="http://schemas.microsoft.com/office/drawing/2010/main">
                  <a:solidFill>
                    <a:srgbClr val="FFFFFF"/>
                  </a:solidFill>
                </a14:hiddenFill>
              </a:ext>
            </a:extLst>
          </p:spPr>
        </p:pic>
        <p:sp>
          <p:nvSpPr>
            <p:cNvPr id="71" name="TextBox 70"/>
            <p:cNvSpPr txBox="1"/>
            <p:nvPr/>
          </p:nvSpPr>
          <p:spPr>
            <a:xfrm>
              <a:off x="2319174" y="2521858"/>
              <a:ext cx="975686" cy="2255308"/>
            </a:xfrm>
            <a:prstGeom prst="rect">
              <a:avLst/>
            </a:prstGeom>
            <a:noFill/>
          </p:spPr>
          <p:txBody>
            <a:bodyPr vert="eaVert" wrap="none" rtlCol="0">
              <a:spAutoFit/>
            </a:bodyPr>
            <a:lstStyle/>
            <a:p>
              <a:r>
                <a:rPr lang="zh-CN" altLang="en-US" sz="2400" b="1" dirty="0">
                  <a:solidFill>
                    <a:srgbClr val="FFFF00"/>
                  </a:solidFill>
                  <a:latin typeface="微软雅黑" pitchFamily="34" charset="-122"/>
                  <a:ea typeface="微软雅黑" pitchFamily="34" charset="-122"/>
                </a:rPr>
                <a:t>马上封猴</a:t>
              </a:r>
            </a:p>
          </p:txBody>
        </p:sp>
      </p:grpSp>
      <p:pic>
        <p:nvPicPr>
          <p:cNvPr id="72" name="Picture 7"/>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550667" y="-4472668"/>
            <a:ext cx="869667" cy="1190819"/>
          </a:xfrm>
          <a:prstGeom prst="rect">
            <a:avLst/>
          </a:prstGeom>
          <a:noFill/>
          <a:extLst>
            <a:ext uri="{909E8E84-426E-40DD-AFC4-6F175D3DCCD1}">
              <a14:hiddenFill xmlns:a14="http://schemas.microsoft.com/office/drawing/2010/main">
                <a:solidFill>
                  <a:srgbClr val="FFFFFF"/>
                </a:solidFill>
              </a14:hiddenFill>
            </a:ext>
          </a:extLst>
        </p:spPr>
      </p:pic>
      <p:pic>
        <p:nvPicPr>
          <p:cNvPr id="73" name="Picture 7"/>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7052086" y="-4434050"/>
            <a:ext cx="869667" cy="1190820"/>
          </a:xfrm>
          <a:prstGeom prst="rect">
            <a:avLst/>
          </a:prstGeom>
          <a:noFill/>
          <a:extLst>
            <a:ext uri="{909E8E84-426E-40DD-AFC4-6F175D3DCCD1}">
              <a14:hiddenFill xmlns:a14="http://schemas.microsoft.com/office/drawing/2010/main">
                <a:solidFill>
                  <a:srgbClr val="FFFFFF"/>
                </a:solidFill>
              </a14:hiddenFill>
            </a:ext>
          </a:extLst>
        </p:spPr>
      </p:pic>
      <p:pic>
        <p:nvPicPr>
          <p:cNvPr id="74" name="Picture 7"/>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361918" y="-2958778"/>
            <a:ext cx="869667" cy="1190820"/>
          </a:xfrm>
          <a:prstGeom prst="rect">
            <a:avLst/>
          </a:prstGeom>
          <a:noFill/>
          <a:extLst>
            <a:ext uri="{909E8E84-426E-40DD-AFC4-6F175D3DCCD1}">
              <a14:hiddenFill xmlns:a14="http://schemas.microsoft.com/office/drawing/2010/main">
                <a:solidFill>
                  <a:srgbClr val="FFFFFF"/>
                </a:solidFill>
              </a14:hiddenFill>
            </a:ext>
          </a:extLst>
        </p:spPr>
      </p:pic>
      <p:pic>
        <p:nvPicPr>
          <p:cNvPr id="75" name="Picture 7"/>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515437" y="-4842215"/>
            <a:ext cx="869667" cy="1190820"/>
          </a:xfrm>
          <a:prstGeom prst="rect">
            <a:avLst/>
          </a:prstGeom>
          <a:noFill/>
          <a:extLst>
            <a:ext uri="{909E8E84-426E-40DD-AFC4-6F175D3DCCD1}">
              <a14:hiddenFill xmlns:a14="http://schemas.microsoft.com/office/drawing/2010/main">
                <a:solidFill>
                  <a:srgbClr val="FFFFFF"/>
                </a:solidFill>
              </a14:hiddenFill>
            </a:ext>
          </a:extLst>
        </p:spPr>
      </p:pic>
      <p:grpSp>
        <p:nvGrpSpPr>
          <p:cNvPr id="76" name="组合 75"/>
          <p:cNvGrpSpPr/>
          <p:nvPr/>
        </p:nvGrpSpPr>
        <p:grpSpPr>
          <a:xfrm>
            <a:off x="5607104" y="-3044830"/>
            <a:ext cx="869667" cy="2388268"/>
            <a:chOff x="1996092" y="503638"/>
            <a:chExt cx="1531633" cy="4069912"/>
          </a:xfrm>
        </p:grpSpPr>
        <p:pic>
          <p:nvPicPr>
            <p:cNvPr id="77" name="Picture 7"/>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996092" y="503638"/>
              <a:ext cx="1531633" cy="2029307"/>
            </a:xfrm>
            <a:prstGeom prst="rect">
              <a:avLst/>
            </a:prstGeom>
            <a:noFill/>
            <a:extLst>
              <a:ext uri="{909E8E84-426E-40DD-AFC4-6F175D3DCCD1}">
                <a14:hiddenFill xmlns:a14="http://schemas.microsoft.com/office/drawing/2010/main">
                  <a:solidFill>
                    <a:srgbClr val="FFFFFF"/>
                  </a:solidFill>
                </a14:hiddenFill>
              </a:ext>
            </a:extLst>
          </p:spPr>
        </p:pic>
        <p:sp>
          <p:nvSpPr>
            <p:cNvPr id="78" name="TextBox 77"/>
            <p:cNvSpPr txBox="1"/>
            <p:nvPr/>
          </p:nvSpPr>
          <p:spPr>
            <a:xfrm>
              <a:off x="2228780" y="2521857"/>
              <a:ext cx="975686" cy="2051693"/>
            </a:xfrm>
            <a:prstGeom prst="rect">
              <a:avLst/>
            </a:prstGeom>
            <a:noFill/>
          </p:spPr>
          <p:txBody>
            <a:bodyPr vert="eaVert" wrap="none" rtlCol="0">
              <a:spAutoFit/>
            </a:bodyPr>
            <a:lstStyle/>
            <a:p>
              <a:r>
                <a:rPr lang="zh-CN" altLang="en-US" sz="2400" b="1" dirty="0">
                  <a:solidFill>
                    <a:srgbClr val="FFFF00"/>
                  </a:solidFill>
                  <a:latin typeface="微软雅黑" pitchFamily="34" charset="-122"/>
                  <a:ea typeface="微软雅黑" pitchFamily="34" charset="-122"/>
                </a:rPr>
                <a:t>马上封猴</a:t>
              </a:r>
            </a:p>
          </p:txBody>
        </p:sp>
      </p:grpSp>
      <p:grpSp>
        <p:nvGrpSpPr>
          <p:cNvPr id="79" name="组合 78"/>
          <p:cNvGrpSpPr/>
          <p:nvPr/>
        </p:nvGrpSpPr>
        <p:grpSpPr>
          <a:xfrm>
            <a:off x="7486920" y="-3323953"/>
            <a:ext cx="1242739" cy="3299408"/>
            <a:chOff x="1996092" y="503638"/>
            <a:chExt cx="1531633" cy="3934685"/>
          </a:xfrm>
        </p:grpSpPr>
        <p:pic>
          <p:nvPicPr>
            <p:cNvPr id="80" name="Picture 7"/>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1996092" y="503638"/>
              <a:ext cx="1531633" cy="2029307"/>
            </a:xfrm>
            <a:prstGeom prst="rect">
              <a:avLst/>
            </a:prstGeom>
            <a:noFill/>
            <a:extLst>
              <a:ext uri="{909E8E84-426E-40DD-AFC4-6F175D3DCCD1}">
                <a14:hiddenFill xmlns:a14="http://schemas.microsoft.com/office/drawing/2010/main">
                  <a:solidFill>
                    <a:srgbClr val="FFFFFF"/>
                  </a:solidFill>
                </a14:hiddenFill>
              </a:ext>
            </a:extLst>
          </p:spPr>
        </p:pic>
        <p:sp>
          <p:nvSpPr>
            <p:cNvPr id="81" name="TextBox 80"/>
            <p:cNvSpPr txBox="1"/>
            <p:nvPr/>
          </p:nvSpPr>
          <p:spPr>
            <a:xfrm>
              <a:off x="2412214" y="2446055"/>
              <a:ext cx="872445" cy="1992268"/>
            </a:xfrm>
            <a:prstGeom prst="rect">
              <a:avLst/>
            </a:prstGeom>
            <a:noFill/>
          </p:spPr>
          <p:txBody>
            <a:bodyPr vert="eaVert" wrap="none" rtlCol="0">
              <a:spAutoFit/>
            </a:bodyPr>
            <a:lstStyle/>
            <a:p>
              <a:r>
                <a:rPr lang="zh-CN" altLang="en-US" sz="3400" b="1" dirty="0">
                  <a:solidFill>
                    <a:srgbClr val="FFFF00"/>
                  </a:solidFill>
                  <a:latin typeface="微软雅黑" pitchFamily="34" charset="-122"/>
                  <a:ea typeface="微软雅黑" pitchFamily="34" charset="-122"/>
                </a:rPr>
                <a:t>猴年大吉</a:t>
              </a:r>
            </a:p>
          </p:txBody>
        </p:sp>
      </p:grpSp>
      <p:pic>
        <p:nvPicPr>
          <p:cNvPr id="83" name="Picture 2" descr="C:\Users\Administrator\Desktop\2016猴年元素\财神福星\未标题-4.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637" y="0"/>
            <a:ext cx="9162637" cy="3683938"/>
          </a:xfrm>
          <a:prstGeom prst="rect">
            <a:avLst/>
          </a:prstGeom>
          <a:noFill/>
          <a:extLst>
            <a:ext uri="{909E8E84-426E-40DD-AFC4-6F175D3DCCD1}">
              <a14:hiddenFill xmlns:a14="http://schemas.microsoft.com/office/drawing/2010/main">
                <a:solidFill>
                  <a:srgbClr val="FFFFFF"/>
                </a:solidFill>
              </a14:hiddenFill>
            </a:ext>
          </a:extLst>
        </p:spPr>
      </p:pic>
      <p:pic>
        <p:nvPicPr>
          <p:cNvPr id="84" name="Picture 26"/>
          <p:cNvPicPr>
            <a:picLocks noChangeAspect="1" noChangeArrowheads="1" noCrop="1"/>
          </p:cNvPicPr>
          <p:nvPr/>
        </p:nvPicPr>
        <p:blipFill>
          <a:blip r:embed="rId7">
            <a:extLst>
              <a:ext uri="{28A0092B-C50C-407E-A947-70E740481C1C}">
                <a14:useLocalDpi xmlns:a14="http://schemas.microsoft.com/office/drawing/2010/main" val="0"/>
              </a:ext>
            </a:extLst>
          </a:blip>
          <a:stretch>
            <a:fillRect/>
          </a:stretch>
        </p:blipFill>
        <p:spPr bwMode="auto">
          <a:xfrm>
            <a:off x="412366" y="248647"/>
            <a:ext cx="1025946" cy="2489215"/>
          </a:xfrm>
          <a:prstGeom prst="rect">
            <a:avLst/>
          </a:prstGeom>
          <a:noFill/>
          <a:extLst>
            <a:ext uri="{909E8E84-426E-40DD-AFC4-6F175D3DCCD1}">
              <a14:hiddenFill xmlns:a14="http://schemas.microsoft.com/office/drawing/2010/main">
                <a:solidFill>
                  <a:srgbClr val="FFFFFF"/>
                </a:solidFill>
              </a14:hiddenFill>
            </a:ext>
          </a:extLst>
        </p:spPr>
      </p:pic>
      <p:pic>
        <p:nvPicPr>
          <p:cNvPr id="85" name="Picture 26"/>
          <p:cNvPicPr>
            <a:picLocks noChangeAspect="1" noChangeArrowheads="1" noCrop="1"/>
          </p:cNvPicPr>
          <p:nvPr/>
        </p:nvPicPr>
        <p:blipFill>
          <a:blip r:embed="rId7">
            <a:extLst>
              <a:ext uri="{28A0092B-C50C-407E-A947-70E740481C1C}">
                <a14:useLocalDpi xmlns:a14="http://schemas.microsoft.com/office/drawing/2010/main" val="0"/>
              </a:ext>
            </a:extLst>
          </a:blip>
          <a:stretch>
            <a:fillRect/>
          </a:stretch>
        </p:blipFill>
        <p:spPr bwMode="auto">
          <a:xfrm>
            <a:off x="8077559" y="248647"/>
            <a:ext cx="1025946" cy="2489215"/>
          </a:xfrm>
          <a:prstGeom prst="rect">
            <a:avLst/>
          </a:prstGeom>
          <a:noFill/>
          <a:extLst>
            <a:ext uri="{909E8E84-426E-40DD-AFC4-6F175D3DCCD1}">
              <a14:hiddenFill xmlns:a14="http://schemas.microsoft.com/office/drawing/2010/main">
                <a:solidFill>
                  <a:srgbClr val="FFFFFF"/>
                </a:solidFill>
              </a14:hiddenFill>
            </a:ext>
          </a:extLst>
        </p:spPr>
      </p:pic>
      <p:pic>
        <p:nvPicPr>
          <p:cNvPr id="86" name="Picture 7"/>
          <p:cNvPicPr>
            <a:picLocks noChangeAspect="1" noChangeArrowheads="1"/>
          </p:cNvPicPr>
          <p:nvPr/>
        </p:nvPicPr>
        <p:blipFill>
          <a:blip r:embed="rId8" cstate="print">
            <a:extLst>
              <a:ext uri="{28A0092B-C50C-407E-A947-70E740481C1C}">
                <a14:useLocalDpi xmlns:a14="http://schemas.microsoft.com/office/drawing/2010/main" val="0"/>
              </a:ext>
            </a:extLst>
          </a:blip>
          <a:stretch>
            <a:fillRect/>
          </a:stretch>
        </p:blipFill>
        <p:spPr bwMode="auto">
          <a:xfrm flipH="1">
            <a:off x="1884404" y="128665"/>
            <a:ext cx="1343676" cy="1364589"/>
          </a:xfrm>
          <a:prstGeom prst="rect">
            <a:avLst/>
          </a:prstGeom>
          <a:noFill/>
          <a:extLst>
            <a:ext uri="{909E8E84-426E-40DD-AFC4-6F175D3DCCD1}">
              <a14:hiddenFill xmlns:a14="http://schemas.microsoft.com/office/drawing/2010/main">
                <a:solidFill>
                  <a:srgbClr val="FFFFFF"/>
                </a:solidFill>
              </a14:hiddenFill>
            </a:ext>
          </a:extLst>
        </p:spPr>
      </p:pic>
      <p:pic>
        <p:nvPicPr>
          <p:cNvPr id="87" name="Picture 7"/>
          <p:cNvPicPr>
            <a:picLocks noChangeAspect="1" noChangeArrowheads="1"/>
          </p:cNvPicPr>
          <p:nvPr/>
        </p:nvPicPr>
        <p:blipFill>
          <a:blip r:embed="rId8" cstate="print">
            <a:extLst>
              <a:ext uri="{28A0092B-C50C-407E-A947-70E740481C1C}">
                <a14:useLocalDpi xmlns:a14="http://schemas.microsoft.com/office/drawing/2010/main" val="0"/>
              </a:ext>
            </a:extLst>
          </a:blip>
          <a:stretch>
            <a:fillRect/>
          </a:stretch>
        </p:blipFill>
        <p:spPr bwMode="auto">
          <a:xfrm flipH="1">
            <a:off x="3198536" y="128665"/>
            <a:ext cx="1343676" cy="1364589"/>
          </a:xfrm>
          <a:prstGeom prst="rect">
            <a:avLst/>
          </a:prstGeom>
          <a:noFill/>
          <a:extLst>
            <a:ext uri="{909E8E84-426E-40DD-AFC4-6F175D3DCCD1}">
              <a14:hiddenFill xmlns:a14="http://schemas.microsoft.com/office/drawing/2010/main">
                <a:solidFill>
                  <a:srgbClr val="FFFFFF"/>
                </a:solidFill>
              </a14:hiddenFill>
            </a:ext>
          </a:extLst>
        </p:spPr>
      </p:pic>
      <p:pic>
        <p:nvPicPr>
          <p:cNvPr id="88" name="Picture 7"/>
          <p:cNvPicPr>
            <a:picLocks noChangeAspect="1" noChangeArrowheads="1"/>
          </p:cNvPicPr>
          <p:nvPr/>
        </p:nvPicPr>
        <p:blipFill>
          <a:blip r:embed="rId8" cstate="print">
            <a:extLst>
              <a:ext uri="{28A0092B-C50C-407E-A947-70E740481C1C}">
                <a14:useLocalDpi xmlns:a14="http://schemas.microsoft.com/office/drawing/2010/main" val="0"/>
              </a:ext>
            </a:extLst>
          </a:blip>
          <a:stretch>
            <a:fillRect/>
          </a:stretch>
        </p:blipFill>
        <p:spPr bwMode="auto">
          <a:xfrm flipH="1">
            <a:off x="4512668" y="128665"/>
            <a:ext cx="1343676" cy="1364589"/>
          </a:xfrm>
          <a:prstGeom prst="rect">
            <a:avLst/>
          </a:prstGeom>
          <a:noFill/>
          <a:extLst>
            <a:ext uri="{909E8E84-426E-40DD-AFC4-6F175D3DCCD1}">
              <a14:hiddenFill xmlns:a14="http://schemas.microsoft.com/office/drawing/2010/main">
                <a:solidFill>
                  <a:srgbClr val="FFFFFF"/>
                </a:solidFill>
              </a14:hiddenFill>
            </a:ext>
          </a:extLst>
        </p:spPr>
      </p:pic>
      <p:pic>
        <p:nvPicPr>
          <p:cNvPr id="89" name="Picture 7"/>
          <p:cNvPicPr>
            <a:picLocks noChangeAspect="1" noChangeArrowheads="1"/>
          </p:cNvPicPr>
          <p:nvPr/>
        </p:nvPicPr>
        <p:blipFill>
          <a:blip r:embed="rId8" cstate="print">
            <a:extLst>
              <a:ext uri="{28A0092B-C50C-407E-A947-70E740481C1C}">
                <a14:useLocalDpi xmlns:a14="http://schemas.microsoft.com/office/drawing/2010/main" val="0"/>
              </a:ext>
            </a:extLst>
          </a:blip>
          <a:stretch>
            <a:fillRect/>
          </a:stretch>
        </p:blipFill>
        <p:spPr bwMode="auto">
          <a:xfrm flipH="1">
            <a:off x="5826800" y="128665"/>
            <a:ext cx="1343676" cy="1364589"/>
          </a:xfrm>
          <a:prstGeom prst="rect">
            <a:avLst/>
          </a:prstGeom>
          <a:noFill/>
          <a:extLst>
            <a:ext uri="{909E8E84-426E-40DD-AFC4-6F175D3DCCD1}">
              <a14:hiddenFill xmlns:a14="http://schemas.microsoft.com/office/drawing/2010/main">
                <a:solidFill>
                  <a:srgbClr val="FFFFFF"/>
                </a:solidFill>
              </a14:hiddenFill>
            </a:ext>
          </a:extLst>
        </p:spPr>
      </p:pic>
      <p:pic>
        <p:nvPicPr>
          <p:cNvPr id="90" name="Picture 3"/>
          <p:cNvPicPr>
            <a:picLocks noChangeAspect="1" noChangeArrowheads="1"/>
          </p:cNvPicPr>
          <p:nvPr/>
        </p:nvPicPr>
        <p:blipFill>
          <a:blip r:embed="rId9">
            <a:extLst>
              <a:ext uri="{28A0092B-C50C-407E-A947-70E740481C1C}">
                <a14:useLocalDpi xmlns:a14="http://schemas.microsoft.com/office/drawing/2010/main" val="0"/>
              </a:ext>
            </a:extLst>
          </a:blip>
          <a:stretch>
            <a:fillRect/>
          </a:stretch>
        </p:blipFill>
        <p:spPr bwMode="auto">
          <a:xfrm>
            <a:off x="2210727" y="972458"/>
            <a:ext cx="4611506" cy="2722286"/>
          </a:xfrm>
          <a:prstGeom prst="rect">
            <a:avLst/>
          </a:prstGeom>
          <a:noFill/>
          <a:extLst>
            <a:ext uri="{909E8E84-426E-40DD-AFC4-6F175D3DCCD1}">
              <a14:hiddenFill xmlns:a14="http://schemas.microsoft.com/office/drawing/2010/main">
                <a:solidFill>
                  <a:srgbClr val="FFFFFF"/>
                </a:solidFill>
              </a14:hiddenFill>
            </a:ext>
          </a:extLst>
        </p:spPr>
      </p:pic>
      <p:pic>
        <p:nvPicPr>
          <p:cNvPr id="91" name="Picture 6" descr="C:\Users\Administrator\Desktop\云.png"/>
          <p:cNvPicPr>
            <a:picLocks noChangeAspect="1" noChangeArrowheads="1"/>
          </p:cNvPicPr>
          <p:nvPr/>
        </p:nvPicPr>
        <p:blipFill>
          <a:blip r:embed="rId10" cstate="print">
            <a:grayscl/>
          </a:blip>
          <a:stretch>
            <a:fillRect/>
          </a:stretch>
        </p:blipFill>
        <p:spPr bwMode="auto">
          <a:xfrm>
            <a:off x="1017497" y="1660166"/>
            <a:ext cx="1137632" cy="469279"/>
          </a:xfrm>
          <a:prstGeom prst="rect">
            <a:avLst/>
          </a:prstGeom>
          <a:noFill/>
        </p:spPr>
      </p:pic>
      <p:pic>
        <p:nvPicPr>
          <p:cNvPr id="92" name="Picture 6" descr="C:\Users\Administrator\Desktop\云.png"/>
          <p:cNvPicPr>
            <a:picLocks noChangeAspect="1" noChangeArrowheads="1"/>
          </p:cNvPicPr>
          <p:nvPr/>
        </p:nvPicPr>
        <p:blipFill>
          <a:blip r:embed="rId10" cstate="print">
            <a:grayscl/>
          </a:blip>
          <a:stretch>
            <a:fillRect/>
          </a:stretch>
        </p:blipFill>
        <p:spPr bwMode="auto">
          <a:xfrm flipH="1">
            <a:off x="6618814" y="3631659"/>
            <a:ext cx="1361519" cy="568429"/>
          </a:xfrm>
          <a:prstGeom prst="rect">
            <a:avLst/>
          </a:prstGeom>
          <a:noFill/>
        </p:spPr>
      </p:pic>
      <p:pic>
        <p:nvPicPr>
          <p:cNvPr id="93" name="Picture 3" descr="C:\Users\PC\Desktop\xiang云.png"/>
          <p:cNvPicPr>
            <a:picLocks noChangeAspect="1" noChangeArrowheads="1"/>
          </p:cNvPicPr>
          <p:nvPr/>
        </p:nvPicPr>
        <p:blipFill rotWithShape="1">
          <a:blip r:embed="rId11" cstate="email">
            <a:extLst>
              <a:ext uri="{28A0092B-C50C-407E-A947-70E740481C1C}">
                <a14:useLocalDpi xmlns:a14="http://schemas.microsoft.com/office/drawing/2010/main"/>
              </a:ext>
            </a:extLst>
          </a:blip>
          <a:srcRect/>
          <a:stretch/>
        </p:blipFill>
        <p:spPr bwMode="auto">
          <a:xfrm flipH="1">
            <a:off x="1723154" y="1242182"/>
            <a:ext cx="1060200" cy="6348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81013443"/>
      </p:ext>
    </p:extLst>
  </p:cSld>
  <p:clrMapOvr>
    <a:masterClrMapping/>
  </p:clrMapOvr>
  <mc:AlternateContent xmlns:mc="http://schemas.openxmlformats.org/markup-compatibility/2006" xmlns:p14="http://schemas.microsoft.com/office/powerpoint/2010/main">
    <mc:Choice Requires="p14">
      <p:transition spd="slow" p14:dur="1600" advClick="0" advTm="13000">
        <p:blinds dir="vert"/>
      </p:transition>
    </mc:Choice>
    <mc:Fallback xmlns="">
      <p:transition spd="slow" advClick="0" advTm="13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1750"/>
                                  </p:stCondLst>
                                  <p:childTnLst>
                                    <p:set>
                                      <p:cBhvr>
                                        <p:cTn id="6" dur="1" fill="hold">
                                          <p:stCondLst>
                                            <p:cond delay="0"/>
                                          </p:stCondLst>
                                        </p:cTn>
                                        <p:tgtEl>
                                          <p:spTgt spid="51"/>
                                        </p:tgtEl>
                                        <p:attrNameLst>
                                          <p:attrName>style.visibility</p:attrName>
                                        </p:attrNameLst>
                                      </p:cBhvr>
                                      <p:to>
                                        <p:strVal val="visible"/>
                                      </p:to>
                                    </p:set>
                                    <p:anim calcmode="lin" valueType="num">
                                      <p:cBhvr additive="base">
                                        <p:cTn id="7" dur="3000" fill="hold"/>
                                        <p:tgtEl>
                                          <p:spTgt spid="51"/>
                                        </p:tgtEl>
                                        <p:attrNameLst>
                                          <p:attrName>ppt_x</p:attrName>
                                        </p:attrNameLst>
                                      </p:cBhvr>
                                      <p:tavLst>
                                        <p:tav tm="0">
                                          <p:val>
                                            <p:strVal val="#ppt_x"/>
                                          </p:val>
                                        </p:tav>
                                        <p:tav tm="100000">
                                          <p:val>
                                            <p:strVal val="#ppt_x"/>
                                          </p:val>
                                        </p:tav>
                                      </p:tavLst>
                                    </p:anim>
                                    <p:anim calcmode="lin" valueType="num">
                                      <p:cBhvr additive="base">
                                        <p:cTn id="8" dur="3000" fill="hold"/>
                                        <p:tgtEl>
                                          <p:spTgt spid="51"/>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1250"/>
                                  </p:stCondLst>
                                  <p:childTnLst>
                                    <p:set>
                                      <p:cBhvr>
                                        <p:cTn id="10" dur="1" fill="hold">
                                          <p:stCondLst>
                                            <p:cond delay="0"/>
                                          </p:stCondLst>
                                        </p:cTn>
                                        <p:tgtEl>
                                          <p:spTgt spid="63"/>
                                        </p:tgtEl>
                                        <p:attrNameLst>
                                          <p:attrName>style.visibility</p:attrName>
                                        </p:attrNameLst>
                                      </p:cBhvr>
                                      <p:to>
                                        <p:strVal val="visible"/>
                                      </p:to>
                                    </p:set>
                                    <p:anim calcmode="lin" valueType="num">
                                      <p:cBhvr additive="base">
                                        <p:cTn id="11" dur="3000" fill="hold"/>
                                        <p:tgtEl>
                                          <p:spTgt spid="63"/>
                                        </p:tgtEl>
                                        <p:attrNameLst>
                                          <p:attrName>ppt_x</p:attrName>
                                        </p:attrNameLst>
                                      </p:cBhvr>
                                      <p:tavLst>
                                        <p:tav tm="0">
                                          <p:val>
                                            <p:strVal val="#ppt_x"/>
                                          </p:val>
                                        </p:tav>
                                        <p:tav tm="100000">
                                          <p:val>
                                            <p:strVal val="#ppt_x"/>
                                          </p:val>
                                        </p:tav>
                                      </p:tavLst>
                                    </p:anim>
                                    <p:anim calcmode="lin" valueType="num">
                                      <p:cBhvr additive="base">
                                        <p:cTn id="12" dur="3000" fill="hold"/>
                                        <p:tgtEl>
                                          <p:spTgt spid="6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500"/>
                                  </p:stCondLst>
                                  <p:childTnLst>
                                    <p:set>
                                      <p:cBhvr>
                                        <p:cTn id="14" dur="1" fill="hold">
                                          <p:stCondLst>
                                            <p:cond delay="0"/>
                                          </p:stCondLst>
                                        </p:cTn>
                                        <p:tgtEl>
                                          <p:spTgt spid="59"/>
                                        </p:tgtEl>
                                        <p:attrNameLst>
                                          <p:attrName>style.visibility</p:attrName>
                                        </p:attrNameLst>
                                      </p:cBhvr>
                                      <p:to>
                                        <p:strVal val="visible"/>
                                      </p:to>
                                    </p:set>
                                    <p:anim calcmode="lin" valueType="num">
                                      <p:cBhvr additive="base">
                                        <p:cTn id="15" dur="3000" fill="hold"/>
                                        <p:tgtEl>
                                          <p:spTgt spid="59"/>
                                        </p:tgtEl>
                                        <p:attrNameLst>
                                          <p:attrName>ppt_x</p:attrName>
                                        </p:attrNameLst>
                                      </p:cBhvr>
                                      <p:tavLst>
                                        <p:tav tm="0">
                                          <p:val>
                                            <p:strVal val="#ppt_x"/>
                                          </p:val>
                                        </p:tav>
                                        <p:tav tm="100000">
                                          <p:val>
                                            <p:strVal val="#ppt_x"/>
                                          </p:val>
                                        </p:tav>
                                      </p:tavLst>
                                    </p:anim>
                                    <p:anim calcmode="lin" valueType="num">
                                      <p:cBhvr additive="base">
                                        <p:cTn id="16" dur="3000" fill="hold"/>
                                        <p:tgtEl>
                                          <p:spTgt spid="59"/>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1200"/>
                                  </p:stCondLst>
                                  <p:childTnLst>
                                    <p:set>
                                      <p:cBhvr>
                                        <p:cTn id="18" dur="1" fill="hold">
                                          <p:stCondLst>
                                            <p:cond delay="0"/>
                                          </p:stCondLst>
                                        </p:cTn>
                                        <p:tgtEl>
                                          <p:spTgt spid="54"/>
                                        </p:tgtEl>
                                        <p:attrNameLst>
                                          <p:attrName>style.visibility</p:attrName>
                                        </p:attrNameLst>
                                      </p:cBhvr>
                                      <p:to>
                                        <p:strVal val="visible"/>
                                      </p:to>
                                    </p:set>
                                    <p:anim calcmode="lin" valueType="num">
                                      <p:cBhvr additive="base">
                                        <p:cTn id="19" dur="3000" fill="hold"/>
                                        <p:tgtEl>
                                          <p:spTgt spid="54"/>
                                        </p:tgtEl>
                                        <p:attrNameLst>
                                          <p:attrName>ppt_x</p:attrName>
                                        </p:attrNameLst>
                                      </p:cBhvr>
                                      <p:tavLst>
                                        <p:tav tm="0">
                                          <p:val>
                                            <p:strVal val="#ppt_x"/>
                                          </p:val>
                                        </p:tav>
                                        <p:tav tm="100000">
                                          <p:val>
                                            <p:strVal val="#ppt_x"/>
                                          </p:val>
                                        </p:tav>
                                      </p:tavLst>
                                    </p:anim>
                                    <p:anim calcmode="lin" valueType="num">
                                      <p:cBhvr additive="base">
                                        <p:cTn id="20" dur="3000" fill="hold"/>
                                        <p:tgtEl>
                                          <p:spTgt spid="54"/>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1200"/>
                                  </p:stCondLst>
                                  <p:childTnLst>
                                    <p:set>
                                      <p:cBhvr>
                                        <p:cTn id="22" dur="1" fill="hold">
                                          <p:stCondLst>
                                            <p:cond delay="0"/>
                                          </p:stCondLst>
                                        </p:cTn>
                                        <p:tgtEl>
                                          <p:spTgt spid="72"/>
                                        </p:tgtEl>
                                        <p:attrNameLst>
                                          <p:attrName>style.visibility</p:attrName>
                                        </p:attrNameLst>
                                      </p:cBhvr>
                                      <p:to>
                                        <p:strVal val="visible"/>
                                      </p:to>
                                    </p:set>
                                    <p:anim calcmode="lin" valueType="num">
                                      <p:cBhvr additive="base">
                                        <p:cTn id="23" dur="3000" fill="hold"/>
                                        <p:tgtEl>
                                          <p:spTgt spid="72"/>
                                        </p:tgtEl>
                                        <p:attrNameLst>
                                          <p:attrName>ppt_x</p:attrName>
                                        </p:attrNameLst>
                                      </p:cBhvr>
                                      <p:tavLst>
                                        <p:tav tm="0">
                                          <p:val>
                                            <p:strVal val="#ppt_x"/>
                                          </p:val>
                                        </p:tav>
                                        <p:tav tm="100000">
                                          <p:val>
                                            <p:strVal val="#ppt_x"/>
                                          </p:val>
                                        </p:tav>
                                      </p:tavLst>
                                    </p:anim>
                                    <p:anim calcmode="lin" valueType="num">
                                      <p:cBhvr additive="base">
                                        <p:cTn id="24" dur="3000" fill="hold"/>
                                        <p:tgtEl>
                                          <p:spTgt spid="72"/>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500"/>
                                  </p:stCondLst>
                                  <p:childTnLst>
                                    <p:set>
                                      <p:cBhvr>
                                        <p:cTn id="26" dur="1" fill="hold">
                                          <p:stCondLst>
                                            <p:cond delay="0"/>
                                          </p:stCondLst>
                                        </p:cTn>
                                        <p:tgtEl>
                                          <p:spTgt spid="73"/>
                                        </p:tgtEl>
                                        <p:attrNameLst>
                                          <p:attrName>style.visibility</p:attrName>
                                        </p:attrNameLst>
                                      </p:cBhvr>
                                      <p:to>
                                        <p:strVal val="visible"/>
                                      </p:to>
                                    </p:set>
                                    <p:anim calcmode="lin" valueType="num">
                                      <p:cBhvr additive="base">
                                        <p:cTn id="27" dur="3000" fill="hold"/>
                                        <p:tgtEl>
                                          <p:spTgt spid="73"/>
                                        </p:tgtEl>
                                        <p:attrNameLst>
                                          <p:attrName>ppt_x</p:attrName>
                                        </p:attrNameLst>
                                      </p:cBhvr>
                                      <p:tavLst>
                                        <p:tav tm="0">
                                          <p:val>
                                            <p:strVal val="#ppt_x"/>
                                          </p:val>
                                        </p:tav>
                                        <p:tav tm="100000">
                                          <p:val>
                                            <p:strVal val="#ppt_x"/>
                                          </p:val>
                                        </p:tav>
                                      </p:tavLst>
                                    </p:anim>
                                    <p:anim calcmode="lin" valueType="num">
                                      <p:cBhvr additive="base">
                                        <p:cTn id="28" dur="3000" fill="hold"/>
                                        <p:tgtEl>
                                          <p:spTgt spid="73"/>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48"/>
                                        </p:tgtEl>
                                        <p:attrNameLst>
                                          <p:attrName>style.visibility</p:attrName>
                                        </p:attrNameLst>
                                      </p:cBhvr>
                                      <p:to>
                                        <p:strVal val="visible"/>
                                      </p:to>
                                    </p:set>
                                    <p:anim calcmode="lin" valueType="num">
                                      <p:cBhvr additive="base">
                                        <p:cTn id="31" dur="3000" fill="hold"/>
                                        <p:tgtEl>
                                          <p:spTgt spid="48"/>
                                        </p:tgtEl>
                                        <p:attrNameLst>
                                          <p:attrName>ppt_x</p:attrName>
                                        </p:attrNameLst>
                                      </p:cBhvr>
                                      <p:tavLst>
                                        <p:tav tm="0">
                                          <p:val>
                                            <p:strVal val="#ppt_x"/>
                                          </p:val>
                                        </p:tav>
                                        <p:tav tm="100000">
                                          <p:val>
                                            <p:strVal val="#ppt_x"/>
                                          </p:val>
                                        </p:tav>
                                      </p:tavLst>
                                    </p:anim>
                                    <p:anim calcmode="lin" valueType="num">
                                      <p:cBhvr additive="base">
                                        <p:cTn id="32" dur="3000" fill="hold"/>
                                        <p:tgtEl>
                                          <p:spTgt spid="48"/>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300"/>
                                  </p:stCondLst>
                                  <p:childTnLst>
                                    <p:set>
                                      <p:cBhvr>
                                        <p:cTn id="34" dur="1" fill="hold">
                                          <p:stCondLst>
                                            <p:cond delay="0"/>
                                          </p:stCondLst>
                                        </p:cTn>
                                        <p:tgtEl>
                                          <p:spTgt spid="66"/>
                                        </p:tgtEl>
                                        <p:attrNameLst>
                                          <p:attrName>style.visibility</p:attrName>
                                        </p:attrNameLst>
                                      </p:cBhvr>
                                      <p:to>
                                        <p:strVal val="visible"/>
                                      </p:to>
                                    </p:set>
                                    <p:anim calcmode="lin" valueType="num">
                                      <p:cBhvr additive="base">
                                        <p:cTn id="35" dur="3000" fill="hold"/>
                                        <p:tgtEl>
                                          <p:spTgt spid="66"/>
                                        </p:tgtEl>
                                        <p:attrNameLst>
                                          <p:attrName>ppt_x</p:attrName>
                                        </p:attrNameLst>
                                      </p:cBhvr>
                                      <p:tavLst>
                                        <p:tav tm="0">
                                          <p:val>
                                            <p:strVal val="#ppt_x"/>
                                          </p:val>
                                        </p:tav>
                                        <p:tav tm="100000">
                                          <p:val>
                                            <p:strVal val="#ppt_x"/>
                                          </p:val>
                                        </p:tav>
                                      </p:tavLst>
                                    </p:anim>
                                    <p:anim calcmode="lin" valueType="num">
                                      <p:cBhvr additive="base">
                                        <p:cTn id="36" dur="3000" fill="hold"/>
                                        <p:tgtEl>
                                          <p:spTgt spid="66"/>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400"/>
                                  </p:stCondLst>
                                  <p:childTnLst>
                                    <p:set>
                                      <p:cBhvr>
                                        <p:cTn id="38" dur="1" fill="hold">
                                          <p:stCondLst>
                                            <p:cond delay="0"/>
                                          </p:stCondLst>
                                        </p:cTn>
                                        <p:tgtEl>
                                          <p:spTgt spid="69"/>
                                        </p:tgtEl>
                                        <p:attrNameLst>
                                          <p:attrName>style.visibility</p:attrName>
                                        </p:attrNameLst>
                                      </p:cBhvr>
                                      <p:to>
                                        <p:strVal val="visible"/>
                                      </p:to>
                                    </p:set>
                                    <p:anim calcmode="lin" valueType="num">
                                      <p:cBhvr additive="base">
                                        <p:cTn id="39" dur="3000" fill="hold"/>
                                        <p:tgtEl>
                                          <p:spTgt spid="69"/>
                                        </p:tgtEl>
                                        <p:attrNameLst>
                                          <p:attrName>ppt_x</p:attrName>
                                        </p:attrNameLst>
                                      </p:cBhvr>
                                      <p:tavLst>
                                        <p:tav tm="0">
                                          <p:val>
                                            <p:strVal val="#ppt_x"/>
                                          </p:val>
                                        </p:tav>
                                        <p:tav tm="100000">
                                          <p:val>
                                            <p:strVal val="#ppt_x"/>
                                          </p:val>
                                        </p:tav>
                                      </p:tavLst>
                                    </p:anim>
                                    <p:anim calcmode="lin" valueType="num">
                                      <p:cBhvr additive="base">
                                        <p:cTn id="40" dur="3000" fill="hold"/>
                                        <p:tgtEl>
                                          <p:spTgt spid="69"/>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500"/>
                                  </p:stCondLst>
                                  <p:childTnLst>
                                    <p:set>
                                      <p:cBhvr>
                                        <p:cTn id="42" dur="1" fill="hold">
                                          <p:stCondLst>
                                            <p:cond delay="0"/>
                                          </p:stCondLst>
                                        </p:cTn>
                                        <p:tgtEl>
                                          <p:spTgt spid="74"/>
                                        </p:tgtEl>
                                        <p:attrNameLst>
                                          <p:attrName>style.visibility</p:attrName>
                                        </p:attrNameLst>
                                      </p:cBhvr>
                                      <p:to>
                                        <p:strVal val="visible"/>
                                      </p:to>
                                    </p:set>
                                    <p:anim calcmode="lin" valueType="num">
                                      <p:cBhvr additive="base">
                                        <p:cTn id="43" dur="3000" fill="hold"/>
                                        <p:tgtEl>
                                          <p:spTgt spid="74"/>
                                        </p:tgtEl>
                                        <p:attrNameLst>
                                          <p:attrName>ppt_x</p:attrName>
                                        </p:attrNameLst>
                                      </p:cBhvr>
                                      <p:tavLst>
                                        <p:tav tm="0">
                                          <p:val>
                                            <p:strVal val="#ppt_x"/>
                                          </p:val>
                                        </p:tav>
                                        <p:tav tm="100000">
                                          <p:val>
                                            <p:strVal val="#ppt_x"/>
                                          </p:val>
                                        </p:tav>
                                      </p:tavLst>
                                    </p:anim>
                                    <p:anim calcmode="lin" valueType="num">
                                      <p:cBhvr additive="base">
                                        <p:cTn id="44" dur="3000" fill="hold"/>
                                        <p:tgtEl>
                                          <p:spTgt spid="74"/>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1000"/>
                                  </p:stCondLst>
                                  <p:childTnLst>
                                    <p:set>
                                      <p:cBhvr>
                                        <p:cTn id="46" dur="1" fill="hold">
                                          <p:stCondLst>
                                            <p:cond delay="0"/>
                                          </p:stCondLst>
                                        </p:cTn>
                                        <p:tgtEl>
                                          <p:spTgt spid="75"/>
                                        </p:tgtEl>
                                        <p:attrNameLst>
                                          <p:attrName>style.visibility</p:attrName>
                                        </p:attrNameLst>
                                      </p:cBhvr>
                                      <p:to>
                                        <p:strVal val="visible"/>
                                      </p:to>
                                    </p:set>
                                    <p:anim calcmode="lin" valueType="num">
                                      <p:cBhvr additive="base">
                                        <p:cTn id="47" dur="3000" fill="hold"/>
                                        <p:tgtEl>
                                          <p:spTgt spid="75"/>
                                        </p:tgtEl>
                                        <p:attrNameLst>
                                          <p:attrName>ppt_x</p:attrName>
                                        </p:attrNameLst>
                                      </p:cBhvr>
                                      <p:tavLst>
                                        <p:tav tm="0">
                                          <p:val>
                                            <p:strVal val="#ppt_x"/>
                                          </p:val>
                                        </p:tav>
                                        <p:tav tm="100000">
                                          <p:val>
                                            <p:strVal val="#ppt_x"/>
                                          </p:val>
                                        </p:tav>
                                      </p:tavLst>
                                    </p:anim>
                                    <p:anim calcmode="lin" valueType="num">
                                      <p:cBhvr additive="base">
                                        <p:cTn id="48" dur="3000" fill="hold"/>
                                        <p:tgtEl>
                                          <p:spTgt spid="75"/>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400"/>
                                  </p:stCondLst>
                                  <p:childTnLst>
                                    <p:set>
                                      <p:cBhvr>
                                        <p:cTn id="50" dur="1" fill="hold">
                                          <p:stCondLst>
                                            <p:cond delay="0"/>
                                          </p:stCondLst>
                                        </p:cTn>
                                        <p:tgtEl>
                                          <p:spTgt spid="76"/>
                                        </p:tgtEl>
                                        <p:attrNameLst>
                                          <p:attrName>style.visibility</p:attrName>
                                        </p:attrNameLst>
                                      </p:cBhvr>
                                      <p:to>
                                        <p:strVal val="visible"/>
                                      </p:to>
                                    </p:set>
                                    <p:anim calcmode="lin" valueType="num">
                                      <p:cBhvr additive="base">
                                        <p:cTn id="51" dur="3000" fill="hold"/>
                                        <p:tgtEl>
                                          <p:spTgt spid="76"/>
                                        </p:tgtEl>
                                        <p:attrNameLst>
                                          <p:attrName>ppt_x</p:attrName>
                                        </p:attrNameLst>
                                      </p:cBhvr>
                                      <p:tavLst>
                                        <p:tav tm="0">
                                          <p:val>
                                            <p:strVal val="#ppt_x"/>
                                          </p:val>
                                        </p:tav>
                                        <p:tav tm="100000">
                                          <p:val>
                                            <p:strVal val="#ppt_x"/>
                                          </p:val>
                                        </p:tav>
                                      </p:tavLst>
                                    </p:anim>
                                    <p:anim calcmode="lin" valueType="num">
                                      <p:cBhvr additive="base">
                                        <p:cTn id="52" dur="3000" fill="hold"/>
                                        <p:tgtEl>
                                          <p:spTgt spid="76"/>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400"/>
                                  </p:stCondLst>
                                  <p:childTnLst>
                                    <p:set>
                                      <p:cBhvr>
                                        <p:cTn id="54" dur="1" fill="hold">
                                          <p:stCondLst>
                                            <p:cond delay="0"/>
                                          </p:stCondLst>
                                        </p:cTn>
                                        <p:tgtEl>
                                          <p:spTgt spid="79"/>
                                        </p:tgtEl>
                                        <p:attrNameLst>
                                          <p:attrName>style.visibility</p:attrName>
                                        </p:attrNameLst>
                                      </p:cBhvr>
                                      <p:to>
                                        <p:strVal val="visible"/>
                                      </p:to>
                                    </p:set>
                                    <p:anim calcmode="lin" valueType="num">
                                      <p:cBhvr additive="base">
                                        <p:cTn id="55" dur="3000" fill="hold"/>
                                        <p:tgtEl>
                                          <p:spTgt spid="79"/>
                                        </p:tgtEl>
                                        <p:attrNameLst>
                                          <p:attrName>ppt_x</p:attrName>
                                        </p:attrNameLst>
                                      </p:cBhvr>
                                      <p:tavLst>
                                        <p:tav tm="0">
                                          <p:val>
                                            <p:strVal val="#ppt_x"/>
                                          </p:val>
                                        </p:tav>
                                        <p:tav tm="100000">
                                          <p:val>
                                            <p:strVal val="#ppt_x"/>
                                          </p:val>
                                        </p:tav>
                                      </p:tavLst>
                                    </p:anim>
                                    <p:anim calcmode="lin" valueType="num">
                                      <p:cBhvr additive="base">
                                        <p:cTn id="56" dur="3000" fill="hold"/>
                                        <p:tgtEl>
                                          <p:spTgt spid="79"/>
                                        </p:tgtEl>
                                        <p:attrNameLst>
                                          <p:attrName>ppt_y</p:attrName>
                                        </p:attrNameLst>
                                      </p:cBhvr>
                                      <p:tavLst>
                                        <p:tav tm="0">
                                          <p:val>
                                            <p:strVal val="1+#ppt_h/2"/>
                                          </p:val>
                                        </p:tav>
                                        <p:tav tm="100000">
                                          <p:val>
                                            <p:strVal val="#ppt_y"/>
                                          </p:val>
                                        </p:tav>
                                      </p:tavLst>
                                    </p:anim>
                                  </p:childTnLst>
                                </p:cTn>
                              </p:par>
                            </p:childTnLst>
                          </p:cTn>
                        </p:par>
                        <p:par>
                          <p:cTn id="57" fill="hold">
                            <p:stCondLst>
                              <p:cond delay="4750"/>
                            </p:stCondLst>
                            <p:childTnLst>
                              <p:par>
                                <p:cTn id="58" presetID="22" presetClass="entr" presetSubtype="1" fill="hold" nodeType="afterEffect">
                                  <p:stCondLst>
                                    <p:cond delay="0"/>
                                  </p:stCondLst>
                                  <p:childTnLst>
                                    <p:set>
                                      <p:cBhvr>
                                        <p:cTn id="59" dur="1" fill="hold">
                                          <p:stCondLst>
                                            <p:cond delay="0"/>
                                          </p:stCondLst>
                                        </p:cTn>
                                        <p:tgtEl>
                                          <p:spTgt spid="84"/>
                                        </p:tgtEl>
                                        <p:attrNameLst>
                                          <p:attrName>style.visibility</p:attrName>
                                        </p:attrNameLst>
                                      </p:cBhvr>
                                      <p:to>
                                        <p:strVal val="visible"/>
                                      </p:to>
                                    </p:set>
                                    <p:animEffect transition="in" filter="wipe(up)">
                                      <p:cBhvr>
                                        <p:cTn id="60" dur="1000"/>
                                        <p:tgtEl>
                                          <p:spTgt spid="84"/>
                                        </p:tgtEl>
                                      </p:cBhvr>
                                    </p:animEffect>
                                  </p:childTnLst>
                                </p:cTn>
                              </p:par>
                              <p:par>
                                <p:cTn id="61" presetID="22" presetClass="entr" presetSubtype="1" fill="hold" nodeType="withEffect">
                                  <p:stCondLst>
                                    <p:cond delay="0"/>
                                  </p:stCondLst>
                                  <p:childTnLst>
                                    <p:set>
                                      <p:cBhvr>
                                        <p:cTn id="62" dur="1" fill="hold">
                                          <p:stCondLst>
                                            <p:cond delay="0"/>
                                          </p:stCondLst>
                                        </p:cTn>
                                        <p:tgtEl>
                                          <p:spTgt spid="85"/>
                                        </p:tgtEl>
                                        <p:attrNameLst>
                                          <p:attrName>style.visibility</p:attrName>
                                        </p:attrNameLst>
                                      </p:cBhvr>
                                      <p:to>
                                        <p:strVal val="visible"/>
                                      </p:to>
                                    </p:set>
                                    <p:animEffect transition="in" filter="wipe(up)">
                                      <p:cBhvr>
                                        <p:cTn id="63" dur="1000"/>
                                        <p:tgtEl>
                                          <p:spTgt spid="85"/>
                                        </p:tgtEl>
                                      </p:cBhvr>
                                    </p:animEffect>
                                  </p:childTnLst>
                                </p:cTn>
                              </p:par>
                              <p:par>
                                <p:cTn id="64" presetID="53" presetClass="entr" presetSubtype="528" fill="hold" nodeType="withEffect">
                                  <p:stCondLst>
                                    <p:cond delay="1000"/>
                                  </p:stCondLst>
                                  <p:childTnLst>
                                    <p:set>
                                      <p:cBhvr>
                                        <p:cTn id="65" dur="1" fill="hold">
                                          <p:stCondLst>
                                            <p:cond delay="0"/>
                                          </p:stCondLst>
                                        </p:cTn>
                                        <p:tgtEl>
                                          <p:spTgt spid="86"/>
                                        </p:tgtEl>
                                        <p:attrNameLst>
                                          <p:attrName>style.visibility</p:attrName>
                                        </p:attrNameLst>
                                      </p:cBhvr>
                                      <p:to>
                                        <p:strVal val="visible"/>
                                      </p:to>
                                    </p:set>
                                    <p:anim calcmode="lin" valueType="num">
                                      <p:cBhvr>
                                        <p:cTn id="66" dur="1250" fill="hold"/>
                                        <p:tgtEl>
                                          <p:spTgt spid="86"/>
                                        </p:tgtEl>
                                        <p:attrNameLst>
                                          <p:attrName>ppt_w</p:attrName>
                                        </p:attrNameLst>
                                      </p:cBhvr>
                                      <p:tavLst>
                                        <p:tav tm="0">
                                          <p:val>
                                            <p:fltVal val="0"/>
                                          </p:val>
                                        </p:tav>
                                        <p:tav tm="100000">
                                          <p:val>
                                            <p:strVal val="#ppt_w"/>
                                          </p:val>
                                        </p:tav>
                                      </p:tavLst>
                                    </p:anim>
                                    <p:anim calcmode="lin" valueType="num">
                                      <p:cBhvr>
                                        <p:cTn id="67" dur="1250" fill="hold"/>
                                        <p:tgtEl>
                                          <p:spTgt spid="86"/>
                                        </p:tgtEl>
                                        <p:attrNameLst>
                                          <p:attrName>ppt_h</p:attrName>
                                        </p:attrNameLst>
                                      </p:cBhvr>
                                      <p:tavLst>
                                        <p:tav tm="0">
                                          <p:val>
                                            <p:fltVal val="0"/>
                                          </p:val>
                                        </p:tav>
                                        <p:tav tm="100000">
                                          <p:val>
                                            <p:strVal val="#ppt_h"/>
                                          </p:val>
                                        </p:tav>
                                      </p:tavLst>
                                    </p:anim>
                                    <p:animEffect transition="in" filter="fade">
                                      <p:cBhvr>
                                        <p:cTn id="68" dur="1250"/>
                                        <p:tgtEl>
                                          <p:spTgt spid="86"/>
                                        </p:tgtEl>
                                      </p:cBhvr>
                                    </p:animEffect>
                                    <p:anim calcmode="lin" valueType="num">
                                      <p:cBhvr>
                                        <p:cTn id="69" dur="1250" fill="hold"/>
                                        <p:tgtEl>
                                          <p:spTgt spid="86"/>
                                        </p:tgtEl>
                                        <p:attrNameLst>
                                          <p:attrName>ppt_x</p:attrName>
                                        </p:attrNameLst>
                                      </p:cBhvr>
                                      <p:tavLst>
                                        <p:tav tm="0">
                                          <p:val>
                                            <p:fltVal val="0.5"/>
                                          </p:val>
                                        </p:tav>
                                        <p:tav tm="100000">
                                          <p:val>
                                            <p:strVal val="#ppt_x"/>
                                          </p:val>
                                        </p:tav>
                                      </p:tavLst>
                                    </p:anim>
                                    <p:anim calcmode="lin" valueType="num">
                                      <p:cBhvr>
                                        <p:cTn id="70" dur="1250" fill="hold"/>
                                        <p:tgtEl>
                                          <p:spTgt spid="86"/>
                                        </p:tgtEl>
                                        <p:attrNameLst>
                                          <p:attrName>ppt_y</p:attrName>
                                        </p:attrNameLst>
                                      </p:cBhvr>
                                      <p:tavLst>
                                        <p:tav tm="0">
                                          <p:val>
                                            <p:fltVal val="0.5"/>
                                          </p:val>
                                        </p:tav>
                                        <p:tav tm="100000">
                                          <p:val>
                                            <p:strVal val="#ppt_y"/>
                                          </p:val>
                                        </p:tav>
                                      </p:tavLst>
                                    </p:anim>
                                  </p:childTnLst>
                                </p:cTn>
                              </p:par>
                              <p:par>
                                <p:cTn id="71" presetID="53" presetClass="entr" presetSubtype="528" fill="hold" nodeType="withEffect">
                                  <p:stCondLst>
                                    <p:cond delay="1250"/>
                                  </p:stCondLst>
                                  <p:childTnLst>
                                    <p:set>
                                      <p:cBhvr>
                                        <p:cTn id="72" dur="1" fill="hold">
                                          <p:stCondLst>
                                            <p:cond delay="0"/>
                                          </p:stCondLst>
                                        </p:cTn>
                                        <p:tgtEl>
                                          <p:spTgt spid="87"/>
                                        </p:tgtEl>
                                        <p:attrNameLst>
                                          <p:attrName>style.visibility</p:attrName>
                                        </p:attrNameLst>
                                      </p:cBhvr>
                                      <p:to>
                                        <p:strVal val="visible"/>
                                      </p:to>
                                    </p:set>
                                    <p:anim calcmode="lin" valueType="num">
                                      <p:cBhvr>
                                        <p:cTn id="73" dur="1250" fill="hold"/>
                                        <p:tgtEl>
                                          <p:spTgt spid="87"/>
                                        </p:tgtEl>
                                        <p:attrNameLst>
                                          <p:attrName>ppt_w</p:attrName>
                                        </p:attrNameLst>
                                      </p:cBhvr>
                                      <p:tavLst>
                                        <p:tav tm="0">
                                          <p:val>
                                            <p:fltVal val="0"/>
                                          </p:val>
                                        </p:tav>
                                        <p:tav tm="100000">
                                          <p:val>
                                            <p:strVal val="#ppt_w"/>
                                          </p:val>
                                        </p:tav>
                                      </p:tavLst>
                                    </p:anim>
                                    <p:anim calcmode="lin" valueType="num">
                                      <p:cBhvr>
                                        <p:cTn id="74" dur="1250" fill="hold"/>
                                        <p:tgtEl>
                                          <p:spTgt spid="87"/>
                                        </p:tgtEl>
                                        <p:attrNameLst>
                                          <p:attrName>ppt_h</p:attrName>
                                        </p:attrNameLst>
                                      </p:cBhvr>
                                      <p:tavLst>
                                        <p:tav tm="0">
                                          <p:val>
                                            <p:fltVal val="0"/>
                                          </p:val>
                                        </p:tav>
                                        <p:tav tm="100000">
                                          <p:val>
                                            <p:strVal val="#ppt_h"/>
                                          </p:val>
                                        </p:tav>
                                      </p:tavLst>
                                    </p:anim>
                                    <p:animEffect transition="in" filter="fade">
                                      <p:cBhvr>
                                        <p:cTn id="75" dur="1250"/>
                                        <p:tgtEl>
                                          <p:spTgt spid="87"/>
                                        </p:tgtEl>
                                      </p:cBhvr>
                                    </p:animEffect>
                                    <p:anim calcmode="lin" valueType="num">
                                      <p:cBhvr>
                                        <p:cTn id="76" dur="1250" fill="hold"/>
                                        <p:tgtEl>
                                          <p:spTgt spid="87"/>
                                        </p:tgtEl>
                                        <p:attrNameLst>
                                          <p:attrName>ppt_x</p:attrName>
                                        </p:attrNameLst>
                                      </p:cBhvr>
                                      <p:tavLst>
                                        <p:tav tm="0">
                                          <p:val>
                                            <p:fltVal val="0.5"/>
                                          </p:val>
                                        </p:tav>
                                        <p:tav tm="100000">
                                          <p:val>
                                            <p:strVal val="#ppt_x"/>
                                          </p:val>
                                        </p:tav>
                                      </p:tavLst>
                                    </p:anim>
                                    <p:anim calcmode="lin" valueType="num">
                                      <p:cBhvr>
                                        <p:cTn id="77" dur="1250" fill="hold"/>
                                        <p:tgtEl>
                                          <p:spTgt spid="87"/>
                                        </p:tgtEl>
                                        <p:attrNameLst>
                                          <p:attrName>ppt_y</p:attrName>
                                        </p:attrNameLst>
                                      </p:cBhvr>
                                      <p:tavLst>
                                        <p:tav tm="0">
                                          <p:val>
                                            <p:fltVal val="0.5"/>
                                          </p:val>
                                        </p:tav>
                                        <p:tav tm="100000">
                                          <p:val>
                                            <p:strVal val="#ppt_y"/>
                                          </p:val>
                                        </p:tav>
                                      </p:tavLst>
                                    </p:anim>
                                  </p:childTnLst>
                                </p:cTn>
                              </p:par>
                              <p:par>
                                <p:cTn id="78" presetID="53" presetClass="entr" presetSubtype="528" fill="hold" nodeType="withEffect">
                                  <p:stCondLst>
                                    <p:cond delay="1500"/>
                                  </p:stCondLst>
                                  <p:childTnLst>
                                    <p:set>
                                      <p:cBhvr>
                                        <p:cTn id="79" dur="1" fill="hold">
                                          <p:stCondLst>
                                            <p:cond delay="0"/>
                                          </p:stCondLst>
                                        </p:cTn>
                                        <p:tgtEl>
                                          <p:spTgt spid="88"/>
                                        </p:tgtEl>
                                        <p:attrNameLst>
                                          <p:attrName>style.visibility</p:attrName>
                                        </p:attrNameLst>
                                      </p:cBhvr>
                                      <p:to>
                                        <p:strVal val="visible"/>
                                      </p:to>
                                    </p:set>
                                    <p:anim calcmode="lin" valueType="num">
                                      <p:cBhvr>
                                        <p:cTn id="80" dur="1250" fill="hold"/>
                                        <p:tgtEl>
                                          <p:spTgt spid="88"/>
                                        </p:tgtEl>
                                        <p:attrNameLst>
                                          <p:attrName>ppt_w</p:attrName>
                                        </p:attrNameLst>
                                      </p:cBhvr>
                                      <p:tavLst>
                                        <p:tav tm="0">
                                          <p:val>
                                            <p:fltVal val="0"/>
                                          </p:val>
                                        </p:tav>
                                        <p:tav tm="100000">
                                          <p:val>
                                            <p:strVal val="#ppt_w"/>
                                          </p:val>
                                        </p:tav>
                                      </p:tavLst>
                                    </p:anim>
                                    <p:anim calcmode="lin" valueType="num">
                                      <p:cBhvr>
                                        <p:cTn id="81" dur="1250" fill="hold"/>
                                        <p:tgtEl>
                                          <p:spTgt spid="88"/>
                                        </p:tgtEl>
                                        <p:attrNameLst>
                                          <p:attrName>ppt_h</p:attrName>
                                        </p:attrNameLst>
                                      </p:cBhvr>
                                      <p:tavLst>
                                        <p:tav tm="0">
                                          <p:val>
                                            <p:fltVal val="0"/>
                                          </p:val>
                                        </p:tav>
                                        <p:tav tm="100000">
                                          <p:val>
                                            <p:strVal val="#ppt_h"/>
                                          </p:val>
                                        </p:tav>
                                      </p:tavLst>
                                    </p:anim>
                                    <p:animEffect transition="in" filter="fade">
                                      <p:cBhvr>
                                        <p:cTn id="82" dur="1250"/>
                                        <p:tgtEl>
                                          <p:spTgt spid="88"/>
                                        </p:tgtEl>
                                      </p:cBhvr>
                                    </p:animEffect>
                                    <p:anim calcmode="lin" valueType="num">
                                      <p:cBhvr>
                                        <p:cTn id="83" dur="1250" fill="hold"/>
                                        <p:tgtEl>
                                          <p:spTgt spid="88"/>
                                        </p:tgtEl>
                                        <p:attrNameLst>
                                          <p:attrName>ppt_x</p:attrName>
                                        </p:attrNameLst>
                                      </p:cBhvr>
                                      <p:tavLst>
                                        <p:tav tm="0">
                                          <p:val>
                                            <p:fltVal val="0.5"/>
                                          </p:val>
                                        </p:tav>
                                        <p:tav tm="100000">
                                          <p:val>
                                            <p:strVal val="#ppt_x"/>
                                          </p:val>
                                        </p:tav>
                                      </p:tavLst>
                                    </p:anim>
                                    <p:anim calcmode="lin" valueType="num">
                                      <p:cBhvr>
                                        <p:cTn id="84" dur="1250" fill="hold"/>
                                        <p:tgtEl>
                                          <p:spTgt spid="88"/>
                                        </p:tgtEl>
                                        <p:attrNameLst>
                                          <p:attrName>ppt_y</p:attrName>
                                        </p:attrNameLst>
                                      </p:cBhvr>
                                      <p:tavLst>
                                        <p:tav tm="0">
                                          <p:val>
                                            <p:fltVal val="0.5"/>
                                          </p:val>
                                        </p:tav>
                                        <p:tav tm="100000">
                                          <p:val>
                                            <p:strVal val="#ppt_y"/>
                                          </p:val>
                                        </p:tav>
                                      </p:tavLst>
                                    </p:anim>
                                  </p:childTnLst>
                                </p:cTn>
                              </p:par>
                              <p:par>
                                <p:cTn id="85" presetID="53" presetClass="entr" presetSubtype="528" fill="hold" nodeType="withEffect">
                                  <p:stCondLst>
                                    <p:cond delay="1750"/>
                                  </p:stCondLst>
                                  <p:childTnLst>
                                    <p:set>
                                      <p:cBhvr>
                                        <p:cTn id="86" dur="1" fill="hold">
                                          <p:stCondLst>
                                            <p:cond delay="0"/>
                                          </p:stCondLst>
                                        </p:cTn>
                                        <p:tgtEl>
                                          <p:spTgt spid="89"/>
                                        </p:tgtEl>
                                        <p:attrNameLst>
                                          <p:attrName>style.visibility</p:attrName>
                                        </p:attrNameLst>
                                      </p:cBhvr>
                                      <p:to>
                                        <p:strVal val="visible"/>
                                      </p:to>
                                    </p:set>
                                    <p:anim calcmode="lin" valueType="num">
                                      <p:cBhvr>
                                        <p:cTn id="87" dur="1250" fill="hold"/>
                                        <p:tgtEl>
                                          <p:spTgt spid="89"/>
                                        </p:tgtEl>
                                        <p:attrNameLst>
                                          <p:attrName>ppt_w</p:attrName>
                                        </p:attrNameLst>
                                      </p:cBhvr>
                                      <p:tavLst>
                                        <p:tav tm="0">
                                          <p:val>
                                            <p:fltVal val="0"/>
                                          </p:val>
                                        </p:tav>
                                        <p:tav tm="100000">
                                          <p:val>
                                            <p:strVal val="#ppt_w"/>
                                          </p:val>
                                        </p:tav>
                                      </p:tavLst>
                                    </p:anim>
                                    <p:anim calcmode="lin" valueType="num">
                                      <p:cBhvr>
                                        <p:cTn id="88" dur="1250" fill="hold"/>
                                        <p:tgtEl>
                                          <p:spTgt spid="89"/>
                                        </p:tgtEl>
                                        <p:attrNameLst>
                                          <p:attrName>ppt_h</p:attrName>
                                        </p:attrNameLst>
                                      </p:cBhvr>
                                      <p:tavLst>
                                        <p:tav tm="0">
                                          <p:val>
                                            <p:fltVal val="0"/>
                                          </p:val>
                                        </p:tav>
                                        <p:tav tm="100000">
                                          <p:val>
                                            <p:strVal val="#ppt_h"/>
                                          </p:val>
                                        </p:tav>
                                      </p:tavLst>
                                    </p:anim>
                                    <p:animEffect transition="in" filter="fade">
                                      <p:cBhvr>
                                        <p:cTn id="89" dur="1250"/>
                                        <p:tgtEl>
                                          <p:spTgt spid="89"/>
                                        </p:tgtEl>
                                      </p:cBhvr>
                                    </p:animEffect>
                                    <p:anim calcmode="lin" valueType="num">
                                      <p:cBhvr>
                                        <p:cTn id="90" dur="1250" fill="hold"/>
                                        <p:tgtEl>
                                          <p:spTgt spid="89"/>
                                        </p:tgtEl>
                                        <p:attrNameLst>
                                          <p:attrName>ppt_x</p:attrName>
                                        </p:attrNameLst>
                                      </p:cBhvr>
                                      <p:tavLst>
                                        <p:tav tm="0">
                                          <p:val>
                                            <p:fltVal val="0.5"/>
                                          </p:val>
                                        </p:tav>
                                        <p:tav tm="100000">
                                          <p:val>
                                            <p:strVal val="#ppt_x"/>
                                          </p:val>
                                        </p:tav>
                                      </p:tavLst>
                                    </p:anim>
                                    <p:anim calcmode="lin" valueType="num">
                                      <p:cBhvr>
                                        <p:cTn id="91" dur="1250" fill="hold"/>
                                        <p:tgtEl>
                                          <p:spTgt spid="89"/>
                                        </p:tgtEl>
                                        <p:attrNameLst>
                                          <p:attrName>ppt_y</p:attrName>
                                        </p:attrNameLst>
                                      </p:cBhvr>
                                      <p:tavLst>
                                        <p:tav tm="0">
                                          <p:val>
                                            <p:fltVal val="0.5"/>
                                          </p:val>
                                        </p:tav>
                                        <p:tav tm="100000">
                                          <p:val>
                                            <p:strVal val="#ppt_y"/>
                                          </p:val>
                                        </p:tav>
                                      </p:tavLst>
                                    </p:anim>
                                  </p:childTnLst>
                                </p:cTn>
                              </p:par>
                              <p:par>
                                <p:cTn id="92" presetID="53" presetClass="entr" presetSubtype="16" fill="hold" nodeType="withEffect">
                                  <p:stCondLst>
                                    <p:cond delay="2250"/>
                                  </p:stCondLst>
                                  <p:childTnLst>
                                    <p:set>
                                      <p:cBhvr>
                                        <p:cTn id="93" dur="1" fill="hold">
                                          <p:stCondLst>
                                            <p:cond delay="0"/>
                                          </p:stCondLst>
                                        </p:cTn>
                                        <p:tgtEl>
                                          <p:spTgt spid="90"/>
                                        </p:tgtEl>
                                        <p:attrNameLst>
                                          <p:attrName>style.visibility</p:attrName>
                                        </p:attrNameLst>
                                      </p:cBhvr>
                                      <p:to>
                                        <p:strVal val="visible"/>
                                      </p:to>
                                    </p:set>
                                    <p:anim calcmode="lin" valueType="num">
                                      <p:cBhvr>
                                        <p:cTn id="94" dur="4000" fill="hold"/>
                                        <p:tgtEl>
                                          <p:spTgt spid="90"/>
                                        </p:tgtEl>
                                        <p:attrNameLst>
                                          <p:attrName>ppt_w</p:attrName>
                                        </p:attrNameLst>
                                      </p:cBhvr>
                                      <p:tavLst>
                                        <p:tav tm="0">
                                          <p:val>
                                            <p:fltVal val="0"/>
                                          </p:val>
                                        </p:tav>
                                        <p:tav tm="100000">
                                          <p:val>
                                            <p:strVal val="#ppt_w"/>
                                          </p:val>
                                        </p:tav>
                                      </p:tavLst>
                                    </p:anim>
                                    <p:anim calcmode="lin" valueType="num">
                                      <p:cBhvr>
                                        <p:cTn id="95" dur="4000" fill="hold"/>
                                        <p:tgtEl>
                                          <p:spTgt spid="90"/>
                                        </p:tgtEl>
                                        <p:attrNameLst>
                                          <p:attrName>ppt_h</p:attrName>
                                        </p:attrNameLst>
                                      </p:cBhvr>
                                      <p:tavLst>
                                        <p:tav tm="0">
                                          <p:val>
                                            <p:fltVal val="0"/>
                                          </p:val>
                                        </p:tav>
                                        <p:tav tm="100000">
                                          <p:val>
                                            <p:strVal val="#ppt_h"/>
                                          </p:val>
                                        </p:tav>
                                      </p:tavLst>
                                    </p:anim>
                                    <p:animEffect transition="in" filter="fade">
                                      <p:cBhvr>
                                        <p:cTn id="96" dur="4000"/>
                                        <p:tgtEl>
                                          <p:spTgt spid="90"/>
                                        </p:tgtEl>
                                      </p:cBhvr>
                                    </p:animEffect>
                                  </p:childTnLst>
                                </p:cTn>
                              </p:par>
                              <p:par>
                                <p:cTn id="97" presetID="2" presetClass="entr" presetSubtype="2" fill="hold" nodeType="withEffect">
                                  <p:stCondLst>
                                    <p:cond delay="0"/>
                                  </p:stCondLst>
                                  <p:childTnLst>
                                    <p:set>
                                      <p:cBhvr>
                                        <p:cTn id="98" dur="1" fill="hold">
                                          <p:stCondLst>
                                            <p:cond delay="0"/>
                                          </p:stCondLst>
                                        </p:cTn>
                                        <p:tgtEl>
                                          <p:spTgt spid="92"/>
                                        </p:tgtEl>
                                        <p:attrNameLst>
                                          <p:attrName>style.visibility</p:attrName>
                                        </p:attrNameLst>
                                      </p:cBhvr>
                                      <p:to>
                                        <p:strVal val="visible"/>
                                      </p:to>
                                    </p:set>
                                    <p:anim calcmode="lin" valueType="num">
                                      <p:cBhvr additive="base">
                                        <p:cTn id="99" dur="2000" fill="hold"/>
                                        <p:tgtEl>
                                          <p:spTgt spid="92"/>
                                        </p:tgtEl>
                                        <p:attrNameLst>
                                          <p:attrName>ppt_x</p:attrName>
                                        </p:attrNameLst>
                                      </p:cBhvr>
                                      <p:tavLst>
                                        <p:tav tm="0">
                                          <p:val>
                                            <p:strVal val="1+#ppt_w/2"/>
                                          </p:val>
                                        </p:tav>
                                        <p:tav tm="100000">
                                          <p:val>
                                            <p:strVal val="#ppt_x"/>
                                          </p:val>
                                        </p:tav>
                                      </p:tavLst>
                                    </p:anim>
                                    <p:anim calcmode="lin" valueType="num">
                                      <p:cBhvr additive="base">
                                        <p:cTn id="100" dur="2000" fill="hold"/>
                                        <p:tgtEl>
                                          <p:spTgt spid="92"/>
                                        </p:tgtEl>
                                        <p:attrNameLst>
                                          <p:attrName>ppt_y</p:attrName>
                                        </p:attrNameLst>
                                      </p:cBhvr>
                                      <p:tavLst>
                                        <p:tav tm="0">
                                          <p:val>
                                            <p:strVal val="#ppt_y"/>
                                          </p:val>
                                        </p:tav>
                                        <p:tav tm="100000">
                                          <p:val>
                                            <p:strVal val="#ppt_y"/>
                                          </p:val>
                                        </p:tav>
                                      </p:tavLst>
                                    </p:anim>
                                  </p:childTnLst>
                                </p:cTn>
                              </p:par>
                              <p:par>
                                <p:cTn id="101" presetID="2" presetClass="entr" presetSubtype="8" fill="hold" nodeType="withEffect">
                                  <p:stCondLst>
                                    <p:cond delay="0"/>
                                  </p:stCondLst>
                                  <p:childTnLst>
                                    <p:set>
                                      <p:cBhvr>
                                        <p:cTn id="102" dur="1" fill="hold">
                                          <p:stCondLst>
                                            <p:cond delay="0"/>
                                          </p:stCondLst>
                                        </p:cTn>
                                        <p:tgtEl>
                                          <p:spTgt spid="93"/>
                                        </p:tgtEl>
                                        <p:attrNameLst>
                                          <p:attrName>style.visibility</p:attrName>
                                        </p:attrNameLst>
                                      </p:cBhvr>
                                      <p:to>
                                        <p:strVal val="visible"/>
                                      </p:to>
                                    </p:set>
                                    <p:anim calcmode="lin" valueType="num">
                                      <p:cBhvr additive="base">
                                        <p:cTn id="103" dur="2000" fill="hold"/>
                                        <p:tgtEl>
                                          <p:spTgt spid="93"/>
                                        </p:tgtEl>
                                        <p:attrNameLst>
                                          <p:attrName>ppt_x</p:attrName>
                                        </p:attrNameLst>
                                      </p:cBhvr>
                                      <p:tavLst>
                                        <p:tav tm="0">
                                          <p:val>
                                            <p:strVal val="0-#ppt_w/2"/>
                                          </p:val>
                                        </p:tav>
                                        <p:tav tm="100000">
                                          <p:val>
                                            <p:strVal val="#ppt_x"/>
                                          </p:val>
                                        </p:tav>
                                      </p:tavLst>
                                    </p:anim>
                                    <p:anim calcmode="lin" valueType="num">
                                      <p:cBhvr additive="base">
                                        <p:cTn id="104" dur="2000" fill="hold"/>
                                        <p:tgtEl>
                                          <p:spTgt spid="93"/>
                                        </p:tgtEl>
                                        <p:attrNameLst>
                                          <p:attrName>ppt_y</p:attrName>
                                        </p:attrNameLst>
                                      </p:cBhvr>
                                      <p:tavLst>
                                        <p:tav tm="0">
                                          <p:val>
                                            <p:strVal val="#ppt_y"/>
                                          </p:val>
                                        </p:tav>
                                        <p:tav tm="100000">
                                          <p:val>
                                            <p:strVal val="#ppt_y"/>
                                          </p:val>
                                        </p:tav>
                                      </p:tavLst>
                                    </p:anim>
                                  </p:childTnLst>
                                </p:cTn>
                              </p:par>
                              <p:par>
                                <p:cTn id="105" presetID="2" presetClass="entr" presetSubtype="8" fill="hold" nodeType="withEffect">
                                  <p:stCondLst>
                                    <p:cond delay="500"/>
                                  </p:stCondLst>
                                  <p:childTnLst>
                                    <p:set>
                                      <p:cBhvr>
                                        <p:cTn id="106" dur="1" fill="hold">
                                          <p:stCondLst>
                                            <p:cond delay="0"/>
                                          </p:stCondLst>
                                        </p:cTn>
                                        <p:tgtEl>
                                          <p:spTgt spid="91"/>
                                        </p:tgtEl>
                                        <p:attrNameLst>
                                          <p:attrName>style.visibility</p:attrName>
                                        </p:attrNameLst>
                                      </p:cBhvr>
                                      <p:to>
                                        <p:strVal val="visible"/>
                                      </p:to>
                                    </p:set>
                                    <p:anim calcmode="lin" valueType="num">
                                      <p:cBhvr additive="base">
                                        <p:cTn id="107" dur="1500" fill="hold"/>
                                        <p:tgtEl>
                                          <p:spTgt spid="91"/>
                                        </p:tgtEl>
                                        <p:attrNameLst>
                                          <p:attrName>ppt_x</p:attrName>
                                        </p:attrNameLst>
                                      </p:cBhvr>
                                      <p:tavLst>
                                        <p:tav tm="0">
                                          <p:val>
                                            <p:strVal val="0-#ppt_w/2"/>
                                          </p:val>
                                        </p:tav>
                                        <p:tav tm="100000">
                                          <p:val>
                                            <p:strVal val="#ppt_x"/>
                                          </p:val>
                                        </p:tav>
                                      </p:tavLst>
                                    </p:anim>
                                    <p:anim calcmode="lin" valueType="num">
                                      <p:cBhvr additive="base">
                                        <p:cTn id="108" dur="1500" fill="hold"/>
                                        <p:tgtEl>
                                          <p:spTgt spid="9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descr="C:\Users\Administrator\Desktop\战场素材\未标题-2.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79064" y="256530"/>
            <a:ext cx="7953376" cy="4914900"/>
          </a:xfrm>
          <a:prstGeom prst="rect">
            <a:avLst/>
          </a:prstGeom>
          <a:noFill/>
          <a:extLst>
            <a:ext uri="{909E8E84-426E-40DD-AFC4-6F175D3DCCD1}">
              <a14:hiddenFill xmlns:a14="http://schemas.microsoft.com/office/drawing/2010/main">
                <a:solidFill>
                  <a:srgbClr val="FFFFFF"/>
                </a:solidFill>
              </a14:hiddenFill>
            </a:ext>
          </a:extLst>
        </p:spPr>
      </p:pic>
      <p:sp>
        <p:nvSpPr>
          <p:cNvPr id="13" name="标题 1"/>
          <p:cNvSpPr txBox="1">
            <a:spLocks/>
          </p:cNvSpPr>
          <p:nvPr/>
        </p:nvSpPr>
        <p:spPr>
          <a:xfrm>
            <a:off x="2542020" y="2283718"/>
            <a:ext cx="3877948" cy="828553"/>
          </a:xfrm>
          <a:prstGeom prst="rect">
            <a:avLst/>
          </a:prstGeom>
        </p:spPr>
        <p:txBody>
          <a:bodyPr lIns="91332" tIns="45666" rIns="91332" bIns="45666">
            <a:noAutofit/>
          </a:bodyPr>
          <a:lst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Corbel" pitchFamily="34" charset="0"/>
              </a:defRPr>
            </a:lvl2pPr>
            <a:lvl3pPr algn="l" rtl="0" eaLnBrk="0" fontAlgn="base" hangingPunct="0">
              <a:spcBef>
                <a:spcPct val="0"/>
              </a:spcBef>
              <a:spcAft>
                <a:spcPct val="0"/>
              </a:spcAft>
              <a:defRPr sz="4000">
                <a:solidFill>
                  <a:schemeClr val="tx2"/>
                </a:solidFill>
                <a:latin typeface="Corbel" pitchFamily="34" charset="0"/>
              </a:defRPr>
            </a:lvl3pPr>
            <a:lvl4pPr algn="l" rtl="0" eaLnBrk="0" fontAlgn="base" hangingPunct="0">
              <a:spcBef>
                <a:spcPct val="0"/>
              </a:spcBef>
              <a:spcAft>
                <a:spcPct val="0"/>
              </a:spcAft>
              <a:defRPr sz="4000">
                <a:solidFill>
                  <a:schemeClr val="tx2"/>
                </a:solidFill>
                <a:latin typeface="Corbel" pitchFamily="34" charset="0"/>
              </a:defRPr>
            </a:lvl4pPr>
            <a:lvl5pPr algn="l" rtl="0" eaLnBrk="0" fontAlgn="base" hangingPunct="0">
              <a:spcBef>
                <a:spcPct val="0"/>
              </a:spcBef>
              <a:spcAft>
                <a:spcPct val="0"/>
              </a:spcAft>
              <a:defRPr sz="4000">
                <a:solidFill>
                  <a:schemeClr val="tx2"/>
                </a:solidFill>
                <a:latin typeface="Corbel" pitchFamily="34" charset="0"/>
              </a:defRPr>
            </a:lvl5pPr>
            <a:lvl6pPr marL="457200" algn="l" rtl="0" eaLnBrk="0" fontAlgn="base" hangingPunct="0">
              <a:spcBef>
                <a:spcPct val="0"/>
              </a:spcBef>
              <a:spcAft>
                <a:spcPct val="0"/>
              </a:spcAft>
              <a:defRPr sz="4000">
                <a:solidFill>
                  <a:schemeClr val="tx2"/>
                </a:solidFill>
                <a:latin typeface="Corbel" pitchFamily="34" charset="0"/>
              </a:defRPr>
            </a:lvl6pPr>
            <a:lvl7pPr marL="914400" algn="l" rtl="0" eaLnBrk="0" fontAlgn="base" hangingPunct="0">
              <a:spcBef>
                <a:spcPct val="0"/>
              </a:spcBef>
              <a:spcAft>
                <a:spcPct val="0"/>
              </a:spcAft>
              <a:defRPr sz="4000">
                <a:solidFill>
                  <a:schemeClr val="tx2"/>
                </a:solidFill>
                <a:latin typeface="Corbel" pitchFamily="34" charset="0"/>
              </a:defRPr>
            </a:lvl7pPr>
            <a:lvl8pPr marL="1371600" algn="l" rtl="0" eaLnBrk="0" fontAlgn="base" hangingPunct="0">
              <a:spcBef>
                <a:spcPct val="0"/>
              </a:spcBef>
              <a:spcAft>
                <a:spcPct val="0"/>
              </a:spcAft>
              <a:defRPr sz="4000">
                <a:solidFill>
                  <a:schemeClr val="tx2"/>
                </a:solidFill>
                <a:latin typeface="Corbel" pitchFamily="34" charset="0"/>
              </a:defRPr>
            </a:lvl8pPr>
            <a:lvl9pPr marL="1828800" algn="l" rtl="0" eaLnBrk="0" fontAlgn="base" hangingPunct="0">
              <a:spcBef>
                <a:spcPct val="0"/>
              </a:spcBef>
              <a:spcAft>
                <a:spcPct val="0"/>
              </a:spcAft>
              <a:defRPr sz="4000">
                <a:solidFill>
                  <a:schemeClr val="tx2"/>
                </a:solidFill>
                <a:latin typeface="Corbel" pitchFamily="34" charset="0"/>
              </a:defRPr>
            </a:lvl9pPr>
          </a:lstStyle>
          <a:p>
            <a:pPr algn="ctr"/>
            <a:r>
              <a:rPr kumimoji="1" lang="zh-CN" altLang="en-US" sz="4800" b="1" dirty="0" smtClean="0">
                <a:solidFill>
                  <a:srgbClr val="C00000"/>
                </a:solidFill>
                <a:latin typeface="微软雅黑" panose="020B0503020204020204" pitchFamily="34" charset="-122"/>
                <a:ea typeface="微软雅黑" panose="020B0503020204020204" pitchFamily="34" charset="-122"/>
                <a:cs typeface="Hei"/>
              </a:rPr>
              <a:t>第四项</a:t>
            </a:r>
            <a:endParaRPr kumimoji="1" lang="zh-CN" altLang="en-US" sz="4800" b="1" dirty="0">
              <a:solidFill>
                <a:srgbClr val="C00000"/>
              </a:solidFill>
              <a:latin typeface="微软雅黑" panose="020B0503020204020204" pitchFamily="34" charset="-122"/>
              <a:ea typeface="微软雅黑" panose="020B0503020204020204" pitchFamily="34" charset="-122"/>
              <a:cs typeface="Hei"/>
            </a:endParaRPr>
          </a:p>
        </p:txBody>
      </p:sp>
      <p:pic>
        <p:nvPicPr>
          <p:cNvPr id="5122" name="Picture 2" descr="C:\Users\Administrator\Desktop\2016猴年元素\0猴\14.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649859" y="618903"/>
            <a:ext cx="1607538" cy="1707038"/>
          </a:xfrm>
          <a:prstGeom prst="rect">
            <a:avLst/>
          </a:prstGeom>
          <a:noFill/>
          <a:extLst>
            <a:ext uri="{909E8E84-426E-40DD-AFC4-6F175D3DCCD1}">
              <a14:hiddenFill xmlns:a14="http://schemas.microsoft.com/office/drawing/2010/main">
                <a:solidFill>
                  <a:srgbClr val="FFFFFF"/>
                </a:solidFill>
              </a14:hiddenFill>
            </a:ext>
          </a:extLst>
        </p:spPr>
      </p:pic>
      <p:grpSp>
        <p:nvGrpSpPr>
          <p:cNvPr id="9" name="组合 8"/>
          <p:cNvGrpSpPr/>
          <p:nvPr/>
        </p:nvGrpSpPr>
        <p:grpSpPr>
          <a:xfrm>
            <a:off x="2659519" y="3283882"/>
            <a:ext cx="3756522" cy="656020"/>
            <a:chOff x="3141556" y="2179669"/>
            <a:chExt cx="4437391" cy="774468"/>
          </a:xfrm>
        </p:grpSpPr>
        <p:sp>
          <p:nvSpPr>
            <p:cNvPr id="10" name="TextBox 9"/>
            <p:cNvSpPr txBox="1"/>
            <p:nvPr/>
          </p:nvSpPr>
          <p:spPr>
            <a:xfrm>
              <a:off x="4135063" y="2254395"/>
              <a:ext cx="2450378" cy="617690"/>
            </a:xfrm>
            <a:prstGeom prst="rect">
              <a:avLst/>
            </a:prstGeom>
            <a:noFill/>
          </p:spPr>
          <p:txBody>
            <a:bodyPr wrap="square" rtlCol="0">
              <a:spAutoFit/>
            </a:bodyPr>
            <a:lstStyle/>
            <a:p>
              <a:pPr algn="ctr"/>
              <a:r>
                <a:rPr lang="zh-CN" altLang="en-US" sz="2800" b="1"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rPr>
                <a:t>狂欢盛宴</a:t>
              </a:r>
            </a:p>
          </p:txBody>
        </p:sp>
        <p:sp>
          <p:nvSpPr>
            <p:cNvPr id="11" name="Freeform 7"/>
            <p:cNvSpPr>
              <a:spLocks noEditPoints="1"/>
            </p:cNvSpPr>
            <p:nvPr/>
          </p:nvSpPr>
          <p:spPr bwMode="auto">
            <a:xfrm>
              <a:off x="3141556" y="2179669"/>
              <a:ext cx="4437391" cy="774468"/>
            </a:xfrm>
            <a:custGeom>
              <a:avLst/>
              <a:gdLst>
                <a:gd name="T0" fmla="*/ 10079 w 11041"/>
                <a:gd name="T1" fmla="*/ 1695 h 1751"/>
                <a:gd name="T2" fmla="*/ 769 w 11041"/>
                <a:gd name="T3" fmla="*/ 1713 h 1751"/>
                <a:gd name="T4" fmla="*/ 6 w 11041"/>
                <a:gd name="T5" fmla="*/ 973 h 1751"/>
                <a:gd name="T6" fmla="*/ 657 w 11041"/>
                <a:gd name="T7" fmla="*/ 166 h 1751"/>
                <a:gd name="T8" fmla="*/ 4373 w 11041"/>
                <a:gd name="T9" fmla="*/ 18 h 1751"/>
                <a:gd name="T10" fmla="*/ 10363 w 11041"/>
                <a:gd name="T11" fmla="*/ 69 h 1751"/>
                <a:gd name="T12" fmla="*/ 11026 w 11041"/>
                <a:gd name="T13" fmla="*/ 913 h 1751"/>
                <a:gd name="T14" fmla="*/ 10137 w 11041"/>
                <a:gd name="T15" fmla="*/ 1632 h 1751"/>
                <a:gd name="T16" fmla="*/ 3042 w 11041"/>
                <a:gd name="T17" fmla="*/ 1673 h 1751"/>
                <a:gd name="T18" fmla="*/ 404 w 11041"/>
                <a:gd name="T19" fmla="*/ 1388 h 1751"/>
                <a:gd name="T20" fmla="*/ 386 w 11041"/>
                <a:gd name="T21" fmla="*/ 537 h 1751"/>
                <a:gd name="T22" fmla="*/ 1582 w 11041"/>
                <a:gd name="T23" fmla="*/ 106 h 1751"/>
                <a:gd name="T24" fmla="*/ 10468 w 11041"/>
                <a:gd name="T25" fmla="*/ 248 h 1751"/>
                <a:gd name="T26" fmla="*/ 10959 w 11041"/>
                <a:gd name="T27" fmla="*/ 960 h 1751"/>
                <a:gd name="T28" fmla="*/ 10717 w 11041"/>
                <a:gd name="T29" fmla="*/ 782 h 1751"/>
                <a:gd name="T30" fmla="*/ 10643 w 11041"/>
                <a:gd name="T31" fmla="*/ 1019 h 1751"/>
                <a:gd name="T32" fmla="*/ 10759 w 11041"/>
                <a:gd name="T33" fmla="*/ 651 h 1751"/>
                <a:gd name="T34" fmla="*/ 10299 w 11041"/>
                <a:gd name="T35" fmla="*/ 1269 h 1751"/>
                <a:gd name="T36" fmla="*/ 10240 w 11041"/>
                <a:gd name="T37" fmla="*/ 668 h 1751"/>
                <a:gd name="T38" fmla="*/ 10038 w 11041"/>
                <a:gd name="T39" fmla="*/ 234 h 1751"/>
                <a:gd name="T40" fmla="*/ 10474 w 11041"/>
                <a:gd name="T41" fmla="*/ 843 h 1751"/>
                <a:gd name="T42" fmla="*/ 10286 w 11041"/>
                <a:gd name="T43" fmla="*/ 1318 h 1751"/>
                <a:gd name="T44" fmla="*/ 10312 w 11041"/>
                <a:gd name="T45" fmla="*/ 400 h 1751"/>
                <a:gd name="T46" fmla="*/ 10397 w 11041"/>
                <a:gd name="T47" fmla="*/ 600 h 1751"/>
                <a:gd name="T48" fmla="*/ 10053 w 11041"/>
                <a:gd name="T49" fmla="*/ 756 h 1751"/>
                <a:gd name="T50" fmla="*/ 10017 w 11041"/>
                <a:gd name="T51" fmla="*/ 958 h 1751"/>
                <a:gd name="T52" fmla="*/ 5568 w 11041"/>
                <a:gd name="T53" fmla="*/ 1588 h 1751"/>
                <a:gd name="T54" fmla="*/ 919 w 11041"/>
                <a:gd name="T55" fmla="*/ 1139 h 1751"/>
                <a:gd name="T56" fmla="*/ 1139 w 11041"/>
                <a:gd name="T57" fmla="*/ 749 h 1751"/>
                <a:gd name="T58" fmla="*/ 1094 w 11041"/>
                <a:gd name="T59" fmla="*/ 303 h 1751"/>
                <a:gd name="T60" fmla="*/ 3379 w 11041"/>
                <a:gd name="T61" fmla="*/ 148 h 1751"/>
                <a:gd name="T62" fmla="*/ 9975 w 11041"/>
                <a:gd name="T63" fmla="*/ 404 h 1751"/>
                <a:gd name="T64" fmla="*/ 2179 w 11041"/>
                <a:gd name="T65" fmla="*/ 1552 h 1751"/>
                <a:gd name="T66" fmla="*/ 956 w 11041"/>
                <a:gd name="T67" fmla="*/ 1163 h 1751"/>
                <a:gd name="T68" fmla="*/ 1162 w 11041"/>
                <a:gd name="T69" fmla="*/ 868 h 1751"/>
                <a:gd name="T70" fmla="*/ 1120 w 11041"/>
                <a:gd name="T71" fmla="*/ 416 h 1751"/>
                <a:gd name="T72" fmla="*/ 9861 w 11041"/>
                <a:gd name="T73" fmla="*/ 186 h 1751"/>
                <a:gd name="T74" fmla="*/ 9865 w 11041"/>
                <a:gd name="T75" fmla="*/ 744 h 1751"/>
                <a:gd name="T76" fmla="*/ 10059 w 11041"/>
                <a:gd name="T77" fmla="*/ 1148 h 1751"/>
                <a:gd name="T78" fmla="*/ 1179 w 11041"/>
                <a:gd name="T79" fmla="*/ 1327 h 1751"/>
                <a:gd name="T80" fmla="*/ 1456 w 11041"/>
                <a:gd name="T81" fmla="*/ 791 h 1751"/>
                <a:gd name="T82" fmla="*/ 1314 w 11041"/>
                <a:gd name="T83" fmla="*/ 284 h 1751"/>
                <a:gd name="T84" fmla="*/ 9638 w 11041"/>
                <a:gd name="T85" fmla="*/ 243 h 1751"/>
                <a:gd name="T86" fmla="*/ 9749 w 11041"/>
                <a:gd name="T87" fmla="*/ 707 h 1751"/>
                <a:gd name="T88" fmla="*/ 9955 w 11041"/>
                <a:gd name="T89" fmla="*/ 1177 h 1751"/>
                <a:gd name="T90" fmla="*/ 9818 w 11041"/>
                <a:gd name="T91" fmla="*/ 1121 h 1751"/>
                <a:gd name="T92" fmla="*/ 1637 w 11041"/>
                <a:gd name="T93" fmla="*/ 1462 h 1751"/>
                <a:gd name="T94" fmla="*/ 1398 w 11041"/>
                <a:gd name="T95" fmla="*/ 742 h 1751"/>
                <a:gd name="T96" fmla="*/ 9028 w 11041"/>
                <a:gd name="T97" fmla="*/ 279 h 1751"/>
                <a:gd name="T98" fmla="*/ 9802 w 11041"/>
                <a:gd name="T99" fmla="*/ 890 h 1751"/>
                <a:gd name="T100" fmla="*/ 1263 w 11041"/>
                <a:gd name="T101" fmla="*/ 875 h 1751"/>
                <a:gd name="T102" fmla="*/ 1390 w 11041"/>
                <a:gd name="T103" fmla="*/ 942 h 1751"/>
                <a:gd name="T104" fmla="*/ 797 w 11041"/>
                <a:gd name="T105" fmla="*/ 837 h 1751"/>
                <a:gd name="T106" fmla="*/ 839 w 11041"/>
                <a:gd name="T107" fmla="*/ 1417 h 1751"/>
                <a:gd name="T108" fmla="*/ 556 w 11041"/>
                <a:gd name="T109" fmla="*/ 1259 h 1751"/>
                <a:gd name="T110" fmla="*/ 722 w 11041"/>
                <a:gd name="T111" fmla="*/ 287 h 1751"/>
                <a:gd name="T112" fmla="*/ 747 w 11041"/>
                <a:gd name="T113" fmla="*/ 568 h 1751"/>
                <a:gd name="T114" fmla="*/ 722 w 11041"/>
                <a:gd name="T115" fmla="*/ 1381 h 1751"/>
                <a:gd name="T116" fmla="*/ 618 w 11041"/>
                <a:gd name="T117" fmla="*/ 1343 h 1751"/>
                <a:gd name="T118" fmla="*/ 840 w 11041"/>
                <a:gd name="T119" fmla="*/ 264 h 1751"/>
                <a:gd name="T120" fmla="*/ 446 w 11041"/>
                <a:gd name="T121" fmla="*/ 1115 h 1751"/>
                <a:gd name="T122" fmla="*/ 490 w 11041"/>
                <a:gd name="T123" fmla="*/ 749 h 1751"/>
                <a:gd name="T124" fmla="*/ 254 w 11041"/>
                <a:gd name="T125" fmla="*/ 1039 h 1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041" h="1751">
                  <a:moveTo>
                    <a:pt x="10931" y="1086"/>
                  </a:moveTo>
                  <a:lnTo>
                    <a:pt x="10909" y="1111"/>
                  </a:lnTo>
                  <a:lnTo>
                    <a:pt x="10887" y="1135"/>
                  </a:lnTo>
                  <a:lnTo>
                    <a:pt x="10877" y="1148"/>
                  </a:lnTo>
                  <a:lnTo>
                    <a:pt x="10866" y="1160"/>
                  </a:lnTo>
                  <a:lnTo>
                    <a:pt x="10853" y="1170"/>
                  </a:lnTo>
                  <a:lnTo>
                    <a:pt x="10841" y="1180"/>
                  </a:lnTo>
                  <a:lnTo>
                    <a:pt x="10831" y="1180"/>
                  </a:lnTo>
                  <a:lnTo>
                    <a:pt x="10822" y="1182"/>
                  </a:lnTo>
                  <a:lnTo>
                    <a:pt x="10814" y="1184"/>
                  </a:lnTo>
                  <a:lnTo>
                    <a:pt x="10805" y="1186"/>
                  </a:lnTo>
                  <a:lnTo>
                    <a:pt x="10798" y="1190"/>
                  </a:lnTo>
                  <a:lnTo>
                    <a:pt x="10792" y="1193"/>
                  </a:lnTo>
                  <a:lnTo>
                    <a:pt x="10786" y="1199"/>
                  </a:lnTo>
                  <a:lnTo>
                    <a:pt x="10781" y="1204"/>
                  </a:lnTo>
                  <a:lnTo>
                    <a:pt x="10776" y="1209"/>
                  </a:lnTo>
                  <a:lnTo>
                    <a:pt x="10772" y="1215"/>
                  </a:lnTo>
                  <a:lnTo>
                    <a:pt x="10768" y="1221"/>
                  </a:lnTo>
                  <a:lnTo>
                    <a:pt x="10764" y="1227"/>
                  </a:lnTo>
                  <a:lnTo>
                    <a:pt x="10757" y="1242"/>
                  </a:lnTo>
                  <a:lnTo>
                    <a:pt x="10751" y="1257"/>
                  </a:lnTo>
                  <a:lnTo>
                    <a:pt x="10746" y="1272"/>
                  </a:lnTo>
                  <a:lnTo>
                    <a:pt x="10740" y="1288"/>
                  </a:lnTo>
                  <a:lnTo>
                    <a:pt x="10734" y="1302"/>
                  </a:lnTo>
                  <a:lnTo>
                    <a:pt x="10727" y="1316"/>
                  </a:lnTo>
                  <a:lnTo>
                    <a:pt x="10723" y="1323"/>
                  </a:lnTo>
                  <a:lnTo>
                    <a:pt x="10719" y="1329"/>
                  </a:lnTo>
                  <a:lnTo>
                    <a:pt x="10713" y="1336"/>
                  </a:lnTo>
                  <a:lnTo>
                    <a:pt x="10708" y="1342"/>
                  </a:lnTo>
                  <a:lnTo>
                    <a:pt x="10703" y="1347"/>
                  </a:lnTo>
                  <a:lnTo>
                    <a:pt x="10696" y="1352"/>
                  </a:lnTo>
                  <a:lnTo>
                    <a:pt x="10689" y="1357"/>
                  </a:lnTo>
                  <a:lnTo>
                    <a:pt x="10682" y="1360"/>
                  </a:lnTo>
                  <a:lnTo>
                    <a:pt x="10673" y="1361"/>
                  </a:lnTo>
                  <a:lnTo>
                    <a:pt x="10664" y="1362"/>
                  </a:lnTo>
                  <a:lnTo>
                    <a:pt x="10657" y="1363"/>
                  </a:lnTo>
                  <a:lnTo>
                    <a:pt x="10649" y="1365"/>
                  </a:lnTo>
                  <a:lnTo>
                    <a:pt x="10642" y="1367"/>
                  </a:lnTo>
                  <a:lnTo>
                    <a:pt x="10636" y="1370"/>
                  </a:lnTo>
                  <a:lnTo>
                    <a:pt x="10630" y="1374"/>
                  </a:lnTo>
                  <a:lnTo>
                    <a:pt x="10623" y="1377"/>
                  </a:lnTo>
                  <a:lnTo>
                    <a:pt x="10612" y="1387"/>
                  </a:lnTo>
                  <a:lnTo>
                    <a:pt x="10602" y="1397"/>
                  </a:lnTo>
                  <a:lnTo>
                    <a:pt x="10593" y="1407"/>
                  </a:lnTo>
                  <a:lnTo>
                    <a:pt x="10584" y="1419"/>
                  </a:lnTo>
                  <a:lnTo>
                    <a:pt x="10567" y="1445"/>
                  </a:lnTo>
                  <a:lnTo>
                    <a:pt x="10551" y="1471"/>
                  </a:lnTo>
                  <a:lnTo>
                    <a:pt x="10543" y="1484"/>
                  </a:lnTo>
                  <a:lnTo>
                    <a:pt x="10535" y="1496"/>
                  </a:lnTo>
                  <a:lnTo>
                    <a:pt x="10525" y="1508"/>
                  </a:lnTo>
                  <a:lnTo>
                    <a:pt x="10515" y="1520"/>
                  </a:lnTo>
                  <a:lnTo>
                    <a:pt x="10505" y="1534"/>
                  </a:lnTo>
                  <a:lnTo>
                    <a:pt x="10493" y="1548"/>
                  </a:lnTo>
                  <a:lnTo>
                    <a:pt x="10480" y="1561"/>
                  </a:lnTo>
                  <a:lnTo>
                    <a:pt x="10468" y="1575"/>
                  </a:lnTo>
                  <a:lnTo>
                    <a:pt x="10455" y="1587"/>
                  </a:lnTo>
                  <a:lnTo>
                    <a:pt x="10441" y="1599"/>
                  </a:lnTo>
                  <a:lnTo>
                    <a:pt x="10425" y="1610"/>
                  </a:lnTo>
                  <a:lnTo>
                    <a:pt x="10411" y="1621"/>
                  </a:lnTo>
                  <a:lnTo>
                    <a:pt x="10395" y="1631"/>
                  </a:lnTo>
                  <a:lnTo>
                    <a:pt x="10378" y="1640"/>
                  </a:lnTo>
                  <a:lnTo>
                    <a:pt x="10362" y="1649"/>
                  </a:lnTo>
                  <a:lnTo>
                    <a:pt x="10345" y="1656"/>
                  </a:lnTo>
                  <a:lnTo>
                    <a:pt x="10328" y="1664"/>
                  </a:lnTo>
                  <a:lnTo>
                    <a:pt x="10311" y="1670"/>
                  </a:lnTo>
                  <a:lnTo>
                    <a:pt x="10293" y="1675"/>
                  </a:lnTo>
                  <a:lnTo>
                    <a:pt x="10275" y="1679"/>
                  </a:lnTo>
                  <a:lnTo>
                    <a:pt x="10246" y="1680"/>
                  </a:lnTo>
                  <a:lnTo>
                    <a:pt x="10219" y="1682"/>
                  </a:lnTo>
                  <a:lnTo>
                    <a:pt x="10204" y="1684"/>
                  </a:lnTo>
                  <a:lnTo>
                    <a:pt x="10190" y="1686"/>
                  </a:lnTo>
                  <a:lnTo>
                    <a:pt x="10176" y="1690"/>
                  </a:lnTo>
                  <a:lnTo>
                    <a:pt x="10161" y="1696"/>
                  </a:lnTo>
                  <a:lnTo>
                    <a:pt x="10079" y="1695"/>
                  </a:lnTo>
                  <a:lnTo>
                    <a:pt x="10000" y="1695"/>
                  </a:lnTo>
                  <a:lnTo>
                    <a:pt x="9925" y="1696"/>
                  </a:lnTo>
                  <a:lnTo>
                    <a:pt x="9852" y="1696"/>
                  </a:lnTo>
                  <a:lnTo>
                    <a:pt x="9778" y="1698"/>
                  </a:lnTo>
                  <a:lnTo>
                    <a:pt x="9703" y="1700"/>
                  </a:lnTo>
                  <a:lnTo>
                    <a:pt x="9627" y="1705"/>
                  </a:lnTo>
                  <a:lnTo>
                    <a:pt x="9546" y="1710"/>
                  </a:lnTo>
                  <a:lnTo>
                    <a:pt x="9533" y="1705"/>
                  </a:lnTo>
                  <a:lnTo>
                    <a:pt x="9522" y="1702"/>
                  </a:lnTo>
                  <a:lnTo>
                    <a:pt x="9515" y="1701"/>
                  </a:lnTo>
                  <a:lnTo>
                    <a:pt x="9509" y="1702"/>
                  </a:lnTo>
                  <a:lnTo>
                    <a:pt x="9503" y="1704"/>
                  </a:lnTo>
                  <a:lnTo>
                    <a:pt x="9497" y="1707"/>
                  </a:lnTo>
                  <a:lnTo>
                    <a:pt x="9473" y="1706"/>
                  </a:lnTo>
                  <a:lnTo>
                    <a:pt x="9449" y="1705"/>
                  </a:lnTo>
                  <a:lnTo>
                    <a:pt x="9423" y="1705"/>
                  </a:lnTo>
                  <a:lnTo>
                    <a:pt x="9398" y="1705"/>
                  </a:lnTo>
                  <a:lnTo>
                    <a:pt x="9371" y="1706"/>
                  </a:lnTo>
                  <a:lnTo>
                    <a:pt x="9345" y="1707"/>
                  </a:lnTo>
                  <a:lnTo>
                    <a:pt x="9319" y="1708"/>
                  </a:lnTo>
                  <a:lnTo>
                    <a:pt x="9294" y="1709"/>
                  </a:lnTo>
                  <a:lnTo>
                    <a:pt x="9146" y="1711"/>
                  </a:lnTo>
                  <a:lnTo>
                    <a:pt x="8901" y="1712"/>
                  </a:lnTo>
                  <a:lnTo>
                    <a:pt x="8571" y="1713"/>
                  </a:lnTo>
                  <a:lnTo>
                    <a:pt x="8171" y="1714"/>
                  </a:lnTo>
                  <a:lnTo>
                    <a:pt x="7714" y="1715"/>
                  </a:lnTo>
                  <a:lnTo>
                    <a:pt x="7215" y="1716"/>
                  </a:lnTo>
                  <a:lnTo>
                    <a:pt x="6688" y="1717"/>
                  </a:lnTo>
                  <a:lnTo>
                    <a:pt x="6147" y="1718"/>
                  </a:lnTo>
                  <a:lnTo>
                    <a:pt x="5605" y="1718"/>
                  </a:lnTo>
                  <a:lnTo>
                    <a:pt x="5078" y="1720"/>
                  </a:lnTo>
                  <a:lnTo>
                    <a:pt x="4579" y="1721"/>
                  </a:lnTo>
                  <a:lnTo>
                    <a:pt x="4122" y="1723"/>
                  </a:lnTo>
                  <a:lnTo>
                    <a:pt x="3721" y="1724"/>
                  </a:lnTo>
                  <a:lnTo>
                    <a:pt x="3391" y="1727"/>
                  </a:lnTo>
                  <a:lnTo>
                    <a:pt x="3145" y="1729"/>
                  </a:lnTo>
                  <a:lnTo>
                    <a:pt x="2998" y="1732"/>
                  </a:lnTo>
                  <a:lnTo>
                    <a:pt x="2953" y="1732"/>
                  </a:lnTo>
                  <a:lnTo>
                    <a:pt x="2908" y="1733"/>
                  </a:lnTo>
                  <a:lnTo>
                    <a:pt x="2862" y="1733"/>
                  </a:lnTo>
                  <a:lnTo>
                    <a:pt x="2817" y="1733"/>
                  </a:lnTo>
                  <a:lnTo>
                    <a:pt x="2771" y="1734"/>
                  </a:lnTo>
                  <a:lnTo>
                    <a:pt x="2725" y="1734"/>
                  </a:lnTo>
                  <a:lnTo>
                    <a:pt x="2679" y="1735"/>
                  </a:lnTo>
                  <a:lnTo>
                    <a:pt x="2633" y="1735"/>
                  </a:lnTo>
                  <a:lnTo>
                    <a:pt x="2586" y="1736"/>
                  </a:lnTo>
                  <a:lnTo>
                    <a:pt x="2540" y="1737"/>
                  </a:lnTo>
                  <a:lnTo>
                    <a:pt x="2494" y="1738"/>
                  </a:lnTo>
                  <a:lnTo>
                    <a:pt x="2448" y="1738"/>
                  </a:lnTo>
                  <a:lnTo>
                    <a:pt x="2401" y="1739"/>
                  </a:lnTo>
                  <a:lnTo>
                    <a:pt x="2355" y="1740"/>
                  </a:lnTo>
                  <a:lnTo>
                    <a:pt x="2309" y="1740"/>
                  </a:lnTo>
                  <a:lnTo>
                    <a:pt x="2263" y="1741"/>
                  </a:lnTo>
                  <a:lnTo>
                    <a:pt x="1203" y="1747"/>
                  </a:lnTo>
                  <a:lnTo>
                    <a:pt x="1171" y="1748"/>
                  </a:lnTo>
                  <a:lnTo>
                    <a:pt x="1137" y="1749"/>
                  </a:lnTo>
                  <a:lnTo>
                    <a:pt x="1102" y="1749"/>
                  </a:lnTo>
                  <a:lnTo>
                    <a:pt x="1065" y="1749"/>
                  </a:lnTo>
                  <a:lnTo>
                    <a:pt x="1030" y="1748"/>
                  </a:lnTo>
                  <a:lnTo>
                    <a:pt x="994" y="1749"/>
                  </a:lnTo>
                  <a:lnTo>
                    <a:pt x="959" y="1749"/>
                  </a:lnTo>
                  <a:lnTo>
                    <a:pt x="926" y="1751"/>
                  </a:lnTo>
                  <a:lnTo>
                    <a:pt x="918" y="1745"/>
                  </a:lnTo>
                  <a:lnTo>
                    <a:pt x="909" y="1740"/>
                  </a:lnTo>
                  <a:lnTo>
                    <a:pt x="900" y="1737"/>
                  </a:lnTo>
                  <a:lnTo>
                    <a:pt x="890" y="1735"/>
                  </a:lnTo>
                  <a:lnTo>
                    <a:pt x="869" y="1732"/>
                  </a:lnTo>
                  <a:lnTo>
                    <a:pt x="848" y="1730"/>
                  </a:lnTo>
                  <a:lnTo>
                    <a:pt x="826" y="1729"/>
                  </a:lnTo>
                  <a:lnTo>
                    <a:pt x="806" y="1727"/>
                  </a:lnTo>
                  <a:lnTo>
                    <a:pt x="796" y="1725"/>
                  </a:lnTo>
                  <a:lnTo>
                    <a:pt x="786" y="1722"/>
                  </a:lnTo>
                  <a:lnTo>
                    <a:pt x="777" y="1718"/>
                  </a:lnTo>
                  <a:lnTo>
                    <a:pt x="769" y="1713"/>
                  </a:lnTo>
                  <a:lnTo>
                    <a:pt x="753" y="1709"/>
                  </a:lnTo>
                  <a:lnTo>
                    <a:pt x="736" y="1704"/>
                  </a:lnTo>
                  <a:lnTo>
                    <a:pt x="720" y="1698"/>
                  </a:lnTo>
                  <a:lnTo>
                    <a:pt x="704" y="1692"/>
                  </a:lnTo>
                  <a:lnTo>
                    <a:pt x="687" y="1685"/>
                  </a:lnTo>
                  <a:lnTo>
                    <a:pt x="671" y="1678"/>
                  </a:lnTo>
                  <a:lnTo>
                    <a:pt x="656" y="1670"/>
                  </a:lnTo>
                  <a:lnTo>
                    <a:pt x="640" y="1662"/>
                  </a:lnTo>
                  <a:lnTo>
                    <a:pt x="626" y="1652"/>
                  </a:lnTo>
                  <a:lnTo>
                    <a:pt x="611" y="1643"/>
                  </a:lnTo>
                  <a:lnTo>
                    <a:pt x="596" y="1633"/>
                  </a:lnTo>
                  <a:lnTo>
                    <a:pt x="583" y="1622"/>
                  </a:lnTo>
                  <a:lnTo>
                    <a:pt x="570" y="1610"/>
                  </a:lnTo>
                  <a:lnTo>
                    <a:pt x="556" y="1599"/>
                  </a:lnTo>
                  <a:lnTo>
                    <a:pt x="544" y="1587"/>
                  </a:lnTo>
                  <a:lnTo>
                    <a:pt x="532" y="1574"/>
                  </a:lnTo>
                  <a:lnTo>
                    <a:pt x="522" y="1560"/>
                  </a:lnTo>
                  <a:lnTo>
                    <a:pt x="511" y="1547"/>
                  </a:lnTo>
                  <a:lnTo>
                    <a:pt x="502" y="1533"/>
                  </a:lnTo>
                  <a:lnTo>
                    <a:pt x="494" y="1516"/>
                  </a:lnTo>
                  <a:lnTo>
                    <a:pt x="487" y="1501"/>
                  </a:lnTo>
                  <a:lnTo>
                    <a:pt x="481" y="1484"/>
                  </a:lnTo>
                  <a:lnTo>
                    <a:pt x="477" y="1466"/>
                  </a:lnTo>
                  <a:lnTo>
                    <a:pt x="474" y="1448"/>
                  </a:lnTo>
                  <a:lnTo>
                    <a:pt x="471" y="1445"/>
                  </a:lnTo>
                  <a:lnTo>
                    <a:pt x="466" y="1443"/>
                  </a:lnTo>
                  <a:lnTo>
                    <a:pt x="462" y="1441"/>
                  </a:lnTo>
                  <a:lnTo>
                    <a:pt x="457" y="1440"/>
                  </a:lnTo>
                  <a:lnTo>
                    <a:pt x="448" y="1438"/>
                  </a:lnTo>
                  <a:lnTo>
                    <a:pt x="438" y="1437"/>
                  </a:lnTo>
                  <a:lnTo>
                    <a:pt x="428" y="1437"/>
                  </a:lnTo>
                  <a:lnTo>
                    <a:pt x="418" y="1436"/>
                  </a:lnTo>
                  <a:lnTo>
                    <a:pt x="408" y="1435"/>
                  </a:lnTo>
                  <a:lnTo>
                    <a:pt x="400" y="1431"/>
                  </a:lnTo>
                  <a:lnTo>
                    <a:pt x="390" y="1429"/>
                  </a:lnTo>
                  <a:lnTo>
                    <a:pt x="381" y="1426"/>
                  </a:lnTo>
                  <a:lnTo>
                    <a:pt x="372" y="1421"/>
                  </a:lnTo>
                  <a:lnTo>
                    <a:pt x="365" y="1416"/>
                  </a:lnTo>
                  <a:lnTo>
                    <a:pt x="358" y="1410"/>
                  </a:lnTo>
                  <a:lnTo>
                    <a:pt x="352" y="1403"/>
                  </a:lnTo>
                  <a:lnTo>
                    <a:pt x="346" y="1396"/>
                  </a:lnTo>
                  <a:lnTo>
                    <a:pt x="341" y="1389"/>
                  </a:lnTo>
                  <a:lnTo>
                    <a:pt x="331" y="1371"/>
                  </a:lnTo>
                  <a:lnTo>
                    <a:pt x="324" y="1354"/>
                  </a:lnTo>
                  <a:lnTo>
                    <a:pt x="318" y="1336"/>
                  </a:lnTo>
                  <a:lnTo>
                    <a:pt x="314" y="1318"/>
                  </a:lnTo>
                  <a:lnTo>
                    <a:pt x="315" y="1314"/>
                  </a:lnTo>
                  <a:lnTo>
                    <a:pt x="315" y="1311"/>
                  </a:lnTo>
                  <a:lnTo>
                    <a:pt x="315" y="1308"/>
                  </a:lnTo>
                  <a:lnTo>
                    <a:pt x="314" y="1305"/>
                  </a:lnTo>
                  <a:lnTo>
                    <a:pt x="311" y="1301"/>
                  </a:lnTo>
                  <a:lnTo>
                    <a:pt x="306" y="1297"/>
                  </a:lnTo>
                  <a:lnTo>
                    <a:pt x="295" y="1292"/>
                  </a:lnTo>
                  <a:lnTo>
                    <a:pt x="283" y="1288"/>
                  </a:lnTo>
                  <a:lnTo>
                    <a:pt x="270" y="1283"/>
                  </a:lnTo>
                  <a:lnTo>
                    <a:pt x="257" y="1279"/>
                  </a:lnTo>
                  <a:lnTo>
                    <a:pt x="244" y="1274"/>
                  </a:lnTo>
                  <a:lnTo>
                    <a:pt x="231" y="1269"/>
                  </a:lnTo>
                  <a:lnTo>
                    <a:pt x="207" y="1257"/>
                  </a:lnTo>
                  <a:lnTo>
                    <a:pt x="184" y="1244"/>
                  </a:lnTo>
                  <a:lnTo>
                    <a:pt x="162" y="1228"/>
                  </a:lnTo>
                  <a:lnTo>
                    <a:pt x="140" y="1211"/>
                  </a:lnTo>
                  <a:lnTo>
                    <a:pt x="121" y="1193"/>
                  </a:lnTo>
                  <a:lnTo>
                    <a:pt x="102" y="1173"/>
                  </a:lnTo>
                  <a:lnTo>
                    <a:pt x="85" y="1153"/>
                  </a:lnTo>
                  <a:lnTo>
                    <a:pt x="70" y="1130"/>
                  </a:lnTo>
                  <a:lnTo>
                    <a:pt x="55" y="1108"/>
                  </a:lnTo>
                  <a:lnTo>
                    <a:pt x="43" y="1083"/>
                  </a:lnTo>
                  <a:lnTo>
                    <a:pt x="33" y="1059"/>
                  </a:lnTo>
                  <a:lnTo>
                    <a:pt x="24" y="1033"/>
                  </a:lnTo>
                  <a:lnTo>
                    <a:pt x="17" y="1006"/>
                  </a:lnTo>
                  <a:lnTo>
                    <a:pt x="13" y="980"/>
                  </a:lnTo>
                  <a:lnTo>
                    <a:pt x="8" y="976"/>
                  </a:lnTo>
                  <a:lnTo>
                    <a:pt x="6" y="973"/>
                  </a:lnTo>
                  <a:lnTo>
                    <a:pt x="4" y="968"/>
                  </a:lnTo>
                  <a:lnTo>
                    <a:pt x="2" y="964"/>
                  </a:lnTo>
                  <a:lnTo>
                    <a:pt x="0" y="954"/>
                  </a:lnTo>
                  <a:lnTo>
                    <a:pt x="0" y="944"/>
                  </a:lnTo>
                  <a:lnTo>
                    <a:pt x="1" y="934"/>
                  </a:lnTo>
                  <a:lnTo>
                    <a:pt x="3" y="924"/>
                  </a:lnTo>
                  <a:lnTo>
                    <a:pt x="5" y="914"/>
                  </a:lnTo>
                  <a:lnTo>
                    <a:pt x="9" y="906"/>
                  </a:lnTo>
                  <a:lnTo>
                    <a:pt x="65" y="761"/>
                  </a:lnTo>
                  <a:lnTo>
                    <a:pt x="83" y="733"/>
                  </a:lnTo>
                  <a:lnTo>
                    <a:pt x="104" y="705"/>
                  </a:lnTo>
                  <a:lnTo>
                    <a:pt x="125" y="678"/>
                  </a:lnTo>
                  <a:lnTo>
                    <a:pt x="147" y="653"/>
                  </a:lnTo>
                  <a:lnTo>
                    <a:pt x="160" y="641"/>
                  </a:lnTo>
                  <a:lnTo>
                    <a:pt x="172" y="628"/>
                  </a:lnTo>
                  <a:lnTo>
                    <a:pt x="184" y="617"/>
                  </a:lnTo>
                  <a:lnTo>
                    <a:pt x="198" y="606"/>
                  </a:lnTo>
                  <a:lnTo>
                    <a:pt x="211" y="596"/>
                  </a:lnTo>
                  <a:lnTo>
                    <a:pt x="224" y="585"/>
                  </a:lnTo>
                  <a:lnTo>
                    <a:pt x="237" y="576"/>
                  </a:lnTo>
                  <a:lnTo>
                    <a:pt x="252" y="568"/>
                  </a:lnTo>
                  <a:lnTo>
                    <a:pt x="258" y="565"/>
                  </a:lnTo>
                  <a:lnTo>
                    <a:pt x="263" y="562"/>
                  </a:lnTo>
                  <a:lnTo>
                    <a:pt x="270" y="560"/>
                  </a:lnTo>
                  <a:lnTo>
                    <a:pt x="276" y="558"/>
                  </a:lnTo>
                  <a:lnTo>
                    <a:pt x="290" y="555"/>
                  </a:lnTo>
                  <a:lnTo>
                    <a:pt x="303" y="552"/>
                  </a:lnTo>
                  <a:lnTo>
                    <a:pt x="309" y="550"/>
                  </a:lnTo>
                  <a:lnTo>
                    <a:pt x="315" y="548"/>
                  </a:lnTo>
                  <a:lnTo>
                    <a:pt x="321" y="544"/>
                  </a:lnTo>
                  <a:lnTo>
                    <a:pt x="326" y="540"/>
                  </a:lnTo>
                  <a:lnTo>
                    <a:pt x="331" y="536"/>
                  </a:lnTo>
                  <a:lnTo>
                    <a:pt x="336" y="531"/>
                  </a:lnTo>
                  <a:lnTo>
                    <a:pt x="339" y="525"/>
                  </a:lnTo>
                  <a:lnTo>
                    <a:pt x="342" y="518"/>
                  </a:lnTo>
                  <a:lnTo>
                    <a:pt x="348" y="502"/>
                  </a:lnTo>
                  <a:lnTo>
                    <a:pt x="355" y="485"/>
                  </a:lnTo>
                  <a:lnTo>
                    <a:pt x="360" y="477"/>
                  </a:lnTo>
                  <a:lnTo>
                    <a:pt x="364" y="470"/>
                  </a:lnTo>
                  <a:lnTo>
                    <a:pt x="369" y="463"/>
                  </a:lnTo>
                  <a:lnTo>
                    <a:pt x="375" y="456"/>
                  </a:lnTo>
                  <a:lnTo>
                    <a:pt x="382" y="449"/>
                  </a:lnTo>
                  <a:lnTo>
                    <a:pt x="388" y="443"/>
                  </a:lnTo>
                  <a:lnTo>
                    <a:pt x="395" y="438"/>
                  </a:lnTo>
                  <a:lnTo>
                    <a:pt x="402" y="434"/>
                  </a:lnTo>
                  <a:lnTo>
                    <a:pt x="410" y="430"/>
                  </a:lnTo>
                  <a:lnTo>
                    <a:pt x="418" y="427"/>
                  </a:lnTo>
                  <a:lnTo>
                    <a:pt x="428" y="425"/>
                  </a:lnTo>
                  <a:lnTo>
                    <a:pt x="437" y="424"/>
                  </a:lnTo>
                  <a:lnTo>
                    <a:pt x="448" y="425"/>
                  </a:lnTo>
                  <a:lnTo>
                    <a:pt x="457" y="424"/>
                  </a:lnTo>
                  <a:lnTo>
                    <a:pt x="465" y="422"/>
                  </a:lnTo>
                  <a:lnTo>
                    <a:pt x="473" y="418"/>
                  </a:lnTo>
                  <a:lnTo>
                    <a:pt x="479" y="412"/>
                  </a:lnTo>
                  <a:lnTo>
                    <a:pt x="483" y="405"/>
                  </a:lnTo>
                  <a:lnTo>
                    <a:pt x="487" y="398"/>
                  </a:lnTo>
                  <a:lnTo>
                    <a:pt x="490" y="389"/>
                  </a:lnTo>
                  <a:lnTo>
                    <a:pt x="496" y="371"/>
                  </a:lnTo>
                  <a:lnTo>
                    <a:pt x="500" y="352"/>
                  </a:lnTo>
                  <a:lnTo>
                    <a:pt x="503" y="343"/>
                  </a:lnTo>
                  <a:lnTo>
                    <a:pt x="506" y="334"/>
                  </a:lnTo>
                  <a:lnTo>
                    <a:pt x="509" y="326"/>
                  </a:lnTo>
                  <a:lnTo>
                    <a:pt x="513" y="319"/>
                  </a:lnTo>
                  <a:lnTo>
                    <a:pt x="519" y="307"/>
                  </a:lnTo>
                  <a:lnTo>
                    <a:pt x="524" y="296"/>
                  </a:lnTo>
                  <a:lnTo>
                    <a:pt x="530" y="286"/>
                  </a:lnTo>
                  <a:lnTo>
                    <a:pt x="536" y="276"/>
                  </a:lnTo>
                  <a:lnTo>
                    <a:pt x="549" y="257"/>
                  </a:lnTo>
                  <a:lnTo>
                    <a:pt x="565" y="239"/>
                  </a:lnTo>
                  <a:lnTo>
                    <a:pt x="581" y="223"/>
                  </a:lnTo>
                  <a:lnTo>
                    <a:pt x="598" y="207"/>
                  </a:lnTo>
                  <a:lnTo>
                    <a:pt x="617" y="193"/>
                  </a:lnTo>
                  <a:lnTo>
                    <a:pt x="636" y="179"/>
                  </a:lnTo>
                  <a:lnTo>
                    <a:pt x="657" y="166"/>
                  </a:lnTo>
                  <a:lnTo>
                    <a:pt x="677" y="154"/>
                  </a:lnTo>
                  <a:lnTo>
                    <a:pt x="698" y="144"/>
                  </a:lnTo>
                  <a:lnTo>
                    <a:pt x="719" y="133"/>
                  </a:lnTo>
                  <a:lnTo>
                    <a:pt x="762" y="114"/>
                  </a:lnTo>
                  <a:lnTo>
                    <a:pt x="803" y="97"/>
                  </a:lnTo>
                  <a:lnTo>
                    <a:pt x="822" y="95"/>
                  </a:lnTo>
                  <a:lnTo>
                    <a:pt x="842" y="91"/>
                  </a:lnTo>
                  <a:lnTo>
                    <a:pt x="860" y="87"/>
                  </a:lnTo>
                  <a:lnTo>
                    <a:pt x="877" y="83"/>
                  </a:lnTo>
                  <a:lnTo>
                    <a:pt x="896" y="77"/>
                  </a:lnTo>
                  <a:lnTo>
                    <a:pt x="913" y="74"/>
                  </a:lnTo>
                  <a:lnTo>
                    <a:pt x="931" y="71"/>
                  </a:lnTo>
                  <a:lnTo>
                    <a:pt x="948" y="70"/>
                  </a:lnTo>
                  <a:lnTo>
                    <a:pt x="973" y="66"/>
                  </a:lnTo>
                  <a:lnTo>
                    <a:pt x="1000" y="62"/>
                  </a:lnTo>
                  <a:lnTo>
                    <a:pt x="1026" y="59"/>
                  </a:lnTo>
                  <a:lnTo>
                    <a:pt x="1052" y="57"/>
                  </a:lnTo>
                  <a:lnTo>
                    <a:pt x="1079" y="56"/>
                  </a:lnTo>
                  <a:lnTo>
                    <a:pt x="1105" y="55"/>
                  </a:lnTo>
                  <a:lnTo>
                    <a:pt x="1132" y="55"/>
                  </a:lnTo>
                  <a:lnTo>
                    <a:pt x="1157" y="55"/>
                  </a:lnTo>
                  <a:lnTo>
                    <a:pt x="1754" y="49"/>
                  </a:lnTo>
                  <a:lnTo>
                    <a:pt x="1835" y="49"/>
                  </a:lnTo>
                  <a:lnTo>
                    <a:pt x="1915" y="48"/>
                  </a:lnTo>
                  <a:lnTo>
                    <a:pt x="1993" y="48"/>
                  </a:lnTo>
                  <a:lnTo>
                    <a:pt x="2071" y="47"/>
                  </a:lnTo>
                  <a:lnTo>
                    <a:pt x="2148" y="46"/>
                  </a:lnTo>
                  <a:lnTo>
                    <a:pt x="2227" y="45"/>
                  </a:lnTo>
                  <a:lnTo>
                    <a:pt x="2305" y="43"/>
                  </a:lnTo>
                  <a:lnTo>
                    <a:pt x="2385" y="41"/>
                  </a:lnTo>
                  <a:lnTo>
                    <a:pt x="2442" y="43"/>
                  </a:lnTo>
                  <a:lnTo>
                    <a:pt x="2499" y="43"/>
                  </a:lnTo>
                  <a:lnTo>
                    <a:pt x="2555" y="43"/>
                  </a:lnTo>
                  <a:lnTo>
                    <a:pt x="2610" y="43"/>
                  </a:lnTo>
                  <a:lnTo>
                    <a:pt x="2665" y="42"/>
                  </a:lnTo>
                  <a:lnTo>
                    <a:pt x="2719" y="41"/>
                  </a:lnTo>
                  <a:lnTo>
                    <a:pt x="2775" y="40"/>
                  </a:lnTo>
                  <a:lnTo>
                    <a:pt x="2829" y="38"/>
                  </a:lnTo>
                  <a:lnTo>
                    <a:pt x="2882" y="37"/>
                  </a:lnTo>
                  <a:lnTo>
                    <a:pt x="2936" y="36"/>
                  </a:lnTo>
                  <a:lnTo>
                    <a:pt x="2989" y="33"/>
                  </a:lnTo>
                  <a:lnTo>
                    <a:pt x="3042" y="32"/>
                  </a:lnTo>
                  <a:lnTo>
                    <a:pt x="3096" y="31"/>
                  </a:lnTo>
                  <a:lnTo>
                    <a:pt x="3148" y="30"/>
                  </a:lnTo>
                  <a:lnTo>
                    <a:pt x="3201" y="30"/>
                  </a:lnTo>
                  <a:lnTo>
                    <a:pt x="3253" y="30"/>
                  </a:lnTo>
                  <a:lnTo>
                    <a:pt x="3275" y="29"/>
                  </a:lnTo>
                  <a:lnTo>
                    <a:pt x="3298" y="29"/>
                  </a:lnTo>
                  <a:lnTo>
                    <a:pt x="3322" y="29"/>
                  </a:lnTo>
                  <a:lnTo>
                    <a:pt x="3345" y="29"/>
                  </a:lnTo>
                  <a:lnTo>
                    <a:pt x="3370" y="30"/>
                  </a:lnTo>
                  <a:lnTo>
                    <a:pt x="3393" y="30"/>
                  </a:lnTo>
                  <a:lnTo>
                    <a:pt x="3417" y="29"/>
                  </a:lnTo>
                  <a:lnTo>
                    <a:pt x="3438" y="28"/>
                  </a:lnTo>
                  <a:lnTo>
                    <a:pt x="3485" y="27"/>
                  </a:lnTo>
                  <a:lnTo>
                    <a:pt x="3531" y="26"/>
                  </a:lnTo>
                  <a:lnTo>
                    <a:pt x="3578" y="25"/>
                  </a:lnTo>
                  <a:lnTo>
                    <a:pt x="3624" y="23"/>
                  </a:lnTo>
                  <a:lnTo>
                    <a:pt x="3669" y="22"/>
                  </a:lnTo>
                  <a:lnTo>
                    <a:pt x="3715" y="21"/>
                  </a:lnTo>
                  <a:lnTo>
                    <a:pt x="3761" y="21"/>
                  </a:lnTo>
                  <a:lnTo>
                    <a:pt x="3807" y="21"/>
                  </a:lnTo>
                  <a:lnTo>
                    <a:pt x="3847" y="21"/>
                  </a:lnTo>
                  <a:lnTo>
                    <a:pt x="3887" y="21"/>
                  </a:lnTo>
                  <a:lnTo>
                    <a:pt x="3926" y="20"/>
                  </a:lnTo>
                  <a:lnTo>
                    <a:pt x="3965" y="19"/>
                  </a:lnTo>
                  <a:lnTo>
                    <a:pt x="4003" y="18"/>
                  </a:lnTo>
                  <a:lnTo>
                    <a:pt x="4042" y="19"/>
                  </a:lnTo>
                  <a:lnTo>
                    <a:pt x="4080" y="20"/>
                  </a:lnTo>
                  <a:lnTo>
                    <a:pt x="4118" y="23"/>
                  </a:lnTo>
                  <a:lnTo>
                    <a:pt x="4144" y="22"/>
                  </a:lnTo>
                  <a:lnTo>
                    <a:pt x="4197" y="21"/>
                  </a:lnTo>
                  <a:lnTo>
                    <a:pt x="4273" y="19"/>
                  </a:lnTo>
                  <a:lnTo>
                    <a:pt x="4373" y="18"/>
                  </a:lnTo>
                  <a:lnTo>
                    <a:pt x="4635" y="17"/>
                  </a:lnTo>
                  <a:lnTo>
                    <a:pt x="4968" y="15"/>
                  </a:lnTo>
                  <a:lnTo>
                    <a:pt x="5357" y="14"/>
                  </a:lnTo>
                  <a:lnTo>
                    <a:pt x="5788" y="14"/>
                  </a:lnTo>
                  <a:lnTo>
                    <a:pt x="6247" y="13"/>
                  </a:lnTo>
                  <a:lnTo>
                    <a:pt x="6722" y="13"/>
                  </a:lnTo>
                  <a:lnTo>
                    <a:pt x="7195" y="13"/>
                  </a:lnTo>
                  <a:lnTo>
                    <a:pt x="7654" y="12"/>
                  </a:lnTo>
                  <a:lnTo>
                    <a:pt x="8085" y="12"/>
                  </a:lnTo>
                  <a:lnTo>
                    <a:pt x="8475" y="12"/>
                  </a:lnTo>
                  <a:lnTo>
                    <a:pt x="8807" y="11"/>
                  </a:lnTo>
                  <a:lnTo>
                    <a:pt x="9069" y="10"/>
                  </a:lnTo>
                  <a:lnTo>
                    <a:pt x="9245" y="9"/>
                  </a:lnTo>
                  <a:lnTo>
                    <a:pt x="9324" y="7"/>
                  </a:lnTo>
                  <a:lnTo>
                    <a:pt x="9328" y="9"/>
                  </a:lnTo>
                  <a:lnTo>
                    <a:pt x="9332" y="10"/>
                  </a:lnTo>
                  <a:lnTo>
                    <a:pt x="9335" y="11"/>
                  </a:lnTo>
                  <a:lnTo>
                    <a:pt x="9340" y="11"/>
                  </a:lnTo>
                  <a:lnTo>
                    <a:pt x="9347" y="10"/>
                  </a:lnTo>
                  <a:lnTo>
                    <a:pt x="9354" y="8"/>
                  </a:lnTo>
                  <a:lnTo>
                    <a:pt x="9360" y="6"/>
                  </a:lnTo>
                  <a:lnTo>
                    <a:pt x="9367" y="4"/>
                  </a:lnTo>
                  <a:lnTo>
                    <a:pt x="9371" y="4"/>
                  </a:lnTo>
                  <a:lnTo>
                    <a:pt x="9375" y="4"/>
                  </a:lnTo>
                  <a:lnTo>
                    <a:pt x="9378" y="5"/>
                  </a:lnTo>
                  <a:lnTo>
                    <a:pt x="9382" y="6"/>
                  </a:lnTo>
                  <a:lnTo>
                    <a:pt x="9420" y="8"/>
                  </a:lnTo>
                  <a:lnTo>
                    <a:pt x="9456" y="10"/>
                  </a:lnTo>
                  <a:lnTo>
                    <a:pt x="9492" y="12"/>
                  </a:lnTo>
                  <a:lnTo>
                    <a:pt x="9528" y="14"/>
                  </a:lnTo>
                  <a:lnTo>
                    <a:pt x="9563" y="16"/>
                  </a:lnTo>
                  <a:lnTo>
                    <a:pt x="9599" y="17"/>
                  </a:lnTo>
                  <a:lnTo>
                    <a:pt x="9637" y="17"/>
                  </a:lnTo>
                  <a:lnTo>
                    <a:pt x="9675" y="15"/>
                  </a:lnTo>
                  <a:lnTo>
                    <a:pt x="9682" y="18"/>
                  </a:lnTo>
                  <a:lnTo>
                    <a:pt x="9687" y="19"/>
                  </a:lnTo>
                  <a:lnTo>
                    <a:pt x="9693" y="18"/>
                  </a:lnTo>
                  <a:lnTo>
                    <a:pt x="9699" y="15"/>
                  </a:lnTo>
                  <a:lnTo>
                    <a:pt x="9734" y="9"/>
                  </a:lnTo>
                  <a:lnTo>
                    <a:pt x="9771" y="2"/>
                  </a:lnTo>
                  <a:lnTo>
                    <a:pt x="9780" y="1"/>
                  </a:lnTo>
                  <a:lnTo>
                    <a:pt x="9789" y="0"/>
                  </a:lnTo>
                  <a:lnTo>
                    <a:pt x="9799" y="0"/>
                  </a:lnTo>
                  <a:lnTo>
                    <a:pt x="9807" y="0"/>
                  </a:lnTo>
                  <a:lnTo>
                    <a:pt x="9816" y="1"/>
                  </a:lnTo>
                  <a:lnTo>
                    <a:pt x="9825" y="3"/>
                  </a:lnTo>
                  <a:lnTo>
                    <a:pt x="9833" y="6"/>
                  </a:lnTo>
                  <a:lnTo>
                    <a:pt x="9841" y="10"/>
                  </a:lnTo>
                  <a:lnTo>
                    <a:pt x="9854" y="12"/>
                  </a:lnTo>
                  <a:lnTo>
                    <a:pt x="9865" y="13"/>
                  </a:lnTo>
                  <a:lnTo>
                    <a:pt x="9877" y="13"/>
                  </a:lnTo>
                  <a:lnTo>
                    <a:pt x="9888" y="13"/>
                  </a:lnTo>
                  <a:lnTo>
                    <a:pt x="9911" y="12"/>
                  </a:lnTo>
                  <a:lnTo>
                    <a:pt x="9934" y="11"/>
                  </a:lnTo>
                  <a:lnTo>
                    <a:pt x="9957" y="9"/>
                  </a:lnTo>
                  <a:lnTo>
                    <a:pt x="9980" y="8"/>
                  </a:lnTo>
                  <a:lnTo>
                    <a:pt x="9992" y="8"/>
                  </a:lnTo>
                  <a:lnTo>
                    <a:pt x="10004" y="8"/>
                  </a:lnTo>
                  <a:lnTo>
                    <a:pt x="10016" y="9"/>
                  </a:lnTo>
                  <a:lnTo>
                    <a:pt x="10030" y="11"/>
                  </a:lnTo>
                  <a:lnTo>
                    <a:pt x="10063" y="14"/>
                  </a:lnTo>
                  <a:lnTo>
                    <a:pt x="10099" y="15"/>
                  </a:lnTo>
                  <a:lnTo>
                    <a:pt x="10136" y="16"/>
                  </a:lnTo>
                  <a:lnTo>
                    <a:pt x="10174" y="17"/>
                  </a:lnTo>
                  <a:lnTo>
                    <a:pt x="10192" y="18"/>
                  </a:lnTo>
                  <a:lnTo>
                    <a:pt x="10211" y="20"/>
                  </a:lnTo>
                  <a:lnTo>
                    <a:pt x="10229" y="22"/>
                  </a:lnTo>
                  <a:lnTo>
                    <a:pt x="10247" y="24"/>
                  </a:lnTo>
                  <a:lnTo>
                    <a:pt x="10265" y="28"/>
                  </a:lnTo>
                  <a:lnTo>
                    <a:pt x="10282" y="32"/>
                  </a:lnTo>
                  <a:lnTo>
                    <a:pt x="10299" y="38"/>
                  </a:lnTo>
                  <a:lnTo>
                    <a:pt x="10316" y="45"/>
                  </a:lnTo>
                  <a:lnTo>
                    <a:pt x="10339" y="56"/>
                  </a:lnTo>
                  <a:lnTo>
                    <a:pt x="10363" y="69"/>
                  </a:lnTo>
                  <a:lnTo>
                    <a:pt x="10385" y="84"/>
                  </a:lnTo>
                  <a:lnTo>
                    <a:pt x="10408" y="100"/>
                  </a:lnTo>
                  <a:lnTo>
                    <a:pt x="10429" y="117"/>
                  </a:lnTo>
                  <a:lnTo>
                    <a:pt x="10451" y="135"/>
                  </a:lnTo>
                  <a:lnTo>
                    <a:pt x="10471" y="153"/>
                  </a:lnTo>
                  <a:lnTo>
                    <a:pt x="10491" y="171"/>
                  </a:lnTo>
                  <a:lnTo>
                    <a:pt x="10499" y="184"/>
                  </a:lnTo>
                  <a:lnTo>
                    <a:pt x="10506" y="198"/>
                  </a:lnTo>
                  <a:lnTo>
                    <a:pt x="10513" y="211"/>
                  </a:lnTo>
                  <a:lnTo>
                    <a:pt x="10519" y="226"/>
                  </a:lnTo>
                  <a:lnTo>
                    <a:pt x="10523" y="232"/>
                  </a:lnTo>
                  <a:lnTo>
                    <a:pt x="10527" y="239"/>
                  </a:lnTo>
                  <a:lnTo>
                    <a:pt x="10533" y="244"/>
                  </a:lnTo>
                  <a:lnTo>
                    <a:pt x="10538" y="249"/>
                  </a:lnTo>
                  <a:lnTo>
                    <a:pt x="10543" y="254"/>
                  </a:lnTo>
                  <a:lnTo>
                    <a:pt x="10549" y="258"/>
                  </a:lnTo>
                  <a:lnTo>
                    <a:pt x="10556" y="261"/>
                  </a:lnTo>
                  <a:lnTo>
                    <a:pt x="10564" y="263"/>
                  </a:lnTo>
                  <a:lnTo>
                    <a:pt x="10583" y="263"/>
                  </a:lnTo>
                  <a:lnTo>
                    <a:pt x="10600" y="264"/>
                  </a:lnTo>
                  <a:lnTo>
                    <a:pt x="10616" y="268"/>
                  </a:lnTo>
                  <a:lnTo>
                    <a:pt x="10633" y="271"/>
                  </a:lnTo>
                  <a:lnTo>
                    <a:pt x="10648" y="276"/>
                  </a:lnTo>
                  <a:lnTo>
                    <a:pt x="10662" y="283"/>
                  </a:lnTo>
                  <a:lnTo>
                    <a:pt x="10677" y="291"/>
                  </a:lnTo>
                  <a:lnTo>
                    <a:pt x="10691" y="301"/>
                  </a:lnTo>
                  <a:lnTo>
                    <a:pt x="10699" y="307"/>
                  </a:lnTo>
                  <a:lnTo>
                    <a:pt x="10706" y="314"/>
                  </a:lnTo>
                  <a:lnTo>
                    <a:pt x="10712" y="321"/>
                  </a:lnTo>
                  <a:lnTo>
                    <a:pt x="10720" y="328"/>
                  </a:lnTo>
                  <a:lnTo>
                    <a:pt x="10731" y="342"/>
                  </a:lnTo>
                  <a:lnTo>
                    <a:pt x="10741" y="358"/>
                  </a:lnTo>
                  <a:lnTo>
                    <a:pt x="10749" y="375"/>
                  </a:lnTo>
                  <a:lnTo>
                    <a:pt x="10756" y="392"/>
                  </a:lnTo>
                  <a:lnTo>
                    <a:pt x="10763" y="410"/>
                  </a:lnTo>
                  <a:lnTo>
                    <a:pt x="10768" y="427"/>
                  </a:lnTo>
                  <a:lnTo>
                    <a:pt x="10776" y="433"/>
                  </a:lnTo>
                  <a:lnTo>
                    <a:pt x="10785" y="438"/>
                  </a:lnTo>
                  <a:lnTo>
                    <a:pt x="10794" y="443"/>
                  </a:lnTo>
                  <a:lnTo>
                    <a:pt x="10804" y="446"/>
                  </a:lnTo>
                  <a:lnTo>
                    <a:pt x="10824" y="454"/>
                  </a:lnTo>
                  <a:lnTo>
                    <a:pt x="10844" y="460"/>
                  </a:lnTo>
                  <a:lnTo>
                    <a:pt x="10855" y="463"/>
                  </a:lnTo>
                  <a:lnTo>
                    <a:pt x="10864" y="467"/>
                  </a:lnTo>
                  <a:lnTo>
                    <a:pt x="10873" y="471"/>
                  </a:lnTo>
                  <a:lnTo>
                    <a:pt x="10882" y="476"/>
                  </a:lnTo>
                  <a:lnTo>
                    <a:pt x="10889" y="482"/>
                  </a:lnTo>
                  <a:lnTo>
                    <a:pt x="10897" y="489"/>
                  </a:lnTo>
                  <a:lnTo>
                    <a:pt x="10904" y="498"/>
                  </a:lnTo>
                  <a:lnTo>
                    <a:pt x="10910" y="509"/>
                  </a:lnTo>
                  <a:lnTo>
                    <a:pt x="10919" y="521"/>
                  </a:lnTo>
                  <a:lnTo>
                    <a:pt x="10929" y="534"/>
                  </a:lnTo>
                  <a:lnTo>
                    <a:pt x="10937" y="549"/>
                  </a:lnTo>
                  <a:lnTo>
                    <a:pt x="10945" y="563"/>
                  </a:lnTo>
                  <a:lnTo>
                    <a:pt x="10960" y="593"/>
                  </a:lnTo>
                  <a:lnTo>
                    <a:pt x="10972" y="623"/>
                  </a:lnTo>
                  <a:lnTo>
                    <a:pt x="10983" y="654"/>
                  </a:lnTo>
                  <a:lnTo>
                    <a:pt x="10994" y="686"/>
                  </a:lnTo>
                  <a:lnTo>
                    <a:pt x="11004" y="717"/>
                  </a:lnTo>
                  <a:lnTo>
                    <a:pt x="11014" y="747"/>
                  </a:lnTo>
                  <a:lnTo>
                    <a:pt x="11014" y="758"/>
                  </a:lnTo>
                  <a:lnTo>
                    <a:pt x="11015" y="768"/>
                  </a:lnTo>
                  <a:lnTo>
                    <a:pt x="11017" y="780"/>
                  </a:lnTo>
                  <a:lnTo>
                    <a:pt x="11020" y="790"/>
                  </a:lnTo>
                  <a:lnTo>
                    <a:pt x="11027" y="810"/>
                  </a:lnTo>
                  <a:lnTo>
                    <a:pt x="11034" y="832"/>
                  </a:lnTo>
                  <a:lnTo>
                    <a:pt x="11038" y="841"/>
                  </a:lnTo>
                  <a:lnTo>
                    <a:pt x="11040" y="851"/>
                  </a:lnTo>
                  <a:lnTo>
                    <a:pt x="11041" y="861"/>
                  </a:lnTo>
                  <a:lnTo>
                    <a:pt x="11041" y="872"/>
                  </a:lnTo>
                  <a:lnTo>
                    <a:pt x="11040" y="882"/>
                  </a:lnTo>
                  <a:lnTo>
                    <a:pt x="11038" y="892"/>
                  </a:lnTo>
                  <a:lnTo>
                    <a:pt x="11032" y="903"/>
                  </a:lnTo>
                  <a:lnTo>
                    <a:pt x="11026" y="913"/>
                  </a:lnTo>
                  <a:lnTo>
                    <a:pt x="10931" y="1086"/>
                  </a:lnTo>
                  <a:close/>
                  <a:moveTo>
                    <a:pt x="10885" y="1081"/>
                  </a:moveTo>
                  <a:lnTo>
                    <a:pt x="10878" y="1092"/>
                  </a:lnTo>
                  <a:lnTo>
                    <a:pt x="10871" y="1104"/>
                  </a:lnTo>
                  <a:lnTo>
                    <a:pt x="10862" y="1113"/>
                  </a:lnTo>
                  <a:lnTo>
                    <a:pt x="10853" y="1121"/>
                  </a:lnTo>
                  <a:lnTo>
                    <a:pt x="10843" y="1129"/>
                  </a:lnTo>
                  <a:lnTo>
                    <a:pt x="10833" y="1135"/>
                  </a:lnTo>
                  <a:lnTo>
                    <a:pt x="10823" y="1141"/>
                  </a:lnTo>
                  <a:lnTo>
                    <a:pt x="10812" y="1146"/>
                  </a:lnTo>
                  <a:lnTo>
                    <a:pt x="10800" y="1151"/>
                  </a:lnTo>
                  <a:lnTo>
                    <a:pt x="10789" y="1155"/>
                  </a:lnTo>
                  <a:lnTo>
                    <a:pt x="10778" y="1158"/>
                  </a:lnTo>
                  <a:lnTo>
                    <a:pt x="10766" y="1161"/>
                  </a:lnTo>
                  <a:lnTo>
                    <a:pt x="10742" y="1164"/>
                  </a:lnTo>
                  <a:lnTo>
                    <a:pt x="10719" y="1166"/>
                  </a:lnTo>
                  <a:lnTo>
                    <a:pt x="10714" y="1170"/>
                  </a:lnTo>
                  <a:lnTo>
                    <a:pt x="10711" y="1173"/>
                  </a:lnTo>
                  <a:lnTo>
                    <a:pt x="10709" y="1177"/>
                  </a:lnTo>
                  <a:lnTo>
                    <a:pt x="10708" y="1181"/>
                  </a:lnTo>
                  <a:lnTo>
                    <a:pt x="10708" y="1189"/>
                  </a:lnTo>
                  <a:lnTo>
                    <a:pt x="10710" y="1198"/>
                  </a:lnTo>
                  <a:lnTo>
                    <a:pt x="10712" y="1206"/>
                  </a:lnTo>
                  <a:lnTo>
                    <a:pt x="10715" y="1214"/>
                  </a:lnTo>
                  <a:lnTo>
                    <a:pt x="10715" y="1218"/>
                  </a:lnTo>
                  <a:lnTo>
                    <a:pt x="10717" y="1222"/>
                  </a:lnTo>
                  <a:lnTo>
                    <a:pt x="10717" y="1226"/>
                  </a:lnTo>
                  <a:lnTo>
                    <a:pt x="10715" y="1230"/>
                  </a:lnTo>
                  <a:lnTo>
                    <a:pt x="10712" y="1246"/>
                  </a:lnTo>
                  <a:lnTo>
                    <a:pt x="10709" y="1261"/>
                  </a:lnTo>
                  <a:lnTo>
                    <a:pt x="10705" y="1275"/>
                  </a:lnTo>
                  <a:lnTo>
                    <a:pt x="10699" y="1289"/>
                  </a:lnTo>
                  <a:lnTo>
                    <a:pt x="10692" y="1302"/>
                  </a:lnTo>
                  <a:lnTo>
                    <a:pt x="10684" y="1313"/>
                  </a:lnTo>
                  <a:lnTo>
                    <a:pt x="10679" y="1319"/>
                  </a:lnTo>
                  <a:lnTo>
                    <a:pt x="10673" y="1324"/>
                  </a:lnTo>
                  <a:lnTo>
                    <a:pt x="10666" y="1328"/>
                  </a:lnTo>
                  <a:lnTo>
                    <a:pt x="10660" y="1332"/>
                  </a:lnTo>
                  <a:lnTo>
                    <a:pt x="10654" y="1337"/>
                  </a:lnTo>
                  <a:lnTo>
                    <a:pt x="10647" y="1340"/>
                  </a:lnTo>
                  <a:lnTo>
                    <a:pt x="10641" y="1342"/>
                  </a:lnTo>
                  <a:lnTo>
                    <a:pt x="10634" y="1342"/>
                  </a:lnTo>
                  <a:lnTo>
                    <a:pt x="10620" y="1342"/>
                  </a:lnTo>
                  <a:lnTo>
                    <a:pt x="10607" y="1339"/>
                  </a:lnTo>
                  <a:lnTo>
                    <a:pt x="10595" y="1337"/>
                  </a:lnTo>
                  <a:lnTo>
                    <a:pt x="10583" y="1335"/>
                  </a:lnTo>
                  <a:lnTo>
                    <a:pt x="10576" y="1335"/>
                  </a:lnTo>
                  <a:lnTo>
                    <a:pt x="10571" y="1336"/>
                  </a:lnTo>
                  <a:lnTo>
                    <a:pt x="10566" y="1338"/>
                  </a:lnTo>
                  <a:lnTo>
                    <a:pt x="10561" y="1341"/>
                  </a:lnTo>
                  <a:lnTo>
                    <a:pt x="10555" y="1363"/>
                  </a:lnTo>
                  <a:lnTo>
                    <a:pt x="10548" y="1386"/>
                  </a:lnTo>
                  <a:lnTo>
                    <a:pt x="10539" y="1407"/>
                  </a:lnTo>
                  <a:lnTo>
                    <a:pt x="10528" y="1429"/>
                  </a:lnTo>
                  <a:lnTo>
                    <a:pt x="10518" y="1450"/>
                  </a:lnTo>
                  <a:lnTo>
                    <a:pt x="10505" y="1470"/>
                  </a:lnTo>
                  <a:lnTo>
                    <a:pt x="10492" y="1491"/>
                  </a:lnTo>
                  <a:lnTo>
                    <a:pt x="10477" y="1510"/>
                  </a:lnTo>
                  <a:lnTo>
                    <a:pt x="10462" y="1529"/>
                  </a:lnTo>
                  <a:lnTo>
                    <a:pt x="10445" y="1546"/>
                  </a:lnTo>
                  <a:lnTo>
                    <a:pt x="10427" y="1562"/>
                  </a:lnTo>
                  <a:lnTo>
                    <a:pt x="10408" y="1577"/>
                  </a:lnTo>
                  <a:lnTo>
                    <a:pt x="10388" y="1591"/>
                  </a:lnTo>
                  <a:lnTo>
                    <a:pt x="10367" y="1603"/>
                  </a:lnTo>
                  <a:lnTo>
                    <a:pt x="10344" y="1614"/>
                  </a:lnTo>
                  <a:lnTo>
                    <a:pt x="10322" y="1623"/>
                  </a:lnTo>
                  <a:lnTo>
                    <a:pt x="10298" y="1631"/>
                  </a:lnTo>
                  <a:lnTo>
                    <a:pt x="10276" y="1636"/>
                  </a:lnTo>
                  <a:lnTo>
                    <a:pt x="10253" y="1639"/>
                  </a:lnTo>
                  <a:lnTo>
                    <a:pt x="10230" y="1641"/>
                  </a:lnTo>
                  <a:lnTo>
                    <a:pt x="10207" y="1641"/>
                  </a:lnTo>
                  <a:lnTo>
                    <a:pt x="10184" y="1639"/>
                  </a:lnTo>
                  <a:lnTo>
                    <a:pt x="10160" y="1636"/>
                  </a:lnTo>
                  <a:lnTo>
                    <a:pt x="10137" y="1632"/>
                  </a:lnTo>
                  <a:lnTo>
                    <a:pt x="10117" y="1635"/>
                  </a:lnTo>
                  <a:lnTo>
                    <a:pt x="10098" y="1637"/>
                  </a:lnTo>
                  <a:lnTo>
                    <a:pt x="10079" y="1638"/>
                  </a:lnTo>
                  <a:lnTo>
                    <a:pt x="10059" y="1639"/>
                  </a:lnTo>
                  <a:lnTo>
                    <a:pt x="10021" y="1639"/>
                  </a:lnTo>
                  <a:lnTo>
                    <a:pt x="9983" y="1638"/>
                  </a:lnTo>
                  <a:lnTo>
                    <a:pt x="9944" y="1637"/>
                  </a:lnTo>
                  <a:lnTo>
                    <a:pt x="9905" y="1637"/>
                  </a:lnTo>
                  <a:lnTo>
                    <a:pt x="9885" y="1637"/>
                  </a:lnTo>
                  <a:lnTo>
                    <a:pt x="9866" y="1639"/>
                  </a:lnTo>
                  <a:lnTo>
                    <a:pt x="9846" y="1641"/>
                  </a:lnTo>
                  <a:lnTo>
                    <a:pt x="9826" y="1644"/>
                  </a:lnTo>
                  <a:lnTo>
                    <a:pt x="9804" y="1644"/>
                  </a:lnTo>
                  <a:lnTo>
                    <a:pt x="9781" y="1644"/>
                  </a:lnTo>
                  <a:lnTo>
                    <a:pt x="9759" y="1644"/>
                  </a:lnTo>
                  <a:lnTo>
                    <a:pt x="9737" y="1645"/>
                  </a:lnTo>
                  <a:lnTo>
                    <a:pt x="9715" y="1645"/>
                  </a:lnTo>
                  <a:lnTo>
                    <a:pt x="9692" y="1645"/>
                  </a:lnTo>
                  <a:lnTo>
                    <a:pt x="9671" y="1645"/>
                  </a:lnTo>
                  <a:lnTo>
                    <a:pt x="9647" y="1643"/>
                  </a:lnTo>
                  <a:lnTo>
                    <a:pt x="9638" y="1645"/>
                  </a:lnTo>
                  <a:lnTo>
                    <a:pt x="9629" y="1647"/>
                  </a:lnTo>
                  <a:lnTo>
                    <a:pt x="9620" y="1647"/>
                  </a:lnTo>
                  <a:lnTo>
                    <a:pt x="9611" y="1648"/>
                  </a:lnTo>
                  <a:lnTo>
                    <a:pt x="9593" y="1648"/>
                  </a:lnTo>
                  <a:lnTo>
                    <a:pt x="9575" y="1647"/>
                  </a:lnTo>
                  <a:lnTo>
                    <a:pt x="9556" y="1646"/>
                  </a:lnTo>
                  <a:lnTo>
                    <a:pt x="9538" y="1645"/>
                  </a:lnTo>
                  <a:lnTo>
                    <a:pt x="9519" y="1645"/>
                  </a:lnTo>
                  <a:lnTo>
                    <a:pt x="9500" y="1648"/>
                  </a:lnTo>
                  <a:lnTo>
                    <a:pt x="9394" y="1649"/>
                  </a:lnTo>
                  <a:lnTo>
                    <a:pt x="9188" y="1649"/>
                  </a:lnTo>
                  <a:lnTo>
                    <a:pt x="8898" y="1650"/>
                  </a:lnTo>
                  <a:lnTo>
                    <a:pt x="8536" y="1651"/>
                  </a:lnTo>
                  <a:lnTo>
                    <a:pt x="8118" y="1652"/>
                  </a:lnTo>
                  <a:lnTo>
                    <a:pt x="7657" y="1652"/>
                  </a:lnTo>
                  <a:lnTo>
                    <a:pt x="7168" y="1653"/>
                  </a:lnTo>
                  <a:lnTo>
                    <a:pt x="6665" y="1654"/>
                  </a:lnTo>
                  <a:lnTo>
                    <a:pt x="6161" y="1655"/>
                  </a:lnTo>
                  <a:lnTo>
                    <a:pt x="5673" y="1656"/>
                  </a:lnTo>
                  <a:lnTo>
                    <a:pt x="5212" y="1658"/>
                  </a:lnTo>
                  <a:lnTo>
                    <a:pt x="4793" y="1659"/>
                  </a:lnTo>
                  <a:lnTo>
                    <a:pt x="4431" y="1660"/>
                  </a:lnTo>
                  <a:lnTo>
                    <a:pt x="4139" y="1660"/>
                  </a:lnTo>
                  <a:lnTo>
                    <a:pt x="3933" y="1661"/>
                  </a:lnTo>
                  <a:lnTo>
                    <a:pt x="3826" y="1662"/>
                  </a:lnTo>
                  <a:lnTo>
                    <a:pt x="3805" y="1660"/>
                  </a:lnTo>
                  <a:lnTo>
                    <a:pt x="3784" y="1659"/>
                  </a:lnTo>
                  <a:lnTo>
                    <a:pt x="3763" y="1659"/>
                  </a:lnTo>
                  <a:lnTo>
                    <a:pt x="3743" y="1659"/>
                  </a:lnTo>
                  <a:lnTo>
                    <a:pt x="3701" y="1661"/>
                  </a:lnTo>
                  <a:lnTo>
                    <a:pt x="3659" y="1664"/>
                  </a:lnTo>
                  <a:lnTo>
                    <a:pt x="3616" y="1666"/>
                  </a:lnTo>
                  <a:lnTo>
                    <a:pt x="3574" y="1668"/>
                  </a:lnTo>
                  <a:lnTo>
                    <a:pt x="3553" y="1668"/>
                  </a:lnTo>
                  <a:lnTo>
                    <a:pt x="3531" y="1668"/>
                  </a:lnTo>
                  <a:lnTo>
                    <a:pt x="3509" y="1667"/>
                  </a:lnTo>
                  <a:lnTo>
                    <a:pt x="3487" y="1666"/>
                  </a:lnTo>
                  <a:lnTo>
                    <a:pt x="3463" y="1666"/>
                  </a:lnTo>
                  <a:lnTo>
                    <a:pt x="3438" y="1666"/>
                  </a:lnTo>
                  <a:lnTo>
                    <a:pt x="3414" y="1666"/>
                  </a:lnTo>
                  <a:lnTo>
                    <a:pt x="3388" y="1666"/>
                  </a:lnTo>
                  <a:lnTo>
                    <a:pt x="3363" y="1666"/>
                  </a:lnTo>
                  <a:lnTo>
                    <a:pt x="3338" y="1666"/>
                  </a:lnTo>
                  <a:lnTo>
                    <a:pt x="3312" y="1667"/>
                  </a:lnTo>
                  <a:lnTo>
                    <a:pt x="3287" y="1668"/>
                  </a:lnTo>
                  <a:lnTo>
                    <a:pt x="3252" y="1668"/>
                  </a:lnTo>
                  <a:lnTo>
                    <a:pt x="3217" y="1668"/>
                  </a:lnTo>
                  <a:lnTo>
                    <a:pt x="3201" y="1668"/>
                  </a:lnTo>
                  <a:lnTo>
                    <a:pt x="3185" y="1669"/>
                  </a:lnTo>
                  <a:lnTo>
                    <a:pt x="3169" y="1670"/>
                  </a:lnTo>
                  <a:lnTo>
                    <a:pt x="3155" y="1672"/>
                  </a:lnTo>
                  <a:lnTo>
                    <a:pt x="3099" y="1673"/>
                  </a:lnTo>
                  <a:lnTo>
                    <a:pt x="3042" y="1673"/>
                  </a:lnTo>
                  <a:lnTo>
                    <a:pt x="2986" y="1673"/>
                  </a:lnTo>
                  <a:lnTo>
                    <a:pt x="2931" y="1674"/>
                  </a:lnTo>
                  <a:lnTo>
                    <a:pt x="2876" y="1674"/>
                  </a:lnTo>
                  <a:lnTo>
                    <a:pt x="2821" y="1675"/>
                  </a:lnTo>
                  <a:lnTo>
                    <a:pt x="2766" y="1675"/>
                  </a:lnTo>
                  <a:lnTo>
                    <a:pt x="2711" y="1676"/>
                  </a:lnTo>
                  <a:lnTo>
                    <a:pt x="2657" y="1677"/>
                  </a:lnTo>
                  <a:lnTo>
                    <a:pt x="2603" y="1677"/>
                  </a:lnTo>
                  <a:lnTo>
                    <a:pt x="2549" y="1678"/>
                  </a:lnTo>
                  <a:lnTo>
                    <a:pt x="2495" y="1678"/>
                  </a:lnTo>
                  <a:lnTo>
                    <a:pt x="2440" y="1679"/>
                  </a:lnTo>
                  <a:lnTo>
                    <a:pt x="2386" y="1679"/>
                  </a:lnTo>
                  <a:lnTo>
                    <a:pt x="2332" y="1679"/>
                  </a:lnTo>
                  <a:lnTo>
                    <a:pt x="2278" y="1679"/>
                  </a:lnTo>
                  <a:lnTo>
                    <a:pt x="2197" y="1680"/>
                  </a:lnTo>
                  <a:lnTo>
                    <a:pt x="2118" y="1680"/>
                  </a:lnTo>
                  <a:lnTo>
                    <a:pt x="2041" y="1681"/>
                  </a:lnTo>
                  <a:lnTo>
                    <a:pt x="1965" y="1682"/>
                  </a:lnTo>
                  <a:lnTo>
                    <a:pt x="1888" y="1683"/>
                  </a:lnTo>
                  <a:lnTo>
                    <a:pt x="1811" y="1684"/>
                  </a:lnTo>
                  <a:lnTo>
                    <a:pt x="1731" y="1686"/>
                  </a:lnTo>
                  <a:lnTo>
                    <a:pt x="1649" y="1687"/>
                  </a:lnTo>
                  <a:lnTo>
                    <a:pt x="1564" y="1687"/>
                  </a:lnTo>
                  <a:lnTo>
                    <a:pt x="1478" y="1687"/>
                  </a:lnTo>
                  <a:lnTo>
                    <a:pt x="1392" y="1687"/>
                  </a:lnTo>
                  <a:lnTo>
                    <a:pt x="1306" y="1688"/>
                  </a:lnTo>
                  <a:lnTo>
                    <a:pt x="1219" y="1688"/>
                  </a:lnTo>
                  <a:lnTo>
                    <a:pt x="1132" y="1688"/>
                  </a:lnTo>
                  <a:lnTo>
                    <a:pt x="1045" y="1689"/>
                  </a:lnTo>
                  <a:lnTo>
                    <a:pt x="957" y="1689"/>
                  </a:lnTo>
                  <a:lnTo>
                    <a:pt x="929" y="1690"/>
                  </a:lnTo>
                  <a:lnTo>
                    <a:pt x="902" y="1689"/>
                  </a:lnTo>
                  <a:lnTo>
                    <a:pt x="874" y="1688"/>
                  </a:lnTo>
                  <a:lnTo>
                    <a:pt x="848" y="1685"/>
                  </a:lnTo>
                  <a:lnTo>
                    <a:pt x="821" y="1681"/>
                  </a:lnTo>
                  <a:lnTo>
                    <a:pt x="796" y="1676"/>
                  </a:lnTo>
                  <a:lnTo>
                    <a:pt x="769" y="1670"/>
                  </a:lnTo>
                  <a:lnTo>
                    <a:pt x="744" y="1662"/>
                  </a:lnTo>
                  <a:lnTo>
                    <a:pt x="720" y="1653"/>
                  </a:lnTo>
                  <a:lnTo>
                    <a:pt x="695" y="1643"/>
                  </a:lnTo>
                  <a:lnTo>
                    <a:pt x="672" y="1631"/>
                  </a:lnTo>
                  <a:lnTo>
                    <a:pt x="649" y="1618"/>
                  </a:lnTo>
                  <a:lnTo>
                    <a:pt x="627" y="1603"/>
                  </a:lnTo>
                  <a:lnTo>
                    <a:pt x="606" y="1588"/>
                  </a:lnTo>
                  <a:lnTo>
                    <a:pt x="586" y="1571"/>
                  </a:lnTo>
                  <a:lnTo>
                    <a:pt x="567" y="1552"/>
                  </a:lnTo>
                  <a:lnTo>
                    <a:pt x="553" y="1536"/>
                  </a:lnTo>
                  <a:lnTo>
                    <a:pt x="541" y="1519"/>
                  </a:lnTo>
                  <a:lnTo>
                    <a:pt x="531" y="1500"/>
                  </a:lnTo>
                  <a:lnTo>
                    <a:pt x="522" y="1481"/>
                  </a:lnTo>
                  <a:lnTo>
                    <a:pt x="518" y="1470"/>
                  </a:lnTo>
                  <a:lnTo>
                    <a:pt x="514" y="1461"/>
                  </a:lnTo>
                  <a:lnTo>
                    <a:pt x="511" y="1451"/>
                  </a:lnTo>
                  <a:lnTo>
                    <a:pt x="509" y="1440"/>
                  </a:lnTo>
                  <a:lnTo>
                    <a:pt x="507" y="1430"/>
                  </a:lnTo>
                  <a:lnTo>
                    <a:pt x="505" y="1418"/>
                  </a:lnTo>
                  <a:lnTo>
                    <a:pt x="505" y="1407"/>
                  </a:lnTo>
                  <a:lnTo>
                    <a:pt x="504" y="1396"/>
                  </a:lnTo>
                  <a:lnTo>
                    <a:pt x="501" y="1392"/>
                  </a:lnTo>
                  <a:lnTo>
                    <a:pt x="499" y="1390"/>
                  </a:lnTo>
                  <a:lnTo>
                    <a:pt x="496" y="1389"/>
                  </a:lnTo>
                  <a:lnTo>
                    <a:pt x="493" y="1388"/>
                  </a:lnTo>
                  <a:lnTo>
                    <a:pt x="486" y="1388"/>
                  </a:lnTo>
                  <a:lnTo>
                    <a:pt x="480" y="1390"/>
                  </a:lnTo>
                  <a:lnTo>
                    <a:pt x="473" y="1393"/>
                  </a:lnTo>
                  <a:lnTo>
                    <a:pt x="466" y="1395"/>
                  </a:lnTo>
                  <a:lnTo>
                    <a:pt x="462" y="1395"/>
                  </a:lnTo>
                  <a:lnTo>
                    <a:pt x="459" y="1395"/>
                  </a:lnTo>
                  <a:lnTo>
                    <a:pt x="456" y="1395"/>
                  </a:lnTo>
                  <a:lnTo>
                    <a:pt x="452" y="1393"/>
                  </a:lnTo>
                  <a:lnTo>
                    <a:pt x="440" y="1395"/>
                  </a:lnTo>
                  <a:lnTo>
                    <a:pt x="428" y="1394"/>
                  </a:lnTo>
                  <a:lnTo>
                    <a:pt x="415" y="1392"/>
                  </a:lnTo>
                  <a:lnTo>
                    <a:pt x="404" y="1388"/>
                  </a:lnTo>
                  <a:lnTo>
                    <a:pt x="393" y="1383"/>
                  </a:lnTo>
                  <a:lnTo>
                    <a:pt x="383" y="1375"/>
                  </a:lnTo>
                  <a:lnTo>
                    <a:pt x="372" y="1367"/>
                  </a:lnTo>
                  <a:lnTo>
                    <a:pt x="363" y="1357"/>
                  </a:lnTo>
                  <a:lnTo>
                    <a:pt x="359" y="1352"/>
                  </a:lnTo>
                  <a:lnTo>
                    <a:pt x="356" y="1346"/>
                  </a:lnTo>
                  <a:lnTo>
                    <a:pt x="354" y="1340"/>
                  </a:lnTo>
                  <a:lnTo>
                    <a:pt x="353" y="1334"/>
                  </a:lnTo>
                  <a:lnTo>
                    <a:pt x="351" y="1320"/>
                  </a:lnTo>
                  <a:lnTo>
                    <a:pt x="350" y="1306"/>
                  </a:lnTo>
                  <a:lnTo>
                    <a:pt x="350" y="1293"/>
                  </a:lnTo>
                  <a:lnTo>
                    <a:pt x="350" y="1278"/>
                  </a:lnTo>
                  <a:lnTo>
                    <a:pt x="348" y="1265"/>
                  </a:lnTo>
                  <a:lnTo>
                    <a:pt x="345" y="1253"/>
                  </a:lnTo>
                  <a:lnTo>
                    <a:pt x="327" y="1249"/>
                  </a:lnTo>
                  <a:lnTo>
                    <a:pt x="309" y="1246"/>
                  </a:lnTo>
                  <a:lnTo>
                    <a:pt x="290" y="1244"/>
                  </a:lnTo>
                  <a:lnTo>
                    <a:pt x="270" y="1242"/>
                  </a:lnTo>
                  <a:lnTo>
                    <a:pt x="248" y="1232"/>
                  </a:lnTo>
                  <a:lnTo>
                    <a:pt x="224" y="1221"/>
                  </a:lnTo>
                  <a:lnTo>
                    <a:pt x="202" y="1210"/>
                  </a:lnTo>
                  <a:lnTo>
                    <a:pt x="178" y="1197"/>
                  </a:lnTo>
                  <a:lnTo>
                    <a:pt x="174" y="1190"/>
                  </a:lnTo>
                  <a:lnTo>
                    <a:pt x="169" y="1185"/>
                  </a:lnTo>
                  <a:lnTo>
                    <a:pt x="164" y="1180"/>
                  </a:lnTo>
                  <a:lnTo>
                    <a:pt x="158" y="1175"/>
                  </a:lnTo>
                  <a:lnTo>
                    <a:pt x="145" y="1165"/>
                  </a:lnTo>
                  <a:lnTo>
                    <a:pt x="135" y="1154"/>
                  </a:lnTo>
                  <a:lnTo>
                    <a:pt x="124" y="1140"/>
                  </a:lnTo>
                  <a:lnTo>
                    <a:pt x="113" y="1126"/>
                  </a:lnTo>
                  <a:lnTo>
                    <a:pt x="102" y="1112"/>
                  </a:lnTo>
                  <a:lnTo>
                    <a:pt x="92" y="1097"/>
                  </a:lnTo>
                  <a:lnTo>
                    <a:pt x="84" y="1082"/>
                  </a:lnTo>
                  <a:lnTo>
                    <a:pt x="76" y="1067"/>
                  </a:lnTo>
                  <a:lnTo>
                    <a:pt x="70" y="1051"/>
                  </a:lnTo>
                  <a:lnTo>
                    <a:pt x="64" y="1035"/>
                  </a:lnTo>
                  <a:lnTo>
                    <a:pt x="59" y="1019"/>
                  </a:lnTo>
                  <a:lnTo>
                    <a:pt x="53" y="1002"/>
                  </a:lnTo>
                  <a:lnTo>
                    <a:pt x="50" y="985"/>
                  </a:lnTo>
                  <a:lnTo>
                    <a:pt x="48" y="969"/>
                  </a:lnTo>
                  <a:lnTo>
                    <a:pt x="47" y="951"/>
                  </a:lnTo>
                  <a:lnTo>
                    <a:pt x="46" y="934"/>
                  </a:lnTo>
                  <a:lnTo>
                    <a:pt x="47" y="917"/>
                  </a:lnTo>
                  <a:lnTo>
                    <a:pt x="49" y="899"/>
                  </a:lnTo>
                  <a:lnTo>
                    <a:pt x="54" y="879"/>
                  </a:lnTo>
                  <a:lnTo>
                    <a:pt x="61" y="858"/>
                  </a:lnTo>
                  <a:lnTo>
                    <a:pt x="68" y="839"/>
                  </a:lnTo>
                  <a:lnTo>
                    <a:pt x="77" y="819"/>
                  </a:lnTo>
                  <a:lnTo>
                    <a:pt x="86" y="800"/>
                  </a:lnTo>
                  <a:lnTo>
                    <a:pt x="96" y="782"/>
                  </a:lnTo>
                  <a:lnTo>
                    <a:pt x="108" y="764"/>
                  </a:lnTo>
                  <a:lnTo>
                    <a:pt x="120" y="746"/>
                  </a:lnTo>
                  <a:lnTo>
                    <a:pt x="132" y="729"/>
                  </a:lnTo>
                  <a:lnTo>
                    <a:pt x="146" y="712"/>
                  </a:lnTo>
                  <a:lnTo>
                    <a:pt x="160" y="696"/>
                  </a:lnTo>
                  <a:lnTo>
                    <a:pt x="174" y="679"/>
                  </a:lnTo>
                  <a:lnTo>
                    <a:pt x="189" y="664"/>
                  </a:lnTo>
                  <a:lnTo>
                    <a:pt x="205" y="649"/>
                  </a:lnTo>
                  <a:lnTo>
                    <a:pt x="221" y="634"/>
                  </a:lnTo>
                  <a:lnTo>
                    <a:pt x="236" y="620"/>
                  </a:lnTo>
                  <a:lnTo>
                    <a:pt x="245" y="614"/>
                  </a:lnTo>
                  <a:lnTo>
                    <a:pt x="252" y="609"/>
                  </a:lnTo>
                  <a:lnTo>
                    <a:pt x="260" y="605"/>
                  </a:lnTo>
                  <a:lnTo>
                    <a:pt x="268" y="602"/>
                  </a:lnTo>
                  <a:lnTo>
                    <a:pt x="285" y="597"/>
                  </a:lnTo>
                  <a:lnTo>
                    <a:pt x="303" y="593"/>
                  </a:lnTo>
                  <a:lnTo>
                    <a:pt x="339" y="588"/>
                  </a:lnTo>
                  <a:lnTo>
                    <a:pt x="375" y="581"/>
                  </a:lnTo>
                  <a:lnTo>
                    <a:pt x="380" y="577"/>
                  </a:lnTo>
                  <a:lnTo>
                    <a:pt x="383" y="572"/>
                  </a:lnTo>
                  <a:lnTo>
                    <a:pt x="385" y="567"/>
                  </a:lnTo>
                  <a:lnTo>
                    <a:pt x="386" y="562"/>
                  </a:lnTo>
                  <a:lnTo>
                    <a:pt x="386" y="551"/>
                  </a:lnTo>
                  <a:lnTo>
                    <a:pt x="386" y="537"/>
                  </a:lnTo>
                  <a:lnTo>
                    <a:pt x="385" y="525"/>
                  </a:lnTo>
                  <a:lnTo>
                    <a:pt x="384" y="513"/>
                  </a:lnTo>
                  <a:lnTo>
                    <a:pt x="385" y="507"/>
                  </a:lnTo>
                  <a:lnTo>
                    <a:pt x="386" y="501"/>
                  </a:lnTo>
                  <a:lnTo>
                    <a:pt x="388" y="494"/>
                  </a:lnTo>
                  <a:lnTo>
                    <a:pt x="391" y="489"/>
                  </a:lnTo>
                  <a:lnTo>
                    <a:pt x="396" y="484"/>
                  </a:lnTo>
                  <a:lnTo>
                    <a:pt x="400" y="479"/>
                  </a:lnTo>
                  <a:lnTo>
                    <a:pt x="406" y="475"/>
                  </a:lnTo>
                  <a:lnTo>
                    <a:pt x="411" y="472"/>
                  </a:lnTo>
                  <a:lnTo>
                    <a:pt x="422" y="467"/>
                  </a:lnTo>
                  <a:lnTo>
                    <a:pt x="434" y="464"/>
                  </a:lnTo>
                  <a:lnTo>
                    <a:pt x="439" y="467"/>
                  </a:lnTo>
                  <a:lnTo>
                    <a:pt x="444" y="469"/>
                  </a:lnTo>
                  <a:lnTo>
                    <a:pt x="449" y="470"/>
                  </a:lnTo>
                  <a:lnTo>
                    <a:pt x="454" y="471"/>
                  </a:lnTo>
                  <a:lnTo>
                    <a:pt x="463" y="471"/>
                  </a:lnTo>
                  <a:lnTo>
                    <a:pt x="474" y="469"/>
                  </a:lnTo>
                  <a:lnTo>
                    <a:pt x="483" y="466"/>
                  </a:lnTo>
                  <a:lnTo>
                    <a:pt x="492" y="462"/>
                  </a:lnTo>
                  <a:lnTo>
                    <a:pt x="501" y="457"/>
                  </a:lnTo>
                  <a:lnTo>
                    <a:pt x="510" y="450"/>
                  </a:lnTo>
                  <a:lnTo>
                    <a:pt x="515" y="442"/>
                  </a:lnTo>
                  <a:lnTo>
                    <a:pt x="520" y="432"/>
                  </a:lnTo>
                  <a:lnTo>
                    <a:pt x="523" y="422"/>
                  </a:lnTo>
                  <a:lnTo>
                    <a:pt x="526" y="412"/>
                  </a:lnTo>
                  <a:lnTo>
                    <a:pt x="530" y="389"/>
                  </a:lnTo>
                  <a:lnTo>
                    <a:pt x="535" y="368"/>
                  </a:lnTo>
                  <a:lnTo>
                    <a:pt x="541" y="353"/>
                  </a:lnTo>
                  <a:lnTo>
                    <a:pt x="546" y="339"/>
                  </a:lnTo>
                  <a:lnTo>
                    <a:pt x="553" y="326"/>
                  </a:lnTo>
                  <a:lnTo>
                    <a:pt x="560" y="312"/>
                  </a:lnTo>
                  <a:lnTo>
                    <a:pt x="568" y="300"/>
                  </a:lnTo>
                  <a:lnTo>
                    <a:pt x="576" y="288"/>
                  </a:lnTo>
                  <a:lnTo>
                    <a:pt x="585" y="276"/>
                  </a:lnTo>
                  <a:lnTo>
                    <a:pt x="594" y="264"/>
                  </a:lnTo>
                  <a:lnTo>
                    <a:pt x="604" y="253"/>
                  </a:lnTo>
                  <a:lnTo>
                    <a:pt x="615" y="242"/>
                  </a:lnTo>
                  <a:lnTo>
                    <a:pt x="626" y="232"/>
                  </a:lnTo>
                  <a:lnTo>
                    <a:pt x="636" y="223"/>
                  </a:lnTo>
                  <a:lnTo>
                    <a:pt x="648" y="213"/>
                  </a:lnTo>
                  <a:lnTo>
                    <a:pt x="660" y="204"/>
                  </a:lnTo>
                  <a:lnTo>
                    <a:pt x="672" y="195"/>
                  </a:lnTo>
                  <a:lnTo>
                    <a:pt x="685" y="187"/>
                  </a:lnTo>
                  <a:lnTo>
                    <a:pt x="711" y="172"/>
                  </a:lnTo>
                  <a:lnTo>
                    <a:pt x="738" y="159"/>
                  </a:lnTo>
                  <a:lnTo>
                    <a:pt x="766" y="147"/>
                  </a:lnTo>
                  <a:lnTo>
                    <a:pt x="795" y="138"/>
                  </a:lnTo>
                  <a:lnTo>
                    <a:pt x="823" y="130"/>
                  </a:lnTo>
                  <a:lnTo>
                    <a:pt x="853" y="123"/>
                  </a:lnTo>
                  <a:lnTo>
                    <a:pt x="881" y="119"/>
                  </a:lnTo>
                  <a:lnTo>
                    <a:pt x="911" y="117"/>
                  </a:lnTo>
                  <a:lnTo>
                    <a:pt x="917" y="115"/>
                  </a:lnTo>
                  <a:lnTo>
                    <a:pt x="924" y="113"/>
                  </a:lnTo>
                  <a:lnTo>
                    <a:pt x="931" y="113"/>
                  </a:lnTo>
                  <a:lnTo>
                    <a:pt x="938" y="113"/>
                  </a:lnTo>
                  <a:lnTo>
                    <a:pt x="952" y="113"/>
                  </a:lnTo>
                  <a:lnTo>
                    <a:pt x="966" y="114"/>
                  </a:lnTo>
                  <a:lnTo>
                    <a:pt x="980" y="115"/>
                  </a:lnTo>
                  <a:lnTo>
                    <a:pt x="994" y="114"/>
                  </a:lnTo>
                  <a:lnTo>
                    <a:pt x="1000" y="112"/>
                  </a:lnTo>
                  <a:lnTo>
                    <a:pt x="1006" y="110"/>
                  </a:lnTo>
                  <a:lnTo>
                    <a:pt x="1012" y="107"/>
                  </a:lnTo>
                  <a:lnTo>
                    <a:pt x="1018" y="103"/>
                  </a:lnTo>
                  <a:lnTo>
                    <a:pt x="1055" y="106"/>
                  </a:lnTo>
                  <a:lnTo>
                    <a:pt x="1092" y="108"/>
                  </a:lnTo>
                  <a:lnTo>
                    <a:pt x="1128" y="109"/>
                  </a:lnTo>
                  <a:lnTo>
                    <a:pt x="1165" y="109"/>
                  </a:lnTo>
                  <a:lnTo>
                    <a:pt x="1235" y="109"/>
                  </a:lnTo>
                  <a:lnTo>
                    <a:pt x="1306" y="108"/>
                  </a:lnTo>
                  <a:lnTo>
                    <a:pt x="1376" y="106"/>
                  </a:lnTo>
                  <a:lnTo>
                    <a:pt x="1445" y="105"/>
                  </a:lnTo>
                  <a:lnTo>
                    <a:pt x="1513" y="104"/>
                  </a:lnTo>
                  <a:lnTo>
                    <a:pt x="1582" y="106"/>
                  </a:lnTo>
                  <a:lnTo>
                    <a:pt x="1647" y="103"/>
                  </a:lnTo>
                  <a:lnTo>
                    <a:pt x="1714" y="102"/>
                  </a:lnTo>
                  <a:lnTo>
                    <a:pt x="1782" y="101"/>
                  </a:lnTo>
                  <a:lnTo>
                    <a:pt x="1850" y="101"/>
                  </a:lnTo>
                  <a:lnTo>
                    <a:pt x="1918" y="101"/>
                  </a:lnTo>
                  <a:lnTo>
                    <a:pt x="1986" y="100"/>
                  </a:lnTo>
                  <a:lnTo>
                    <a:pt x="2054" y="99"/>
                  </a:lnTo>
                  <a:lnTo>
                    <a:pt x="2120" y="97"/>
                  </a:lnTo>
                  <a:lnTo>
                    <a:pt x="2205" y="96"/>
                  </a:lnTo>
                  <a:lnTo>
                    <a:pt x="2291" y="95"/>
                  </a:lnTo>
                  <a:lnTo>
                    <a:pt x="2379" y="93"/>
                  </a:lnTo>
                  <a:lnTo>
                    <a:pt x="2467" y="91"/>
                  </a:lnTo>
                  <a:lnTo>
                    <a:pt x="2555" y="90"/>
                  </a:lnTo>
                  <a:lnTo>
                    <a:pt x="2641" y="88"/>
                  </a:lnTo>
                  <a:lnTo>
                    <a:pt x="2726" y="88"/>
                  </a:lnTo>
                  <a:lnTo>
                    <a:pt x="2807" y="89"/>
                  </a:lnTo>
                  <a:lnTo>
                    <a:pt x="2957" y="88"/>
                  </a:lnTo>
                  <a:lnTo>
                    <a:pt x="3205" y="87"/>
                  </a:lnTo>
                  <a:lnTo>
                    <a:pt x="3539" y="86"/>
                  </a:lnTo>
                  <a:lnTo>
                    <a:pt x="3944" y="85"/>
                  </a:lnTo>
                  <a:lnTo>
                    <a:pt x="4405" y="84"/>
                  </a:lnTo>
                  <a:lnTo>
                    <a:pt x="4909" y="81"/>
                  </a:lnTo>
                  <a:lnTo>
                    <a:pt x="5442" y="80"/>
                  </a:lnTo>
                  <a:lnTo>
                    <a:pt x="5989" y="78"/>
                  </a:lnTo>
                  <a:lnTo>
                    <a:pt x="6536" y="77"/>
                  </a:lnTo>
                  <a:lnTo>
                    <a:pt x="7068" y="75"/>
                  </a:lnTo>
                  <a:lnTo>
                    <a:pt x="7572" y="74"/>
                  </a:lnTo>
                  <a:lnTo>
                    <a:pt x="8034" y="72"/>
                  </a:lnTo>
                  <a:lnTo>
                    <a:pt x="8440" y="71"/>
                  </a:lnTo>
                  <a:lnTo>
                    <a:pt x="8775" y="69"/>
                  </a:lnTo>
                  <a:lnTo>
                    <a:pt x="9026" y="68"/>
                  </a:lnTo>
                  <a:lnTo>
                    <a:pt x="9177" y="67"/>
                  </a:lnTo>
                  <a:lnTo>
                    <a:pt x="9264" y="64"/>
                  </a:lnTo>
                  <a:lnTo>
                    <a:pt x="9352" y="62"/>
                  </a:lnTo>
                  <a:lnTo>
                    <a:pt x="9441" y="61"/>
                  </a:lnTo>
                  <a:lnTo>
                    <a:pt x="9530" y="61"/>
                  </a:lnTo>
                  <a:lnTo>
                    <a:pt x="9619" y="61"/>
                  </a:lnTo>
                  <a:lnTo>
                    <a:pt x="9708" y="61"/>
                  </a:lnTo>
                  <a:lnTo>
                    <a:pt x="9796" y="62"/>
                  </a:lnTo>
                  <a:lnTo>
                    <a:pt x="9884" y="62"/>
                  </a:lnTo>
                  <a:lnTo>
                    <a:pt x="9917" y="64"/>
                  </a:lnTo>
                  <a:lnTo>
                    <a:pt x="9949" y="67"/>
                  </a:lnTo>
                  <a:lnTo>
                    <a:pt x="9965" y="69"/>
                  </a:lnTo>
                  <a:lnTo>
                    <a:pt x="9982" y="70"/>
                  </a:lnTo>
                  <a:lnTo>
                    <a:pt x="9998" y="69"/>
                  </a:lnTo>
                  <a:lnTo>
                    <a:pt x="10014" y="66"/>
                  </a:lnTo>
                  <a:lnTo>
                    <a:pt x="10031" y="70"/>
                  </a:lnTo>
                  <a:lnTo>
                    <a:pt x="10048" y="72"/>
                  </a:lnTo>
                  <a:lnTo>
                    <a:pt x="10065" y="73"/>
                  </a:lnTo>
                  <a:lnTo>
                    <a:pt x="10083" y="73"/>
                  </a:lnTo>
                  <a:lnTo>
                    <a:pt x="10117" y="72"/>
                  </a:lnTo>
                  <a:lnTo>
                    <a:pt x="10151" y="70"/>
                  </a:lnTo>
                  <a:lnTo>
                    <a:pt x="10168" y="69"/>
                  </a:lnTo>
                  <a:lnTo>
                    <a:pt x="10184" y="69"/>
                  </a:lnTo>
                  <a:lnTo>
                    <a:pt x="10200" y="69"/>
                  </a:lnTo>
                  <a:lnTo>
                    <a:pt x="10217" y="71"/>
                  </a:lnTo>
                  <a:lnTo>
                    <a:pt x="10232" y="74"/>
                  </a:lnTo>
                  <a:lnTo>
                    <a:pt x="10248" y="79"/>
                  </a:lnTo>
                  <a:lnTo>
                    <a:pt x="10264" y="86"/>
                  </a:lnTo>
                  <a:lnTo>
                    <a:pt x="10278" y="94"/>
                  </a:lnTo>
                  <a:lnTo>
                    <a:pt x="10294" y="101"/>
                  </a:lnTo>
                  <a:lnTo>
                    <a:pt x="10310" y="109"/>
                  </a:lnTo>
                  <a:lnTo>
                    <a:pt x="10325" y="117"/>
                  </a:lnTo>
                  <a:lnTo>
                    <a:pt x="10340" y="126"/>
                  </a:lnTo>
                  <a:lnTo>
                    <a:pt x="10356" y="136"/>
                  </a:lnTo>
                  <a:lnTo>
                    <a:pt x="10370" y="146"/>
                  </a:lnTo>
                  <a:lnTo>
                    <a:pt x="10385" y="157"/>
                  </a:lnTo>
                  <a:lnTo>
                    <a:pt x="10399" y="168"/>
                  </a:lnTo>
                  <a:lnTo>
                    <a:pt x="10412" y="180"/>
                  </a:lnTo>
                  <a:lnTo>
                    <a:pt x="10425" y="193"/>
                  </a:lnTo>
                  <a:lnTo>
                    <a:pt x="10437" y="206"/>
                  </a:lnTo>
                  <a:lnTo>
                    <a:pt x="10449" y="219"/>
                  </a:lnTo>
                  <a:lnTo>
                    <a:pt x="10459" y="234"/>
                  </a:lnTo>
                  <a:lnTo>
                    <a:pt x="10468" y="248"/>
                  </a:lnTo>
                  <a:lnTo>
                    <a:pt x="10477" y="263"/>
                  </a:lnTo>
                  <a:lnTo>
                    <a:pt x="10484" y="280"/>
                  </a:lnTo>
                  <a:lnTo>
                    <a:pt x="10493" y="284"/>
                  </a:lnTo>
                  <a:lnTo>
                    <a:pt x="10500" y="289"/>
                  </a:lnTo>
                  <a:lnTo>
                    <a:pt x="10506" y="295"/>
                  </a:lnTo>
                  <a:lnTo>
                    <a:pt x="10511" y="301"/>
                  </a:lnTo>
                  <a:lnTo>
                    <a:pt x="10517" y="307"/>
                  </a:lnTo>
                  <a:lnTo>
                    <a:pt x="10523" y="312"/>
                  </a:lnTo>
                  <a:lnTo>
                    <a:pt x="10526" y="315"/>
                  </a:lnTo>
                  <a:lnTo>
                    <a:pt x="10530" y="317"/>
                  </a:lnTo>
                  <a:lnTo>
                    <a:pt x="10536" y="318"/>
                  </a:lnTo>
                  <a:lnTo>
                    <a:pt x="10540" y="319"/>
                  </a:lnTo>
                  <a:lnTo>
                    <a:pt x="10547" y="317"/>
                  </a:lnTo>
                  <a:lnTo>
                    <a:pt x="10553" y="316"/>
                  </a:lnTo>
                  <a:lnTo>
                    <a:pt x="10558" y="316"/>
                  </a:lnTo>
                  <a:lnTo>
                    <a:pt x="10564" y="316"/>
                  </a:lnTo>
                  <a:lnTo>
                    <a:pt x="10576" y="318"/>
                  </a:lnTo>
                  <a:lnTo>
                    <a:pt x="10588" y="322"/>
                  </a:lnTo>
                  <a:lnTo>
                    <a:pt x="10599" y="326"/>
                  </a:lnTo>
                  <a:lnTo>
                    <a:pt x="10610" y="329"/>
                  </a:lnTo>
                  <a:lnTo>
                    <a:pt x="10621" y="332"/>
                  </a:lnTo>
                  <a:lnTo>
                    <a:pt x="10633" y="333"/>
                  </a:lnTo>
                  <a:lnTo>
                    <a:pt x="10640" y="333"/>
                  </a:lnTo>
                  <a:lnTo>
                    <a:pt x="10647" y="334"/>
                  </a:lnTo>
                  <a:lnTo>
                    <a:pt x="10653" y="335"/>
                  </a:lnTo>
                  <a:lnTo>
                    <a:pt x="10659" y="337"/>
                  </a:lnTo>
                  <a:lnTo>
                    <a:pt x="10665" y="339"/>
                  </a:lnTo>
                  <a:lnTo>
                    <a:pt x="10672" y="343"/>
                  </a:lnTo>
                  <a:lnTo>
                    <a:pt x="10677" y="346"/>
                  </a:lnTo>
                  <a:lnTo>
                    <a:pt x="10682" y="350"/>
                  </a:lnTo>
                  <a:lnTo>
                    <a:pt x="10691" y="361"/>
                  </a:lnTo>
                  <a:lnTo>
                    <a:pt x="10699" y="371"/>
                  </a:lnTo>
                  <a:lnTo>
                    <a:pt x="10706" y="382"/>
                  </a:lnTo>
                  <a:lnTo>
                    <a:pt x="10712" y="393"/>
                  </a:lnTo>
                  <a:lnTo>
                    <a:pt x="10715" y="403"/>
                  </a:lnTo>
                  <a:lnTo>
                    <a:pt x="10718" y="414"/>
                  </a:lnTo>
                  <a:lnTo>
                    <a:pt x="10719" y="425"/>
                  </a:lnTo>
                  <a:lnTo>
                    <a:pt x="10720" y="435"/>
                  </a:lnTo>
                  <a:lnTo>
                    <a:pt x="10721" y="440"/>
                  </a:lnTo>
                  <a:lnTo>
                    <a:pt x="10722" y="445"/>
                  </a:lnTo>
                  <a:lnTo>
                    <a:pt x="10724" y="449"/>
                  </a:lnTo>
                  <a:lnTo>
                    <a:pt x="10726" y="455"/>
                  </a:lnTo>
                  <a:lnTo>
                    <a:pt x="10729" y="459"/>
                  </a:lnTo>
                  <a:lnTo>
                    <a:pt x="10733" y="462"/>
                  </a:lnTo>
                  <a:lnTo>
                    <a:pt x="10737" y="465"/>
                  </a:lnTo>
                  <a:lnTo>
                    <a:pt x="10743" y="467"/>
                  </a:lnTo>
                  <a:lnTo>
                    <a:pt x="10784" y="481"/>
                  </a:lnTo>
                  <a:lnTo>
                    <a:pt x="10826" y="495"/>
                  </a:lnTo>
                  <a:lnTo>
                    <a:pt x="10836" y="500"/>
                  </a:lnTo>
                  <a:lnTo>
                    <a:pt x="10846" y="505"/>
                  </a:lnTo>
                  <a:lnTo>
                    <a:pt x="10855" y="511"/>
                  </a:lnTo>
                  <a:lnTo>
                    <a:pt x="10864" y="517"/>
                  </a:lnTo>
                  <a:lnTo>
                    <a:pt x="10872" y="524"/>
                  </a:lnTo>
                  <a:lnTo>
                    <a:pt x="10879" y="532"/>
                  </a:lnTo>
                  <a:lnTo>
                    <a:pt x="10885" y="541"/>
                  </a:lnTo>
                  <a:lnTo>
                    <a:pt x="10891" y="552"/>
                  </a:lnTo>
                  <a:lnTo>
                    <a:pt x="10903" y="568"/>
                  </a:lnTo>
                  <a:lnTo>
                    <a:pt x="10913" y="584"/>
                  </a:lnTo>
                  <a:lnTo>
                    <a:pt x="10922" y="601"/>
                  </a:lnTo>
                  <a:lnTo>
                    <a:pt x="10930" y="619"/>
                  </a:lnTo>
                  <a:lnTo>
                    <a:pt x="10943" y="656"/>
                  </a:lnTo>
                  <a:lnTo>
                    <a:pt x="10956" y="693"/>
                  </a:lnTo>
                  <a:lnTo>
                    <a:pt x="10967" y="731"/>
                  </a:lnTo>
                  <a:lnTo>
                    <a:pt x="10981" y="767"/>
                  </a:lnTo>
                  <a:lnTo>
                    <a:pt x="10989" y="786"/>
                  </a:lnTo>
                  <a:lnTo>
                    <a:pt x="10998" y="803"/>
                  </a:lnTo>
                  <a:lnTo>
                    <a:pt x="11008" y="820"/>
                  </a:lnTo>
                  <a:lnTo>
                    <a:pt x="11020" y="837"/>
                  </a:lnTo>
                  <a:lnTo>
                    <a:pt x="11014" y="852"/>
                  </a:lnTo>
                  <a:lnTo>
                    <a:pt x="11008" y="868"/>
                  </a:lnTo>
                  <a:lnTo>
                    <a:pt x="11001" y="884"/>
                  </a:lnTo>
                  <a:lnTo>
                    <a:pt x="10993" y="900"/>
                  </a:lnTo>
                  <a:lnTo>
                    <a:pt x="10976" y="931"/>
                  </a:lnTo>
                  <a:lnTo>
                    <a:pt x="10959" y="960"/>
                  </a:lnTo>
                  <a:lnTo>
                    <a:pt x="10939" y="991"/>
                  </a:lnTo>
                  <a:lnTo>
                    <a:pt x="10921" y="1021"/>
                  </a:lnTo>
                  <a:lnTo>
                    <a:pt x="10903" y="1051"/>
                  </a:lnTo>
                  <a:lnTo>
                    <a:pt x="10885" y="1081"/>
                  </a:lnTo>
                  <a:close/>
                  <a:moveTo>
                    <a:pt x="10879" y="859"/>
                  </a:moveTo>
                  <a:lnTo>
                    <a:pt x="10877" y="877"/>
                  </a:lnTo>
                  <a:lnTo>
                    <a:pt x="10874" y="894"/>
                  </a:lnTo>
                  <a:lnTo>
                    <a:pt x="10870" y="911"/>
                  </a:lnTo>
                  <a:lnTo>
                    <a:pt x="10865" y="929"/>
                  </a:lnTo>
                  <a:lnTo>
                    <a:pt x="10859" y="945"/>
                  </a:lnTo>
                  <a:lnTo>
                    <a:pt x="10851" y="961"/>
                  </a:lnTo>
                  <a:lnTo>
                    <a:pt x="10844" y="978"/>
                  </a:lnTo>
                  <a:lnTo>
                    <a:pt x="10835" y="993"/>
                  </a:lnTo>
                  <a:lnTo>
                    <a:pt x="10825" y="1007"/>
                  </a:lnTo>
                  <a:lnTo>
                    <a:pt x="10814" y="1021"/>
                  </a:lnTo>
                  <a:lnTo>
                    <a:pt x="10802" y="1034"/>
                  </a:lnTo>
                  <a:lnTo>
                    <a:pt x="10789" y="1046"/>
                  </a:lnTo>
                  <a:lnTo>
                    <a:pt x="10776" y="1058"/>
                  </a:lnTo>
                  <a:lnTo>
                    <a:pt x="10761" y="1067"/>
                  </a:lnTo>
                  <a:lnTo>
                    <a:pt x="10747" y="1076"/>
                  </a:lnTo>
                  <a:lnTo>
                    <a:pt x="10731" y="1083"/>
                  </a:lnTo>
                  <a:lnTo>
                    <a:pt x="10723" y="1085"/>
                  </a:lnTo>
                  <a:lnTo>
                    <a:pt x="10713" y="1087"/>
                  </a:lnTo>
                  <a:lnTo>
                    <a:pt x="10704" y="1089"/>
                  </a:lnTo>
                  <a:lnTo>
                    <a:pt x="10695" y="1090"/>
                  </a:lnTo>
                  <a:lnTo>
                    <a:pt x="10687" y="1090"/>
                  </a:lnTo>
                  <a:lnTo>
                    <a:pt x="10678" y="1090"/>
                  </a:lnTo>
                  <a:lnTo>
                    <a:pt x="10668" y="1089"/>
                  </a:lnTo>
                  <a:lnTo>
                    <a:pt x="10660" y="1088"/>
                  </a:lnTo>
                  <a:lnTo>
                    <a:pt x="10651" y="1086"/>
                  </a:lnTo>
                  <a:lnTo>
                    <a:pt x="10643" y="1084"/>
                  </a:lnTo>
                  <a:lnTo>
                    <a:pt x="10635" y="1081"/>
                  </a:lnTo>
                  <a:lnTo>
                    <a:pt x="10627" y="1077"/>
                  </a:lnTo>
                  <a:lnTo>
                    <a:pt x="10619" y="1073"/>
                  </a:lnTo>
                  <a:lnTo>
                    <a:pt x="10612" y="1068"/>
                  </a:lnTo>
                  <a:lnTo>
                    <a:pt x="10605" y="1063"/>
                  </a:lnTo>
                  <a:lnTo>
                    <a:pt x="10599" y="1057"/>
                  </a:lnTo>
                  <a:lnTo>
                    <a:pt x="10594" y="1050"/>
                  </a:lnTo>
                  <a:lnTo>
                    <a:pt x="10589" y="1044"/>
                  </a:lnTo>
                  <a:lnTo>
                    <a:pt x="10585" y="1037"/>
                  </a:lnTo>
                  <a:lnTo>
                    <a:pt x="10582" y="1030"/>
                  </a:lnTo>
                  <a:lnTo>
                    <a:pt x="10579" y="1023"/>
                  </a:lnTo>
                  <a:lnTo>
                    <a:pt x="10575" y="1016"/>
                  </a:lnTo>
                  <a:lnTo>
                    <a:pt x="10573" y="1007"/>
                  </a:lnTo>
                  <a:lnTo>
                    <a:pt x="10572" y="999"/>
                  </a:lnTo>
                  <a:lnTo>
                    <a:pt x="10571" y="991"/>
                  </a:lnTo>
                  <a:lnTo>
                    <a:pt x="10571" y="983"/>
                  </a:lnTo>
                  <a:lnTo>
                    <a:pt x="10571" y="975"/>
                  </a:lnTo>
                  <a:lnTo>
                    <a:pt x="10572" y="967"/>
                  </a:lnTo>
                  <a:lnTo>
                    <a:pt x="10574" y="959"/>
                  </a:lnTo>
                  <a:lnTo>
                    <a:pt x="10576" y="951"/>
                  </a:lnTo>
                  <a:lnTo>
                    <a:pt x="10580" y="944"/>
                  </a:lnTo>
                  <a:lnTo>
                    <a:pt x="10584" y="937"/>
                  </a:lnTo>
                  <a:lnTo>
                    <a:pt x="10590" y="928"/>
                  </a:lnTo>
                  <a:lnTo>
                    <a:pt x="10598" y="922"/>
                  </a:lnTo>
                  <a:lnTo>
                    <a:pt x="10606" y="917"/>
                  </a:lnTo>
                  <a:lnTo>
                    <a:pt x="10614" y="913"/>
                  </a:lnTo>
                  <a:lnTo>
                    <a:pt x="10634" y="909"/>
                  </a:lnTo>
                  <a:lnTo>
                    <a:pt x="10653" y="908"/>
                  </a:lnTo>
                  <a:lnTo>
                    <a:pt x="10662" y="907"/>
                  </a:lnTo>
                  <a:lnTo>
                    <a:pt x="10672" y="905"/>
                  </a:lnTo>
                  <a:lnTo>
                    <a:pt x="10681" y="903"/>
                  </a:lnTo>
                  <a:lnTo>
                    <a:pt x="10689" y="900"/>
                  </a:lnTo>
                  <a:lnTo>
                    <a:pt x="10697" y="895"/>
                  </a:lnTo>
                  <a:lnTo>
                    <a:pt x="10704" y="888"/>
                  </a:lnTo>
                  <a:lnTo>
                    <a:pt x="10707" y="884"/>
                  </a:lnTo>
                  <a:lnTo>
                    <a:pt x="10710" y="879"/>
                  </a:lnTo>
                  <a:lnTo>
                    <a:pt x="10713" y="874"/>
                  </a:lnTo>
                  <a:lnTo>
                    <a:pt x="10715" y="867"/>
                  </a:lnTo>
                  <a:lnTo>
                    <a:pt x="10718" y="849"/>
                  </a:lnTo>
                  <a:lnTo>
                    <a:pt x="10719" y="830"/>
                  </a:lnTo>
                  <a:lnTo>
                    <a:pt x="10720" y="810"/>
                  </a:lnTo>
                  <a:lnTo>
                    <a:pt x="10718" y="791"/>
                  </a:lnTo>
                  <a:lnTo>
                    <a:pt x="10717" y="782"/>
                  </a:lnTo>
                  <a:lnTo>
                    <a:pt x="10714" y="772"/>
                  </a:lnTo>
                  <a:lnTo>
                    <a:pt x="10711" y="763"/>
                  </a:lnTo>
                  <a:lnTo>
                    <a:pt x="10708" y="754"/>
                  </a:lnTo>
                  <a:lnTo>
                    <a:pt x="10704" y="746"/>
                  </a:lnTo>
                  <a:lnTo>
                    <a:pt x="10700" y="738"/>
                  </a:lnTo>
                  <a:lnTo>
                    <a:pt x="10694" y="731"/>
                  </a:lnTo>
                  <a:lnTo>
                    <a:pt x="10688" y="723"/>
                  </a:lnTo>
                  <a:lnTo>
                    <a:pt x="10682" y="721"/>
                  </a:lnTo>
                  <a:lnTo>
                    <a:pt x="10675" y="719"/>
                  </a:lnTo>
                  <a:lnTo>
                    <a:pt x="10668" y="717"/>
                  </a:lnTo>
                  <a:lnTo>
                    <a:pt x="10661" y="716"/>
                  </a:lnTo>
                  <a:lnTo>
                    <a:pt x="10647" y="715"/>
                  </a:lnTo>
                  <a:lnTo>
                    <a:pt x="10634" y="715"/>
                  </a:lnTo>
                  <a:lnTo>
                    <a:pt x="10620" y="713"/>
                  </a:lnTo>
                  <a:lnTo>
                    <a:pt x="10608" y="710"/>
                  </a:lnTo>
                  <a:lnTo>
                    <a:pt x="10602" y="708"/>
                  </a:lnTo>
                  <a:lnTo>
                    <a:pt x="10596" y="705"/>
                  </a:lnTo>
                  <a:lnTo>
                    <a:pt x="10591" y="702"/>
                  </a:lnTo>
                  <a:lnTo>
                    <a:pt x="10587" y="697"/>
                  </a:lnTo>
                  <a:lnTo>
                    <a:pt x="10581" y="688"/>
                  </a:lnTo>
                  <a:lnTo>
                    <a:pt x="10576" y="677"/>
                  </a:lnTo>
                  <a:lnTo>
                    <a:pt x="10572" y="667"/>
                  </a:lnTo>
                  <a:lnTo>
                    <a:pt x="10569" y="656"/>
                  </a:lnTo>
                  <a:lnTo>
                    <a:pt x="10567" y="645"/>
                  </a:lnTo>
                  <a:lnTo>
                    <a:pt x="10567" y="633"/>
                  </a:lnTo>
                  <a:lnTo>
                    <a:pt x="10568" y="622"/>
                  </a:lnTo>
                  <a:lnTo>
                    <a:pt x="10570" y="611"/>
                  </a:lnTo>
                  <a:lnTo>
                    <a:pt x="10573" y="605"/>
                  </a:lnTo>
                  <a:lnTo>
                    <a:pt x="10575" y="600"/>
                  </a:lnTo>
                  <a:lnTo>
                    <a:pt x="10579" y="595"/>
                  </a:lnTo>
                  <a:lnTo>
                    <a:pt x="10583" y="589"/>
                  </a:lnTo>
                  <a:lnTo>
                    <a:pt x="10592" y="581"/>
                  </a:lnTo>
                  <a:lnTo>
                    <a:pt x="10602" y="575"/>
                  </a:lnTo>
                  <a:lnTo>
                    <a:pt x="10626" y="565"/>
                  </a:lnTo>
                  <a:lnTo>
                    <a:pt x="10648" y="558"/>
                  </a:lnTo>
                  <a:lnTo>
                    <a:pt x="10658" y="558"/>
                  </a:lnTo>
                  <a:lnTo>
                    <a:pt x="10669" y="559"/>
                  </a:lnTo>
                  <a:lnTo>
                    <a:pt x="10680" y="561"/>
                  </a:lnTo>
                  <a:lnTo>
                    <a:pt x="10690" y="563"/>
                  </a:lnTo>
                  <a:lnTo>
                    <a:pt x="10700" y="566"/>
                  </a:lnTo>
                  <a:lnTo>
                    <a:pt x="10709" y="570"/>
                  </a:lnTo>
                  <a:lnTo>
                    <a:pt x="10719" y="574"/>
                  </a:lnTo>
                  <a:lnTo>
                    <a:pt x="10728" y="578"/>
                  </a:lnTo>
                  <a:lnTo>
                    <a:pt x="10746" y="589"/>
                  </a:lnTo>
                  <a:lnTo>
                    <a:pt x="10763" y="602"/>
                  </a:lnTo>
                  <a:lnTo>
                    <a:pt x="10778" y="615"/>
                  </a:lnTo>
                  <a:lnTo>
                    <a:pt x="10792" y="629"/>
                  </a:lnTo>
                  <a:lnTo>
                    <a:pt x="10803" y="643"/>
                  </a:lnTo>
                  <a:lnTo>
                    <a:pt x="10815" y="657"/>
                  </a:lnTo>
                  <a:lnTo>
                    <a:pt x="10825" y="670"/>
                  </a:lnTo>
                  <a:lnTo>
                    <a:pt x="10835" y="686"/>
                  </a:lnTo>
                  <a:lnTo>
                    <a:pt x="10853" y="715"/>
                  </a:lnTo>
                  <a:lnTo>
                    <a:pt x="10873" y="746"/>
                  </a:lnTo>
                  <a:lnTo>
                    <a:pt x="10881" y="769"/>
                  </a:lnTo>
                  <a:lnTo>
                    <a:pt x="10890" y="794"/>
                  </a:lnTo>
                  <a:lnTo>
                    <a:pt x="10893" y="807"/>
                  </a:lnTo>
                  <a:lnTo>
                    <a:pt x="10894" y="819"/>
                  </a:lnTo>
                  <a:lnTo>
                    <a:pt x="10894" y="827"/>
                  </a:lnTo>
                  <a:lnTo>
                    <a:pt x="10894" y="834"/>
                  </a:lnTo>
                  <a:lnTo>
                    <a:pt x="10893" y="840"/>
                  </a:lnTo>
                  <a:lnTo>
                    <a:pt x="10891" y="847"/>
                  </a:lnTo>
                  <a:lnTo>
                    <a:pt x="10879" y="859"/>
                  </a:lnTo>
                  <a:close/>
                  <a:moveTo>
                    <a:pt x="10728" y="1046"/>
                  </a:moveTo>
                  <a:lnTo>
                    <a:pt x="10721" y="1049"/>
                  </a:lnTo>
                  <a:lnTo>
                    <a:pt x="10714" y="1050"/>
                  </a:lnTo>
                  <a:lnTo>
                    <a:pt x="10708" y="1051"/>
                  </a:lnTo>
                  <a:lnTo>
                    <a:pt x="10701" y="1052"/>
                  </a:lnTo>
                  <a:lnTo>
                    <a:pt x="10689" y="1050"/>
                  </a:lnTo>
                  <a:lnTo>
                    <a:pt x="10676" y="1046"/>
                  </a:lnTo>
                  <a:lnTo>
                    <a:pt x="10668" y="1042"/>
                  </a:lnTo>
                  <a:lnTo>
                    <a:pt x="10661" y="1037"/>
                  </a:lnTo>
                  <a:lnTo>
                    <a:pt x="10655" y="1031"/>
                  </a:lnTo>
                  <a:lnTo>
                    <a:pt x="10649" y="1025"/>
                  </a:lnTo>
                  <a:lnTo>
                    <a:pt x="10643" y="1019"/>
                  </a:lnTo>
                  <a:lnTo>
                    <a:pt x="10639" y="1012"/>
                  </a:lnTo>
                  <a:lnTo>
                    <a:pt x="10637" y="1003"/>
                  </a:lnTo>
                  <a:lnTo>
                    <a:pt x="10636" y="995"/>
                  </a:lnTo>
                  <a:lnTo>
                    <a:pt x="10636" y="988"/>
                  </a:lnTo>
                  <a:lnTo>
                    <a:pt x="10637" y="982"/>
                  </a:lnTo>
                  <a:lnTo>
                    <a:pt x="10638" y="975"/>
                  </a:lnTo>
                  <a:lnTo>
                    <a:pt x="10640" y="968"/>
                  </a:lnTo>
                  <a:lnTo>
                    <a:pt x="10643" y="961"/>
                  </a:lnTo>
                  <a:lnTo>
                    <a:pt x="10647" y="956"/>
                  </a:lnTo>
                  <a:lnTo>
                    <a:pt x="10650" y="954"/>
                  </a:lnTo>
                  <a:lnTo>
                    <a:pt x="10653" y="952"/>
                  </a:lnTo>
                  <a:lnTo>
                    <a:pt x="10656" y="951"/>
                  </a:lnTo>
                  <a:lnTo>
                    <a:pt x="10660" y="951"/>
                  </a:lnTo>
                  <a:lnTo>
                    <a:pt x="10672" y="956"/>
                  </a:lnTo>
                  <a:lnTo>
                    <a:pt x="10683" y="961"/>
                  </a:lnTo>
                  <a:lnTo>
                    <a:pt x="10688" y="964"/>
                  </a:lnTo>
                  <a:lnTo>
                    <a:pt x="10695" y="965"/>
                  </a:lnTo>
                  <a:lnTo>
                    <a:pt x="10701" y="965"/>
                  </a:lnTo>
                  <a:lnTo>
                    <a:pt x="10709" y="964"/>
                  </a:lnTo>
                  <a:lnTo>
                    <a:pt x="10717" y="947"/>
                  </a:lnTo>
                  <a:lnTo>
                    <a:pt x="10722" y="931"/>
                  </a:lnTo>
                  <a:lnTo>
                    <a:pt x="10726" y="923"/>
                  </a:lnTo>
                  <a:lnTo>
                    <a:pt x="10731" y="917"/>
                  </a:lnTo>
                  <a:lnTo>
                    <a:pt x="10734" y="913"/>
                  </a:lnTo>
                  <a:lnTo>
                    <a:pt x="10737" y="910"/>
                  </a:lnTo>
                  <a:lnTo>
                    <a:pt x="10741" y="908"/>
                  </a:lnTo>
                  <a:lnTo>
                    <a:pt x="10746" y="907"/>
                  </a:lnTo>
                  <a:lnTo>
                    <a:pt x="10751" y="893"/>
                  </a:lnTo>
                  <a:lnTo>
                    <a:pt x="10754" y="878"/>
                  </a:lnTo>
                  <a:lnTo>
                    <a:pt x="10757" y="862"/>
                  </a:lnTo>
                  <a:lnTo>
                    <a:pt x="10759" y="848"/>
                  </a:lnTo>
                  <a:lnTo>
                    <a:pt x="10760" y="833"/>
                  </a:lnTo>
                  <a:lnTo>
                    <a:pt x="10760" y="817"/>
                  </a:lnTo>
                  <a:lnTo>
                    <a:pt x="10759" y="802"/>
                  </a:lnTo>
                  <a:lnTo>
                    <a:pt x="10758" y="787"/>
                  </a:lnTo>
                  <a:lnTo>
                    <a:pt x="10755" y="772"/>
                  </a:lnTo>
                  <a:lnTo>
                    <a:pt x="10752" y="757"/>
                  </a:lnTo>
                  <a:lnTo>
                    <a:pt x="10747" y="743"/>
                  </a:lnTo>
                  <a:lnTo>
                    <a:pt x="10742" y="729"/>
                  </a:lnTo>
                  <a:lnTo>
                    <a:pt x="10736" y="715"/>
                  </a:lnTo>
                  <a:lnTo>
                    <a:pt x="10729" y="702"/>
                  </a:lnTo>
                  <a:lnTo>
                    <a:pt x="10722" y="690"/>
                  </a:lnTo>
                  <a:lnTo>
                    <a:pt x="10712" y="677"/>
                  </a:lnTo>
                  <a:lnTo>
                    <a:pt x="10707" y="673"/>
                  </a:lnTo>
                  <a:lnTo>
                    <a:pt x="10701" y="672"/>
                  </a:lnTo>
                  <a:lnTo>
                    <a:pt x="10695" y="671"/>
                  </a:lnTo>
                  <a:lnTo>
                    <a:pt x="10688" y="671"/>
                  </a:lnTo>
                  <a:lnTo>
                    <a:pt x="10675" y="673"/>
                  </a:lnTo>
                  <a:lnTo>
                    <a:pt x="10660" y="676"/>
                  </a:lnTo>
                  <a:lnTo>
                    <a:pt x="10653" y="677"/>
                  </a:lnTo>
                  <a:lnTo>
                    <a:pt x="10647" y="677"/>
                  </a:lnTo>
                  <a:lnTo>
                    <a:pt x="10641" y="676"/>
                  </a:lnTo>
                  <a:lnTo>
                    <a:pt x="10635" y="674"/>
                  </a:lnTo>
                  <a:lnTo>
                    <a:pt x="10630" y="671"/>
                  </a:lnTo>
                  <a:lnTo>
                    <a:pt x="10625" y="666"/>
                  </a:lnTo>
                  <a:lnTo>
                    <a:pt x="10620" y="659"/>
                  </a:lnTo>
                  <a:lnTo>
                    <a:pt x="10617" y="651"/>
                  </a:lnTo>
                  <a:lnTo>
                    <a:pt x="10615" y="644"/>
                  </a:lnTo>
                  <a:lnTo>
                    <a:pt x="10616" y="636"/>
                  </a:lnTo>
                  <a:lnTo>
                    <a:pt x="10618" y="630"/>
                  </a:lnTo>
                  <a:lnTo>
                    <a:pt x="10621" y="623"/>
                  </a:lnTo>
                  <a:lnTo>
                    <a:pt x="10626" y="618"/>
                  </a:lnTo>
                  <a:lnTo>
                    <a:pt x="10631" y="613"/>
                  </a:lnTo>
                  <a:lnTo>
                    <a:pt x="10636" y="608"/>
                  </a:lnTo>
                  <a:lnTo>
                    <a:pt x="10642" y="604"/>
                  </a:lnTo>
                  <a:lnTo>
                    <a:pt x="10655" y="603"/>
                  </a:lnTo>
                  <a:lnTo>
                    <a:pt x="10668" y="603"/>
                  </a:lnTo>
                  <a:lnTo>
                    <a:pt x="10681" y="605"/>
                  </a:lnTo>
                  <a:lnTo>
                    <a:pt x="10693" y="608"/>
                  </a:lnTo>
                  <a:lnTo>
                    <a:pt x="10705" y="612"/>
                  </a:lnTo>
                  <a:lnTo>
                    <a:pt x="10717" y="618"/>
                  </a:lnTo>
                  <a:lnTo>
                    <a:pt x="10729" y="624"/>
                  </a:lnTo>
                  <a:lnTo>
                    <a:pt x="10740" y="630"/>
                  </a:lnTo>
                  <a:lnTo>
                    <a:pt x="10759" y="651"/>
                  </a:lnTo>
                  <a:lnTo>
                    <a:pt x="10777" y="671"/>
                  </a:lnTo>
                  <a:lnTo>
                    <a:pt x="10794" y="694"/>
                  </a:lnTo>
                  <a:lnTo>
                    <a:pt x="10809" y="717"/>
                  </a:lnTo>
                  <a:lnTo>
                    <a:pt x="10816" y="728"/>
                  </a:lnTo>
                  <a:lnTo>
                    <a:pt x="10822" y="741"/>
                  </a:lnTo>
                  <a:lnTo>
                    <a:pt x="10827" y="754"/>
                  </a:lnTo>
                  <a:lnTo>
                    <a:pt x="10832" y="766"/>
                  </a:lnTo>
                  <a:lnTo>
                    <a:pt x="10836" y="780"/>
                  </a:lnTo>
                  <a:lnTo>
                    <a:pt x="10840" y="793"/>
                  </a:lnTo>
                  <a:lnTo>
                    <a:pt x="10842" y="806"/>
                  </a:lnTo>
                  <a:lnTo>
                    <a:pt x="10844" y="819"/>
                  </a:lnTo>
                  <a:lnTo>
                    <a:pt x="10843" y="836"/>
                  </a:lnTo>
                  <a:lnTo>
                    <a:pt x="10841" y="852"/>
                  </a:lnTo>
                  <a:lnTo>
                    <a:pt x="10839" y="870"/>
                  </a:lnTo>
                  <a:lnTo>
                    <a:pt x="10836" y="886"/>
                  </a:lnTo>
                  <a:lnTo>
                    <a:pt x="10832" y="901"/>
                  </a:lnTo>
                  <a:lnTo>
                    <a:pt x="10828" y="918"/>
                  </a:lnTo>
                  <a:lnTo>
                    <a:pt x="10823" y="934"/>
                  </a:lnTo>
                  <a:lnTo>
                    <a:pt x="10817" y="949"/>
                  </a:lnTo>
                  <a:lnTo>
                    <a:pt x="10810" y="964"/>
                  </a:lnTo>
                  <a:lnTo>
                    <a:pt x="10801" y="978"/>
                  </a:lnTo>
                  <a:lnTo>
                    <a:pt x="10792" y="991"/>
                  </a:lnTo>
                  <a:lnTo>
                    <a:pt x="10782" y="1004"/>
                  </a:lnTo>
                  <a:lnTo>
                    <a:pt x="10770" y="1016"/>
                  </a:lnTo>
                  <a:lnTo>
                    <a:pt x="10757" y="1027"/>
                  </a:lnTo>
                  <a:lnTo>
                    <a:pt x="10743" y="1037"/>
                  </a:lnTo>
                  <a:lnTo>
                    <a:pt x="10728" y="1046"/>
                  </a:lnTo>
                  <a:close/>
                  <a:moveTo>
                    <a:pt x="10426" y="1382"/>
                  </a:moveTo>
                  <a:lnTo>
                    <a:pt x="10359" y="1441"/>
                  </a:lnTo>
                  <a:lnTo>
                    <a:pt x="10336" y="1449"/>
                  </a:lnTo>
                  <a:lnTo>
                    <a:pt x="10315" y="1458"/>
                  </a:lnTo>
                  <a:lnTo>
                    <a:pt x="10292" y="1466"/>
                  </a:lnTo>
                  <a:lnTo>
                    <a:pt x="10270" y="1474"/>
                  </a:lnTo>
                  <a:lnTo>
                    <a:pt x="10259" y="1477"/>
                  </a:lnTo>
                  <a:lnTo>
                    <a:pt x="10246" y="1480"/>
                  </a:lnTo>
                  <a:lnTo>
                    <a:pt x="10235" y="1481"/>
                  </a:lnTo>
                  <a:lnTo>
                    <a:pt x="10223" y="1482"/>
                  </a:lnTo>
                  <a:lnTo>
                    <a:pt x="10211" y="1482"/>
                  </a:lnTo>
                  <a:lnTo>
                    <a:pt x="10199" y="1481"/>
                  </a:lnTo>
                  <a:lnTo>
                    <a:pt x="10186" y="1478"/>
                  </a:lnTo>
                  <a:lnTo>
                    <a:pt x="10174" y="1475"/>
                  </a:lnTo>
                  <a:lnTo>
                    <a:pt x="10149" y="1460"/>
                  </a:lnTo>
                  <a:lnTo>
                    <a:pt x="10123" y="1446"/>
                  </a:lnTo>
                  <a:lnTo>
                    <a:pt x="10117" y="1441"/>
                  </a:lnTo>
                  <a:lnTo>
                    <a:pt x="10111" y="1437"/>
                  </a:lnTo>
                  <a:lnTo>
                    <a:pt x="10106" y="1432"/>
                  </a:lnTo>
                  <a:lnTo>
                    <a:pt x="10102" y="1426"/>
                  </a:lnTo>
                  <a:lnTo>
                    <a:pt x="10098" y="1419"/>
                  </a:lnTo>
                  <a:lnTo>
                    <a:pt x="10095" y="1413"/>
                  </a:lnTo>
                  <a:lnTo>
                    <a:pt x="10092" y="1406"/>
                  </a:lnTo>
                  <a:lnTo>
                    <a:pt x="10091" y="1398"/>
                  </a:lnTo>
                  <a:lnTo>
                    <a:pt x="10088" y="1386"/>
                  </a:lnTo>
                  <a:lnTo>
                    <a:pt x="10087" y="1374"/>
                  </a:lnTo>
                  <a:lnTo>
                    <a:pt x="10088" y="1362"/>
                  </a:lnTo>
                  <a:lnTo>
                    <a:pt x="10090" y="1352"/>
                  </a:lnTo>
                  <a:lnTo>
                    <a:pt x="10093" y="1342"/>
                  </a:lnTo>
                  <a:lnTo>
                    <a:pt x="10097" y="1331"/>
                  </a:lnTo>
                  <a:lnTo>
                    <a:pt x="10102" y="1322"/>
                  </a:lnTo>
                  <a:lnTo>
                    <a:pt x="10108" y="1313"/>
                  </a:lnTo>
                  <a:lnTo>
                    <a:pt x="10114" y="1304"/>
                  </a:lnTo>
                  <a:lnTo>
                    <a:pt x="10123" y="1296"/>
                  </a:lnTo>
                  <a:lnTo>
                    <a:pt x="10131" y="1288"/>
                  </a:lnTo>
                  <a:lnTo>
                    <a:pt x="10139" y="1280"/>
                  </a:lnTo>
                  <a:lnTo>
                    <a:pt x="10156" y="1266"/>
                  </a:lnTo>
                  <a:lnTo>
                    <a:pt x="10174" y="1253"/>
                  </a:lnTo>
                  <a:lnTo>
                    <a:pt x="10182" y="1250"/>
                  </a:lnTo>
                  <a:lnTo>
                    <a:pt x="10190" y="1249"/>
                  </a:lnTo>
                  <a:lnTo>
                    <a:pt x="10197" y="1248"/>
                  </a:lnTo>
                  <a:lnTo>
                    <a:pt x="10205" y="1248"/>
                  </a:lnTo>
                  <a:lnTo>
                    <a:pt x="10221" y="1250"/>
                  </a:lnTo>
                  <a:lnTo>
                    <a:pt x="10236" y="1254"/>
                  </a:lnTo>
                  <a:lnTo>
                    <a:pt x="10266" y="1264"/>
                  </a:lnTo>
                  <a:lnTo>
                    <a:pt x="10294" y="1272"/>
                  </a:lnTo>
                  <a:lnTo>
                    <a:pt x="10299" y="1269"/>
                  </a:lnTo>
                  <a:lnTo>
                    <a:pt x="10305" y="1265"/>
                  </a:lnTo>
                  <a:lnTo>
                    <a:pt x="10309" y="1261"/>
                  </a:lnTo>
                  <a:lnTo>
                    <a:pt x="10312" y="1256"/>
                  </a:lnTo>
                  <a:lnTo>
                    <a:pt x="10315" y="1251"/>
                  </a:lnTo>
                  <a:lnTo>
                    <a:pt x="10316" y="1245"/>
                  </a:lnTo>
                  <a:lnTo>
                    <a:pt x="10318" y="1238"/>
                  </a:lnTo>
                  <a:lnTo>
                    <a:pt x="10318" y="1232"/>
                  </a:lnTo>
                  <a:lnTo>
                    <a:pt x="10318" y="1219"/>
                  </a:lnTo>
                  <a:lnTo>
                    <a:pt x="10317" y="1207"/>
                  </a:lnTo>
                  <a:lnTo>
                    <a:pt x="10315" y="1195"/>
                  </a:lnTo>
                  <a:lnTo>
                    <a:pt x="10313" y="1183"/>
                  </a:lnTo>
                  <a:lnTo>
                    <a:pt x="10304" y="1171"/>
                  </a:lnTo>
                  <a:lnTo>
                    <a:pt x="10294" y="1158"/>
                  </a:lnTo>
                  <a:lnTo>
                    <a:pt x="10289" y="1152"/>
                  </a:lnTo>
                  <a:lnTo>
                    <a:pt x="10283" y="1146"/>
                  </a:lnTo>
                  <a:lnTo>
                    <a:pt x="10277" y="1142"/>
                  </a:lnTo>
                  <a:lnTo>
                    <a:pt x="10269" y="1140"/>
                  </a:lnTo>
                  <a:lnTo>
                    <a:pt x="10249" y="1143"/>
                  </a:lnTo>
                  <a:lnTo>
                    <a:pt x="10229" y="1144"/>
                  </a:lnTo>
                  <a:lnTo>
                    <a:pt x="10219" y="1143"/>
                  </a:lnTo>
                  <a:lnTo>
                    <a:pt x="10209" y="1140"/>
                  </a:lnTo>
                  <a:lnTo>
                    <a:pt x="10205" y="1138"/>
                  </a:lnTo>
                  <a:lnTo>
                    <a:pt x="10202" y="1136"/>
                  </a:lnTo>
                  <a:lnTo>
                    <a:pt x="10198" y="1133"/>
                  </a:lnTo>
                  <a:lnTo>
                    <a:pt x="10195" y="1129"/>
                  </a:lnTo>
                  <a:lnTo>
                    <a:pt x="10197" y="1118"/>
                  </a:lnTo>
                  <a:lnTo>
                    <a:pt x="10200" y="1108"/>
                  </a:lnTo>
                  <a:lnTo>
                    <a:pt x="10204" y="1097"/>
                  </a:lnTo>
                  <a:lnTo>
                    <a:pt x="10209" y="1088"/>
                  </a:lnTo>
                  <a:lnTo>
                    <a:pt x="10222" y="1071"/>
                  </a:lnTo>
                  <a:lnTo>
                    <a:pt x="10235" y="1054"/>
                  </a:lnTo>
                  <a:lnTo>
                    <a:pt x="10240" y="1041"/>
                  </a:lnTo>
                  <a:lnTo>
                    <a:pt x="10243" y="1028"/>
                  </a:lnTo>
                  <a:lnTo>
                    <a:pt x="10245" y="1016"/>
                  </a:lnTo>
                  <a:lnTo>
                    <a:pt x="10246" y="1002"/>
                  </a:lnTo>
                  <a:lnTo>
                    <a:pt x="10245" y="990"/>
                  </a:lnTo>
                  <a:lnTo>
                    <a:pt x="10244" y="977"/>
                  </a:lnTo>
                  <a:lnTo>
                    <a:pt x="10242" y="965"/>
                  </a:lnTo>
                  <a:lnTo>
                    <a:pt x="10239" y="952"/>
                  </a:lnTo>
                  <a:lnTo>
                    <a:pt x="10235" y="940"/>
                  </a:lnTo>
                  <a:lnTo>
                    <a:pt x="10230" y="929"/>
                  </a:lnTo>
                  <a:lnTo>
                    <a:pt x="10225" y="918"/>
                  </a:lnTo>
                  <a:lnTo>
                    <a:pt x="10219" y="906"/>
                  </a:lnTo>
                  <a:lnTo>
                    <a:pt x="10212" y="895"/>
                  </a:lnTo>
                  <a:lnTo>
                    <a:pt x="10204" y="885"/>
                  </a:lnTo>
                  <a:lnTo>
                    <a:pt x="10197" y="875"/>
                  </a:lnTo>
                  <a:lnTo>
                    <a:pt x="10189" y="864"/>
                  </a:lnTo>
                  <a:lnTo>
                    <a:pt x="10175" y="855"/>
                  </a:lnTo>
                  <a:lnTo>
                    <a:pt x="10158" y="843"/>
                  </a:lnTo>
                  <a:lnTo>
                    <a:pt x="10154" y="840"/>
                  </a:lnTo>
                  <a:lnTo>
                    <a:pt x="10152" y="836"/>
                  </a:lnTo>
                  <a:lnTo>
                    <a:pt x="10149" y="833"/>
                  </a:lnTo>
                  <a:lnTo>
                    <a:pt x="10148" y="829"/>
                  </a:lnTo>
                  <a:lnTo>
                    <a:pt x="10147" y="825"/>
                  </a:lnTo>
                  <a:lnTo>
                    <a:pt x="10148" y="819"/>
                  </a:lnTo>
                  <a:lnTo>
                    <a:pt x="10149" y="814"/>
                  </a:lnTo>
                  <a:lnTo>
                    <a:pt x="10152" y="809"/>
                  </a:lnTo>
                  <a:lnTo>
                    <a:pt x="10164" y="804"/>
                  </a:lnTo>
                  <a:lnTo>
                    <a:pt x="10178" y="797"/>
                  </a:lnTo>
                  <a:lnTo>
                    <a:pt x="10189" y="789"/>
                  </a:lnTo>
                  <a:lnTo>
                    <a:pt x="10200" y="780"/>
                  </a:lnTo>
                  <a:lnTo>
                    <a:pt x="10211" y="768"/>
                  </a:lnTo>
                  <a:lnTo>
                    <a:pt x="10220" y="756"/>
                  </a:lnTo>
                  <a:lnTo>
                    <a:pt x="10223" y="750"/>
                  </a:lnTo>
                  <a:lnTo>
                    <a:pt x="10227" y="743"/>
                  </a:lnTo>
                  <a:lnTo>
                    <a:pt x="10230" y="736"/>
                  </a:lnTo>
                  <a:lnTo>
                    <a:pt x="10232" y="728"/>
                  </a:lnTo>
                  <a:lnTo>
                    <a:pt x="10236" y="720"/>
                  </a:lnTo>
                  <a:lnTo>
                    <a:pt x="10239" y="711"/>
                  </a:lnTo>
                  <a:lnTo>
                    <a:pt x="10241" y="703"/>
                  </a:lnTo>
                  <a:lnTo>
                    <a:pt x="10242" y="694"/>
                  </a:lnTo>
                  <a:lnTo>
                    <a:pt x="10242" y="686"/>
                  </a:lnTo>
                  <a:lnTo>
                    <a:pt x="10241" y="676"/>
                  </a:lnTo>
                  <a:lnTo>
                    <a:pt x="10240" y="668"/>
                  </a:lnTo>
                  <a:lnTo>
                    <a:pt x="10238" y="659"/>
                  </a:lnTo>
                  <a:lnTo>
                    <a:pt x="10235" y="642"/>
                  </a:lnTo>
                  <a:lnTo>
                    <a:pt x="10231" y="625"/>
                  </a:lnTo>
                  <a:lnTo>
                    <a:pt x="10228" y="608"/>
                  </a:lnTo>
                  <a:lnTo>
                    <a:pt x="10226" y="590"/>
                  </a:lnTo>
                  <a:lnTo>
                    <a:pt x="10220" y="581"/>
                  </a:lnTo>
                  <a:lnTo>
                    <a:pt x="10215" y="571"/>
                  </a:lnTo>
                  <a:lnTo>
                    <a:pt x="10208" y="562"/>
                  </a:lnTo>
                  <a:lnTo>
                    <a:pt x="10204" y="552"/>
                  </a:lnTo>
                  <a:lnTo>
                    <a:pt x="10202" y="547"/>
                  </a:lnTo>
                  <a:lnTo>
                    <a:pt x="10201" y="541"/>
                  </a:lnTo>
                  <a:lnTo>
                    <a:pt x="10200" y="536"/>
                  </a:lnTo>
                  <a:lnTo>
                    <a:pt x="10200" y="531"/>
                  </a:lnTo>
                  <a:lnTo>
                    <a:pt x="10201" y="526"/>
                  </a:lnTo>
                  <a:lnTo>
                    <a:pt x="10202" y="521"/>
                  </a:lnTo>
                  <a:lnTo>
                    <a:pt x="10204" y="516"/>
                  </a:lnTo>
                  <a:lnTo>
                    <a:pt x="10207" y="511"/>
                  </a:lnTo>
                  <a:lnTo>
                    <a:pt x="10218" y="506"/>
                  </a:lnTo>
                  <a:lnTo>
                    <a:pt x="10228" y="501"/>
                  </a:lnTo>
                  <a:lnTo>
                    <a:pt x="10237" y="493"/>
                  </a:lnTo>
                  <a:lnTo>
                    <a:pt x="10245" y="485"/>
                  </a:lnTo>
                  <a:lnTo>
                    <a:pt x="10253" y="476"/>
                  </a:lnTo>
                  <a:lnTo>
                    <a:pt x="10260" y="467"/>
                  </a:lnTo>
                  <a:lnTo>
                    <a:pt x="10265" y="458"/>
                  </a:lnTo>
                  <a:lnTo>
                    <a:pt x="10269" y="448"/>
                  </a:lnTo>
                  <a:lnTo>
                    <a:pt x="10273" y="439"/>
                  </a:lnTo>
                  <a:lnTo>
                    <a:pt x="10275" y="429"/>
                  </a:lnTo>
                  <a:lnTo>
                    <a:pt x="10275" y="420"/>
                  </a:lnTo>
                  <a:lnTo>
                    <a:pt x="10274" y="411"/>
                  </a:lnTo>
                  <a:lnTo>
                    <a:pt x="10272" y="401"/>
                  </a:lnTo>
                  <a:lnTo>
                    <a:pt x="10270" y="393"/>
                  </a:lnTo>
                  <a:lnTo>
                    <a:pt x="10267" y="385"/>
                  </a:lnTo>
                  <a:lnTo>
                    <a:pt x="10263" y="378"/>
                  </a:lnTo>
                  <a:lnTo>
                    <a:pt x="10259" y="370"/>
                  </a:lnTo>
                  <a:lnTo>
                    <a:pt x="10252" y="364"/>
                  </a:lnTo>
                  <a:lnTo>
                    <a:pt x="10246" y="359"/>
                  </a:lnTo>
                  <a:lnTo>
                    <a:pt x="10240" y="357"/>
                  </a:lnTo>
                  <a:lnTo>
                    <a:pt x="10234" y="356"/>
                  </a:lnTo>
                  <a:lnTo>
                    <a:pt x="10226" y="357"/>
                  </a:lnTo>
                  <a:lnTo>
                    <a:pt x="10219" y="359"/>
                  </a:lnTo>
                  <a:lnTo>
                    <a:pt x="10211" y="363"/>
                  </a:lnTo>
                  <a:lnTo>
                    <a:pt x="10205" y="365"/>
                  </a:lnTo>
                  <a:lnTo>
                    <a:pt x="10200" y="368"/>
                  </a:lnTo>
                  <a:lnTo>
                    <a:pt x="10195" y="372"/>
                  </a:lnTo>
                  <a:lnTo>
                    <a:pt x="10190" y="376"/>
                  </a:lnTo>
                  <a:lnTo>
                    <a:pt x="10181" y="385"/>
                  </a:lnTo>
                  <a:lnTo>
                    <a:pt x="10173" y="394"/>
                  </a:lnTo>
                  <a:lnTo>
                    <a:pt x="10168" y="399"/>
                  </a:lnTo>
                  <a:lnTo>
                    <a:pt x="10162" y="402"/>
                  </a:lnTo>
                  <a:lnTo>
                    <a:pt x="10157" y="405"/>
                  </a:lnTo>
                  <a:lnTo>
                    <a:pt x="10152" y="408"/>
                  </a:lnTo>
                  <a:lnTo>
                    <a:pt x="10146" y="409"/>
                  </a:lnTo>
                  <a:lnTo>
                    <a:pt x="10139" y="409"/>
                  </a:lnTo>
                  <a:lnTo>
                    <a:pt x="10132" y="407"/>
                  </a:lnTo>
                  <a:lnTo>
                    <a:pt x="10125" y="403"/>
                  </a:lnTo>
                  <a:lnTo>
                    <a:pt x="10109" y="399"/>
                  </a:lnTo>
                  <a:lnTo>
                    <a:pt x="10095" y="393"/>
                  </a:lnTo>
                  <a:lnTo>
                    <a:pt x="10081" y="384"/>
                  </a:lnTo>
                  <a:lnTo>
                    <a:pt x="10066" y="375"/>
                  </a:lnTo>
                  <a:lnTo>
                    <a:pt x="10060" y="369"/>
                  </a:lnTo>
                  <a:lnTo>
                    <a:pt x="10055" y="363"/>
                  </a:lnTo>
                  <a:lnTo>
                    <a:pt x="10050" y="356"/>
                  </a:lnTo>
                  <a:lnTo>
                    <a:pt x="10045" y="350"/>
                  </a:lnTo>
                  <a:lnTo>
                    <a:pt x="10041" y="343"/>
                  </a:lnTo>
                  <a:lnTo>
                    <a:pt x="10037" y="336"/>
                  </a:lnTo>
                  <a:lnTo>
                    <a:pt x="10035" y="329"/>
                  </a:lnTo>
                  <a:lnTo>
                    <a:pt x="10033" y="322"/>
                  </a:lnTo>
                  <a:lnTo>
                    <a:pt x="10029" y="309"/>
                  </a:lnTo>
                  <a:lnTo>
                    <a:pt x="10025" y="296"/>
                  </a:lnTo>
                  <a:lnTo>
                    <a:pt x="10025" y="283"/>
                  </a:lnTo>
                  <a:lnTo>
                    <a:pt x="10025" y="271"/>
                  </a:lnTo>
                  <a:lnTo>
                    <a:pt x="10028" y="257"/>
                  </a:lnTo>
                  <a:lnTo>
                    <a:pt x="10032" y="246"/>
                  </a:lnTo>
                  <a:lnTo>
                    <a:pt x="10038" y="234"/>
                  </a:lnTo>
                  <a:lnTo>
                    <a:pt x="10045" y="224"/>
                  </a:lnTo>
                  <a:lnTo>
                    <a:pt x="10052" y="214"/>
                  </a:lnTo>
                  <a:lnTo>
                    <a:pt x="10061" y="206"/>
                  </a:lnTo>
                  <a:lnTo>
                    <a:pt x="10069" y="198"/>
                  </a:lnTo>
                  <a:lnTo>
                    <a:pt x="10079" y="192"/>
                  </a:lnTo>
                  <a:lnTo>
                    <a:pt x="10089" y="186"/>
                  </a:lnTo>
                  <a:lnTo>
                    <a:pt x="10099" y="181"/>
                  </a:lnTo>
                  <a:lnTo>
                    <a:pt x="10110" y="177"/>
                  </a:lnTo>
                  <a:lnTo>
                    <a:pt x="10121" y="172"/>
                  </a:lnTo>
                  <a:lnTo>
                    <a:pt x="10132" y="169"/>
                  </a:lnTo>
                  <a:lnTo>
                    <a:pt x="10143" y="168"/>
                  </a:lnTo>
                  <a:lnTo>
                    <a:pt x="10154" y="167"/>
                  </a:lnTo>
                  <a:lnTo>
                    <a:pt x="10166" y="166"/>
                  </a:lnTo>
                  <a:lnTo>
                    <a:pt x="10177" y="167"/>
                  </a:lnTo>
                  <a:lnTo>
                    <a:pt x="10188" y="169"/>
                  </a:lnTo>
                  <a:lnTo>
                    <a:pt x="10199" y="171"/>
                  </a:lnTo>
                  <a:lnTo>
                    <a:pt x="10211" y="175"/>
                  </a:lnTo>
                  <a:lnTo>
                    <a:pt x="10227" y="179"/>
                  </a:lnTo>
                  <a:lnTo>
                    <a:pt x="10243" y="185"/>
                  </a:lnTo>
                  <a:lnTo>
                    <a:pt x="10259" y="191"/>
                  </a:lnTo>
                  <a:lnTo>
                    <a:pt x="10274" y="199"/>
                  </a:lnTo>
                  <a:lnTo>
                    <a:pt x="10288" y="208"/>
                  </a:lnTo>
                  <a:lnTo>
                    <a:pt x="10301" y="218"/>
                  </a:lnTo>
                  <a:lnTo>
                    <a:pt x="10315" y="230"/>
                  </a:lnTo>
                  <a:lnTo>
                    <a:pt x="10327" y="242"/>
                  </a:lnTo>
                  <a:lnTo>
                    <a:pt x="10338" y="254"/>
                  </a:lnTo>
                  <a:lnTo>
                    <a:pt x="10349" y="268"/>
                  </a:lnTo>
                  <a:lnTo>
                    <a:pt x="10359" y="282"/>
                  </a:lnTo>
                  <a:lnTo>
                    <a:pt x="10367" y="296"/>
                  </a:lnTo>
                  <a:lnTo>
                    <a:pt x="10375" y="311"/>
                  </a:lnTo>
                  <a:lnTo>
                    <a:pt x="10382" y="327"/>
                  </a:lnTo>
                  <a:lnTo>
                    <a:pt x="10387" y="342"/>
                  </a:lnTo>
                  <a:lnTo>
                    <a:pt x="10392" y="357"/>
                  </a:lnTo>
                  <a:lnTo>
                    <a:pt x="10411" y="380"/>
                  </a:lnTo>
                  <a:lnTo>
                    <a:pt x="10429" y="401"/>
                  </a:lnTo>
                  <a:lnTo>
                    <a:pt x="10441" y="411"/>
                  </a:lnTo>
                  <a:lnTo>
                    <a:pt x="10452" y="418"/>
                  </a:lnTo>
                  <a:lnTo>
                    <a:pt x="10464" y="425"/>
                  </a:lnTo>
                  <a:lnTo>
                    <a:pt x="10478" y="430"/>
                  </a:lnTo>
                  <a:lnTo>
                    <a:pt x="10481" y="435"/>
                  </a:lnTo>
                  <a:lnTo>
                    <a:pt x="10484" y="440"/>
                  </a:lnTo>
                  <a:lnTo>
                    <a:pt x="10485" y="445"/>
                  </a:lnTo>
                  <a:lnTo>
                    <a:pt x="10485" y="450"/>
                  </a:lnTo>
                  <a:lnTo>
                    <a:pt x="10484" y="455"/>
                  </a:lnTo>
                  <a:lnTo>
                    <a:pt x="10482" y="460"/>
                  </a:lnTo>
                  <a:lnTo>
                    <a:pt x="10480" y="464"/>
                  </a:lnTo>
                  <a:lnTo>
                    <a:pt x="10478" y="469"/>
                  </a:lnTo>
                  <a:lnTo>
                    <a:pt x="10472" y="477"/>
                  </a:lnTo>
                  <a:lnTo>
                    <a:pt x="10466" y="486"/>
                  </a:lnTo>
                  <a:lnTo>
                    <a:pt x="10461" y="495"/>
                  </a:lnTo>
                  <a:lnTo>
                    <a:pt x="10457" y="505"/>
                  </a:lnTo>
                  <a:lnTo>
                    <a:pt x="10449" y="525"/>
                  </a:lnTo>
                  <a:lnTo>
                    <a:pt x="10443" y="547"/>
                  </a:lnTo>
                  <a:lnTo>
                    <a:pt x="10438" y="568"/>
                  </a:lnTo>
                  <a:lnTo>
                    <a:pt x="10435" y="589"/>
                  </a:lnTo>
                  <a:lnTo>
                    <a:pt x="10434" y="612"/>
                  </a:lnTo>
                  <a:lnTo>
                    <a:pt x="10435" y="633"/>
                  </a:lnTo>
                  <a:lnTo>
                    <a:pt x="10437" y="655"/>
                  </a:lnTo>
                  <a:lnTo>
                    <a:pt x="10442" y="677"/>
                  </a:lnTo>
                  <a:lnTo>
                    <a:pt x="10444" y="685"/>
                  </a:lnTo>
                  <a:lnTo>
                    <a:pt x="10446" y="692"/>
                  </a:lnTo>
                  <a:lnTo>
                    <a:pt x="10450" y="699"/>
                  </a:lnTo>
                  <a:lnTo>
                    <a:pt x="10454" y="705"/>
                  </a:lnTo>
                  <a:lnTo>
                    <a:pt x="10465" y="716"/>
                  </a:lnTo>
                  <a:lnTo>
                    <a:pt x="10476" y="727"/>
                  </a:lnTo>
                  <a:lnTo>
                    <a:pt x="10487" y="739"/>
                  </a:lnTo>
                  <a:lnTo>
                    <a:pt x="10496" y="750"/>
                  </a:lnTo>
                  <a:lnTo>
                    <a:pt x="10499" y="756"/>
                  </a:lnTo>
                  <a:lnTo>
                    <a:pt x="10502" y="763"/>
                  </a:lnTo>
                  <a:lnTo>
                    <a:pt x="10503" y="770"/>
                  </a:lnTo>
                  <a:lnTo>
                    <a:pt x="10503" y="778"/>
                  </a:lnTo>
                  <a:lnTo>
                    <a:pt x="10494" y="800"/>
                  </a:lnTo>
                  <a:lnTo>
                    <a:pt x="10483" y="821"/>
                  </a:lnTo>
                  <a:lnTo>
                    <a:pt x="10474" y="843"/>
                  </a:lnTo>
                  <a:lnTo>
                    <a:pt x="10466" y="864"/>
                  </a:lnTo>
                  <a:lnTo>
                    <a:pt x="10463" y="876"/>
                  </a:lnTo>
                  <a:lnTo>
                    <a:pt x="10460" y="887"/>
                  </a:lnTo>
                  <a:lnTo>
                    <a:pt x="10457" y="898"/>
                  </a:lnTo>
                  <a:lnTo>
                    <a:pt x="10456" y="910"/>
                  </a:lnTo>
                  <a:lnTo>
                    <a:pt x="10455" y="922"/>
                  </a:lnTo>
                  <a:lnTo>
                    <a:pt x="10455" y="934"/>
                  </a:lnTo>
                  <a:lnTo>
                    <a:pt x="10455" y="947"/>
                  </a:lnTo>
                  <a:lnTo>
                    <a:pt x="10457" y="959"/>
                  </a:lnTo>
                  <a:lnTo>
                    <a:pt x="10462" y="975"/>
                  </a:lnTo>
                  <a:lnTo>
                    <a:pt x="10468" y="989"/>
                  </a:lnTo>
                  <a:lnTo>
                    <a:pt x="10475" y="1003"/>
                  </a:lnTo>
                  <a:lnTo>
                    <a:pt x="10482" y="1018"/>
                  </a:lnTo>
                  <a:lnTo>
                    <a:pt x="10499" y="1045"/>
                  </a:lnTo>
                  <a:lnTo>
                    <a:pt x="10515" y="1073"/>
                  </a:lnTo>
                  <a:lnTo>
                    <a:pt x="10527" y="1137"/>
                  </a:lnTo>
                  <a:lnTo>
                    <a:pt x="10520" y="1153"/>
                  </a:lnTo>
                  <a:lnTo>
                    <a:pt x="10513" y="1168"/>
                  </a:lnTo>
                  <a:lnTo>
                    <a:pt x="10507" y="1183"/>
                  </a:lnTo>
                  <a:lnTo>
                    <a:pt x="10502" y="1199"/>
                  </a:lnTo>
                  <a:lnTo>
                    <a:pt x="10494" y="1231"/>
                  </a:lnTo>
                  <a:lnTo>
                    <a:pt x="10485" y="1263"/>
                  </a:lnTo>
                  <a:lnTo>
                    <a:pt x="10480" y="1279"/>
                  </a:lnTo>
                  <a:lnTo>
                    <a:pt x="10476" y="1295"/>
                  </a:lnTo>
                  <a:lnTo>
                    <a:pt x="10470" y="1310"/>
                  </a:lnTo>
                  <a:lnTo>
                    <a:pt x="10464" y="1325"/>
                  </a:lnTo>
                  <a:lnTo>
                    <a:pt x="10457" y="1341"/>
                  </a:lnTo>
                  <a:lnTo>
                    <a:pt x="10448" y="1355"/>
                  </a:lnTo>
                  <a:lnTo>
                    <a:pt x="10438" y="1368"/>
                  </a:lnTo>
                  <a:lnTo>
                    <a:pt x="10426" y="1382"/>
                  </a:lnTo>
                  <a:close/>
                  <a:moveTo>
                    <a:pt x="10423" y="1299"/>
                  </a:moveTo>
                  <a:lnTo>
                    <a:pt x="10386" y="1373"/>
                  </a:lnTo>
                  <a:lnTo>
                    <a:pt x="10377" y="1383"/>
                  </a:lnTo>
                  <a:lnTo>
                    <a:pt x="10368" y="1392"/>
                  </a:lnTo>
                  <a:lnTo>
                    <a:pt x="10358" y="1400"/>
                  </a:lnTo>
                  <a:lnTo>
                    <a:pt x="10347" y="1408"/>
                  </a:lnTo>
                  <a:lnTo>
                    <a:pt x="10337" y="1415"/>
                  </a:lnTo>
                  <a:lnTo>
                    <a:pt x="10326" y="1421"/>
                  </a:lnTo>
                  <a:lnTo>
                    <a:pt x="10315" y="1428"/>
                  </a:lnTo>
                  <a:lnTo>
                    <a:pt x="10304" y="1433"/>
                  </a:lnTo>
                  <a:lnTo>
                    <a:pt x="10291" y="1437"/>
                  </a:lnTo>
                  <a:lnTo>
                    <a:pt x="10279" y="1441"/>
                  </a:lnTo>
                  <a:lnTo>
                    <a:pt x="10267" y="1444"/>
                  </a:lnTo>
                  <a:lnTo>
                    <a:pt x="10253" y="1446"/>
                  </a:lnTo>
                  <a:lnTo>
                    <a:pt x="10241" y="1447"/>
                  </a:lnTo>
                  <a:lnTo>
                    <a:pt x="10228" y="1448"/>
                  </a:lnTo>
                  <a:lnTo>
                    <a:pt x="10215" y="1447"/>
                  </a:lnTo>
                  <a:lnTo>
                    <a:pt x="10201" y="1446"/>
                  </a:lnTo>
                  <a:lnTo>
                    <a:pt x="10193" y="1443"/>
                  </a:lnTo>
                  <a:lnTo>
                    <a:pt x="10185" y="1440"/>
                  </a:lnTo>
                  <a:lnTo>
                    <a:pt x="10177" y="1435"/>
                  </a:lnTo>
                  <a:lnTo>
                    <a:pt x="10170" y="1430"/>
                  </a:lnTo>
                  <a:lnTo>
                    <a:pt x="10156" y="1417"/>
                  </a:lnTo>
                  <a:lnTo>
                    <a:pt x="10143" y="1404"/>
                  </a:lnTo>
                  <a:lnTo>
                    <a:pt x="10139" y="1392"/>
                  </a:lnTo>
                  <a:lnTo>
                    <a:pt x="10137" y="1378"/>
                  </a:lnTo>
                  <a:lnTo>
                    <a:pt x="10136" y="1365"/>
                  </a:lnTo>
                  <a:lnTo>
                    <a:pt x="10137" y="1352"/>
                  </a:lnTo>
                  <a:lnTo>
                    <a:pt x="10149" y="1339"/>
                  </a:lnTo>
                  <a:lnTo>
                    <a:pt x="10162" y="1328"/>
                  </a:lnTo>
                  <a:lnTo>
                    <a:pt x="10170" y="1323"/>
                  </a:lnTo>
                  <a:lnTo>
                    <a:pt x="10177" y="1318"/>
                  </a:lnTo>
                  <a:lnTo>
                    <a:pt x="10185" y="1314"/>
                  </a:lnTo>
                  <a:lnTo>
                    <a:pt x="10192" y="1311"/>
                  </a:lnTo>
                  <a:lnTo>
                    <a:pt x="10200" y="1308"/>
                  </a:lnTo>
                  <a:lnTo>
                    <a:pt x="10208" y="1306"/>
                  </a:lnTo>
                  <a:lnTo>
                    <a:pt x="10217" y="1305"/>
                  </a:lnTo>
                  <a:lnTo>
                    <a:pt x="10224" y="1304"/>
                  </a:lnTo>
                  <a:lnTo>
                    <a:pt x="10232" y="1304"/>
                  </a:lnTo>
                  <a:lnTo>
                    <a:pt x="10240" y="1305"/>
                  </a:lnTo>
                  <a:lnTo>
                    <a:pt x="10248" y="1307"/>
                  </a:lnTo>
                  <a:lnTo>
                    <a:pt x="10257" y="1310"/>
                  </a:lnTo>
                  <a:lnTo>
                    <a:pt x="10271" y="1315"/>
                  </a:lnTo>
                  <a:lnTo>
                    <a:pt x="10286" y="1318"/>
                  </a:lnTo>
                  <a:lnTo>
                    <a:pt x="10294" y="1319"/>
                  </a:lnTo>
                  <a:lnTo>
                    <a:pt x="10303" y="1319"/>
                  </a:lnTo>
                  <a:lnTo>
                    <a:pt x="10311" y="1318"/>
                  </a:lnTo>
                  <a:lnTo>
                    <a:pt x="10319" y="1315"/>
                  </a:lnTo>
                  <a:lnTo>
                    <a:pt x="10328" y="1305"/>
                  </a:lnTo>
                  <a:lnTo>
                    <a:pt x="10336" y="1294"/>
                  </a:lnTo>
                  <a:lnTo>
                    <a:pt x="10342" y="1282"/>
                  </a:lnTo>
                  <a:lnTo>
                    <a:pt x="10347" y="1270"/>
                  </a:lnTo>
                  <a:lnTo>
                    <a:pt x="10352" y="1258"/>
                  </a:lnTo>
                  <a:lnTo>
                    <a:pt x="10355" y="1245"/>
                  </a:lnTo>
                  <a:lnTo>
                    <a:pt x="10357" y="1231"/>
                  </a:lnTo>
                  <a:lnTo>
                    <a:pt x="10359" y="1217"/>
                  </a:lnTo>
                  <a:lnTo>
                    <a:pt x="10357" y="1207"/>
                  </a:lnTo>
                  <a:lnTo>
                    <a:pt x="10355" y="1199"/>
                  </a:lnTo>
                  <a:lnTo>
                    <a:pt x="10353" y="1189"/>
                  </a:lnTo>
                  <a:lnTo>
                    <a:pt x="10349" y="1180"/>
                  </a:lnTo>
                  <a:lnTo>
                    <a:pt x="10345" y="1171"/>
                  </a:lnTo>
                  <a:lnTo>
                    <a:pt x="10340" y="1163"/>
                  </a:lnTo>
                  <a:lnTo>
                    <a:pt x="10336" y="1155"/>
                  </a:lnTo>
                  <a:lnTo>
                    <a:pt x="10330" y="1146"/>
                  </a:lnTo>
                  <a:lnTo>
                    <a:pt x="10325" y="1138"/>
                  </a:lnTo>
                  <a:lnTo>
                    <a:pt x="10318" y="1131"/>
                  </a:lnTo>
                  <a:lnTo>
                    <a:pt x="10312" y="1124"/>
                  </a:lnTo>
                  <a:lnTo>
                    <a:pt x="10305" y="1117"/>
                  </a:lnTo>
                  <a:lnTo>
                    <a:pt x="10296" y="1111"/>
                  </a:lnTo>
                  <a:lnTo>
                    <a:pt x="10289" y="1105"/>
                  </a:lnTo>
                  <a:lnTo>
                    <a:pt x="10281" y="1099"/>
                  </a:lnTo>
                  <a:lnTo>
                    <a:pt x="10272" y="1094"/>
                  </a:lnTo>
                  <a:lnTo>
                    <a:pt x="10279" y="1060"/>
                  </a:lnTo>
                  <a:lnTo>
                    <a:pt x="10285" y="1023"/>
                  </a:lnTo>
                  <a:lnTo>
                    <a:pt x="10286" y="1004"/>
                  </a:lnTo>
                  <a:lnTo>
                    <a:pt x="10286" y="986"/>
                  </a:lnTo>
                  <a:lnTo>
                    <a:pt x="10285" y="968"/>
                  </a:lnTo>
                  <a:lnTo>
                    <a:pt x="10281" y="949"/>
                  </a:lnTo>
                  <a:lnTo>
                    <a:pt x="10275" y="933"/>
                  </a:lnTo>
                  <a:lnTo>
                    <a:pt x="10268" y="917"/>
                  </a:lnTo>
                  <a:lnTo>
                    <a:pt x="10260" y="901"/>
                  </a:lnTo>
                  <a:lnTo>
                    <a:pt x="10251" y="885"/>
                  </a:lnTo>
                  <a:lnTo>
                    <a:pt x="10243" y="870"/>
                  </a:lnTo>
                  <a:lnTo>
                    <a:pt x="10236" y="853"/>
                  </a:lnTo>
                  <a:lnTo>
                    <a:pt x="10231" y="836"/>
                  </a:lnTo>
                  <a:lnTo>
                    <a:pt x="10226" y="818"/>
                  </a:lnTo>
                  <a:lnTo>
                    <a:pt x="10238" y="805"/>
                  </a:lnTo>
                  <a:lnTo>
                    <a:pt x="10248" y="791"/>
                  </a:lnTo>
                  <a:lnTo>
                    <a:pt x="10257" y="775"/>
                  </a:lnTo>
                  <a:lnTo>
                    <a:pt x="10265" y="760"/>
                  </a:lnTo>
                  <a:lnTo>
                    <a:pt x="10270" y="744"/>
                  </a:lnTo>
                  <a:lnTo>
                    <a:pt x="10275" y="727"/>
                  </a:lnTo>
                  <a:lnTo>
                    <a:pt x="10278" y="711"/>
                  </a:lnTo>
                  <a:lnTo>
                    <a:pt x="10280" y="694"/>
                  </a:lnTo>
                  <a:lnTo>
                    <a:pt x="10280" y="676"/>
                  </a:lnTo>
                  <a:lnTo>
                    <a:pt x="10280" y="659"/>
                  </a:lnTo>
                  <a:lnTo>
                    <a:pt x="10278" y="642"/>
                  </a:lnTo>
                  <a:lnTo>
                    <a:pt x="10276" y="625"/>
                  </a:lnTo>
                  <a:lnTo>
                    <a:pt x="10273" y="608"/>
                  </a:lnTo>
                  <a:lnTo>
                    <a:pt x="10268" y="592"/>
                  </a:lnTo>
                  <a:lnTo>
                    <a:pt x="10263" y="575"/>
                  </a:lnTo>
                  <a:lnTo>
                    <a:pt x="10257" y="559"/>
                  </a:lnTo>
                  <a:lnTo>
                    <a:pt x="10259" y="549"/>
                  </a:lnTo>
                  <a:lnTo>
                    <a:pt x="10262" y="539"/>
                  </a:lnTo>
                  <a:lnTo>
                    <a:pt x="10265" y="530"/>
                  </a:lnTo>
                  <a:lnTo>
                    <a:pt x="10270" y="522"/>
                  </a:lnTo>
                  <a:lnTo>
                    <a:pt x="10280" y="506"/>
                  </a:lnTo>
                  <a:lnTo>
                    <a:pt x="10290" y="489"/>
                  </a:lnTo>
                  <a:lnTo>
                    <a:pt x="10295" y="481"/>
                  </a:lnTo>
                  <a:lnTo>
                    <a:pt x="10300" y="473"/>
                  </a:lnTo>
                  <a:lnTo>
                    <a:pt x="10305" y="465"/>
                  </a:lnTo>
                  <a:lnTo>
                    <a:pt x="10309" y="456"/>
                  </a:lnTo>
                  <a:lnTo>
                    <a:pt x="10311" y="447"/>
                  </a:lnTo>
                  <a:lnTo>
                    <a:pt x="10313" y="437"/>
                  </a:lnTo>
                  <a:lnTo>
                    <a:pt x="10314" y="428"/>
                  </a:lnTo>
                  <a:lnTo>
                    <a:pt x="10313" y="417"/>
                  </a:lnTo>
                  <a:lnTo>
                    <a:pt x="10313" y="409"/>
                  </a:lnTo>
                  <a:lnTo>
                    <a:pt x="10312" y="400"/>
                  </a:lnTo>
                  <a:lnTo>
                    <a:pt x="10310" y="392"/>
                  </a:lnTo>
                  <a:lnTo>
                    <a:pt x="10308" y="384"/>
                  </a:lnTo>
                  <a:lnTo>
                    <a:pt x="10305" y="377"/>
                  </a:lnTo>
                  <a:lnTo>
                    <a:pt x="10301" y="369"/>
                  </a:lnTo>
                  <a:lnTo>
                    <a:pt x="10297" y="363"/>
                  </a:lnTo>
                  <a:lnTo>
                    <a:pt x="10292" y="355"/>
                  </a:lnTo>
                  <a:lnTo>
                    <a:pt x="10282" y="342"/>
                  </a:lnTo>
                  <a:lnTo>
                    <a:pt x="10271" y="331"/>
                  </a:lnTo>
                  <a:lnTo>
                    <a:pt x="10260" y="320"/>
                  </a:lnTo>
                  <a:lnTo>
                    <a:pt x="10247" y="310"/>
                  </a:lnTo>
                  <a:lnTo>
                    <a:pt x="10231" y="314"/>
                  </a:lnTo>
                  <a:lnTo>
                    <a:pt x="10215" y="319"/>
                  </a:lnTo>
                  <a:lnTo>
                    <a:pt x="10198" y="323"/>
                  </a:lnTo>
                  <a:lnTo>
                    <a:pt x="10183" y="329"/>
                  </a:lnTo>
                  <a:lnTo>
                    <a:pt x="10167" y="336"/>
                  </a:lnTo>
                  <a:lnTo>
                    <a:pt x="10152" y="345"/>
                  </a:lnTo>
                  <a:lnTo>
                    <a:pt x="10138" y="355"/>
                  </a:lnTo>
                  <a:lnTo>
                    <a:pt x="10125" y="367"/>
                  </a:lnTo>
                  <a:lnTo>
                    <a:pt x="10112" y="359"/>
                  </a:lnTo>
                  <a:lnTo>
                    <a:pt x="10101" y="350"/>
                  </a:lnTo>
                  <a:lnTo>
                    <a:pt x="10091" y="340"/>
                  </a:lnTo>
                  <a:lnTo>
                    <a:pt x="10083" y="330"/>
                  </a:lnTo>
                  <a:lnTo>
                    <a:pt x="10080" y="324"/>
                  </a:lnTo>
                  <a:lnTo>
                    <a:pt x="10077" y="318"/>
                  </a:lnTo>
                  <a:lnTo>
                    <a:pt x="10074" y="311"/>
                  </a:lnTo>
                  <a:lnTo>
                    <a:pt x="10071" y="305"/>
                  </a:lnTo>
                  <a:lnTo>
                    <a:pt x="10070" y="298"/>
                  </a:lnTo>
                  <a:lnTo>
                    <a:pt x="10069" y="292"/>
                  </a:lnTo>
                  <a:lnTo>
                    <a:pt x="10068" y="285"/>
                  </a:lnTo>
                  <a:lnTo>
                    <a:pt x="10069" y="278"/>
                  </a:lnTo>
                  <a:lnTo>
                    <a:pt x="10071" y="269"/>
                  </a:lnTo>
                  <a:lnTo>
                    <a:pt x="10076" y="259"/>
                  </a:lnTo>
                  <a:lnTo>
                    <a:pt x="10080" y="250"/>
                  </a:lnTo>
                  <a:lnTo>
                    <a:pt x="10086" y="242"/>
                  </a:lnTo>
                  <a:lnTo>
                    <a:pt x="10092" y="234"/>
                  </a:lnTo>
                  <a:lnTo>
                    <a:pt x="10100" y="228"/>
                  </a:lnTo>
                  <a:lnTo>
                    <a:pt x="10108" y="223"/>
                  </a:lnTo>
                  <a:lnTo>
                    <a:pt x="10118" y="219"/>
                  </a:lnTo>
                  <a:lnTo>
                    <a:pt x="10132" y="216"/>
                  </a:lnTo>
                  <a:lnTo>
                    <a:pt x="10145" y="214"/>
                  </a:lnTo>
                  <a:lnTo>
                    <a:pt x="10158" y="212"/>
                  </a:lnTo>
                  <a:lnTo>
                    <a:pt x="10172" y="212"/>
                  </a:lnTo>
                  <a:lnTo>
                    <a:pt x="10185" y="213"/>
                  </a:lnTo>
                  <a:lnTo>
                    <a:pt x="10197" y="215"/>
                  </a:lnTo>
                  <a:lnTo>
                    <a:pt x="10211" y="217"/>
                  </a:lnTo>
                  <a:lnTo>
                    <a:pt x="10223" y="220"/>
                  </a:lnTo>
                  <a:lnTo>
                    <a:pt x="10235" y="226"/>
                  </a:lnTo>
                  <a:lnTo>
                    <a:pt x="10247" y="231"/>
                  </a:lnTo>
                  <a:lnTo>
                    <a:pt x="10259" y="237"/>
                  </a:lnTo>
                  <a:lnTo>
                    <a:pt x="10270" y="243"/>
                  </a:lnTo>
                  <a:lnTo>
                    <a:pt x="10281" y="251"/>
                  </a:lnTo>
                  <a:lnTo>
                    <a:pt x="10290" y="259"/>
                  </a:lnTo>
                  <a:lnTo>
                    <a:pt x="10300" y="269"/>
                  </a:lnTo>
                  <a:lnTo>
                    <a:pt x="10310" y="279"/>
                  </a:lnTo>
                  <a:lnTo>
                    <a:pt x="10316" y="289"/>
                  </a:lnTo>
                  <a:lnTo>
                    <a:pt x="10323" y="300"/>
                  </a:lnTo>
                  <a:lnTo>
                    <a:pt x="10328" y="311"/>
                  </a:lnTo>
                  <a:lnTo>
                    <a:pt x="10333" y="324"/>
                  </a:lnTo>
                  <a:lnTo>
                    <a:pt x="10343" y="347"/>
                  </a:lnTo>
                  <a:lnTo>
                    <a:pt x="10354" y="371"/>
                  </a:lnTo>
                  <a:lnTo>
                    <a:pt x="10360" y="382"/>
                  </a:lnTo>
                  <a:lnTo>
                    <a:pt x="10366" y="393"/>
                  </a:lnTo>
                  <a:lnTo>
                    <a:pt x="10373" y="403"/>
                  </a:lnTo>
                  <a:lnTo>
                    <a:pt x="10381" y="414"/>
                  </a:lnTo>
                  <a:lnTo>
                    <a:pt x="10390" y="423"/>
                  </a:lnTo>
                  <a:lnTo>
                    <a:pt x="10401" y="432"/>
                  </a:lnTo>
                  <a:lnTo>
                    <a:pt x="10413" y="439"/>
                  </a:lnTo>
                  <a:lnTo>
                    <a:pt x="10426" y="446"/>
                  </a:lnTo>
                  <a:lnTo>
                    <a:pt x="10432" y="459"/>
                  </a:lnTo>
                  <a:lnTo>
                    <a:pt x="10420" y="496"/>
                  </a:lnTo>
                  <a:lnTo>
                    <a:pt x="10409" y="536"/>
                  </a:lnTo>
                  <a:lnTo>
                    <a:pt x="10405" y="557"/>
                  </a:lnTo>
                  <a:lnTo>
                    <a:pt x="10401" y="578"/>
                  </a:lnTo>
                  <a:lnTo>
                    <a:pt x="10397" y="600"/>
                  </a:lnTo>
                  <a:lnTo>
                    <a:pt x="10395" y="620"/>
                  </a:lnTo>
                  <a:lnTo>
                    <a:pt x="10395" y="641"/>
                  </a:lnTo>
                  <a:lnTo>
                    <a:pt x="10396" y="661"/>
                  </a:lnTo>
                  <a:lnTo>
                    <a:pt x="10397" y="671"/>
                  </a:lnTo>
                  <a:lnTo>
                    <a:pt x="10399" y="681"/>
                  </a:lnTo>
                  <a:lnTo>
                    <a:pt x="10401" y="692"/>
                  </a:lnTo>
                  <a:lnTo>
                    <a:pt x="10404" y="701"/>
                  </a:lnTo>
                  <a:lnTo>
                    <a:pt x="10407" y="710"/>
                  </a:lnTo>
                  <a:lnTo>
                    <a:pt x="10411" y="719"/>
                  </a:lnTo>
                  <a:lnTo>
                    <a:pt x="10415" y="728"/>
                  </a:lnTo>
                  <a:lnTo>
                    <a:pt x="10420" y="737"/>
                  </a:lnTo>
                  <a:lnTo>
                    <a:pt x="10426" y="746"/>
                  </a:lnTo>
                  <a:lnTo>
                    <a:pt x="10432" y="754"/>
                  </a:lnTo>
                  <a:lnTo>
                    <a:pt x="10439" y="761"/>
                  </a:lnTo>
                  <a:lnTo>
                    <a:pt x="10448" y="769"/>
                  </a:lnTo>
                  <a:lnTo>
                    <a:pt x="10450" y="775"/>
                  </a:lnTo>
                  <a:lnTo>
                    <a:pt x="10451" y="782"/>
                  </a:lnTo>
                  <a:lnTo>
                    <a:pt x="10451" y="787"/>
                  </a:lnTo>
                  <a:lnTo>
                    <a:pt x="10450" y="792"/>
                  </a:lnTo>
                  <a:lnTo>
                    <a:pt x="10447" y="802"/>
                  </a:lnTo>
                  <a:lnTo>
                    <a:pt x="10442" y="812"/>
                  </a:lnTo>
                  <a:lnTo>
                    <a:pt x="10436" y="821"/>
                  </a:lnTo>
                  <a:lnTo>
                    <a:pt x="10431" y="832"/>
                  </a:lnTo>
                  <a:lnTo>
                    <a:pt x="10429" y="837"/>
                  </a:lnTo>
                  <a:lnTo>
                    <a:pt x="10427" y="842"/>
                  </a:lnTo>
                  <a:lnTo>
                    <a:pt x="10426" y="847"/>
                  </a:lnTo>
                  <a:lnTo>
                    <a:pt x="10426" y="852"/>
                  </a:lnTo>
                  <a:lnTo>
                    <a:pt x="10422" y="868"/>
                  </a:lnTo>
                  <a:lnTo>
                    <a:pt x="10419" y="884"/>
                  </a:lnTo>
                  <a:lnTo>
                    <a:pt x="10416" y="899"/>
                  </a:lnTo>
                  <a:lnTo>
                    <a:pt x="10414" y="914"/>
                  </a:lnTo>
                  <a:lnTo>
                    <a:pt x="10414" y="930"/>
                  </a:lnTo>
                  <a:lnTo>
                    <a:pt x="10414" y="945"/>
                  </a:lnTo>
                  <a:lnTo>
                    <a:pt x="10415" y="960"/>
                  </a:lnTo>
                  <a:lnTo>
                    <a:pt x="10417" y="975"/>
                  </a:lnTo>
                  <a:lnTo>
                    <a:pt x="10419" y="989"/>
                  </a:lnTo>
                  <a:lnTo>
                    <a:pt x="10423" y="1003"/>
                  </a:lnTo>
                  <a:lnTo>
                    <a:pt x="10428" y="1018"/>
                  </a:lnTo>
                  <a:lnTo>
                    <a:pt x="10434" y="1032"/>
                  </a:lnTo>
                  <a:lnTo>
                    <a:pt x="10442" y="1045"/>
                  </a:lnTo>
                  <a:lnTo>
                    <a:pt x="10450" y="1058"/>
                  </a:lnTo>
                  <a:lnTo>
                    <a:pt x="10459" y="1071"/>
                  </a:lnTo>
                  <a:lnTo>
                    <a:pt x="10469" y="1083"/>
                  </a:lnTo>
                  <a:lnTo>
                    <a:pt x="10471" y="1089"/>
                  </a:lnTo>
                  <a:lnTo>
                    <a:pt x="10473" y="1095"/>
                  </a:lnTo>
                  <a:lnTo>
                    <a:pt x="10473" y="1102"/>
                  </a:lnTo>
                  <a:lnTo>
                    <a:pt x="10473" y="1108"/>
                  </a:lnTo>
                  <a:lnTo>
                    <a:pt x="10470" y="1119"/>
                  </a:lnTo>
                  <a:lnTo>
                    <a:pt x="10465" y="1130"/>
                  </a:lnTo>
                  <a:lnTo>
                    <a:pt x="10459" y="1142"/>
                  </a:lnTo>
                  <a:lnTo>
                    <a:pt x="10453" y="1154"/>
                  </a:lnTo>
                  <a:lnTo>
                    <a:pt x="10448" y="1166"/>
                  </a:lnTo>
                  <a:lnTo>
                    <a:pt x="10445" y="1178"/>
                  </a:lnTo>
                  <a:lnTo>
                    <a:pt x="10441" y="1208"/>
                  </a:lnTo>
                  <a:lnTo>
                    <a:pt x="10436" y="1238"/>
                  </a:lnTo>
                  <a:lnTo>
                    <a:pt x="10433" y="1254"/>
                  </a:lnTo>
                  <a:lnTo>
                    <a:pt x="10431" y="1269"/>
                  </a:lnTo>
                  <a:lnTo>
                    <a:pt x="10427" y="1284"/>
                  </a:lnTo>
                  <a:lnTo>
                    <a:pt x="10423" y="1299"/>
                  </a:lnTo>
                  <a:close/>
                  <a:moveTo>
                    <a:pt x="10152" y="699"/>
                  </a:moveTo>
                  <a:lnTo>
                    <a:pt x="10139" y="719"/>
                  </a:lnTo>
                  <a:lnTo>
                    <a:pt x="10124" y="739"/>
                  </a:lnTo>
                  <a:lnTo>
                    <a:pt x="10120" y="743"/>
                  </a:lnTo>
                  <a:lnTo>
                    <a:pt x="10114" y="747"/>
                  </a:lnTo>
                  <a:lnTo>
                    <a:pt x="10109" y="750"/>
                  </a:lnTo>
                  <a:lnTo>
                    <a:pt x="10104" y="752"/>
                  </a:lnTo>
                  <a:lnTo>
                    <a:pt x="10098" y="754"/>
                  </a:lnTo>
                  <a:lnTo>
                    <a:pt x="10092" y="755"/>
                  </a:lnTo>
                  <a:lnTo>
                    <a:pt x="10086" y="756"/>
                  </a:lnTo>
                  <a:lnTo>
                    <a:pt x="10079" y="755"/>
                  </a:lnTo>
                  <a:lnTo>
                    <a:pt x="10071" y="756"/>
                  </a:lnTo>
                  <a:lnTo>
                    <a:pt x="10065" y="757"/>
                  </a:lnTo>
                  <a:lnTo>
                    <a:pt x="10059" y="757"/>
                  </a:lnTo>
                  <a:lnTo>
                    <a:pt x="10053" y="756"/>
                  </a:lnTo>
                  <a:lnTo>
                    <a:pt x="10047" y="755"/>
                  </a:lnTo>
                  <a:lnTo>
                    <a:pt x="10042" y="753"/>
                  </a:lnTo>
                  <a:lnTo>
                    <a:pt x="10037" y="750"/>
                  </a:lnTo>
                  <a:lnTo>
                    <a:pt x="10032" y="748"/>
                  </a:lnTo>
                  <a:lnTo>
                    <a:pt x="10022" y="741"/>
                  </a:lnTo>
                  <a:lnTo>
                    <a:pt x="10013" y="733"/>
                  </a:lnTo>
                  <a:lnTo>
                    <a:pt x="10004" y="724"/>
                  </a:lnTo>
                  <a:lnTo>
                    <a:pt x="9996" y="716"/>
                  </a:lnTo>
                  <a:lnTo>
                    <a:pt x="9987" y="708"/>
                  </a:lnTo>
                  <a:lnTo>
                    <a:pt x="9978" y="700"/>
                  </a:lnTo>
                  <a:lnTo>
                    <a:pt x="9969" y="695"/>
                  </a:lnTo>
                  <a:lnTo>
                    <a:pt x="9960" y="691"/>
                  </a:lnTo>
                  <a:lnTo>
                    <a:pt x="9955" y="689"/>
                  </a:lnTo>
                  <a:lnTo>
                    <a:pt x="9950" y="689"/>
                  </a:lnTo>
                  <a:lnTo>
                    <a:pt x="9945" y="689"/>
                  </a:lnTo>
                  <a:lnTo>
                    <a:pt x="9940" y="690"/>
                  </a:lnTo>
                  <a:lnTo>
                    <a:pt x="9933" y="691"/>
                  </a:lnTo>
                  <a:lnTo>
                    <a:pt x="9928" y="694"/>
                  </a:lnTo>
                  <a:lnTo>
                    <a:pt x="9922" y="697"/>
                  </a:lnTo>
                  <a:lnTo>
                    <a:pt x="9915" y="702"/>
                  </a:lnTo>
                  <a:lnTo>
                    <a:pt x="9910" y="708"/>
                  </a:lnTo>
                  <a:lnTo>
                    <a:pt x="9907" y="715"/>
                  </a:lnTo>
                  <a:lnTo>
                    <a:pt x="9905" y="723"/>
                  </a:lnTo>
                  <a:lnTo>
                    <a:pt x="9904" y="732"/>
                  </a:lnTo>
                  <a:lnTo>
                    <a:pt x="9904" y="749"/>
                  </a:lnTo>
                  <a:lnTo>
                    <a:pt x="9906" y="766"/>
                  </a:lnTo>
                  <a:lnTo>
                    <a:pt x="9907" y="775"/>
                  </a:lnTo>
                  <a:lnTo>
                    <a:pt x="9909" y="784"/>
                  </a:lnTo>
                  <a:lnTo>
                    <a:pt x="9913" y="791"/>
                  </a:lnTo>
                  <a:lnTo>
                    <a:pt x="9918" y="797"/>
                  </a:lnTo>
                  <a:lnTo>
                    <a:pt x="9929" y="807"/>
                  </a:lnTo>
                  <a:lnTo>
                    <a:pt x="9943" y="816"/>
                  </a:lnTo>
                  <a:lnTo>
                    <a:pt x="9950" y="821"/>
                  </a:lnTo>
                  <a:lnTo>
                    <a:pt x="9956" y="826"/>
                  </a:lnTo>
                  <a:lnTo>
                    <a:pt x="9961" y="831"/>
                  </a:lnTo>
                  <a:lnTo>
                    <a:pt x="9966" y="837"/>
                  </a:lnTo>
                  <a:lnTo>
                    <a:pt x="9969" y="843"/>
                  </a:lnTo>
                  <a:lnTo>
                    <a:pt x="9971" y="850"/>
                  </a:lnTo>
                  <a:lnTo>
                    <a:pt x="9972" y="858"/>
                  </a:lnTo>
                  <a:lnTo>
                    <a:pt x="9970" y="867"/>
                  </a:lnTo>
                  <a:lnTo>
                    <a:pt x="9959" y="873"/>
                  </a:lnTo>
                  <a:lnTo>
                    <a:pt x="9948" y="880"/>
                  </a:lnTo>
                  <a:lnTo>
                    <a:pt x="9937" y="887"/>
                  </a:lnTo>
                  <a:lnTo>
                    <a:pt x="9925" y="896"/>
                  </a:lnTo>
                  <a:lnTo>
                    <a:pt x="9916" y="906"/>
                  </a:lnTo>
                  <a:lnTo>
                    <a:pt x="9908" y="917"/>
                  </a:lnTo>
                  <a:lnTo>
                    <a:pt x="9902" y="928"/>
                  </a:lnTo>
                  <a:lnTo>
                    <a:pt x="9897" y="939"/>
                  </a:lnTo>
                  <a:lnTo>
                    <a:pt x="9895" y="946"/>
                  </a:lnTo>
                  <a:lnTo>
                    <a:pt x="9894" y="952"/>
                  </a:lnTo>
                  <a:lnTo>
                    <a:pt x="9893" y="959"/>
                  </a:lnTo>
                  <a:lnTo>
                    <a:pt x="9893" y="966"/>
                  </a:lnTo>
                  <a:lnTo>
                    <a:pt x="9894" y="978"/>
                  </a:lnTo>
                  <a:lnTo>
                    <a:pt x="9897" y="990"/>
                  </a:lnTo>
                  <a:lnTo>
                    <a:pt x="9901" y="1001"/>
                  </a:lnTo>
                  <a:lnTo>
                    <a:pt x="9907" y="1013"/>
                  </a:lnTo>
                  <a:lnTo>
                    <a:pt x="9914" y="1024"/>
                  </a:lnTo>
                  <a:lnTo>
                    <a:pt x="9921" y="1034"/>
                  </a:lnTo>
                  <a:lnTo>
                    <a:pt x="9930" y="1038"/>
                  </a:lnTo>
                  <a:lnTo>
                    <a:pt x="9941" y="1043"/>
                  </a:lnTo>
                  <a:lnTo>
                    <a:pt x="9946" y="1045"/>
                  </a:lnTo>
                  <a:lnTo>
                    <a:pt x="9951" y="1045"/>
                  </a:lnTo>
                  <a:lnTo>
                    <a:pt x="9956" y="1045"/>
                  </a:lnTo>
                  <a:lnTo>
                    <a:pt x="9961" y="1042"/>
                  </a:lnTo>
                  <a:lnTo>
                    <a:pt x="9968" y="1037"/>
                  </a:lnTo>
                  <a:lnTo>
                    <a:pt x="9974" y="1031"/>
                  </a:lnTo>
                  <a:lnTo>
                    <a:pt x="9979" y="1024"/>
                  </a:lnTo>
                  <a:lnTo>
                    <a:pt x="9984" y="1016"/>
                  </a:lnTo>
                  <a:lnTo>
                    <a:pt x="9992" y="1000"/>
                  </a:lnTo>
                  <a:lnTo>
                    <a:pt x="9999" y="985"/>
                  </a:lnTo>
                  <a:lnTo>
                    <a:pt x="10003" y="977"/>
                  </a:lnTo>
                  <a:lnTo>
                    <a:pt x="10007" y="971"/>
                  </a:lnTo>
                  <a:lnTo>
                    <a:pt x="10012" y="965"/>
                  </a:lnTo>
                  <a:lnTo>
                    <a:pt x="10017" y="958"/>
                  </a:lnTo>
                  <a:lnTo>
                    <a:pt x="10024" y="954"/>
                  </a:lnTo>
                  <a:lnTo>
                    <a:pt x="10032" y="951"/>
                  </a:lnTo>
                  <a:lnTo>
                    <a:pt x="10041" y="949"/>
                  </a:lnTo>
                  <a:lnTo>
                    <a:pt x="10051" y="949"/>
                  </a:lnTo>
                  <a:lnTo>
                    <a:pt x="10058" y="948"/>
                  </a:lnTo>
                  <a:lnTo>
                    <a:pt x="10065" y="948"/>
                  </a:lnTo>
                  <a:lnTo>
                    <a:pt x="10071" y="949"/>
                  </a:lnTo>
                  <a:lnTo>
                    <a:pt x="10078" y="950"/>
                  </a:lnTo>
                  <a:lnTo>
                    <a:pt x="10084" y="952"/>
                  </a:lnTo>
                  <a:lnTo>
                    <a:pt x="10090" y="955"/>
                  </a:lnTo>
                  <a:lnTo>
                    <a:pt x="10095" y="958"/>
                  </a:lnTo>
                  <a:lnTo>
                    <a:pt x="10100" y="963"/>
                  </a:lnTo>
                  <a:lnTo>
                    <a:pt x="10110" y="971"/>
                  </a:lnTo>
                  <a:lnTo>
                    <a:pt x="10118" y="980"/>
                  </a:lnTo>
                  <a:lnTo>
                    <a:pt x="10127" y="990"/>
                  </a:lnTo>
                  <a:lnTo>
                    <a:pt x="10134" y="1000"/>
                  </a:lnTo>
                  <a:lnTo>
                    <a:pt x="10139" y="1010"/>
                  </a:lnTo>
                  <a:lnTo>
                    <a:pt x="10142" y="1020"/>
                  </a:lnTo>
                  <a:lnTo>
                    <a:pt x="10145" y="1029"/>
                  </a:lnTo>
                  <a:lnTo>
                    <a:pt x="10146" y="1038"/>
                  </a:lnTo>
                  <a:lnTo>
                    <a:pt x="10146" y="1048"/>
                  </a:lnTo>
                  <a:lnTo>
                    <a:pt x="10145" y="1058"/>
                  </a:lnTo>
                  <a:lnTo>
                    <a:pt x="10143" y="1068"/>
                  </a:lnTo>
                  <a:lnTo>
                    <a:pt x="10141" y="1077"/>
                  </a:lnTo>
                  <a:lnTo>
                    <a:pt x="10135" y="1096"/>
                  </a:lnTo>
                  <a:lnTo>
                    <a:pt x="10127" y="1116"/>
                  </a:lnTo>
                  <a:lnTo>
                    <a:pt x="10117" y="1134"/>
                  </a:lnTo>
                  <a:lnTo>
                    <a:pt x="10109" y="1152"/>
                  </a:lnTo>
                  <a:lnTo>
                    <a:pt x="10083" y="1178"/>
                  </a:lnTo>
                  <a:lnTo>
                    <a:pt x="10056" y="1206"/>
                  </a:lnTo>
                  <a:lnTo>
                    <a:pt x="10044" y="1220"/>
                  </a:lnTo>
                  <a:lnTo>
                    <a:pt x="10032" y="1235"/>
                  </a:lnTo>
                  <a:lnTo>
                    <a:pt x="10020" y="1251"/>
                  </a:lnTo>
                  <a:lnTo>
                    <a:pt x="10009" y="1266"/>
                  </a:lnTo>
                  <a:lnTo>
                    <a:pt x="9999" y="1281"/>
                  </a:lnTo>
                  <a:lnTo>
                    <a:pt x="9990" y="1298"/>
                  </a:lnTo>
                  <a:lnTo>
                    <a:pt x="9982" y="1315"/>
                  </a:lnTo>
                  <a:lnTo>
                    <a:pt x="9974" y="1331"/>
                  </a:lnTo>
                  <a:lnTo>
                    <a:pt x="9968" y="1349"/>
                  </a:lnTo>
                  <a:lnTo>
                    <a:pt x="9964" y="1366"/>
                  </a:lnTo>
                  <a:lnTo>
                    <a:pt x="9960" y="1385"/>
                  </a:lnTo>
                  <a:lnTo>
                    <a:pt x="9958" y="1403"/>
                  </a:lnTo>
                  <a:lnTo>
                    <a:pt x="9961" y="1437"/>
                  </a:lnTo>
                  <a:lnTo>
                    <a:pt x="9963" y="1474"/>
                  </a:lnTo>
                  <a:lnTo>
                    <a:pt x="9964" y="1492"/>
                  </a:lnTo>
                  <a:lnTo>
                    <a:pt x="9967" y="1510"/>
                  </a:lnTo>
                  <a:lnTo>
                    <a:pt x="9969" y="1519"/>
                  </a:lnTo>
                  <a:lnTo>
                    <a:pt x="9971" y="1528"/>
                  </a:lnTo>
                  <a:lnTo>
                    <a:pt x="9973" y="1536"/>
                  </a:lnTo>
                  <a:lnTo>
                    <a:pt x="9976" y="1544"/>
                  </a:lnTo>
                  <a:lnTo>
                    <a:pt x="9970" y="1554"/>
                  </a:lnTo>
                  <a:lnTo>
                    <a:pt x="9963" y="1561"/>
                  </a:lnTo>
                  <a:lnTo>
                    <a:pt x="9955" y="1568"/>
                  </a:lnTo>
                  <a:lnTo>
                    <a:pt x="9947" y="1572"/>
                  </a:lnTo>
                  <a:lnTo>
                    <a:pt x="9939" y="1575"/>
                  </a:lnTo>
                  <a:lnTo>
                    <a:pt x="9930" y="1576"/>
                  </a:lnTo>
                  <a:lnTo>
                    <a:pt x="9921" y="1577"/>
                  </a:lnTo>
                  <a:lnTo>
                    <a:pt x="9911" y="1576"/>
                  </a:lnTo>
                  <a:lnTo>
                    <a:pt x="9892" y="1574"/>
                  </a:lnTo>
                  <a:lnTo>
                    <a:pt x="9872" y="1572"/>
                  </a:lnTo>
                  <a:lnTo>
                    <a:pt x="9862" y="1571"/>
                  </a:lnTo>
                  <a:lnTo>
                    <a:pt x="9852" y="1571"/>
                  </a:lnTo>
                  <a:lnTo>
                    <a:pt x="9842" y="1572"/>
                  </a:lnTo>
                  <a:lnTo>
                    <a:pt x="9832" y="1574"/>
                  </a:lnTo>
                  <a:lnTo>
                    <a:pt x="9682" y="1575"/>
                  </a:lnTo>
                  <a:lnTo>
                    <a:pt x="9433" y="1577"/>
                  </a:lnTo>
                  <a:lnTo>
                    <a:pt x="9098" y="1579"/>
                  </a:lnTo>
                  <a:lnTo>
                    <a:pt x="8693" y="1580"/>
                  </a:lnTo>
                  <a:lnTo>
                    <a:pt x="8231" y="1581"/>
                  </a:lnTo>
                  <a:lnTo>
                    <a:pt x="7727" y="1583"/>
                  </a:lnTo>
                  <a:lnTo>
                    <a:pt x="7195" y="1584"/>
                  </a:lnTo>
                  <a:lnTo>
                    <a:pt x="6648" y="1585"/>
                  </a:lnTo>
                  <a:lnTo>
                    <a:pt x="6101" y="1587"/>
                  </a:lnTo>
                  <a:lnTo>
                    <a:pt x="5568" y="1588"/>
                  </a:lnTo>
                  <a:lnTo>
                    <a:pt x="5064" y="1589"/>
                  </a:lnTo>
                  <a:lnTo>
                    <a:pt x="4602" y="1590"/>
                  </a:lnTo>
                  <a:lnTo>
                    <a:pt x="4198" y="1591"/>
                  </a:lnTo>
                  <a:lnTo>
                    <a:pt x="3864" y="1592"/>
                  </a:lnTo>
                  <a:lnTo>
                    <a:pt x="3615" y="1593"/>
                  </a:lnTo>
                  <a:lnTo>
                    <a:pt x="3466" y="1595"/>
                  </a:lnTo>
                  <a:lnTo>
                    <a:pt x="3433" y="1595"/>
                  </a:lnTo>
                  <a:lnTo>
                    <a:pt x="3400" y="1597"/>
                  </a:lnTo>
                  <a:lnTo>
                    <a:pt x="3368" y="1598"/>
                  </a:lnTo>
                  <a:lnTo>
                    <a:pt x="3334" y="1600"/>
                  </a:lnTo>
                  <a:lnTo>
                    <a:pt x="3300" y="1601"/>
                  </a:lnTo>
                  <a:lnTo>
                    <a:pt x="3266" y="1602"/>
                  </a:lnTo>
                  <a:lnTo>
                    <a:pt x="3233" y="1602"/>
                  </a:lnTo>
                  <a:lnTo>
                    <a:pt x="3198" y="1601"/>
                  </a:lnTo>
                  <a:lnTo>
                    <a:pt x="3081" y="1601"/>
                  </a:lnTo>
                  <a:lnTo>
                    <a:pt x="2966" y="1602"/>
                  </a:lnTo>
                  <a:lnTo>
                    <a:pt x="2849" y="1603"/>
                  </a:lnTo>
                  <a:lnTo>
                    <a:pt x="2732" y="1605"/>
                  </a:lnTo>
                  <a:lnTo>
                    <a:pt x="2615" y="1606"/>
                  </a:lnTo>
                  <a:lnTo>
                    <a:pt x="2499" y="1607"/>
                  </a:lnTo>
                  <a:lnTo>
                    <a:pt x="2381" y="1609"/>
                  </a:lnTo>
                  <a:lnTo>
                    <a:pt x="2264" y="1610"/>
                  </a:lnTo>
                  <a:lnTo>
                    <a:pt x="2147" y="1613"/>
                  </a:lnTo>
                  <a:lnTo>
                    <a:pt x="2029" y="1614"/>
                  </a:lnTo>
                  <a:lnTo>
                    <a:pt x="1912" y="1616"/>
                  </a:lnTo>
                  <a:lnTo>
                    <a:pt x="1794" y="1617"/>
                  </a:lnTo>
                  <a:lnTo>
                    <a:pt x="1677" y="1619"/>
                  </a:lnTo>
                  <a:lnTo>
                    <a:pt x="1559" y="1620"/>
                  </a:lnTo>
                  <a:lnTo>
                    <a:pt x="1441" y="1622"/>
                  </a:lnTo>
                  <a:lnTo>
                    <a:pt x="1323" y="1623"/>
                  </a:lnTo>
                  <a:lnTo>
                    <a:pt x="1296" y="1624"/>
                  </a:lnTo>
                  <a:lnTo>
                    <a:pt x="1269" y="1625"/>
                  </a:lnTo>
                  <a:lnTo>
                    <a:pt x="1240" y="1625"/>
                  </a:lnTo>
                  <a:lnTo>
                    <a:pt x="1213" y="1625"/>
                  </a:lnTo>
                  <a:lnTo>
                    <a:pt x="1184" y="1625"/>
                  </a:lnTo>
                  <a:lnTo>
                    <a:pt x="1156" y="1626"/>
                  </a:lnTo>
                  <a:lnTo>
                    <a:pt x="1129" y="1627"/>
                  </a:lnTo>
                  <a:lnTo>
                    <a:pt x="1101" y="1629"/>
                  </a:lnTo>
                  <a:lnTo>
                    <a:pt x="1097" y="1623"/>
                  </a:lnTo>
                  <a:lnTo>
                    <a:pt x="1093" y="1618"/>
                  </a:lnTo>
                  <a:lnTo>
                    <a:pt x="1090" y="1612"/>
                  </a:lnTo>
                  <a:lnTo>
                    <a:pt x="1088" y="1606"/>
                  </a:lnTo>
                  <a:lnTo>
                    <a:pt x="1084" y="1594"/>
                  </a:lnTo>
                  <a:lnTo>
                    <a:pt x="1083" y="1582"/>
                  </a:lnTo>
                  <a:lnTo>
                    <a:pt x="1083" y="1569"/>
                  </a:lnTo>
                  <a:lnTo>
                    <a:pt x="1084" y="1555"/>
                  </a:lnTo>
                  <a:lnTo>
                    <a:pt x="1086" y="1542"/>
                  </a:lnTo>
                  <a:lnTo>
                    <a:pt x="1089" y="1529"/>
                  </a:lnTo>
                  <a:lnTo>
                    <a:pt x="1094" y="1500"/>
                  </a:lnTo>
                  <a:lnTo>
                    <a:pt x="1098" y="1473"/>
                  </a:lnTo>
                  <a:lnTo>
                    <a:pt x="1098" y="1458"/>
                  </a:lnTo>
                  <a:lnTo>
                    <a:pt x="1097" y="1444"/>
                  </a:lnTo>
                  <a:lnTo>
                    <a:pt x="1096" y="1438"/>
                  </a:lnTo>
                  <a:lnTo>
                    <a:pt x="1094" y="1431"/>
                  </a:lnTo>
                  <a:lnTo>
                    <a:pt x="1092" y="1423"/>
                  </a:lnTo>
                  <a:lnTo>
                    <a:pt x="1089" y="1416"/>
                  </a:lnTo>
                  <a:lnTo>
                    <a:pt x="1086" y="1402"/>
                  </a:lnTo>
                  <a:lnTo>
                    <a:pt x="1081" y="1388"/>
                  </a:lnTo>
                  <a:lnTo>
                    <a:pt x="1076" y="1374"/>
                  </a:lnTo>
                  <a:lnTo>
                    <a:pt x="1069" y="1361"/>
                  </a:lnTo>
                  <a:lnTo>
                    <a:pt x="1060" y="1349"/>
                  </a:lnTo>
                  <a:lnTo>
                    <a:pt x="1052" y="1338"/>
                  </a:lnTo>
                  <a:lnTo>
                    <a:pt x="1043" y="1326"/>
                  </a:lnTo>
                  <a:lnTo>
                    <a:pt x="1033" y="1315"/>
                  </a:lnTo>
                  <a:lnTo>
                    <a:pt x="1012" y="1295"/>
                  </a:lnTo>
                  <a:lnTo>
                    <a:pt x="990" y="1275"/>
                  </a:lnTo>
                  <a:lnTo>
                    <a:pt x="967" y="1257"/>
                  </a:lnTo>
                  <a:lnTo>
                    <a:pt x="945" y="1239"/>
                  </a:lnTo>
                  <a:lnTo>
                    <a:pt x="936" y="1215"/>
                  </a:lnTo>
                  <a:lnTo>
                    <a:pt x="928" y="1190"/>
                  </a:lnTo>
                  <a:lnTo>
                    <a:pt x="924" y="1177"/>
                  </a:lnTo>
                  <a:lnTo>
                    <a:pt x="922" y="1165"/>
                  </a:lnTo>
                  <a:lnTo>
                    <a:pt x="920" y="1153"/>
                  </a:lnTo>
                  <a:lnTo>
                    <a:pt x="919" y="1139"/>
                  </a:lnTo>
                  <a:lnTo>
                    <a:pt x="919" y="1127"/>
                  </a:lnTo>
                  <a:lnTo>
                    <a:pt x="920" y="1115"/>
                  </a:lnTo>
                  <a:lnTo>
                    <a:pt x="922" y="1103"/>
                  </a:lnTo>
                  <a:lnTo>
                    <a:pt x="925" y="1090"/>
                  </a:lnTo>
                  <a:lnTo>
                    <a:pt x="931" y="1079"/>
                  </a:lnTo>
                  <a:lnTo>
                    <a:pt x="937" y="1068"/>
                  </a:lnTo>
                  <a:lnTo>
                    <a:pt x="945" y="1057"/>
                  </a:lnTo>
                  <a:lnTo>
                    <a:pt x="954" y="1045"/>
                  </a:lnTo>
                  <a:lnTo>
                    <a:pt x="958" y="1040"/>
                  </a:lnTo>
                  <a:lnTo>
                    <a:pt x="962" y="1036"/>
                  </a:lnTo>
                  <a:lnTo>
                    <a:pt x="967" y="1033"/>
                  </a:lnTo>
                  <a:lnTo>
                    <a:pt x="972" y="1030"/>
                  </a:lnTo>
                  <a:lnTo>
                    <a:pt x="983" y="1027"/>
                  </a:lnTo>
                  <a:lnTo>
                    <a:pt x="993" y="1026"/>
                  </a:lnTo>
                  <a:lnTo>
                    <a:pt x="1003" y="1026"/>
                  </a:lnTo>
                  <a:lnTo>
                    <a:pt x="1014" y="1025"/>
                  </a:lnTo>
                  <a:lnTo>
                    <a:pt x="1025" y="1024"/>
                  </a:lnTo>
                  <a:lnTo>
                    <a:pt x="1034" y="1020"/>
                  </a:lnTo>
                  <a:lnTo>
                    <a:pt x="1041" y="1022"/>
                  </a:lnTo>
                  <a:lnTo>
                    <a:pt x="1047" y="1024"/>
                  </a:lnTo>
                  <a:lnTo>
                    <a:pt x="1052" y="1027"/>
                  </a:lnTo>
                  <a:lnTo>
                    <a:pt x="1057" y="1031"/>
                  </a:lnTo>
                  <a:lnTo>
                    <a:pt x="1061" y="1036"/>
                  </a:lnTo>
                  <a:lnTo>
                    <a:pt x="1065" y="1041"/>
                  </a:lnTo>
                  <a:lnTo>
                    <a:pt x="1069" y="1047"/>
                  </a:lnTo>
                  <a:lnTo>
                    <a:pt x="1071" y="1053"/>
                  </a:lnTo>
                  <a:lnTo>
                    <a:pt x="1072" y="1073"/>
                  </a:lnTo>
                  <a:lnTo>
                    <a:pt x="1072" y="1091"/>
                  </a:lnTo>
                  <a:lnTo>
                    <a:pt x="1072" y="1102"/>
                  </a:lnTo>
                  <a:lnTo>
                    <a:pt x="1074" y="1110"/>
                  </a:lnTo>
                  <a:lnTo>
                    <a:pt x="1076" y="1115"/>
                  </a:lnTo>
                  <a:lnTo>
                    <a:pt x="1078" y="1119"/>
                  </a:lnTo>
                  <a:lnTo>
                    <a:pt x="1080" y="1123"/>
                  </a:lnTo>
                  <a:lnTo>
                    <a:pt x="1083" y="1127"/>
                  </a:lnTo>
                  <a:lnTo>
                    <a:pt x="1089" y="1128"/>
                  </a:lnTo>
                  <a:lnTo>
                    <a:pt x="1094" y="1128"/>
                  </a:lnTo>
                  <a:lnTo>
                    <a:pt x="1099" y="1127"/>
                  </a:lnTo>
                  <a:lnTo>
                    <a:pt x="1104" y="1124"/>
                  </a:lnTo>
                  <a:lnTo>
                    <a:pt x="1113" y="1119"/>
                  </a:lnTo>
                  <a:lnTo>
                    <a:pt x="1124" y="1115"/>
                  </a:lnTo>
                  <a:lnTo>
                    <a:pt x="1127" y="1109"/>
                  </a:lnTo>
                  <a:lnTo>
                    <a:pt x="1130" y="1103"/>
                  </a:lnTo>
                  <a:lnTo>
                    <a:pt x="1132" y="1095"/>
                  </a:lnTo>
                  <a:lnTo>
                    <a:pt x="1134" y="1089"/>
                  </a:lnTo>
                  <a:lnTo>
                    <a:pt x="1136" y="1075"/>
                  </a:lnTo>
                  <a:lnTo>
                    <a:pt x="1137" y="1061"/>
                  </a:lnTo>
                  <a:lnTo>
                    <a:pt x="1135" y="1031"/>
                  </a:lnTo>
                  <a:lnTo>
                    <a:pt x="1133" y="1000"/>
                  </a:lnTo>
                  <a:lnTo>
                    <a:pt x="1132" y="993"/>
                  </a:lnTo>
                  <a:lnTo>
                    <a:pt x="1130" y="987"/>
                  </a:lnTo>
                  <a:lnTo>
                    <a:pt x="1127" y="981"/>
                  </a:lnTo>
                  <a:lnTo>
                    <a:pt x="1123" y="976"/>
                  </a:lnTo>
                  <a:lnTo>
                    <a:pt x="1113" y="967"/>
                  </a:lnTo>
                  <a:lnTo>
                    <a:pt x="1102" y="958"/>
                  </a:lnTo>
                  <a:lnTo>
                    <a:pt x="1097" y="953"/>
                  </a:lnTo>
                  <a:lnTo>
                    <a:pt x="1093" y="949"/>
                  </a:lnTo>
                  <a:lnTo>
                    <a:pt x="1089" y="944"/>
                  </a:lnTo>
                  <a:lnTo>
                    <a:pt x="1086" y="938"/>
                  </a:lnTo>
                  <a:lnTo>
                    <a:pt x="1084" y="932"/>
                  </a:lnTo>
                  <a:lnTo>
                    <a:pt x="1083" y="926"/>
                  </a:lnTo>
                  <a:lnTo>
                    <a:pt x="1084" y="918"/>
                  </a:lnTo>
                  <a:lnTo>
                    <a:pt x="1086" y="908"/>
                  </a:lnTo>
                  <a:lnTo>
                    <a:pt x="1100" y="888"/>
                  </a:lnTo>
                  <a:lnTo>
                    <a:pt x="1113" y="867"/>
                  </a:lnTo>
                  <a:lnTo>
                    <a:pt x="1120" y="856"/>
                  </a:lnTo>
                  <a:lnTo>
                    <a:pt x="1125" y="845"/>
                  </a:lnTo>
                  <a:lnTo>
                    <a:pt x="1130" y="834"/>
                  </a:lnTo>
                  <a:lnTo>
                    <a:pt x="1134" y="821"/>
                  </a:lnTo>
                  <a:lnTo>
                    <a:pt x="1138" y="810"/>
                  </a:lnTo>
                  <a:lnTo>
                    <a:pt x="1140" y="798"/>
                  </a:lnTo>
                  <a:lnTo>
                    <a:pt x="1142" y="786"/>
                  </a:lnTo>
                  <a:lnTo>
                    <a:pt x="1142" y="773"/>
                  </a:lnTo>
                  <a:lnTo>
                    <a:pt x="1141" y="761"/>
                  </a:lnTo>
                  <a:lnTo>
                    <a:pt x="1139" y="749"/>
                  </a:lnTo>
                  <a:lnTo>
                    <a:pt x="1135" y="737"/>
                  </a:lnTo>
                  <a:lnTo>
                    <a:pt x="1130" y="723"/>
                  </a:lnTo>
                  <a:lnTo>
                    <a:pt x="1120" y="706"/>
                  </a:lnTo>
                  <a:lnTo>
                    <a:pt x="1108" y="688"/>
                  </a:lnTo>
                  <a:lnTo>
                    <a:pt x="1104" y="683"/>
                  </a:lnTo>
                  <a:lnTo>
                    <a:pt x="1101" y="679"/>
                  </a:lnTo>
                  <a:lnTo>
                    <a:pt x="1097" y="676"/>
                  </a:lnTo>
                  <a:lnTo>
                    <a:pt x="1093" y="674"/>
                  </a:lnTo>
                  <a:lnTo>
                    <a:pt x="1088" y="672"/>
                  </a:lnTo>
                  <a:lnTo>
                    <a:pt x="1083" y="671"/>
                  </a:lnTo>
                  <a:lnTo>
                    <a:pt x="1077" y="671"/>
                  </a:lnTo>
                  <a:lnTo>
                    <a:pt x="1071" y="672"/>
                  </a:lnTo>
                  <a:lnTo>
                    <a:pt x="1063" y="676"/>
                  </a:lnTo>
                  <a:lnTo>
                    <a:pt x="1056" y="681"/>
                  </a:lnTo>
                  <a:lnTo>
                    <a:pt x="1051" y="688"/>
                  </a:lnTo>
                  <a:lnTo>
                    <a:pt x="1047" y="694"/>
                  </a:lnTo>
                  <a:lnTo>
                    <a:pt x="1044" y="701"/>
                  </a:lnTo>
                  <a:lnTo>
                    <a:pt x="1042" y="709"/>
                  </a:lnTo>
                  <a:lnTo>
                    <a:pt x="1040" y="717"/>
                  </a:lnTo>
                  <a:lnTo>
                    <a:pt x="1038" y="725"/>
                  </a:lnTo>
                  <a:lnTo>
                    <a:pt x="1034" y="743"/>
                  </a:lnTo>
                  <a:lnTo>
                    <a:pt x="1030" y="759"/>
                  </a:lnTo>
                  <a:lnTo>
                    <a:pt x="1026" y="767"/>
                  </a:lnTo>
                  <a:lnTo>
                    <a:pt x="1021" y="774"/>
                  </a:lnTo>
                  <a:lnTo>
                    <a:pt x="1016" y="781"/>
                  </a:lnTo>
                  <a:lnTo>
                    <a:pt x="1009" y="787"/>
                  </a:lnTo>
                  <a:lnTo>
                    <a:pt x="1004" y="791"/>
                  </a:lnTo>
                  <a:lnTo>
                    <a:pt x="1000" y="795"/>
                  </a:lnTo>
                  <a:lnTo>
                    <a:pt x="994" y="798"/>
                  </a:lnTo>
                  <a:lnTo>
                    <a:pt x="989" y="801"/>
                  </a:lnTo>
                  <a:lnTo>
                    <a:pt x="978" y="805"/>
                  </a:lnTo>
                  <a:lnTo>
                    <a:pt x="965" y="807"/>
                  </a:lnTo>
                  <a:lnTo>
                    <a:pt x="953" y="808"/>
                  </a:lnTo>
                  <a:lnTo>
                    <a:pt x="940" y="808"/>
                  </a:lnTo>
                  <a:lnTo>
                    <a:pt x="926" y="806"/>
                  </a:lnTo>
                  <a:lnTo>
                    <a:pt x="914" y="803"/>
                  </a:lnTo>
                  <a:lnTo>
                    <a:pt x="901" y="782"/>
                  </a:lnTo>
                  <a:lnTo>
                    <a:pt x="888" y="759"/>
                  </a:lnTo>
                  <a:lnTo>
                    <a:pt x="882" y="747"/>
                  </a:lnTo>
                  <a:lnTo>
                    <a:pt x="879" y="735"/>
                  </a:lnTo>
                  <a:lnTo>
                    <a:pt x="878" y="728"/>
                  </a:lnTo>
                  <a:lnTo>
                    <a:pt x="878" y="721"/>
                  </a:lnTo>
                  <a:lnTo>
                    <a:pt x="878" y="715"/>
                  </a:lnTo>
                  <a:lnTo>
                    <a:pt x="880" y="708"/>
                  </a:lnTo>
                  <a:lnTo>
                    <a:pt x="886" y="706"/>
                  </a:lnTo>
                  <a:lnTo>
                    <a:pt x="892" y="703"/>
                  </a:lnTo>
                  <a:lnTo>
                    <a:pt x="894" y="701"/>
                  </a:lnTo>
                  <a:lnTo>
                    <a:pt x="895" y="699"/>
                  </a:lnTo>
                  <a:lnTo>
                    <a:pt x="896" y="696"/>
                  </a:lnTo>
                  <a:lnTo>
                    <a:pt x="896" y="693"/>
                  </a:lnTo>
                  <a:lnTo>
                    <a:pt x="883" y="687"/>
                  </a:lnTo>
                  <a:lnTo>
                    <a:pt x="888" y="674"/>
                  </a:lnTo>
                  <a:lnTo>
                    <a:pt x="893" y="663"/>
                  </a:lnTo>
                  <a:lnTo>
                    <a:pt x="898" y="651"/>
                  </a:lnTo>
                  <a:lnTo>
                    <a:pt x="904" y="640"/>
                  </a:lnTo>
                  <a:lnTo>
                    <a:pt x="917" y="618"/>
                  </a:lnTo>
                  <a:lnTo>
                    <a:pt x="933" y="597"/>
                  </a:lnTo>
                  <a:lnTo>
                    <a:pt x="966" y="556"/>
                  </a:lnTo>
                  <a:lnTo>
                    <a:pt x="1000" y="516"/>
                  </a:lnTo>
                  <a:lnTo>
                    <a:pt x="1017" y="495"/>
                  </a:lnTo>
                  <a:lnTo>
                    <a:pt x="1034" y="475"/>
                  </a:lnTo>
                  <a:lnTo>
                    <a:pt x="1048" y="455"/>
                  </a:lnTo>
                  <a:lnTo>
                    <a:pt x="1062" y="432"/>
                  </a:lnTo>
                  <a:lnTo>
                    <a:pt x="1067" y="422"/>
                  </a:lnTo>
                  <a:lnTo>
                    <a:pt x="1074" y="410"/>
                  </a:lnTo>
                  <a:lnTo>
                    <a:pt x="1079" y="398"/>
                  </a:lnTo>
                  <a:lnTo>
                    <a:pt x="1083" y="387"/>
                  </a:lnTo>
                  <a:lnTo>
                    <a:pt x="1086" y="375"/>
                  </a:lnTo>
                  <a:lnTo>
                    <a:pt x="1089" y="363"/>
                  </a:lnTo>
                  <a:lnTo>
                    <a:pt x="1091" y="349"/>
                  </a:lnTo>
                  <a:lnTo>
                    <a:pt x="1092" y="336"/>
                  </a:lnTo>
                  <a:lnTo>
                    <a:pt x="1095" y="325"/>
                  </a:lnTo>
                  <a:lnTo>
                    <a:pt x="1095" y="315"/>
                  </a:lnTo>
                  <a:lnTo>
                    <a:pt x="1094" y="303"/>
                  </a:lnTo>
                  <a:lnTo>
                    <a:pt x="1091" y="293"/>
                  </a:lnTo>
                  <a:lnTo>
                    <a:pt x="1089" y="284"/>
                  </a:lnTo>
                  <a:lnTo>
                    <a:pt x="1086" y="274"/>
                  </a:lnTo>
                  <a:lnTo>
                    <a:pt x="1084" y="263"/>
                  </a:lnTo>
                  <a:lnTo>
                    <a:pt x="1083" y="253"/>
                  </a:lnTo>
                  <a:lnTo>
                    <a:pt x="1088" y="249"/>
                  </a:lnTo>
                  <a:lnTo>
                    <a:pt x="1091" y="245"/>
                  </a:lnTo>
                  <a:lnTo>
                    <a:pt x="1093" y="240"/>
                  </a:lnTo>
                  <a:lnTo>
                    <a:pt x="1095" y="235"/>
                  </a:lnTo>
                  <a:lnTo>
                    <a:pt x="1097" y="224"/>
                  </a:lnTo>
                  <a:lnTo>
                    <a:pt x="1098" y="211"/>
                  </a:lnTo>
                  <a:lnTo>
                    <a:pt x="1098" y="205"/>
                  </a:lnTo>
                  <a:lnTo>
                    <a:pt x="1099" y="200"/>
                  </a:lnTo>
                  <a:lnTo>
                    <a:pt x="1101" y="194"/>
                  </a:lnTo>
                  <a:lnTo>
                    <a:pt x="1104" y="190"/>
                  </a:lnTo>
                  <a:lnTo>
                    <a:pt x="1107" y="185"/>
                  </a:lnTo>
                  <a:lnTo>
                    <a:pt x="1112" y="182"/>
                  </a:lnTo>
                  <a:lnTo>
                    <a:pt x="1119" y="179"/>
                  </a:lnTo>
                  <a:lnTo>
                    <a:pt x="1127" y="176"/>
                  </a:lnTo>
                  <a:lnTo>
                    <a:pt x="1176" y="175"/>
                  </a:lnTo>
                  <a:lnTo>
                    <a:pt x="1226" y="173"/>
                  </a:lnTo>
                  <a:lnTo>
                    <a:pt x="1277" y="173"/>
                  </a:lnTo>
                  <a:lnTo>
                    <a:pt x="1327" y="172"/>
                  </a:lnTo>
                  <a:lnTo>
                    <a:pt x="1378" y="172"/>
                  </a:lnTo>
                  <a:lnTo>
                    <a:pt x="1428" y="171"/>
                  </a:lnTo>
                  <a:lnTo>
                    <a:pt x="1479" y="171"/>
                  </a:lnTo>
                  <a:lnTo>
                    <a:pt x="1531" y="171"/>
                  </a:lnTo>
                  <a:lnTo>
                    <a:pt x="1582" y="170"/>
                  </a:lnTo>
                  <a:lnTo>
                    <a:pt x="1633" y="170"/>
                  </a:lnTo>
                  <a:lnTo>
                    <a:pt x="1683" y="170"/>
                  </a:lnTo>
                  <a:lnTo>
                    <a:pt x="1734" y="169"/>
                  </a:lnTo>
                  <a:lnTo>
                    <a:pt x="1784" y="169"/>
                  </a:lnTo>
                  <a:lnTo>
                    <a:pt x="1834" y="168"/>
                  </a:lnTo>
                  <a:lnTo>
                    <a:pt x="1883" y="167"/>
                  </a:lnTo>
                  <a:lnTo>
                    <a:pt x="1932" y="166"/>
                  </a:lnTo>
                  <a:lnTo>
                    <a:pt x="1962" y="167"/>
                  </a:lnTo>
                  <a:lnTo>
                    <a:pt x="1991" y="167"/>
                  </a:lnTo>
                  <a:lnTo>
                    <a:pt x="2018" y="168"/>
                  </a:lnTo>
                  <a:lnTo>
                    <a:pt x="2046" y="168"/>
                  </a:lnTo>
                  <a:lnTo>
                    <a:pt x="2072" y="167"/>
                  </a:lnTo>
                  <a:lnTo>
                    <a:pt x="2100" y="166"/>
                  </a:lnTo>
                  <a:lnTo>
                    <a:pt x="2127" y="164"/>
                  </a:lnTo>
                  <a:lnTo>
                    <a:pt x="2154" y="160"/>
                  </a:lnTo>
                  <a:lnTo>
                    <a:pt x="2202" y="163"/>
                  </a:lnTo>
                  <a:lnTo>
                    <a:pt x="2250" y="164"/>
                  </a:lnTo>
                  <a:lnTo>
                    <a:pt x="2298" y="164"/>
                  </a:lnTo>
                  <a:lnTo>
                    <a:pt x="2346" y="162"/>
                  </a:lnTo>
                  <a:lnTo>
                    <a:pt x="2393" y="161"/>
                  </a:lnTo>
                  <a:lnTo>
                    <a:pt x="2440" y="160"/>
                  </a:lnTo>
                  <a:lnTo>
                    <a:pt x="2486" y="160"/>
                  </a:lnTo>
                  <a:lnTo>
                    <a:pt x="2533" y="162"/>
                  </a:lnTo>
                  <a:lnTo>
                    <a:pt x="2570" y="159"/>
                  </a:lnTo>
                  <a:lnTo>
                    <a:pt x="2608" y="157"/>
                  </a:lnTo>
                  <a:lnTo>
                    <a:pt x="2627" y="156"/>
                  </a:lnTo>
                  <a:lnTo>
                    <a:pt x="2646" y="157"/>
                  </a:lnTo>
                  <a:lnTo>
                    <a:pt x="2665" y="158"/>
                  </a:lnTo>
                  <a:lnTo>
                    <a:pt x="2684" y="160"/>
                  </a:lnTo>
                  <a:lnTo>
                    <a:pt x="2695" y="158"/>
                  </a:lnTo>
                  <a:lnTo>
                    <a:pt x="2707" y="157"/>
                  </a:lnTo>
                  <a:lnTo>
                    <a:pt x="2719" y="156"/>
                  </a:lnTo>
                  <a:lnTo>
                    <a:pt x="2732" y="156"/>
                  </a:lnTo>
                  <a:lnTo>
                    <a:pt x="2756" y="156"/>
                  </a:lnTo>
                  <a:lnTo>
                    <a:pt x="2781" y="157"/>
                  </a:lnTo>
                  <a:lnTo>
                    <a:pt x="2804" y="158"/>
                  </a:lnTo>
                  <a:lnTo>
                    <a:pt x="2829" y="158"/>
                  </a:lnTo>
                  <a:lnTo>
                    <a:pt x="2852" y="158"/>
                  </a:lnTo>
                  <a:lnTo>
                    <a:pt x="2875" y="155"/>
                  </a:lnTo>
                  <a:lnTo>
                    <a:pt x="3087" y="153"/>
                  </a:lnTo>
                  <a:lnTo>
                    <a:pt x="3138" y="150"/>
                  </a:lnTo>
                  <a:lnTo>
                    <a:pt x="3188" y="149"/>
                  </a:lnTo>
                  <a:lnTo>
                    <a:pt x="3236" y="149"/>
                  </a:lnTo>
                  <a:lnTo>
                    <a:pt x="3284" y="149"/>
                  </a:lnTo>
                  <a:lnTo>
                    <a:pt x="3331" y="149"/>
                  </a:lnTo>
                  <a:lnTo>
                    <a:pt x="3379" y="148"/>
                  </a:lnTo>
                  <a:lnTo>
                    <a:pt x="3428" y="147"/>
                  </a:lnTo>
                  <a:lnTo>
                    <a:pt x="3478" y="145"/>
                  </a:lnTo>
                  <a:lnTo>
                    <a:pt x="3536" y="144"/>
                  </a:lnTo>
                  <a:lnTo>
                    <a:pt x="3594" y="144"/>
                  </a:lnTo>
                  <a:lnTo>
                    <a:pt x="3654" y="145"/>
                  </a:lnTo>
                  <a:lnTo>
                    <a:pt x="3713" y="146"/>
                  </a:lnTo>
                  <a:lnTo>
                    <a:pt x="3772" y="146"/>
                  </a:lnTo>
                  <a:lnTo>
                    <a:pt x="3831" y="146"/>
                  </a:lnTo>
                  <a:lnTo>
                    <a:pt x="3859" y="145"/>
                  </a:lnTo>
                  <a:lnTo>
                    <a:pt x="3889" y="144"/>
                  </a:lnTo>
                  <a:lnTo>
                    <a:pt x="3918" y="142"/>
                  </a:lnTo>
                  <a:lnTo>
                    <a:pt x="3946" y="140"/>
                  </a:lnTo>
                  <a:lnTo>
                    <a:pt x="3968" y="142"/>
                  </a:lnTo>
                  <a:lnTo>
                    <a:pt x="3990" y="143"/>
                  </a:lnTo>
                  <a:lnTo>
                    <a:pt x="4013" y="143"/>
                  </a:lnTo>
                  <a:lnTo>
                    <a:pt x="4035" y="142"/>
                  </a:lnTo>
                  <a:lnTo>
                    <a:pt x="4057" y="141"/>
                  </a:lnTo>
                  <a:lnTo>
                    <a:pt x="4079" y="140"/>
                  </a:lnTo>
                  <a:lnTo>
                    <a:pt x="4101" y="138"/>
                  </a:lnTo>
                  <a:lnTo>
                    <a:pt x="4121" y="138"/>
                  </a:lnTo>
                  <a:lnTo>
                    <a:pt x="4186" y="139"/>
                  </a:lnTo>
                  <a:lnTo>
                    <a:pt x="4351" y="140"/>
                  </a:lnTo>
                  <a:lnTo>
                    <a:pt x="4600" y="140"/>
                  </a:lnTo>
                  <a:lnTo>
                    <a:pt x="4920" y="141"/>
                  </a:lnTo>
                  <a:lnTo>
                    <a:pt x="5298" y="141"/>
                  </a:lnTo>
                  <a:lnTo>
                    <a:pt x="5716" y="140"/>
                  </a:lnTo>
                  <a:lnTo>
                    <a:pt x="6163" y="140"/>
                  </a:lnTo>
                  <a:lnTo>
                    <a:pt x="6624" y="139"/>
                  </a:lnTo>
                  <a:lnTo>
                    <a:pt x="7085" y="139"/>
                  </a:lnTo>
                  <a:lnTo>
                    <a:pt x="7532" y="138"/>
                  </a:lnTo>
                  <a:lnTo>
                    <a:pt x="7951" y="138"/>
                  </a:lnTo>
                  <a:lnTo>
                    <a:pt x="8328" y="138"/>
                  </a:lnTo>
                  <a:lnTo>
                    <a:pt x="8647" y="137"/>
                  </a:lnTo>
                  <a:lnTo>
                    <a:pt x="8897" y="138"/>
                  </a:lnTo>
                  <a:lnTo>
                    <a:pt x="9061" y="138"/>
                  </a:lnTo>
                  <a:lnTo>
                    <a:pt x="9127" y="139"/>
                  </a:lnTo>
                  <a:lnTo>
                    <a:pt x="9177" y="138"/>
                  </a:lnTo>
                  <a:lnTo>
                    <a:pt x="9226" y="137"/>
                  </a:lnTo>
                  <a:lnTo>
                    <a:pt x="9274" y="135"/>
                  </a:lnTo>
                  <a:lnTo>
                    <a:pt x="9322" y="134"/>
                  </a:lnTo>
                  <a:lnTo>
                    <a:pt x="9370" y="133"/>
                  </a:lnTo>
                  <a:lnTo>
                    <a:pt x="9417" y="133"/>
                  </a:lnTo>
                  <a:lnTo>
                    <a:pt x="9466" y="133"/>
                  </a:lnTo>
                  <a:lnTo>
                    <a:pt x="9515" y="134"/>
                  </a:lnTo>
                  <a:lnTo>
                    <a:pt x="9538" y="132"/>
                  </a:lnTo>
                  <a:lnTo>
                    <a:pt x="9561" y="131"/>
                  </a:lnTo>
                  <a:lnTo>
                    <a:pt x="9586" y="130"/>
                  </a:lnTo>
                  <a:lnTo>
                    <a:pt x="9610" y="129"/>
                  </a:lnTo>
                  <a:lnTo>
                    <a:pt x="9636" y="127"/>
                  </a:lnTo>
                  <a:lnTo>
                    <a:pt x="9661" y="126"/>
                  </a:lnTo>
                  <a:lnTo>
                    <a:pt x="9685" y="124"/>
                  </a:lnTo>
                  <a:lnTo>
                    <a:pt x="9709" y="122"/>
                  </a:lnTo>
                  <a:lnTo>
                    <a:pt x="9891" y="114"/>
                  </a:lnTo>
                  <a:lnTo>
                    <a:pt x="9900" y="118"/>
                  </a:lnTo>
                  <a:lnTo>
                    <a:pt x="9908" y="122"/>
                  </a:lnTo>
                  <a:lnTo>
                    <a:pt x="9916" y="127"/>
                  </a:lnTo>
                  <a:lnTo>
                    <a:pt x="9923" y="134"/>
                  </a:lnTo>
                  <a:lnTo>
                    <a:pt x="9930" y="141"/>
                  </a:lnTo>
                  <a:lnTo>
                    <a:pt x="9936" y="149"/>
                  </a:lnTo>
                  <a:lnTo>
                    <a:pt x="9940" y="157"/>
                  </a:lnTo>
                  <a:lnTo>
                    <a:pt x="9943" y="166"/>
                  </a:lnTo>
                  <a:lnTo>
                    <a:pt x="9941" y="184"/>
                  </a:lnTo>
                  <a:lnTo>
                    <a:pt x="9940" y="201"/>
                  </a:lnTo>
                  <a:lnTo>
                    <a:pt x="9938" y="218"/>
                  </a:lnTo>
                  <a:lnTo>
                    <a:pt x="9938" y="237"/>
                  </a:lnTo>
                  <a:lnTo>
                    <a:pt x="9938" y="254"/>
                  </a:lnTo>
                  <a:lnTo>
                    <a:pt x="9940" y="273"/>
                  </a:lnTo>
                  <a:lnTo>
                    <a:pt x="9942" y="290"/>
                  </a:lnTo>
                  <a:lnTo>
                    <a:pt x="9946" y="307"/>
                  </a:lnTo>
                  <a:lnTo>
                    <a:pt x="9950" y="328"/>
                  </a:lnTo>
                  <a:lnTo>
                    <a:pt x="9954" y="347"/>
                  </a:lnTo>
                  <a:lnTo>
                    <a:pt x="9960" y="367"/>
                  </a:lnTo>
                  <a:lnTo>
                    <a:pt x="9967" y="385"/>
                  </a:lnTo>
                  <a:lnTo>
                    <a:pt x="9975" y="404"/>
                  </a:lnTo>
                  <a:lnTo>
                    <a:pt x="9985" y="422"/>
                  </a:lnTo>
                  <a:lnTo>
                    <a:pt x="9995" y="440"/>
                  </a:lnTo>
                  <a:lnTo>
                    <a:pt x="10006" y="458"/>
                  </a:lnTo>
                  <a:lnTo>
                    <a:pt x="10017" y="474"/>
                  </a:lnTo>
                  <a:lnTo>
                    <a:pt x="10030" y="491"/>
                  </a:lnTo>
                  <a:lnTo>
                    <a:pt x="10043" y="507"/>
                  </a:lnTo>
                  <a:lnTo>
                    <a:pt x="10057" y="522"/>
                  </a:lnTo>
                  <a:lnTo>
                    <a:pt x="10071" y="537"/>
                  </a:lnTo>
                  <a:lnTo>
                    <a:pt x="10087" y="552"/>
                  </a:lnTo>
                  <a:lnTo>
                    <a:pt x="10102" y="566"/>
                  </a:lnTo>
                  <a:lnTo>
                    <a:pt x="10118" y="579"/>
                  </a:lnTo>
                  <a:lnTo>
                    <a:pt x="10128" y="593"/>
                  </a:lnTo>
                  <a:lnTo>
                    <a:pt x="10135" y="606"/>
                  </a:lnTo>
                  <a:lnTo>
                    <a:pt x="10141" y="620"/>
                  </a:lnTo>
                  <a:lnTo>
                    <a:pt x="10146" y="634"/>
                  </a:lnTo>
                  <a:lnTo>
                    <a:pt x="10149" y="650"/>
                  </a:lnTo>
                  <a:lnTo>
                    <a:pt x="10151" y="665"/>
                  </a:lnTo>
                  <a:lnTo>
                    <a:pt x="10152" y="681"/>
                  </a:lnTo>
                  <a:lnTo>
                    <a:pt x="10152" y="699"/>
                  </a:lnTo>
                  <a:close/>
                  <a:moveTo>
                    <a:pt x="9921" y="1369"/>
                  </a:moveTo>
                  <a:lnTo>
                    <a:pt x="9919" y="1378"/>
                  </a:lnTo>
                  <a:lnTo>
                    <a:pt x="9918" y="1388"/>
                  </a:lnTo>
                  <a:lnTo>
                    <a:pt x="9917" y="1397"/>
                  </a:lnTo>
                  <a:lnTo>
                    <a:pt x="9917" y="1406"/>
                  </a:lnTo>
                  <a:lnTo>
                    <a:pt x="9918" y="1424"/>
                  </a:lnTo>
                  <a:lnTo>
                    <a:pt x="9919" y="1443"/>
                  </a:lnTo>
                  <a:lnTo>
                    <a:pt x="9921" y="1461"/>
                  </a:lnTo>
                  <a:lnTo>
                    <a:pt x="9921" y="1479"/>
                  </a:lnTo>
                  <a:lnTo>
                    <a:pt x="9920" y="1488"/>
                  </a:lnTo>
                  <a:lnTo>
                    <a:pt x="9919" y="1497"/>
                  </a:lnTo>
                  <a:lnTo>
                    <a:pt x="9918" y="1505"/>
                  </a:lnTo>
                  <a:lnTo>
                    <a:pt x="9915" y="1514"/>
                  </a:lnTo>
                  <a:lnTo>
                    <a:pt x="9798" y="1516"/>
                  </a:lnTo>
                  <a:lnTo>
                    <a:pt x="9581" y="1519"/>
                  </a:lnTo>
                  <a:lnTo>
                    <a:pt x="9279" y="1520"/>
                  </a:lnTo>
                  <a:lnTo>
                    <a:pt x="8906" y="1521"/>
                  </a:lnTo>
                  <a:lnTo>
                    <a:pt x="8477" y="1523"/>
                  </a:lnTo>
                  <a:lnTo>
                    <a:pt x="8004" y="1523"/>
                  </a:lnTo>
                  <a:lnTo>
                    <a:pt x="7504" y="1524"/>
                  </a:lnTo>
                  <a:lnTo>
                    <a:pt x="6989" y="1525"/>
                  </a:lnTo>
                  <a:lnTo>
                    <a:pt x="6474" y="1525"/>
                  </a:lnTo>
                  <a:lnTo>
                    <a:pt x="5974" y="1526"/>
                  </a:lnTo>
                  <a:lnTo>
                    <a:pt x="5503" y="1527"/>
                  </a:lnTo>
                  <a:lnTo>
                    <a:pt x="5074" y="1527"/>
                  </a:lnTo>
                  <a:lnTo>
                    <a:pt x="4703" y="1528"/>
                  </a:lnTo>
                  <a:lnTo>
                    <a:pt x="4402" y="1529"/>
                  </a:lnTo>
                  <a:lnTo>
                    <a:pt x="4187" y="1531"/>
                  </a:lnTo>
                  <a:lnTo>
                    <a:pt x="4072" y="1532"/>
                  </a:lnTo>
                  <a:lnTo>
                    <a:pt x="3995" y="1534"/>
                  </a:lnTo>
                  <a:lnTo>
                    <a:pt x="3918" y="1535"/>
                  </a:lnTo>
                  <a:lnTo>
                    <a:pt x="3841" y="1536"/>
                  </a:lnTo>
                  <a:lnTo>
                    <a:pt x="3765" y="1537"/>
                  </a:lnTo>
                  <a:lnTo>
                    <a:pt x="3689" y="1538"/>
                  </a:lnTo>
                  <a:lnTo>
                    <a:pt x="3613" y="1539"/>
                  </a:lnTo>
                  <a:lnTo>
                    <a:pt x="3537" y="1540"/>
                  </a:lnTo>
                  <a:lnTo>
                    <a:pt x="3462" y="1541"/>
                  </a:lnTo>
                  <a:lnTo>
                    <a:pt x="3386" y="1542"/>
                  </a:lnTo>
                  <a:lnTo>
                    <a:pt x="3310" y="1543"/>
                  </a:lnTo>
                  <a:lnTo>
                    <a:pt x="3235" y="1544"/>
                  </a:lnTo>
                  <a:lnTo>
                    <a:pt x="3159" y="1545"/>
                  </a:lnTo>
                  <a:lnTo>
                    <a:pt x="3083" y="1546"/>
                  </a:lnTo>
                  <a:lnTo>
                    <a:pt x="3008" y="1547"/>
                  </a:lnTo>
                  <a:lnTo>
                    <a:pt x="2932" y="1548"/>
                  </a:lnTo>
                  <a:lnTo>
                    <a:pt x="2856" y="1549"/>
                  </a:lnTo>
                  <a:lnTo>
                    <a:pt x="2789" y="1550"/>
                  </a:lnTo>
                  <a:lnTo>
                    <a:pt x="2720" y="1551"/>
                  </a:lnTo>
                  <a:lnTo>
                    <a:pt x="2653" y="1551"/>
                  </a:lnTo>
                  <a:lnTo>
                    <a:pt x="2586" y="1551"/>
                  </a:lnTo>
                  <a:lnTo>
                    <a:pt x="2517" y="1551"/>
                  </a:lnTo>
                  <a:lnTo>
                    <a:pt x="2450" y="1551"/>
                  </a:lnTo>
                  <a:lnTo>
                    <a:pt x="2381" y="1551"/>
                  </a:lnTo>
                  <a:lnTo>
                    <a:pt x="2314" y="1551"/>
                  </a:lnTo>
                  <a:lnTo>
                    <a:pt x="2246" y="1552"/>
                  </a:lnTo>
                  <a:lnTo>
                    <a:pt x="2179" y="1552"/>
                  </a:lnTo>
                  <a:lnTo>
                    <a:pt x="2110" y="1552"/>
                  </a:lnTo>
                  <a:lnTo>
                    <a:pt x="2044" y="1552"/>
                  </a:lnTo>
                  <a:lnTo>
                    <a:pt x="1976" y="1553"/>
                  </a:lnTo>
                  <a:lnTo>
                    <a:pt x="1909" y="1554"/>
                  </a:lnTo>
                  <a:lnTo>
                    <a:pt x="1842" y="1555"/>
                  </a:lnTo>
                  <a:lnTo>
                    <a:pt x="1776" y="1556"/>
                  </a:lnTo>
                  <a:lnTo>
                    <a:pt x="1759" y="1558"/>
                  </a:lnTo>
                  <a:lnTo>
                    <a:pt x="1740" y="1559"/>
                  </a:lnTo>
                  <a:lnTo>
                    <a:pt x="1721" y="1559"/>
                  </a:lnTo>
                  <a:lnTo>
                    <a:pt x="1702" y="1558"/>
                  </a:lnTo>
                  <a:lnTo>
                    <a:pt x="1683" y="1558"/>
                  </a:lnTo>
                  <a:lnTo>
                    <a:pt x="1664" y="1558"/>
                  </a:lnTo>
                  <a:lnTo>
                    <a:pt x="1655" y="1559"/>
                  </a:lnTo>
                  <a:lnTo>
                    <a:pt x="1646" y="1560"/>
                  </a:lnTo>
                  <a:lnTo>
                    <a:pt x="1637" y="1561"/>
                  </a:lnTo>
                  <a:lnTo>
                    <a:pt x="1628" y="1563"/>
                  </a:lnTo>
                  <a:lnTo>
                    <a:pt x="1606" y="1561"/>
                  </a:lnTo>
                  <a:lnTo>
                    <a:pt x="1584" y="1561"/>
                  </a:lnTo>
                  <a:lnTo>
                    <a:pt x="1560" y="1562"/>
                  </a:lnTo>
                  <a:lnTo>
                    <a:pt x="1538" y="1563"/>
                  </a:lnTo>
                  <a:lnTo>
                    <a:pt x="1515" y="1565"/>
                  </a:lnTo>
                  <a:lnTo>
                    <a:pt x="1493" y="1565"/>
                  </a:lnTo>
                  <a:lnTo>
                    <a:pt x="1482" y="1563"/>
                  </a:lnTo>
                  <a:lnTo>
                    <a:pt x="1470" y="1563"/>
                  </a:lnTo>
                  <a:lnTo>
                    <a:pt x="1460" y="1561"/>
                  </a:lnTo>
                  <a:lnTo>
                    <a:pt x="1450" y="1560"/>
                  </a:lnTo>
                  <a:lnTo>
                    <a:pt x="1413" y="1561"/>
                  </a:lnTo>
                  <a:lnTo>
                    <a:pt x="1377" y="1561"/>
                  </a:lnTo>
                  <a:lnTo>
                    <a:pt x="1340" y="1561"/>
                  </a:lnTo>
                  <a:lnTo>
                    <a:pt x="1303" y="1560"/>
                  </a:lnTo>
                  <a:lnTo>
                    <a:pt x="1266" y="1561"/>
                  </a:lnTo>
                  <a:lnTo>
                    <a:pt x="1228" y="1561"/>
                  </a:lnTo>
                  <a:lnTo>
                    <a:pt x="1191" y="1563"/>
                  </a:lnTo>
                  <a:lnTo>
                    <a:pt x="1154" y="1567"/>
                  </a:lnTo>
                  <a:lnTo>
                    <a:pt x="1148" y="1562"/>
                  </a:lnTo>
                  <a:lnTo>
                    <a:pt x="1144" y="1558"/>
                  </a:lnTo>
                  <a:lnTo>
                    <a:pt x="1141" y="1554"/>
                  </a:lnTo>
                  <a:lnTo>
                    <a:pt x="1139" y="1549"/>
                  </a:lnTo>
                  <a:lnTo>
                    <a:pt x="1138" y="1544"/>
                  </a:lnTo>
                  <a:lnTo>
                    <a:pt x="1138" y="1538"/>
                  </a:lnTo>
                  <a:lnTo>
                    <a:pt x="1138" y="1533"/>
                  </a:lnTo>
                  <a:lnTo>
                    <a:pt x="1139" y="1527"/>
                  </a:lnTo>
                  <a:lnTo>
                    <a:pt x="1141" y="1514"/>
                  </a:lnTo>
                  <a:lnTo>
                    <a:pt x="1144" y="1502"/>
                  </a:lnTo>
                  <a:lnTo>
                    <a:pt x="1145" y="1495"/>
                  </a:lnTo>
                  <a:lnTo>
                    <a:pt x="1145" y="1489"/>
                  </a:lnTo>
                  <a:lnTo>
                    <a:pt x="1145" y="1483"/>
                  </a:lnTo>
                  <a:lnTo>
                    <a:pt x="1145" y="1478"/>
                  </a:lnTo>
                  <a:lnTo>
                    <a:pt x="1144" y="1458"/>
                  </a:lnTo>
                  <a:lnTo>
                    <a:pt x="1141" y="1440"/>
                  </a:lnTo>
                  <a:lnTo>
                    <a:pt x="1138" y="1422"/>
                  </a:lnTo>
                  <a:lnTo>
                    <a:pt x="1134" y="1404"/>
                  </a:lnTo>
                  <a:lnTo>
                    <a:pt x="1129" y="1388"/>
                  </a:lnTo>
                  <a:lnTo>
                    <a:pt x="1123" y="1371"/>
                  </a:lnTo>
                  <a:lnTo>
                    <a:pt x="1115" y="1355"/>
                  </a:lnTo>
                  <a:lnTo>
                    <a:pt x="1106" y="1340"/>
                  </a:lnTo>
                  <a:lnTo>
                    <a:pt x="1097" y="1324"/>
                  </a:lnTo>
                  <a:lnTo>
                    <a:pt x="1087" y="1310"/>
                  </a:lnTo>
                  <a:lnTo>
                    <a:pt x="1076" y="1297"/>
                  </a:lnTo>
                  <a:lnTo>
                    <a:pt x="1063" y="1283"/>
                  </a:lnTo>
                  <a:lnTo>
                    <a:pt x="1051" y="1271"/>
                  </a:lnTo>
                  <a:lnTo>
                    <a:pt x="1037" y="1260"/>
                  </a:lnTo>
                  <a:lnTo>
                    <a:pt x="1021" y="1249"/>
                  </a:lnTo>
                  <a:lnTo>
                    <a:pt x="1006" y="1238"/>
                  </a:lnTo>
                  <a:lnTo>
                    <a:pt x="999" y="1234"/>
                  </a:lnTo>
                  <a:lnTo>
                    <a:pt x="993" y="1230"/>
                  </a:lnTo>
                  <a:lnTo>
                    <a:pt x="987" y="1224"/>
                  </a:lnTo>
                  <a:lnTo>
                    <a:pt x="982" y="1219"/>
                  </a:lnTo>
                  <a:lnTo>
                    <a:pt x="977" y="1213"/>
                  </a:lnTo>
                  <a:lnTo>
                    <a:pt x="972" y="1207"/>
                  </a:lnTo>
                  <a:lnTo>
                    <a:pt x="968" y="1200"/>
                  </a:lnTo>
                  <a:lnTo>
                    <a:pt x="965" y="1192"/>
                  </a:lnTo>
                  <a:lnTo>
                    <a:pt x="960" y="1178"/>
                  </a:lnTo>
                  <a:lnTo>
                    <a:pt x="956" y="1163"/>
                  </a:lnTo>
                  <a:lnTo>
                    <a:pt x="955" y="1148"/>
                  </a:lnTo>
                  <a:lnTo>
                    <a:pt x="954" y="1132"/>
                  </a:lnTo>
                  <a:lnTo>
                    <a:pt x="954" y="1125"/>
                  </a:lnTo>
                  <a:lnTo>
                    <a:pt x="955" y="1119"/>
                  </a:lnTo>
                  <a:lnTo>
                    <a:pt x="956" y="1113"/>
                  </a:lnTo>
                  <a:lnTo>
                    <a:pt x="958" y="1107"/>
                  </a:lnTo>
                  <a:lnTo>
                    <a:pt x="961" y="1100"/>
                  </a:lnTo>
                  <a:lnTo>
                    <a:pt x="964" y="1095"/>
                  </a:lnTo>
                  <a:lnTo>
                    <a:pt x="968" y="1090"/>
                  </a:lnTo>
                  <a:lnTo>
                    <a:pt x="972" y="1085"/>
                  </a:lnTo>
                  <a:lnTo>
                    <a:pt x="977" y="1082"/>
                  </a:lnTo>
                  <a:lnTo>
                    <a:pt x="982" y="1080"/>
                  </a:lnTo>
                  <a:lnTo>
                    <a:pt x="987" y="1079"/>
                  </a:lnTo>
                  <a:lnTo>
                    <a:pt x="993" y="1078"/>
                  </a:lnTo>
                  <a:lnTo>
                    <a:pt x="998" y="1079"/>
                  </a:lnTo>
                  <a:lnTo>
                    <a:pt x="1003" y="1080"/>
                  </a:lnTo>
                  <a:lnTo>
                    <a:pt x="1008" y="1082"/>
                  </a:lnTo>
                  <a:lnTo>
                    <a:pt x="1012" y="1085"/>
                  </a:lnTo>
                  <a:lnTo>
                    <a:pt x="1017" y="1090"/>
                  </a:lnTo>
                  <a:lnTo>
                    <a:pt x="1021" y="1096"/>
                  </a:lnTo>
                  <a:lnTo>
                    <a:pt x="1025" y="1103"/>
                  </a:lnTo>
                  <a:lnTo>
                    <a:pt x="1027" y="1109"/>
                  </a:lnTo>
                  <a:lnTo>
                    <a:pt x="1031" y="1121"/>
                  </a:lnTo>
                  <a:lnTo>
                    <a:pt x="1035" y="1134"/>
                  </a:lnTo>
                  <a:lnTo>
                    <a:pt x="1037" y="1140"/>
                  </a:lnTo>
                  <a:lnTo>
                    <a:pt x="1040" y="1146"/>
                  </a:lnTo>
                  <a:lnTo>
                    <a:pt x="1043" y="1152"/>
                  </a:lnTo>
                  <a:lnTo>
                    <a:pt x="1046" y="1158"/>
                  </a:lnTo>
                  <a:lnTo>
                    <a:pt x="1051" y="1162"/>
                  </a:lnTo>
                  <a:lnTo>
                    <a:pt x="1056" y="1167"/>
                  </a:lnTo>
                  <a:lnTo>
                    <a:pt x="1063" y="1170"/>
                  </a:lnTo>
                  <a:lnTo>
                    <a:pt x="1071" y="1173"/>
                  </a:lnTo>
                  <a:lnTo>
                    <a:pt x="1083" y="1177"/>
                  </a:lnTo>
                  <a:lnTo>
                    <a:pt x="1096" y="1179"/>
                  </a:lnTo>
                  <a:lnTo>
                    <a:pt x="1109" y="1181"/>
                  </a:lnTo>
                  <a:lnTo>
                    <a:pt x="1122" y="1181"/>
                  </a:lnTo>
                  <a:lnTo>
                    <a:pt x="1129" y="1181"/>
                  </a:lnTo>
                  <a:lnTo>
                    <a:pt x="1135" y="1179"/>
                  </a:lnTo>
                  <a:lnTo>
                    <a:pt x="1141" y="1178"/>
                  </a:lnTo>
                  <a:lnTo>
                    <a:pt x="1146" y="1175"/>
                  </a:lnTo>
                  <a:lnTo>
                    <a:pt x="1152" y="1172"/>
                  </a:lnTo>
                  <a:lnTo>
                    <a:pt x="1157" y="1168"/>
                  </a:lnTo>
                  <a:lnTo>
                    <a:pt x="1162" y="1163"/>
                  </a:lnTo>
                  <a:lnTo>
                    <a:pt x="1167" y="1157"/>
                  </a:lnTo>
                  <a:lnTo>
                    <a:pt x="1175" y="1149"/>
                  </a:lnTo>
                  <a:lnTo>
                    <a:pt x="1181" y="1139"/>
                  </a:lnTo>
                  <a:lnTo>
                    <a:pt x="1187" y="1129"/>
                  </a:lnTo>
                  <a:lnTo>
                    <a:pt x="1191" y="1119"/>
                  </a:lnTo>
                  <a:lnTo>
                    <a:pt x="1194" y="1108"/>
                  </a:lnTo>
                  <a:lnTo>
                    <a:pt x="1197" y="1096"/>
                  </a:lnTo>
                  <a:lnTo>
                    <a:pt x="1198" y="1084"/>
                  </a:lnTo>
                  <a:lnTo>
                    <a:pt x="1199" y="1073"/>
                  </a:lnTo>
                  <a:lnTo>
                    <a:pt x="1199" y="1061"/>
                  </a:lnTo>
                  <a:lnTo>
                    <a:pt x="1198" y="1048"/>
                  </a:lnTo>
                  <a:lnTo>
                    <a:pt x="1197" y="1036"/>
                  </a:lnTo>
                  <a:lnTo>
                    <a:pt x="1195" y="1025"/>
                  </a:lnTo>
                  <a:lnTo>
                    <a:pt x="1192" y="1014"/>
                  </a:lnTo>
                  <a:lnTo>
                    <a:pt x="1189" y="1002"/>
                  </a:lnTo>
                  <a:lnTo>
                    <a:pt x="1186" y="991"/>
                  </a:lnTo>
                  <a:lnTo>
                    <a:pt x="1182" y="982"/>
                  </a:lnTo>
                  <a:lnTo>
                    <a:pt x="1180" y="976"/>
                  </a:lnTo>
                  <a:lnTo>
                    <a:pt x="1177" y="971"/>
                  </a:lnTo>
                  <a:lnTo>
                    <a:pt x="1174" y="966"/>
                  </a:lnTo>
                  <a:lnTo>
                    <a:pt x="1170" y="961"/>
                  </a:lnTo>
                  <a:lnTo>
                    <a:pt x="1163" y="952"/>
                  </a:lnTo>
                  <a:lnTo>
                    <a:pt x="1154" y="944"/>
                  </a:lnTo>
                  <a:lnTo>
                    <a:pt x="1147" y="936"/>
                  </a:lnTo>
                  <a:lnTo>
                    <a:pt x="1141" y="927"/>
                  </a:lnTo>
                  <a:lnTo>
                    <a:pt x="1139" y="922"/>
                  </a:lnTo>
                  <a:lnTo>
                    <a:pt x="1138" y="917"/>
                  </a:lnTo>
                  <a:lnTo>
                    <a:pt x="1138" y="911"/>
                  </a:lnTo>
                  <a:lnTo>
                    <a:pt x="1139" y="905"/>
                  </a:lnTo>
                  <a:lnTo>
                    <a:pt x="1150" y="887"/>
                  </a:lnTo>
                  <a:lnTo>
                    <a:pt x="1162" y="868"/>
                  </a:lnTo>
                  <a:lnTo>
                    <a:pt x="1171" y="849"/>
                  </a:lnTo>
                  <a:lnTo>
                    <a:pt x="1178" y="830"/>
                  </a:lnTo>
                  <a:lnTo>
                    <a:pt x="1180" y="819"/>
                  </a:lnTo>
                  <a:lnTo>
                    <a:pt x="1182" y="809"/>
                  </a:lnTo>
                  <a:lnTo>
                    <a:pt x="1184" y="799"/>
                  </a:lnTo>
                  <a:lnTo>
                    <a:pt x="1185" y="789"/>
                  </a:lnTo>
                  <a:lnTo>
                    <a:pt x="1185" y="779"/>
                  </a:lnTo>
                  <a:lnTo>
                    <a:pt x="1185" y="768"/>
                  </a:lnTo>
                  <a:lnTo>
                    <a:pt x="1184" y="758"/>
                  </a:lnTo>
                  <a:lnTo>
                    <a:pt x="1182" y="748"/>
                  </a:lnTo>
                  <a:lnTo>
                    <a:pt x="1178" y="732"/>
                  </a:lnTo>
                  <a:lnTo>
                    <a:pt x="1174" y="715"/>
                  </a:lnTo>
                  <a:lnTo>
                    <a:pt x="1169" y="700"/>
                  </a:lnTo>
                  <a:lnTo>
                    <a:pt x="1163" y="685"/>
                  </a:lnTo>
                  <a:lnTo>
                    <a:pt x="1158" y="677"/>
                  </a:lnTo>
                  <a:lnTo>
                    <a:pt x="1154" y="670"/>
                  </a:lnTo>
                  <a:lnTo>
                    <a:pt x="1149" y="664"/>
                  </a:lnTo>
                  <a:lnTo>
                    <a:pt x="1144" y="658"/>
                  </a:lnTo>
                  <a:lnTo>
                    <a:pt x="1138" y="652"/>
                  </a:lnTo>
                  <a:lnTo>
                    <a:pt x="1132" y="647"/>
                  </a:lnTo>
                  <a:lnTo>
                    <a:pt x="1125" y="642"/>
                  </a:lnTo>
                  <a:lnTo>
                    <a:pt x="1117" y="637"/>
                  </a:lnTo>
                  <a:lnTo>
                    <a:pt x="1098" y="634"/>
                  </a:lnTo>
                  <a:lnTo>
                    <a:pt x="1078" y="632"/>
                  </a:lnTo>
                  <a:lnTo>
                    <a:pt x="1069" y="632"/>
                  </a:lnTo>
                  <a:lnTo>
                    <a:pt x="1057" y="632"/>
                  </a:lnTo>
                  <a:lnTo>
                    <a:pt x="1047" y="634"/>
                  </a:lnTo>
                  <a:lnTo>
                    <a:pt x="1037" y="639"/>
                  </a:lnTo>
                  <a:lnTo>
                    <a:pt x="1025" y="649"/>
                  </a:lnTo>
                  <a:lnTo>
                    <a:pt x="1011" y="658"/>
                  </a:lnTo>
                  <a:lnTo>
                    <a:pt x="1005" y="664"/>
                  </a:lnTo>
                  <a:lnTo>
                    <a:pt x="1001" y="669"/>
                  </a:lnTo>
                  <a:lnTo>
                    <a:pt x="999" y="673"/>
                  </a:lnTo>
                  <a:lnTo>
                    <a:pt x="998" y="676"/>
                  </a:lnTo>
                  <a:lnTo>
                    <a:pt x="997" y="680"/>
                  </a:lnTo>
                  <a:lnTo>
                    <a:pt x="997" y="686"/>
                  </a:lnTo>
                  <a:lnTo>
                    <a:pt x="999" y="694"/>
                  </a:lnTo>
                  <a:lnTo>
                    <a:pt x="999" y="702"/>
                  </a:lnTo>
                  <a:lnTo>
                    <a:pt x="999" y="710"/>
                  </a:lnTo>
                  <a:lnTo>
                    <a:pt x="998" y="718"/>
                  </a:lnTo>
                  <a:lnTo>
                    <a:pt x="996" y="726"/>
                  </a:lnTo>
                  <a:lnTo>
                    <a:pt x="993" y="735"/>
                  </a:lnTo>
                  <a:lnTo>
                    <a:pt x="989" y="743"/>
                  </a:lnTo>
                  <a:lnTo>
                    <a:pt x="985" y="750"/>
                  </a:lnTo>
                  <a:lnTo>
                    <a:pt x="979" y="754"/>
                  </a:lnTo>
                  <a:lnTo>
                    <a:pt x="972" y="758"/>
                  </a:lnTo>
                  <a:lnTo>
                    <a:pt x="965" y="761"/>
                  </a:lnTo>
                  <a:lnTo>
                    <a:pt x="958" y="763"/>
                  </a:lnTo>
                  <a:lnTo>
                    <a:pt x="952" y="764"/>
                  </a:lnTo>
                  <a:lnTo>
                    <a:pt x="945" y="764"/>
                  </a:lnTo>
                  <a:lnTo>
                    <a:pt x="939" y="762"/>
                  </a:lnTo>
                  <a:lnTo>
                    <a:pt x="933" y="760"/>
                  </a:lnTo>
                  <a:lnTo>
                    <a:pt x="927" y="751"/>
                  </a:lnTo>
                  <a:lnTo>
                    <a:pt x="923" y="743"/>
                  </a:lnTo>
                  <a:lnTo>
                    <a:pt x="921" y="734"/>
                  </a:lnTo>
                  <a:lnTo>
                    <a:pt x="919" y="723"/>
                  </a:lnTo>
                  <a:lnTo>
                    <a:pt x="919" y="714"/>
                  </a:lnTo>
                  <a:lnTo>
                    <a:pt x="920" y="704"/>
                  </a:lnTo>
                  <a:lnTo>
                    <a:pt x="921" y="694"/>
                  </a:lnTo>
                  <a:lnTo>
                    <a:pt x="923" y="682"/>
                  </a:lnTo>
                  <a:lnTo>
                    <a:pt x="934" y="663"/>
                  </a:lnTo>
                  <a:lnTo>
                    <a:pt x="946" y="645"/>
                  </a:lnTo>
                  <a:lnTo>
                    <a:pt x="959" y="626"/>
                  </a:lnTo>
                  <a:lnTo>
                    <a:pt x="973" y="609"/>
                  </a:lnTo>
                  <a:lnTo>
                    <a:pt x="1003" y="576"/>
                  </a:lnTo>
                  <a:lnTo>
                    <a:pt x="1034" y="543"/>
                  </a:lnTo>
                  <a:lnTo>
                    <a:pt x="1049" y="527"/>
                  </a:lnTo>
                  <a:lnTo>
                    <a:pt x="1063" y="510"/>
                  </a:lnTo>
                  <a:lnTo>
                    <a:pt x="1078" y="492"/>
                  </a:lnTo>
                  <a:lnTo>
                    <a:pt x="1090" y="475"/>
                  </a:lnTo>
                  <a:lnTo>
                    <a:pt x="1102" y="457"/>
                  </a:lnTo>
                  <a:lnTo>
                    <a:pt x="1111" y="437"/>
                  </a:lnTo>
                  <a:lnTo>
                    <a:pt x="1117" y="427"/>
                  </a:lnTo>
                  <a:lnTo>
                    <a:pt x="1120" y="416"/>
                  </a:lnTo>
                  <a:lnTo>
                    <a:pt x="1124" y="405"/>
                  </a:lnTo>
                  <a:lnTo>
                    <a:pt x="1127" y="394"/>
                  </a:lnTo>
                  <a:lnTo>
                    <a:pt x="1132" y="377"/>
                  </a:lnTo>
                  <a:lnTo>
                    <a:pt x="1136" y="358"/>
                  </a:lnTo>
                  <a:lnTo>
                    <a:pt x="1139" y="340"/>
                  </a:lnTo>
                  <a:lnTo>
                    <a:pt x="1140" y="322"/>
                  </a:lnTo>
                  <a:lnTo>
                    <a:pt x="1139" y="303"/>
                  </a:lnTo>
                  <a:lnTo>
                    <a:pt x="1138" y="285"/>
                  </a:lnTo>
                  <a:lnTo>
                    <a:pt x="1136" y="268"/>
                  </a:lnTo>
                  <a:lnTo>
                    <a:pt x="1133" y="249"/>
                  </a:lnTo>
                  <a:lnTo>
                    <a:pt x="1138" y="244"/>
                  </a:lnTo>
                  <a:lnTo>
                    <a:pt x="1144" y="240"/>
                  </a:lnTo>
                  <a:lnTo>
                    <a:pt x="1151" y="237"/>
                  </a:lnTo>
                  <a:lnTo>
                    <a:pt x="1157" y="235"/>
                  </a:lnTo>
                  <a:lnTo>
                    <a:pt x="1165" y="234"/>
                  </a:lnTo>
                  <a:lnTo>
                    <a:pt x="1173" y="234"/>
                  </a:lnTo>
                  <a:lnTo>
                    <a:pt x="1180" y="235"/>
                  </a:lnTo>
                  <a:lnTo>
                    <a:pt x="1188" y="237"/>
                  </a:lnTo>
                  <a:lnTo>
                    <a:pt x="1252" y="234"/>
                  </a:lnTo>
                  <a:lnTo>
                    <a:pt x="1314" y="232"/>
                  </a:lnTo>
                  <a:lnTo>
                    <a:pt x="1375" y="232"/>
                  </a:lnTo>
                  <a:lnTo>
                    <a:pt x="1437" y="232"/>
                  </a:lnTo>
                  <a:lnTo>
                    <a:pt x="1496" y="233"/>
                  </a:lnTo>
                  <a:lnTo>
                    <a:pt x="1556" y="233"/>
                  </a:lnTo>
                  <a:lnTo>
                    <a:pt x="1616" y="231"/>
                  </a:lnTo>
                  <a:lnTo>
                    <a:pt x="1677" y="228"/>
                  </a:lnTo>
                  <a:lnTo>
                    <a:pt x="1754" y="227"/>
                  </a:lnTo>
                  <a:lnTo>
                    <a:pt x="1831" y="226"/>
                  </a:lnTo>
                  <a:lnTo>
                    <a:pt x="1908" y="225"/>
                  </a:lnTo>
                  <a:lnTo>
                    <a:pt x="1985" y="224"/>
                  </a:lnTo>
                  <a:lnTo>
                    <a:pt x="2062" y="223"/>
                  </a:lnTo>
                  <a:lnTo>
                    <a:pt x="2140" y="222"/>
                  </a:lnTo>
                  <a:lnTo>
                    <a:pt x="2218" y="220"/>
                  </a:lnTo>
                  <a:lnTo>
                    <a:pt x="2294" y="219"/>
                  </a:lnTo>
                  <a:lnTo>
                    <a:pt x="2372" y="217"/>
                  </a:lnTo>
                  <a:lnTo>
                    <a:pt x="2449" y="216"/>
                  </a:lnTo>
                  <a:lnTo>
                    <a:pt x="2526" y="215"/>
                  </a:lnTo>
                  <a:lnTo>
                    <a:pt x="2604" y="214"/>
                  </a:lnTo>
                  <a:lnTo>
                    <a:pt x="2681" y="213"/>
                  </a:lnTo>
                  <a:lnTo>
                    <a:pt x="2757" y="212"/>
                  </a:lnTo>
                  <a:lnTo>
                    <a:pt x="2835" y="211"/>
                  </a:lnTo>
                  <a:lnTo>
                    <a:pt x="2912" y="210"/>
                  </a:lnTo>
                  <a:lnTo>
                    <a:pt x="2981" y="209"/>
                  </a:lnTo>
                  <a:lnTo>
                    <a:pt x="3052" y="208"/>
                  </a:lnTo>
                  <a:lnTo>
                    <a:pt x="3124" y="209"/>
                  </a:lnTo>
                  <a:lnTo>
                    <a:pt x="3197" y="209"/>
                  </a:lnTo>
                  <a:lnTo>
                    <a:pt x="3270" y="210"/>
                  </a:lnTo>
                  <a:lnTo>
                    <a:pt x="3343" y="210"/>
                  </a:lnTo>
                  <a:lnTo>
                    <a:pt x="3416" y="209"/>
                  </a:lnTo>
                  <a:lnTo>
                    <a:pt x="3487" y="206"/>
                  </a:lnTo>
                  <a:lnTo>
                    <a:pt x="3635" y="205"/>
                  </a:lnTo>
                  <a:lnTo>
                    <a:pt x="3883" y="204"/>
                  </a:lnTo>
                  <a:lnTo>
                    <a:pt x="4213" y="203"/>
                  </a:lnTo>
                  <a:lnTo>
                    <a:pt x="4615" y="201"/>
                  </a:lnTo>
                  <a:lnTo>
                    <a:pt x="5072" y="200"/>
                  </a:lnTo>
                  <a:lnTo>
                    <a:pt x="5572" y="199"/>
                  </a:lnTo>
                  <a:lnTo>
                    <a:pt x="6098" y="197"/>
                  </a:lnTo>
                  <a:lnTo>
                    <a:pt x="6640" y="196"/>
                  </a:lnTo>
                  <a:lnTo>
                    <a:pt x="7181" y="194"/>
                  </a:lnTo>
                  <a:lnTo>
                    <a:pt x="7708" y="193"/>
                  </a:lnTo>
                  <a:lnTo>
                    <a:pt x="8206" y="191"/>
                  </a:lnTo>
                  <a:lnTo>
                    <a:pt x="8663" y="190"/>
                  </a:lnTo>
                  <a:lnTo>
                    <a:pt x="9063" y="188"/>
                  </a:lnTo>
                  <a:lnTo>
                    <a:pt x="9392" y="187"/>
                  </a:lnTo>
                  <a:lnTo>
                    <a:pt x="9637" y="185"/>
                  </a:lnTo>
                  <a:lnTo>
                    <a:pt x="9783" y="183"/>
                  </a:lnTo>
                  <a:lnTo>
                    <a:pt x="9795" y="185"/>
                  </a:lnTo>
                  <a:lnTo>
                    <a:pt x="9809" y="186"/>
                  </a:lnTo>
                  <a:lnTo>
                    <a:pt x="9822" y="185"/>
                  </a:lnTo>
                  <a:lnTo>
                    <a:pt x="9836" y="184"/>
                  </a:lnTo>
                  <a:lnTo>
                    <a:pt x="9844" y="184"/>
                  </a:lnTo>
                  <a:lnTo>
                    <a:pt x="9850" y="184"/>
                  </a:lnTo>
                  <a:lnTo>
                    <a:pt x="9856" y="185"/>
                  </a:lnTo>
                  <a:lnTo>
                    <a:pt x="9861" y="186"/>
                  </a:lnTo>
                  <a:lnTo>
                    <a:pt x="9866" y="188"/>
                  </a:lnTo>
                  <a:lnTo>
                    <a:pt x="9871" y="191"/>
                  </a:lnTo>
                  <a:lnTo>
                    <a:pt x="9875" y="195"/>
                  </a:lnTo>
                  <a:lnTo>
                    <a:pt x="9878" y="200"/>
                  </a:lnTo>
                  <a:lnTo>
                    <a:pt x="9877" y="223"/>
                  </a:lnTo>
                  <a:lnTo>
                    <a:pt x="9877" y="244"/>
                  </a:lnTo>
                  <a:lnTo>
                    <a:pt x="9877" y="265"/>
                  </a:lnTo>
                  <a:lnTo>
                    <a:pt x="9879" y="287"/>
                  </a:lnTo>
                  <a:lnTo>
                    <a:pt x="9881" y="307"/>
                  </a:lnTo>
                  <a:lnTo>
                    <a:pt x="9885" y="328"/>
                  </a:lnTo>
                  <a:lnTo>
                    <a:pt x="9891" y="348"/>
                  </a:lnTo>
                  <a:lnTo>
                    <a:pt x="9897" y="369"/>
                  </a:lnTo>
                  <a:lnTo>
                    <a:pt x="9904" y="388"/>
                  </a:lnTo>
                  <a:lnTo>
                    <a:pt x="9912" y="407"/>
                  </a:lnTo>
                  <a:lnTo>
                    <a:pt x="9921" y="425"/>
                  </a:lnTo>
                  <a:lnTo>
                    <a:pt x="9931" y="443"/>
                  </a:lnTo>
                  <a:lnTo>
                    <a:pt x="9944" y="461"/>
                  </a:lnTo>
                  <a:lnTo>
                    <a:pt x="9956" y="478"/>
                  </a:lnTo>
                  <a:lnTo>
                    <a:pt x="9970" y="494"/>
                  </a:lnTo>
                  <a:lnTo>
                    <a:pt x="9986" y="510"/>
                  </a:lnTo>
                  <a:lnTo>
                    <a:pt x="9994" y="520"/>
                  </a:lnTo>
                  <a:lnTo>
                    <a:pt x="10004" y="530"/>
                  </a:lnTo>
                  <a:lnTo>
                    <a:pt x="10013" y="540"/>
                  </a:lnTo>
                  <a:lnTo>
                    <a:pt x="10024" y="550"/>
                  </a:lnTo>
                  <a:lnTo>
                    <a:pt x="10046" y="570"/>
                  </a:lnTo>
                  <a:lnTo>
                    <a:pt x="10066" y="590"/>
                  </a:lnTo>
                  <a:lnTo>
                    <a:pt x="10076" y="602"/>
                  </a:lnTo>
                  <a:lnTo>
                    <a:pt x="10084" y="613"/>
                  </a:lnTo>
                  <a:lnTo>
                    <a:pt x="10090" y="625"/>
                  </a:lnTo>
                  <a:lnTo>
                    <a:pt x="10094" y="637"/>
                  </a:lnTo>
                  <a:lnTo>
                    <a:pt x="10096" y="644"/>
                  </a:lnTo>
                  <a:lnTo>
                    <a:pt x="10097" y="650"/>
                  </a:lnTo>
                  <a:lnTo>
                    <a:pt x="10097" y="657"/>
                  </a:lnTo>
                  <a:lnTo>
                    <a:pt x="10096" y="664"/>
                  </a:lnTo>
                  <a:lnTo>
                    <a:pt x="10095" y="671"/>
                  </a:lnTo>
                  <a:lnTo>
                    <a:pt x="10094" y="678"/>
                  </a:lnTo>
                  <a:lnTo>
                    <a:pt x="10091" y="686"/>
                  </a:lnTo>
                  <a:lnTo>
                    <a:pt x="10088" y="694"/>
                  </a:lnTo>
                  <a:lnTo>
                    <a:pt x="10083" y="695"/>
                  </a:lnTo>
                  <a:lnTo>
                    <a:pt x="10078" y="697"/>
                  </a:lnTo>
                  <a:lnTo>
                    <a:pt x="10072" y="697"/>
                  </a:lnTo>
                  <a:lnTo>
                    <a:pt x="10068" y="697"/>
                  </a:lnTo>
                  <a:lnTo>
                    <a:pt x="10059" y="695"/>
                  </a:lnTo>
                  <a:lnTo>
                    <a:pt x="10051" y="692"/>
                  </a:lnTo>
                  <a:lnTo>
                    <a:pt x="10043" y="687"/>
                  </a:lnTo>
                  <a:lnTo>
                    <a:pt x="10035" y="681"/>
                  </a:lnTo>
                  <a:lnTo>
                    <a:pt x="10026" y="674"/>
                  </a:lnTo>
                  <a:lnTo>
                    <a:pt x="10019" y="667"/>
                  </a:lnTo>
                  <a:lnTo>
                    <a:pt x="10011" y="660"/>
                  </a:lnTo>
                  <a:lnTo>
                    <a:pt x="10003" y="654"/>
                  </a:lnTo>
                  <a:lnTo>
                    <a:pt x="9995" y="647"/>
                  </a:lnTo>
                  <a:lnTo>
                    <a:pt x="9987" y="642"/>
                  </a:lnTo>
                  <a:lnTo>
                    <a:pt x="9977" y="637"/>
                  </a:lnTo>
                  <a:lnTo>
                    <a:pt x="9967" y="635"/>
                  </a:lnTo>
                  <a:lnTo>
                    <a:pt x="9962" y="634"/>
                  </a:lnTo>
                  <a:lnTo>
                    <a:pt x="9957" y="634"/>
                  </a:lnTo>
                  <a:lnTo>
                    <a:pt x="9952" y="635"/>
                  </a:lnTo>
                  <a:lnTo>
                    <a:pt x="9946" y="636"/>
                  </a:lnTo>
                  <a:lnTo>
                    <a:pt x="9932" y="641"/>
                  </a:lnTo>
                  <a:lnTo>
                    <a:pt x="9920" y="646"/>
                  </a:lnTo>
                  <a:lnTo>
                    <a:pt x="9908" y="652"/>
                  </a:lnTo>
                  <a:lnTo>
                    <a:pt x="9897" y="660"/>
                  </a:lnTo>
                  <a:lnTo>
                    <a:pt x="9893" y="664"/>
                  </a:lnTo>
                  <a:lnTo>
                    <a:pt x="9887" y="668"/>
                  </a:lnTo>
                  <a:lnTo>
                    <a:pt x="9883" y="673"/>
                  </a:lnTo>
                  <a:lnTo>
                    <a:pt x="9879" y="679"/>
                  </a:lnTo>
                  <a:lnTo>
                    <a:pt x="9876" y="685"/>
                  </a:lnTo>
                  <a:lnTo>
                    <a:pt x="9873" y="692"/>
                  </a:lnTo>
                  <a:lnTo>
                    <a:pt x="9871" y="698"/>
                  </a:lnTo>
                  <a:lnTo>
                    <a:pt x="9869" y="705"/>
                  </a:lnTo>
                  <a:lnTo>
                    <a:pt x="9867" y="715"/>
                  </a:lnTo>
                  <a:lnTo>
                    <a:pt x="9865" y="724"/>
                  </a:lnTo>
                  <a:lnTo>
                    <a:pt x="9865" y="735"/>
                  </a:lnTo>
                  <a:lnTo>
                    <a:pt x="9865" y="744"/>
                  </a:lnTo>
                  <a:lnTo>
                    <a:pt x="9866" y="753"/>
                  </a:lnTo>
                  <a:lnTo>
                    <a:pt x="9868" y="762"/>
                  </a:lnTo>
                  <a:lnTo>
                    <a:pt x="9870" y="771"/>
                  </a:lnTo>
                  <a:lnTo>
                    <a:pt x="9873" y="781"/>
                  </a:lnTo>
                  <a:lnTo>
                    <a:pt x="9881" y="797"/>
                  </a:lnTo>
                  <a:lnTo>
                    <a:pt x="9891" y="813"/>
                  </a:lnTo>
                  <a:lnTo>
                    <a:pt x="9901" y="829"/>
                  </a:lnTo>
                  <a:lnTo>
                    <a:pt x="9912" y="843"/>
                  </a:lnTo>
                  <a:lnTo>
                    <a:pt x="9911" y="849"/>
                  </a:lnTo>
                  <a:lnTo>
                    <a:pt x="9910" y="854"/>
                  </a:lnTo>
                  <a:lnTo>
                    <a:pt x="9907" y="859"/>
                  </a:lnTo>
                  <a:lnTo>
                    <a:pt x="9905" y="863"/>
                  </a:lnTo>
                  <a:lnTo>
                    <a:pt x="9898" y="872"/>
                  </a:lnTo>
                  <a:lnTo>
                    <a:pt x="9890" y="880"/>
                  </a:lnTo>
                  <a:lnTo>
                    <a:pt x="9881" y="888"/>
                  </a:lnTo>
                  <a:lnTo>
                    <a:pt x="9874" y="896"/>
                  </a:lnTo>
                  <a:lnTo>
                    <a:pt x="9871" y="900"/>
                  </a:lnTo>
                  <a:lnTo>
                    <a:pt x="9868" y="905"/>
                  </a:lnTo>
                  <a:lnTo>
                    <a:pt x="9865" y="909"/>
                  </a:lnTo>
                  <a:lnTo>
                    <a:pt x="9863" y="914"/>
                  </a:lnTo>
                  <a:lnTo>
                    <a:pt x="9860" y="924"/>
                  </a:lnTo>
                  <a:lnTo>
                    <a:pt x="9857" y="934"/>
                  </a:lnTo>
                  <a:lnTo>
                    <a:pt x="9855" y="943"/>
                  </a:lnTo>
                  <a:lnTo>
                    <a:pt x="9855" y="953"/>
                  </a:lnTo>
                  <a:lnTo>
                    <a:pt x="9855" y="963"/>
                  </a:lnTo>
                  <a:lnTo>
                    <a:pt x="9855" y="973"/>
                  </a:lnTo>
                  <a:lnTo>
                    <a:pt x="9857" y="982"/>
                  </a:lnTo>
                  <a:lnTo>
                    <a:pt x="9859" y="991"/>
                  </a:lnTo>
                  <a:lnTo>
                    <a:pt x="9862" y="1001"/>
                  </a:lnTo>
                  <a:lnTo>
                    <a:pt x="9866" y="1011"/>
                  </a:lnTo>
                  <a:lnTo>
                    <a:pt x="9869" y="1019"/>
                  </a:lnTo>
                  <a:lnTo>
                    <a:pt x="9874" y="1028"/>
                  </a:lnTo>
                  <a:lnTo>
                    <a:pt x="9879" y="1036"/>
                  </a:lnTo>
                  <a:lnTo>
                    <a:pt x="9884" y="1044"/>
                  </a:lnTo>
                  <a:lnTo>
                    <a:pt x="9891" y="1051"/>
                  </a:lnTo>
                  <a:lnTo>
                    <a:pt x="9897" y="1059"/>
                  </a:lnTo>
                  <a:lnTo>
                    <a:pt x="9918" y="1068"/>
                  </a:lnTo>
                  <a:lnTo>
                    <a:pt x="9941" y="1078"/>
                  </a:lnTo>
                  <a:lnTo>
                    <a:pt x="9952" y="1081"/>
                  </a:lnTo>
                  <a:lnTo>
                    <a:pt x="9963" y="1083"/>
                  </a:lnTo>
                  <a:lnTo>
                    <a:pt x="9969" y="1082"/>
                  </a:lnTo>
                  <a:lnTo>
                    <a:pt x="9974" y="1081"/>
                  </a:lnTo>
                  <a:lnTo>
                    <a:pt x="9980" y="1079"/>
                  </a:lnTo>
                  <a:lnTo>
                    <a:pt x="9986" y="1076"/>
                  </a:lnTo>
                  <a:lnTo>
                    <a:pt x="9995" y="1070"/>
                  </a:lnTo>
                  <a:lnTo>
                    <a:pt x="10003" y="1064"/>
                  </a:lnTo>
                  <a:lnTo>
                    <a:pt x="10011" y="1056"/>
                  </a:lnTo>
                  <a:lnTo>
                    <a:pt x="10018" y="1047"/>
                  </a:lnTo>
                  <a:lnTo>
                    <a:pt x="10024" y="1038"/>
                  </a:lnTo>
                  <a:lnTo>
                    <a:pt x="10030" y="1028"/>
                  </a:lnTo>
                  <a:lnTo>
                    <a:pt x="10031" y="1023"/>
                  </a:lnTo>
                  <a:lnTo>
                    <a:pt x="10032" y="1017"/>
                  </a:lnTo>
                  <a:lnTo>
                    <a:pt x="10033" y="1012"/>
                  </a:lnTo>
                  <a:lnTo>
                    <a:pt x="10033" y="1004"/>
                  </a:lnTo>
                  <a:lnTo>
                    <a:pt x="10037" y="1001"/>
                  </a:lnTo>
                  <a:lnTo>
                    <a:pt x="10043" y="998"/>
                  </a:lnTo>
                  <a:lnTo>
                    <a:pt x="10049" y="997"/>
                  </a:lnTo>
                  <a:lnTo>
                    <a:pt x="10056" y="997"/>
                  </a:lnTo>
                  <a:lnTo>
                    <a:pt x="10062" y="998"/>
                  </a:lnTo>
                  <a:lnTo>
                    <a:pt x="10069" y="1000"/>
                  </a:lnTo>
                  <a:lnTo>
                    <a:pt x="10076" y="1003"/>
                  </a:lnTo>
                  <a:lnTo>
                    <a:pt x="10082" y="1007"/>
                  </a:lnTo>
                  <a:lnTo>
                    <a:pt x="10089" y="1016"/>
                  </a:lnTo>
                  <a:lnTo>
                    <a:pt x="10095" y="1025"/>
                  </a:lnTo>
                  <a:lnTo>
                    <a:pt x="10099" y="1035"/>
                  </a:lnTo>
                  <a:lnTo>
                    <a:pt x="10102" y="1045"/>
                  </a:lnTo>
                  <a:lnTo>
                    <a:pt x="10103" y="1056"/>
                  </a:lnTo>
                  <a:lnTo>
                    <a:pt x="10103" y="1066"/>
                  </a:lnTo>
                  <a:lnTo>
                    <a:pt x="10100" y="1077"/>
                  </a:lnTo>
                  <a:lnTo>
                    <a:pt x="10097" y="1087"/>
                  </a:lnTo>
                  <a:lnTo>
                    <a:pt x="10089" y="1104"/>
                  </a:lnTo>
                  <a:lnTo>
                    <a:pt x="10081" y="1119"/>
                  </a:lnTo>
                  <a:lnTo>
                    <a:pt x="10070" y="1133"/>
                  </a:lnTo>
                  <a:lnTo>
                    <a:pt x="10059" y="1148"/>
                  </a:lnTo>
                  <a:lnTo>
                    <a:pt x="10036" y="1174"/>
                  </a:lnTo>
                  <a:lnTo>
                    <a:pt x="10011" y="1200"/>
                  </a:lnTo>
                  <a:lnTo>
                    <a:pt x="9998" y="1213"/>
                  </a:lnTo>
                  <a:lnTo>
                    <a:pt x="9987" y="1226"/>
                  </a:lnTo>
                  <a:lnTo>
                    <a:pt x="9975" y="1239"/>
                  </a:lnTo>
                  <a:lnTo>
                    <a:pt x="9964" y="1253"/>
                  </a:lnTo>
                  <a:lnTo>
                    <a:pt x="9955" y="1268"/>
                  </a:lnTo>
                  <a:lnTo>
                    <a:pt x="9947" y="1283"/>
                  </a:lnTo>
                  <a:lnTo>
                    <a:pt x="9940" y="1300"/>
                  </a:lnTo>
                  <a:lnTo>
                    <a:pt x="9933" y="1317"/>
                  </a:lnTo>
                  <a:lnTo>
                    <a:pt x="9921" y="1369"/>
                  </a:lnTo>
                  <a:close/>
                  <a:moveTo>
                    <a:pt x="9912" y="1231"/>
                  </a:moveTo>
                  <a:lnTo>
                    <a:pt x="9905" y="1243"/>
                  </a:lnTo>
                  <a:lnTo>
                    <a:pt x="9899" y="1254"/>
                  </a:lnTo>
                  <a:lnTo>
                    <a:pt x="9893" y="1266"/>
                  </a:lnTo>
                  <a:lnTo>
                    <a:pt x="9887" y="1277"/>
                  </a:lnTo>
                  <a:lnTo>
                    <a:pt x="9878" y="1303"/>
                  </a:lnTo>
                  <a:lnTo>
                    <a:pt x="9871" y="1328"/>
                  </a:lnTo>
                  <a:lnTo>
                    <a:pt x="9864" y="1355"/>
                  </a:lnTo>
                  <a:lnTo>
                    <a:pt x="9859" y="1382"/>
                  </a:lnTo>
                  <a:lnTo>
                    <a:pt x="9853" y="1408"/>
                  </a:lnTo>
                  <a:lnTo>
                    <a:pt x="9848" y="1435"/>
                  </a:lnTo>
                  <a:lnTo>
                    <a:pt x="9829" y="1450"/>
                  </a:lnTo>
                  <a:lnTo>
                    <a:pt x="9784" y="1452"/>
                  </a:lnTo>
                  <a:lnTo>
                    <a:pt x="9739" y="1453"/>
                  </a:lnTo>
                  <a:lnTo>
                    <a:pt x="9694" y="1454"/>
                  </a:lnTo>
                  <a:lnTo>
                    <a:pt x="9649" y="1455"/>
                  </a:lnTo>
                  <a:lnTo>
                    <a:pt x="9603" y="1456"/>
                  </a:lnTo>
                  <a:lnTo>
                    <a:pt x="9558" y="1456"/>
                  </a:lnTo>
                  <a:lnTo>
                    <a:pt x="9512" y="1457"/>
                  </a:lnTo>
                  <a:lnTo>
                    <a:pt x="9467" y="1457"/>
                  </a:lnTo>
                  <a:lnTo>
                    <a:pt x="9421" y="1457"/>
                  </a:lnTo>
                  <a:lnTo>
                    <a:pt x="9376" y="1457"/>
                  </a:lnTo>
                  <a:lnTo>
                    <a:pt x="9331" y="1457"/>
                  </a:lnTo>
                  <a:lnTo>
                    <a:pt x="9286" y="1458"/>
                  </a:lnTo>
                  <a:lnTo>
                    <a:pt x="9242" y="1458"/>
                  </a:lnTo>
                  <a:lnTo>
                    <a:pt x="9198" y="1458"/>
                  </a:lnTo>
                  <a:lnTo>
                    <a:pt x="9155" y="1458"/>
                  </a:lnTo>
                  <a:lnTo>
                    <a:pt x="9112" y="1459"/>
                  </a:lnTo>
                  <a:lnTo>
                    <a:pt x="3106" y="1473"/>
                  </a:lnTo>
                  <a:lnTo>
                    <a:pt x="2985" y="1475"/>
                  </a:lnTo>
                  <a:lnTo>
                    <a:pt x="1954" y="1480"/>
                  </a:lnTo>
                  <a:lnTo>
                    <a:pt x="1906" y="1480"/>
                  </a:lnTo>
                  <a:lnTo>
                    <a:pt x="1859" y="1480"/>
                  </a:lnTo>
                  <a:lnTo>
                    <a:pt x="1812" y="1480"/>
                  </a:lnTo>
                  <a:lnTo>
                    <a:pt x="1765" y="1481"/>
                  </a:lnTo>
                  <a:lnTo>
                    <a:pt x="1719" y="1482"/>
                  </a:lnTo>
                  <a:lnTo>
                    <a:pt x="1673" y="1483"/>
                  </a:lnTo>
                  <a:lnTo>
                    <a:pt x="1627" y="1484"/>
                  </a:lnTo>
                  <a:lnTo>
                    <a:pt x="1581" y="1485"/>
                  </a:lnTo>
                  <a:lnTo>
                    <a:pt x="1536" y="1486"/>
                  </a:lnTo>
                  <a:lnTo>
                    <a:pt x="1490" y="1487"/>
                  </a:lnTo>
                  <a:lnTo>
                    <a:pt x="1445" y="1488"/>
                  </a:lnTo>
                  <a:lnTo>
                    <a:pt x="1399" y="1489"/>
                  </a:lnTo>
                  <a:lnTo>
                    <a:pt x="1353" y="1489"/>
                  </a:lnTo>
                  <a:lnTo>
                    <a:pt x="1307" y="1489"/>
                  </a:lnTo>
                  <a:lnTo>
                    <a:pt x="1260" y="1489"/>
                  </a:lnTo>
                  <a:lnTo>
                    <a:pt x="1213" y="1489"/>
                  </a:lnTo>
                  <a:lnTo>
                    <a:pt x="1209" y="1484"/>
                  </a:lnTo>
                  <a:lnTo>
                    <a:pt x="1207" y="1480"/>
                  </a:lnTo>
                  <a:lnTo>
                    <a:pt x="1204" y="1475"/>
                  </a:lnTo>
                  <a:lnTo>
                    <a:pt x="1203" y="1469"/>
                  </a:lnTo>
                  <a:lnTo>
                    <a:pt x="1203" y="1458"/>
                  </a:lnTo>
                  <a:lnTo>
                    <a:pt x="1204" y="1447"/>
                  </a:lnTo>
                  <a:lnTo>
                    <a:pt x="1205" y="1436"/>
                  </a:lnTo>
                  <a:lnTo>
                    <a:pt x="1205" y="1424"/>
                  </a:lnTo>
                  <a:lnTo>
                    <a:pt x="1205" y="1419"/>
                  </a:lnTo>
                  <a:lnTo>
                    <a:pt x="1204" y="1413"/>
                  </a:lnTo>
                  <a:lnTo>
                    <a:pt x="1202" y="1408"/>
                  </a:lnTo>
                  <a:lnTo>
                    <a:pt x="1200" y="1403"/>
                  </a:lnTo>
                  <a:lnTo>
                    <a:pt x="1196" y="1384"/>
                  </a:lnTo>
                  <a:lnTo>
                    <a:pt x="1191" y="1364"/>
                  </a:lnTo>
                  <a:lnTo>
                    <a:pt x="1186" y="1346"/>
                  </a:lnTo>
                  <a:lnTo>
                    <a:pt x="1179" y="1327"/>
                  </a:lnTo>
                  <a:lnTo>
                    <a:pt x="1171" y="1310"/>
                  </a:lnTo>
                  <a:lnTo>
                    <a:pt x="1162" y="1294"/>
                  </a:lnTo>
                  <a:lnTo>
                    <a:pt x="1150" y="1277"/>
                  </a:lnTo>
                  <a:lnTo>
                    <a:pt x="1139" y="1262"/>
                  </a:lnTo>
                  <a:lnTo>
                    <a:pt x="1139" y="1257"/>
                  </a:lnTo>
                  <a:lnTo>
                    <a:pt x="1140" y="1253"/>
                  </a:lnTo>
                  <a:lnTo>
                    <a:pt x="1142" y="1249"/>
                  </a:lnTo>
                  <a:lnTo>
                    <a:pt x="1144" y="1246"/>
                  </a:lnTo>
                  <a:lnTo>
                    <a:pt x="1151" y="1242"/>
                  </a:lnTo>
                  <a:lnTo>
                    <a:pt x="1158" y="1238"/>
                  </a:lnTo>
                  <a:lnTo>
                    <a:pt x="1167" y="1235"/>
                  </a:lnTo>
                  <a:lnTo>
                    <a:pt x="1175" y="1232"/>
                  </a:lnTo>
                  <a:lnTo>
                    <a:pt x="1179" y="1230"/>
                  </a:lnTo>
                  <a:lnTo>
                    <a:pt x="1182" y="1228"/>
                  </a:lnTo>
                  <a:lnTo>
                    <a:pt x="1185" y="1225"/>
                  </a:lnTo>
                  <a:lnTo>
                    <a:pt x="1188" y="1221"/>
                  </a:lnTo>
                  <a:lnTo>
                    <a:pt x="1196" y="1215"/>
                  </a:lnTo>
                  <a:lnTo>
                    <a:pt x="1202" y="1208"/>
                  </a:lnTo>
                  <a:lnTo>
                    <a:pt x="1209" y="1201"/>
                  </a:lnTo>
                  <a:lnTo>
                    <a:pt x="1214" y="1192"/>
                  </a:lnTo>
                  <a:lnTo>
                    <a:pt x="1218" y="1184"/>
                  </a:lnTo>
                  <a:lnTo>
                    <a:pt x="1222" y="1176"/>
                  </a:lnTo>
                  <a:lnTo>
                    <a:pt x="1225" y="1168"/>
                  </a:lnTo>
                  <a:lnTo>
                    <a:pt x="1227" y="1160"/>
                  </a:lnTo>
                  <a:lnTo>
                    <a:pt x="1234" y="1124"/>
                  </a:lnTo>
                  <a:lnTo>
                    <a:pt x="1243" y="1088"/>
                  </a:lnTo>
                  <a:lnTo>
                    <a:pt x="1248" y="1084"/>
                  </a:lnTo>
                  <a:lnTo>
                    <a:pt x="1254" y="1081"/>
                  </a:lnTo>
                  <a:lnTo>
                    <a:pt x="1259" y="1079"/>
                  </a:lnTo>
                  <a:lnTo>
                    <a:pt x="1264" y="1077"/>
                  </a:lnTo>
                  <a:lnTo>
                    <a:pt x="1276" y="1075"/>
                  </a:lnTo>
                  <a:lnTo>
                    <a:pt x="1288" y="1075"/>
                  </a:lnTo>
                  <a:lnTo>
                    <a:pt x="1300" y="1075"/>
                  </a:lnTo>
                  <a:lnTo>
                    <a:pt x="1312" y="1074"/>
                  </a:lnTo>
                  <a:lnTo>
                    <a:pt x="1317" y="1073"/>
                  </a:lnTo>
                  <a:lnTo>
                    <a:pt x="1323" y="1071"/>
                  </a:lnTo>
                  <a:lnTo>
                    <a:pt x="1328" y="1069"/>
                  </a:lnTo>
                  <a:lnTo>
                    <a:pt x="1332" y="1066"/>
                  </a:lnTo>
                  <a:lnTo>
                    <a:pt x="1340" y="1068"/>
                  </a:lnTo>
                  <a:lnTo>
                    <a:pt x="1348" y="1068"/>
                  </a:lnTo>
                  <a:lnTo>
                    <a:pt x="1355" y="1068"/>
                  </a:lnTo>
                  <a:lnTo>
                    <a:pt x="1361" y="1067"/>
                  </a:lnTo>
                  <a:lnTo>
                    <a:pt x="1373" y="1062"/>
                  </a:lnTo>
                  <a:lnTo>
                    <a:pt x="1384" y="1056"/>
                  </a:lnTo>
                  <a:lnTo>
                    <a:pt x="1395" y="1048"/>
                  </a:lnTo>
                  <a:lnTo>
                    <a:pt x="1406" y="1042"/>
                  </a:lnTo>
                  <a:lnTo>
                    <a:pt x="1412" y="1039"/>
                  </a:lnTo>
                  <a:lnTo>
                    <a:pt x="1418" y="1037"/>
                  </a:lnTo>
                  <a:lnTo>
                    <a:pt x="1424" y="1035"/>
                  </a:lnTo>
                  <a:lnTo>
                    <a:pt x="1431" y="1034"/>
                  </a:lnTo>
                  <a:lnTo>
                    <a:pt x="1439" y="1030"/>
                  </a:lnTo>
                  <a:lnTo>
                    <a:pt x="1446" y="1025"/>
                  </a:lnTo>
                  <a:lnTo>
                    <a:pt x="1452" y="1020"/>
                  </a:lnTo>
                  <a:lnTo>
                    <a:pt x="1458" y="1014"/>
                  </a:lnTo>
                  <a:lnTo>
                    <a:pt x="1468" y="1001"/>
                  </a:lnTo>
                  <a:lnTo>
                    <a:pt x="1476" y="988"/>
                  </a:lnTo>
                  <a:lnTo>
                    <a:pt x="1492" y="960"/>
                  </a:lnTo>
                  <a:lnTo>
                    <a:pt x="1508" y="932"/>
                  </a:lnTo>
                  <a:lnTo>
                    <a:pt x="1509" y="922"/>
                  </a:lnTo>
                  <a:lnTo>
                    <a:pt x="1509" y="912"/>
                  </a:lnTo>
                  <a:lnTo>
                    <a:pt x="1509" y="902"/>
                  </a:lnTo>
                  <a:lnTo>
                    <a:pt x="1508" y="893"/>
                  </a:lnTo>
                  <a:lnTo>
                    <a:pt x="1507" y="884"/>
                  </a:lnTo>
                  <a:lnTo>
                    <a:pt x="1505" y="875"/>
                  </a:lnTo>
                  <a:lnTo>
                    <a:pt x="1502" y="865"/>
                  </a:lnTo>
                  <a:lnTo>
                    <a:pt x="1499" y="856"/>
                  </a:lnTo>
                  <a:lnTo>
                    <a:pt x="1496" y="847"/>
                  </a:lnTo>
                  <a:lnTo>
                    <a:pt x="1492" y="839"/>
                  </a:lnTo>
                  <a:lnTo>
                    <a:pt x="1487" y="831"/>
                  </a:lnTo>
                  <a:lnTo>
                    <a:pt x="1482" y="821"/>
                  </a:lnTo>
                  <a:lnTo>
                    <a:pt x="1475" y="813"/>
                  </a:lnTo>
                  <a:lnTo>
                    <a:pt x="1469" y="806"/>
                  </a:lnTo>
                  <a:lnTo>
                    <a:pt x="1463" y="798"/>
                  </a:lnTo>
                  <a:lnTo>
                    <a:pt x="1456" y="791"/>
                  </a:lnTo>
                  <a:lnTo>
                    <a:pt x="1438" y="783"/>
                  </a:lnTo>
                  <a:lnTo>
                    <a:pt x="1417" y="774"/>
                  </a:lnTo>
                  <a:lnTo>
                    <a:pt x="1407" y="770"/>
                  </a:lnTo>
                  <a:lnTo>
                    <a:pt x="1396" y="767"/>
                  </a:lnTo>
                  <a:lnTo>
                    <a:pt x="1384" y="764"/>
                  </a:lnTo>
                  <a:lnTo>
                    <a:pt x="1374" y="762"/>
                  </a:lnTo>
                  <a:lnTo>
                    <a:pt x="1363" y="761"/>
                  </a:lnTo>
                  <a:lnTo>
                    <a:pt x="1352" y="761"/>
                  </a:lnTo>
                  <a:lnTo>
                    <a:pt x="1340" y="761"/>
                  </a:lnTo>
                  <a:lnTo>
                    <a:pt x="1329" y="763"/>
                  </a:lnTo>
                  <a:lnTo>
                    <a:pt x="1319" y="766"/>
                  </a:lnTo>
                  <a:lnTo>
                    <a:pt x="1309" y="770"/>
                  </a:lnTo>
                  <a:lnTo>
                    <a:pt x="1299" y="775"/>
                  </a:lnTo>
                  <a:lnTo>
                    <a:pt x="1289" y="784"/>
                  </a:lnTo>
                  <a:lnTo>
                    <a:pt x="1286" y="782"/>
                  </a:lnTo>
                  <a:lnTo>
                    <a:pt x="1283" y="781"/>
                  </a:lnTo>
                  <a:lnTo>
                    <a:pt x="1280" y="780"/>
                  </a:lnTo>
                  <a:lnTo>
                    <a:pt x="1277" y="780"/>
                  </a:lnTo>
                  <a:lnTo>
                    <a:pt x="1271" y="780"/>
                  </a:lnTo>
                  <a:lnTo>
                    <a:pt x="1265" y="781"/>
                  </a:lnTo>
                  <a:lnTo>
                    <a:pt x="1259" y="781"/>
                  </a:lnTo>
                  <a:lnTo>
                    <a:pt x="1254" y="780"/>
                  </a:lnTo>
                  <a:lnTo>
                    <a:pt x="1252" y="778"/>
                  </a:lnTo>
                  <a:lnTo>
                    <a:pt x="1249" y="775"/>
                  </a:lnTo>
                  <a:lnTo>
                    <a:pt x="1247" y="772"/>
                  </a:lnTo>
                  <a:lnTo>
                    <a:pt x="1246" y="768"/>
                  </a:lnTo>
                  <a:lnTo>
                    <a:pt x="1247" y="760"/>
                  </a:lnTo>
                  <a:lnTo>
                    <a:pt x="1247" y="752"/>
                  </a:lnTo>
                  <a:lnTo>
                    <a:pt x="1247" y="744"/>
                  </a:lnTo>
                  <a:lnTo>
                    <a:pt x="1246" y="737"/>
                  </a:lnTo>
                  <a:lnTo>
                    <a:pt x="1243" y="721"/>
                  </a:lnTo>
                  <a:lnTo>
                    <a:pt x="1238" y="708"/>
                  </a:lnTo>
                  <a:lnTo>
                    <a:pt x="1231" y="694"/>
                  </a:lnTo>
                  <a:lnTo>
                    <a:pt x="1223" y="681"/>
                  </a:lnTo>
                  <a:lnTo>
                    <a:pt x="1214" y="669"/>
                  </a:lnTo>
                  <a:lnTo>
                    <a:pt x="1203" y="658"/>
                  </a:lnTo>
                  <a:lnTo>
                    <a:pt x="1192" y="647"/>
                  </a:lnTo>
                  <a:lnTo>
                    <a:pt x="1180" y="636"/>
                  </a:lnTo>
                  <a:lnTo>
                    <a:pt x="1168" y="626"/>
                  </a:lnTo>
                  <a:lnTo>
                    <a:pt x="1154" y="617"/>
                  </a:lnTo>
                  <a:lnTo>
                    <a:pt x="1129" y="599"/>
                  </a:lnTo>
                  <a:lnTo>
                    <a:pt x="1104" y="582"/>
                  </a:lnTo>
                  <a:lnTo>
                    <a:pt x="1102" y="573"/>
                  </a:lnTo>
                  <a:lnTo>
                    <a:pt x="1101" y="565"/>
                  </a:lnTo>
                  <a:lnTo>
                    <a:pt x="1102" y="557"/>
                  </a:lnTo>
                  <a:lnTo>
                    <a:pt x="1104" y="550"/>
                  </a:lnTo>
                  <a:lnTo>
                    <a:pt x="1107" y="542"/>
                  </a:lnTo>
                  <a:lnTo>
                    <a:pt x="1111" y="536"/>
                  </a:lnTo>
                  <a:lnTo>
                    <a:pt x="1116" y="529"/>
                  </a:lnTo>
                  <a:lnTo>
                    <a:pt x="1122" y="523"/>
                  </a:lnTo>
                  <a:lnTo>
                    <a:pt x="1133" y="511"/>
                  </a:lnTo>
                  <a:lnTo>
                    <a:pt x="1145" y="498"/>
                  </a:lnTo>
                  <a:lnTo>
                    <a:pt x="1150" y="491"/>
                  </a:lnTo>
                  <a:lnTo>
                    <a:pt x="1155" y="485"/>
                  </a:lnTo>
                  <a:lnTo>
                    <a:pt x="1159" y="478"/>
                  </a:lnTo>
                  <a:lnTo>
                    <a:pt x="1164" y="471"/>
                  </a:lnTo>
                  <a:lnTo>
                    <a:pt x="1171" y="449"/>
                  </a:lnTo>
                  <a:lnTo>
                    <a:pt x="1178" y="429"/>
                  </a:lnTo>
                  <a:lnTo>
                    <a:pt x="1184" y="408"/>
                  </a:lnTo>
                  <a:lnTo>
                    <a:pt x="1189" y="387"/>
                  </a:lnTo>
                  <a:lnTo>
                    <a:pt x="1193" y="365"/>
                  </a:lnTo>
                  <a:lnTo>
                    <a:pt x="1196" y="343"/>
                  </a:lnTo>
                  <a:lnTo>
                    <a:pt x="1197" y="321"/>
                  </a:lnTo>
                  <a:lnTo>
                    <a:pt x="1197" y="298"/>
                  </a:lnTo>
                  <a:lnTo>
                    <a:pt x="1199" y="294"/>
                  </a:lnTo>
                  <a:lnTo>
                    <a:pt x="1201" y="291"/>
                  </a:lnTo>
                  <a:lnTo>
                    <a:pt x="1204" y="289"/>
                  </a:lnTo>
                  <a:lnTo>
                    <a:pt x="1208" y="286"/>
                  </a:lnTo>
                  <a:lnTo>
                    <a:pt x="1214" y="284"/>
                  </a:lnTo>
                  <a:lnTo>
                    <a:pt x="1221" y="282"/>
                  </a:lnTo>
                  <a:lnTo>
                    <a:pt x="1237" y="280"/>
                  </a:lnTo>
                  <a:lnTo>
                    <a:pt x="1253" y="279"/>
                  </a:lnTo>
                  <a:lnTo>
                    <a:pt x="1283" y="282"/>
                  </a:lnTo>
                  <a:lnTo>
                    <a:pt x="1314" y="284"/>
                  </a:lnTo>
                  <a:lnTo>
                    <a:pt x="1344" y="285"/>
                  </a:lnTo>
                  <a:lnTo>
                    <a:pt x="1374" y="286"/>
                  </a:lnTo>
                  <a:lnTo>
                    <a:pt x="1432" y="286"/>
                  </a:lnTo>
                  <a:lnTo>
                    <a:pt x="1491" y="284"/>
                  </a:lnTo>
                  <a:lnTo>
                    <a:pt x="1549" y="283"/>
                  </a:lnTo>
                  <a:lnTo>
                    <a:pt x="1607" y="281"/>
                  </a:lnTo>
                  <a:lnTo>
                    <a:pt x="1667" y="281"/>
                  </a:lnTo>
                  <a:lnTo>
                    <a:pt x="1727" y="283"/>
                  </a:lnTo>
                  <a:lnTo>
                    <a:pt x="1768" y="282"/>
                  </a:lnTo>
                  <a:lnTo>
                    <a:pt x="1809" y="281"/>
                  </a:lnTo>
                  <a:lnTo>
                    <a:pt x="1851" y="279"/>
                  </a:lnTo>
                  <a:lnTo>
                    <a:pt x="1890" y="277"/>
                  </a:lnTo>
                  <a:lnTo>
                    <a:pt x="1931" y="276"/>
                  </a:lnTo>
                  <a:lnTo>
                    <a:pt x="1972" y="276"/>
                  </a:lnTo>
                  <a:lnTo>
                    <a:pt x="2012" y="277"/>
                  </a:lnTo>
                  <a:lnTo>
                    <a:pt x="2053" y="279"/>
                  </a:lnTo>
                  <a:lnTo>
                    <a:pt x="2130" y="277"/>
                  </a:lnTo>
                  <a:lnTo>
                    <a:pt x="2207" y="276"/>
                  </a:lnTo>
                  <a:lnTo>
                    <a:pt x="2284" y="274"/>
                  </a:lnTo>
                  <a:lnTo>
                    <a:pt x="2361" y="273"/>
                  </a:lnTo>
                  <a:lnTo>
                    <a:pt x="2437" y="273"/>
                  </a:lnTo>
                  <a:lnTo>
                    <a:pt x="2514" y="272"/>
                  </a:lnTo>
                  <a:lnTo>
                    <a:pt x="2591" y="271"/>
                  </a:lnTo>
                  <a:lnTo>
                    <a:pt x="2667" y="271"/>
                  </a:lnTo>
                  <a:lnTo>
                    <a:pt x="2744" y="270"/>
                  </a:lnTo>
                  <a:lnTo>
                    <a:pt x="2821" y="270"/>
                  </a:lnTo>
                  <a:lnTo>
                    <a:pt x="2897" y="269"/>
                  </a:lnTo>
                  <a:lnTo>
                    <a:pt x="2974" y="269"/>
                  </a:lnTo>
                  <a:lnTo>
                    <a:pt x="3052" y="268"/>
                  </a:lnTo>
                  <a:lnTo>
                    <a:pt x="3128" y="266"/>
                  </a:lnTo>
                  <a:lnTo>
                    <a:pt x="3206" y="265"/>
                  </a:lnTo>
                  <a:lnTo>
                    <a:pt x="3284" y="264"/>
                  </a:lnTo>
                  <a:lnTo>
                    <a:pt x="3333" y="261"/>
                  </a:lnTo>
                  <a:lnTo>
                    <a:pt x="3381" y="260"/>
                  </a:lnTo>
                  <a:lnTo>
                    <a:pt x="3430" y="260"/>
                  </a:lnTo>
                  <a:lnTo>
                    <a:pt x="3479" y="261"/>
                  </a:lnTo>
                  <a:lnTo>
                    <a:pt x="3528" y="262"/>
                  </a:lnTo>
                  <a:lnTo>
                    <a:pt x="3577" y="262"/>
                  </a:lnTo>
                  <a:lnTo>
                    <a:pt x="3603" y="261"/>
                  </a:lnTo>
                  <a:lnTo>
                    <a:pt x="3627" y="260"/>
                  </a:lnTo>
                  <a:lnTo>
                    <a:pt x="3653" y="258"/>
                  </a:lnTo>
                  <a:lnTo>
                    <a:pt x="3678" y="256"/>
                  </a:lnTo>
                  <a:lnTo>
                    <a:pt x="3689" y="258"/>
                  </a:lnTo>
                  <a:lnTo>
                    <a:pt x="3699" y="259"/>
                  </a:lnTo>
                  <a:lnTo>
                    <a:pt x="3709" y="260"/>
                  </a:lnTo>
                  <a:lnTo>
                    <a:pt x="3720" y="260"/>
                  </a:lnTo>
                  <a:lnTo>
                    <a:pt x="3742" y="260"/>
                  </a:lnTo>
                  <a:lnTo>
                    <a:pt x="3763" y="259"/>
                  </a:lnTo>
                  <a:lnTo>
                    <a:pt x="3785" y="257"/>
                  </a:lnTo>
                  <a:lnTo>
                    <a:pt x="3806" y="255"/>
                  </a:lnTo>
                  <a:lnTo>
                    <a:pt x="3829" y="254"/>
                  </a:lnTo>
                  <a:lnTo>
                    <a:pt x="3850" y="254"/>
                  </a:lnTo>
                  <a:lnTo>
                    <a:pt x="3948" y="254"/>
                  </a:lnTo>
                  <a:lnTo>
                    <a:pt x="4145" y="254"/>
                  </a:lnTo>
                  <a:lnTo>
                    <a:pt x="4428" y="254"/>
                  </a:lnTo>
                  <a:lnTo>
                    <a:pt x="4781" y="254"/>
                  </a:lnTo>
                  <a:lnTo>
                    <a:pt x="5191" y="253"/>
                  </a:lnTo>
                  <a:lnTo>
                    <a:pt x="5643" y="253"/>
                  </a:lnTo>
                  <a:lnTo>
                    <a:pt x="6125" y="252"/>
                  </a:lnTo>
                  <a:lnTo>
                    <a:pt x="6619" y="251"/>
                  </a:lnTo>
                  <a:lnTo>
                    <a:pt x="7114" y="251"/>
                  </a:lnTo>
                  <a:lnTo>
                    <a:pt x="7596" y="250"/>
                  </a:lnTo>
                  <a:lnTo>
                    <a:pt x="8048" y="249"/>
                  </a:lnTo>
                  <a:lnTo>
                    <a:pt x="8459" y="249"/>
                  </a:lnTo>
                  <a:lnTo>
                    <a:pt x="8813" y="248"/>
                  </a:lnTo>
                  <a:lnTo>
                    <a:pt x="9096" y="247"/>
                  </a:lnTo>
                  <a:lnTo>
                    <a:pt x="9296" y="247"/>
                  </a:lnTo>
                  <a:lnTo>
                    <a:pt x="9395" y="246"/>
                  </a:lnTo>
                  <a:lnTo>
                    <a:pt x="9434" y="247"/>
                  </a:lnTo>
                  <a:lnTo>
                    <a:pt x="9474" y="247"/>
                  </a:lnTo>
                  <a:lnTo>
                    <a:pt x="9515" y="246"/>
                  </a:lnTo>
                  <a:lnTo>
                    <a:pt x="9556" y="245"/>
                  </a:lnTo>
                  <a:lnTo>
                    <a:pt x="9597" y="243"/>
                  </a:lnTo>
                  <a:lnTo>
                    <a:pt x="9638" y="243"/>
                  </a:lnTo>
                  <a:lnTo>
                    <a:pt x="9677" y="243"/>
                  </a:lnTo>
                  <a:lnTo>
                    <a:pt x="9715" y="245"/>
                  </a:lnTo>
                  <a:lnTo>
                    <a:pt x="9735" y="244"/>
                  </a:lnTo>
                  <a:lnTo>
                    <a:pt x="9754" y="243"/>
                  </a:lnTo>
                  <a:lnTo>
                    <a:pt x="9772" y="243"/>
                  </a:lnTo>
                  <a:lnTo>
                    <a:pt x="9792" y="242"/>
                  </a:lnTo>
                  <a:lnTo>
                    <a:pt x="9800" y="251"/>
                  </a:lnTo>
                  <a:lnTo>
                    <a:pt x="9806" y="261"/>
                  </a:lnTo>
                  <a:lnTo>
                    <a:pt x="9811" y="274"/>
                  </a:lnTo>
                  <a:lnTo>
                    <a:pt x="9815" y="286"/>
                  </a:lnTo>
                  <a:lnTo>
                    <a:pt x="9822" y="310"/>
                  </a:lnTo>
                  <a:lnTo>
                    <a:pt x="9829" y="336"/>
                  </a:lnTo>
                  <a:lnTo>
                    <a:pt x="9832" y="350"/>
                  </a:lnTo>
                  <a:lnTo>
                    <a:pt x="9836" y="364"/>
                  </a:lnTo>
                  <a:lnTo>
                    <a:pt x="9841" y="377"/>
                  </a:lnTo>
                  <a:lnTo>
                    <a:pt x="9847" y="389"/>
                  </a:lnTo>
                  <a:lnTo>
                    <a:pt x="9860" y="415"/>
                  </a:lnTo>
                  <a:lnTo>
                    <a:pt x="9874" y="439"/>
                  </a:lnTo>
                  <a:lnTo>
                    <a:pt x="9890" y="464"/>
                  </a:lnTo>
                  <a:lnTo>
                    <a:pt x="9905" y="487"/>
                  </a:lnTo>
                  <a:lnTo>
                    <a:pt x="9921" y="511"/>
                  </a:lnTo>
                  <a:lnTo>
                    <a:pt x="9937" y="535"/>
                  </a:lnTo>
                  <a:lnTo>
                    <a:pt x="9945" y="539"/>
                  </a:lnTo>
                  <a:lnTo>
                    <a:pt x="9953" y="543"/>
                  </a:lnTo>
                  <a:lnTo>
                    <a:pt x="9957" y="547"/>
                  </a:lnTo>
                  <a:lnTo>
                    <a:pt x="9959" y="550"/>
                  </a:lnTo>
                  <a:lnTo>
                    <a:pt x="9960" y="555"/>
                  </a:lnTo>
                  <a:lnTo>
                    <a:pt x="9958" y="560"/>
                  </a:lnTo>
                  <a:lnTo>
                    <a:pt x="9957" y="566"/>
                  </a:lnTo>
                  <a:lnTo>
                    <a:pt x="9955" y="571"/>
                  </a:lnTo>
                  <a:lnTo>
                    <a:pt x="9952" y="575"/>
                  </a:lnTo>
                  <a:lnTo>
                    <a:pt x="9948" y="577"/>
                  </a:lnTo>
                  <a:lnTo>
                    <a:pt x="9944" y="578"/>
                  </a:lnTo>
                  <a:lnTo>
                    <a:pt x="9940" y="579"/>
                  </a:lnTo>
                  <a:lnTo>
                    <a:pt x="9934" y="579"/>
                  </a:lnTo>
                  <a:lnTo>
                    <a:pt x="9929" y="578"/>
                  </a:lnTo>
                  <a:lnTo>
                    <a:pt x="9919" y="576"/>
                  </a:lnTo>
                  <a:lnTo>
                    <a:pt x="9908" y="573"/>
                  </a:lnTo>
                  <a:lnTo>
                    <a:pt x="9903" y="573"/>
                  </a:lnTo>
                  <a:lnTo>
                    <a:pt x="9898" y="573"/>
                  </a:lnTo>
                  <a:lnTo>
                    <a:pt x="9893" y="574"/>
                  </a:lnTo>
                  <a:lnTo>
                    <a:pt x="9887" y="576"/>
                  </a:lnTo>
                  <a:lnTo>
                    <a:pt x="9877" y="580"/>
                  </a:lnTo>
                  <a:lnTo>
                    <a:pt x="9868" y="585"/>
                  </a:lnTo>
                  <a:lnTo>
                    <a:pt x="9859" y="592"/>
                  </a:lnTo>
                  <a:lnTo>
                    <a:pt x="9852" y="598"/>
                  </a:lnTo>
                  <a:lnTo>
                    <a:pt x="9844" y="605"/>
                  </a:lnTo>
                  <a:lnTo>
                    <a:pt x="9837" y="613"/>
                  </a:lnTo>
                  <a:lnTo>
                    <a:pt x="9831" y="621"/>
                  </a:lnTo>
                  <a:lnTo>
                    <a:pt x="9825" y="629"/>
                  </a:lnTo>
                  <a:lnTo>
                    <a:pt x="9820" y="639"/>
                  </a:lnTo>
                  <a:lnTo>
                    <a:pt x="9816" y="648"/>
                  </a:lnTo>
                  <a:lnTo>
                    <a:pt x="9813" y="657"/>
                  </a:lnTo>
                  <a:lnTo>
                    <a:pt x="9810" y="667"/>
                  </a:lnTo>
                  <a:lnTo>
                    <a:pt x="9808" y="676"/>
                  </a:lnTo>
                  <a:lnTo>
                    <a:pt x="9806" y="687"/>
                  </a:lnTo>
                  <a:lnTo>
                    <a:pt x="9805" y="696"/>
                  </a:lnTo>
                  <a:lnTo>
                    <a:pt x="9805" y="706"/>
                  </a:lnTo>
                  <a:lnTo>
                    <a:pt x="9807" y="711"/>
                  </a:lnTo>
                  <a:lnTo>
                    <a:pt x="9808" y="718"/>
                  </a:lnTo>
                  <a:lnTo>
                    <a:pt x="9807" y="721"/>
                  </a:lnTo>
                  <a:lnTo>
                    <a:pt x="9806" y="723"/>
                  </a:lnTo>
                  <a:lnTo>
                    <a:pt x="9805" y="726"/>
                  </a:lnTo>
                  <a:lnTo>
                    <a:pt x="9802" y="727"/>
                  </a:lnTo>
                  <a:lnTo>
                    <a:pt x="9798" y="729"/>
                  </a:lnTo>
                  <a:lnTo>
                    <a:pt x="9793" y="729"/>
                  </a:lnTo>
                  <a:lnTo>
                    <a:pt x="9790" y="729"/>
                  </a:lnTo>
                  <a:lnTo>
                    <a:pt x="9786" y="729"/>
                  </a:lnTo>
                  <a:lnTo>
                    <a:pt x="9780" y="726"/>
                  </a:lnTo>
                  <a:lnTo>
                    <a:pt x="9774" y="723"/>
                  </a:lnTo>
                  <a:lnTo>
                    <a:pt x="9768" y="718"/>
                  </a:lnTo>
                  <a:lnTo>
                    <a:pt x="9762" y="714"/>
                  </a:lnTo>
                  <a:lnTo>
                    <a:pt x="9756" y="710"/>
                  </a:lnTo>
                  <a:lnTo>
                    <a:pt x="9749" y="707"/>
                  </a:lnTo>
                  <a:lnTo>
                    <a:pt x="9737" y="706"/>
                  </a:lnTo>
                  <a:lnTo>
                    <a:pt x="9726" y="706"/>
                  </a:lnTo>
                  <a:lnTo>
                    <a:pt x="9715" y="707"/>
                  </a:lnTo>
                  <a:lnTo>
                    <a:pt x="9703" y="708"/>
                  </a:lnTo>
                  <a:lnTo>
                    <a:pt x="9693" y="711"/>
                  </a:lnTo>
                  <a:lnTo>
                    <a:pt x="9682" y="713"/>
                  </a:lnTo>
                  <a:lnTo>
                    <a:pt x="9672" y="717"/>
                  </a:lnTo>
                  <a:lnTo>
                    <a:pt x="9663" y="721"/>
                  </a:lnTo>
                  <a:lnTo>
                    <a:pt x="9652" y="726"/>
                  </a:lnTo>
                  <a:lnTo>
                    <a:pt x="9643" y="733"/>
                  </a:lnTo>
                  <a:lnTo>
                    <a:pt x="9634" y="739"/>
                  </a:lnTo>
                  <a:lnTo>
                    <a:pt x="9626" y="746"/>
                  </a:lnTo>
                  <a:lnTo>
                    <a:pt x="9619" y="754"/>
                  </a:lnTo>
                  <a:lnTo>
                    <a:pt x="9611" y="763"/>
                  </a:lnTo>
                  <a:lnTo>
                    <a:pt x="9604" y="772"/>
                  </a:lnTo>
                  <a:lnTo>
                    <a:pt x="9598" y="783"/>
                  </a:lnTo>
                  <a:lnTo>
                    <a:pt x="9594" y="803"/>
                  </a:lnTo>
                  <a:lnTo>
                    <a:pt x="9591" y="824"/>
                  </a:lnTo>
                  <a:lnTo>
                    <a:pt x="9590" y="843"/>
                  </a:lnTo>
                  <a:lnTo>
                    <a:pt x="9591" y="863"/>
                  </a:lnTo>
                  <a:lnTo>
                    <a:pt x="9593" y="883"/>
                  </a:lnTo>
                  <a:lnTo>
                    <a:pt x="9596" y="902"/>
                  </a:lnTo>
                  <a:lnTo>
                    <a:pt x="9599" y="911"/>
                  </a:lnTo>
                  <a:lnTo>
                    <a:pt x="9602" y="921"/>
                  </a:lnTo>
                  <a:lnTo>
                    <a:pt x="9606" y="930"/>
                  </a:lnTo>
                  <a:lnTo>
                    <a:pt x="9610" y="939"/>
                  </a:lnTo>
                  <a:lnTo>
                    <a:pt x="9618" y="950"/>
                  </a:lnTo>
                  <a:lnTo>
                    <a:pt x="9626" y="960"/>
                  </a:lnTo>
                  <a:lnTo>
                    <a:pt x="9635" y="969"/>
                  </a:lnTo>
                  <a:lnTo>
                    <a:pt x="9644" y="975"/>
                  </a:lnTo>
                  <a:lnTo>
                    <a:pt x="9655" y="979"/>
                  </a:lnTo>
                  <a:lnTo>
                    <a:pt x="9667" y="983"/>
                  </a:lnTo>
                  <a:lnTo>
                    <a:pt x="9678" y="985"/>
                  </a:lnTo>
                  <a:lnTo>
                    <a:pt x="9690" y="986"/>
                  </a:lnTo>
                  <a:lnTo>
                    <a:pt x="9702" y="987"/>
                  </a:lnTo>
                  <a:lnTo>
                    <a:pt x="9715" y="986"/>
                  </a:lnTo>
                  <a:lnTo>
                    <a:pt x="9728" y="986"/>
                  </a:lnTo>
                  <a:lnTo>
                    <a:pt x="9740" y="985"/>
                  </a:lnTo>
                  <a:lnTo>
                    <a:pt x="9764" y="982"/>
                  </a:lnTo>
                  <a:lnTo>
                    <a:pt x="9786" y="980"/>
                  </a:lnTo>
                  <a:lnTo>
                    <a:pt x="9790" y="983"/>
                  </a:lnTo>
                  <a:lnTo>
                    <a:pt x="9793" y="987"/>
                  </a:lnTo>
                  <a:lnTo>
                    <a:pt x="9795" y="991"/>
                  </a:lnTo>
                  <a:lnTo>
                    <a:pt x="9796" y="995"/>
                  </a:lnTo>
                  <a:lnTo>
                    <a:pt x="9798" y="1004"/>
                  </a:lnTo>
                  <a:lnTo>
                    <a:pt x="9798" y="1015"/>
                  </a:lnTo>
                  <a:lnTo>
                    <a:pt x="9796" y="1026"/>
                  </a:lnTo>
                  <a:lnTo>
                    <a:pt x="9795" y="1037"/>
                  </a:lnTo>
                  <a:lnTo>
                    <a:pt x="9796" y="1042"/>
                  </a:lnTo>
                  <a:lnTo>
                    <a:pt x="9798" y="1047"/>
                  </a:lnTo>
                  <a:lnTo>
                    <a:pt x="9799" y="1052"/>
                  </a:lnTo>
                  <a:lnTo>
                    <a:pt x="9802" y="1057"/>
                  </a:lnTo>
                  <a:lnTo>
                    <a:pt x="9808" y="1067"/>
                  </a:lnTo>
                  <a:lnTo>
                    <a:pt x="9814" y="1076"/>
                  </a:lnTo>
                  <a:lnTo>
                    <a:pt x="9821" y="1085"/>
                  </a:lnTo>
                  <a:lnTo>
                    <a:pt x="9828" y="1094"/>
                  </a:lnTo>
                  <a:lnTo>
                    <a:pt x="9836" y="1102"/>
                  </a:lnTo>
                  <a:lnTo>
                    <a:pt x="9845" y="1109"/>
                  </a:lnTo>
                  <a:lnTo>
                    <a:pt x="9854" y="1116"/>
                  </a:lnTo>
                  <a:lnTo>
                    <a:pt x="9863" y="1122"/>
                  </a:lnTo>
                  <a:lnTo>
                    <a:pt x="9873" y="1127"/>
                  </a:lnTo>
                  <a:lnTo>
                    <a:pt x="9882" y="1131"/>
                  </a:lnTo>
                  <a:lnTo>
                    <a:pt x="9894" y="1135"/>
                  </a:lnTo>
                  <a:lnTo>
                    <a:pt x="9905" y="1138"/>
                  </a:lnTo>
                  <a:lnTo>
                    <a:pt x="9916" y="1141"/>
                  </a:lnTo>
                  <a:lnTo>
                    <a:pt x="9927" y="1143"/>
                  </a:lnTo>
                  <a:lnTo>
                    <a:pt x="9940" y="1144"/>
                  </a:lnTo>
                  <a:lnTo>
                    <a:pt x="9952" y="1144"/>
                  </a:lnTo>
                  <a:lnTo>
                    <a:pt x="9957" y="1151"/>
                  </a:lnTo>
                  <a:lnTo>
                    <a:pt x="9960" y="1157"/>
                  </a:lnTo>
                  <a:lnTo>
                    <a:pt x="9961" y="1162"/>
                  </a:lnTo>
                  <a:lnTo>
                    <a:pt x="9961" y="1167"/>
                  </a:lnTo>
                  <a:lnTo>
                    <a:pt x="9959" y="1172"/>
                  </a:lnTo>
                  <a:lnTo>
                    <a:pt x="9955" y="1177"/>
                  </a:lnTo>
                  <a:lnTo>
                    <a:pt x="9951" y="1182"/>
                  </a:lnTo>
                  <a:lnTo>
                    <a:pt x="9946" y="1187"/>
                  </a:lnTo>
                  <a:lnTo>
                    <a:pt x="9936" y="1198"/>
                  </a:lnTo>
                  <a:lnTo>
                    <a:pt x="9924" y="1208"/>
                  </a:lnTo>
                  <a:lnTo>
                    <a:pt x="9920" y="1213"/>
                  </a:lnTo>
                  <a:lnTo>
                    <a:pt x="9916" y="1219"/>
                  </a:lnTo>
                  <a:lnTo>
                    <a:pt x="9913" y="1225"/>
                  </a:lnTo>
                  <a:lnTo>
                    <a:pt x="9912" y="1231"/>
                  </a:lnTo>
                  <a:close/>
                  <a:moveTo>
                    <a:pt x="9860" y="564"/>
                  </a:moveTo>
                  <a:lnTo>
                    <a:pt x="9847" y="576"/>
                  </a:lnTo>
                  <a:lnTo>
                    <a:pt x="9834" y="587"/>
                  </a:lnTo>
                  <a:lnTo>
                    <a:pt x="9823" y="601"/>
                  </a:lnTo>
                  <a:lnTo>
                    <a:pt x="9813" y="614"/>
                  </a:lnTo>
                  <a:lnTo>
                    <a:pt x="9804" y="628"/>
                  </a:lnTo>
                  <a:lnTo>
                    <a:pt x="9796" y="643"/>
                  </a:lnTo>
                  <a:lnTo>
                    <a:pt x="9790" y="659"/>
                  </a:lnTo>
                  <a:lnTo>
                    <a:pt x="9786" y="675"/>
                  </a:lnTo>
                  <a:lnTo>
                    <a:pt x="9782" y="680"/>
                  </a:lnTo>
                  <a:lnTo>
                    <a:pt x="9777" y="683"/>
                  </a:lnTo>
                  <a:lnTo>
                    <a:pt x="9772" y="686"/>
                  </a:lnTo>
                  <a:lnTo>
                    <a:pt x="9767" y="688"/>
                  </a:lnTo>
                  <a:lnTo>
                    <a:pt x="9762" y="688"/>
                  </a:lnTo>
                  <a:lnTo>
                    <a:pt x="9756" y="688"/>
                  </a:lnTo>
                  <a:lnTo>
                    <a:pt x="9749" y="688"/>
                  </a:lnTo>
                  <a:lnTo>
                    <a:pt x="9743" y="687"/>
                  </a:lnTo>
                  <a:lnTo>
                    <a:pt x="9731" y="683"/>
                  </a:lnTo>
                  <a:lnTo>
                    <a:pt x="9719" y="680"/>
                  </a:lnTo>
                  <a:lnTo>
                    <a:pt x="9708" y="677"/>
                  </a:lnTo>
                  <a:lnTo>
                    <a:pt x="9696" y="676"/>
                  </a:lnTo>
                  <a:lnTo>
                    <a:pt x="9685" y="679"/>
                  </a:lnTo>
                  <a:lnTo>
                    <a:pt x="9675" y="682"/>
                  </a:lnTo>
                  <a:lnTo>
                    <a:pt x="9664" y="688"/>
                  </a:lnTo>
                  <a:lnTo>
                    <a:pt x="9654" y="693"/>
                  </a:lnTo>
                  <a:lnTo>
                    <a:pt x="9644" y="698"/>
                  </a:lnTo>
                  <a:lnTo>
                    <a:pt x="9635" y="704"/>
                  </a:lnTo>
                  <a:lnTo>
                    <a:pt x="9627" y="711"/>
                  </a:lnTo>
                  <a:lnTo>
                    <a:pt x="9619" y="718"/>
                  </a:lnTo>
                  <a:lnTo>
                    <a:pt x="9610" y="726"/>
                  </a:lnTo>
                  <a:lnTo>
                    <a:pt x="9603" y="735"/>
                  </a:lnTo>
                  <a:lnTo>
                    <a:pt x="9597" y="743"/>
                  </a:lnTo>
                  <a:lnTo>
                    <a:pt x="9591" y="752"/>
                  </a:lnTo>
                  <a:lnTo>
                    <a:pt x="9585" y="761"/>
                  </a:lnTo>
                  <a:lnTo>
                    <a:pt x="9580" y="771"/>
                  </a:lnTo>
                  <a:lnTo>
                    <a:pt x="9575" y="782"/>
                  </a:lnTo>
                  <a:lnTo>
                    <a:pt x="9571" y="792"/>
                  </a:lnTo>
                  <a:lnTo>
                    <a:pt x="9566" y="805"/>
                  </a:lnTo>
                  <a:lnTo>
                    <a:pt x="9562" y="818"/>
                  </a:lnTo>
                  <a:lnTo>
                    <a:pt x="9559" y="834"/>
                  </a:lnTo>
                  <a:lnTo>
                    <a:pt x="9557" y="848"/>
                  </a:lnTo>
                  <a:lnTo>
                    <a:pt x="9556" y="863"/>
                  </a:lnTo>
                  <a:lnTo>
                    <a:pt x="9557" y="879"/>
                  </a:lnTo>
                  <a:lnTo>
                    <a:pt x="9559" y="894"/>
                  </a:lnTo>
                  <a:lnTo>
                    <a:pt x="9564" y="909"/>
                  </a:lnTo>
                  <a:lnTo>
                    <a:pt x="9568" y="918"/>
                  </a:lnTo>
                  <a:lnTo>
                    <a:pt x="9571" y="926"/>
                  </a:lnTo>
                  <a:lnTo>
                    <a:pt x="9575" y="933"/>
                  </a:lnTo>
                  <a:lnTo>
                    <a:pt x="9580" y="940"/>
                  </a:lnTo>
                  <a:lnTo>
                    <a:pt x="9585" y="947"/>
                  </a:lnTo>
                  <a:lnTo>
                    <a:pt x="9591" y="953"/>
                  </a:lnTo>
                  <a:lnTo>
                    <a:pt x="9598" y="960"/>
                  </a:lnTo>
                  <a:lnTo>
                    <a:pt x="9604" y="967"/>
                  </a:lnTo>
                  <a:lnTo>
                    <a:pt x="9635" y="988"/>
                  </a:lnTo>
                  <a:lnTo>
                    <a:pt x="9666" y="1010"/>
                  </a:lnTo>
                  <a:lnTo>
                    <a:pt x="9762" y="1012"/>
                  </a:lnTo>
                  <a:lnTo>
                    <a:pt x="9767" y="1027"/>
                  </a:lnTo>
                  <a:lnTo>
                    <a:pt x="9771" y="1043"/>
                  </a:lnTo>
                  <a:lnTo>
                    <a:pt x="9773" y="1051"/>
                  </a:lnTo>
                  <a:lnTo>
                    <a:pt x="9776" y="1060"/>
                  </a:lnTo>
                  <a:lnTo>
                    <a:pt x="9779" y="1068"/>
                  </a:lnTo>
                  <a:lnTo>
                    <a:pt x="9783" y="1076"/>
                  </a:lnTo>
                  <a:lnTo>
                    <a:pt x="9793" y="1091"/>
                  </a:lnTo>
                  <a:lnTo>
                    <a:pt x="9805" y="1107"/>
                  </a:lnTo>
                  <a:lnTo>
                    <a:pt x="9811" y="1114"/>
                  </a:lnTo>
                  <a:lnTo>
                    <a:pt x="9818" y="1121"/>
                  </a:lnTo>
                  <a:lnTo>
                    <a:pt x="9825" y="1127"/>
                  </a:lnTo>
                  <a:lnTo>
                    <a:pt x="9832" y="1133"/>
                  </a:lnTo>
                  <a:lnTo>
                    <a:pt x="9840" y="1138"/>
                  </a:lnTo>
                  <a:lnTo>
                    <a:pt x="9849" y="1143"/>
                  </a:lnTo>
                  <a:lnTo>
                    <a:pt x="9857" y="1149"/>
                  </a:lnTo>
                  <a:lnTo>
                    <a:pt x="9866" y="1152"/>
                  </a:lnTo>
                  <a:lnTo>
                    <a:pt x="9874" y="1156"/>
                  </a:lnTo>
                  <a:lnTo>
                    <a:pt x="9883" y="1158"/>
                  </a:lnTo>
                  <a:lnTo>
                    <a:pt x="9894" y="1160"/>
                  </a:lnTo>
                  <a:lnTo>
                    <a:pt x="9903" y="1161"/>
                  </a:lnTo>
                  <a:lnTo>
                    <a:pt x="9906" y="1166"/>
                  </a:lnTo>
                  <a:lnTo>
                    <a:pt x="9907" y="1171"/>
                  </a:lnTo>
                  <a:lnTo>
                    <a:pt x="9908" y="1177"/>
                  </a:lnTo>
                  <a:lnTo>
                    <a:pt x="9907" y="1182"/>
                  </a:lnTo>
                  <a:lnTo>
                    <a:pt x="9905" y="1187"/>
                  </a:lnTo>
                  <a:lnTo>
                    <a:pt x="9903" y="1191"/>
                  </a:lnTo>
                  <a:lnTo>
                    <a:pt x="9901" y="1197"/>
                  </a:lnTo>
                  <a:lnTo>
                    <a:pt x="9897" y="1202"/>
                  </a:lnTo>
                  <a:lnTo>
                    <a:pt x="9891" y="1211"/>
                  </a:lnTo>
                  <a:lnTo>
                    <a:pt x="9883" y="1221"/>
                  </a:lnTo>
                  <a:lnTo>
                    <a:pt x="9880" y="1225"/>
                  </a:lnTo>
                  <a:lnTo>
                    <a:pt x="9878" y="1230"/>
                  </a:lnTo>
                  <a:lnTo>
                    <a:pt x="9876" y="1235"/>
                  </a:lnTo>
                  <a:lnTo>
                    <a:pt x="9875" y="1241"/>
                  </a:lnTo>
                  <a:lnTo>
                    <a:pt x="9866" y="1262"/>
                  </a:lnTo>
                  <a:lnTo>
                    <a:pt x="9858" y="1283"/>
                  </a:lnTo>
                  <a:lnTo>
                    <a:pt x="9852" y="1305"/>
                  </a:lnTo>
                  <a:lnTo>
                    <a:pt x="9846" y="1327"/>
                  </a:lnTo>
                  <a:lnTo>
                    <a:pt x="9840" y="1350"/>
                  </a:lnTo>
                  <a:lnTo>
                    <a:pt x="9835" y="1372"/>
                  </a:lnTo>
                  <a:lnTo>
                    <a:pt x="9829" y="1395"/>
                  </a:lnTo>
                  <a:lnTo>
                    <a:pt x="9823" y="1416"/>
                  </a:lnTo>
                  <a:lnTo>
                    <a:pt x="9815" y="1420"/>
                  </a:lnTo>
                  <a:lnTo>
                    <a:pt x="9806" y="1423"/>
                  </a:lnTo>
                  <a:lnTo>
                    <a:pt x="9796" y="1426"/>
                  </a:lnTo>
                  <a:lnTo>
                    <a:pt x="9786" y="1428"/>
                  </a:lnTo>
                  <a:lnTo>
                    <a:pt x="9765" y="1430"/>
                  </a:lnTo>
                  <a:lnTo>
                    <a:pt x="9743" y="1430"/>
                  </a:lnTo>
                  <a:lnTo>
                    <a:pt x="9720" y="1430"/>
                  </a:lnTo>
                  <a:lnTo>
                    <a:pt x="9697" y="1429"/>
                  </a:lnTo>
                  <a:lnTo>
                    <a:pt x="9675" y="1430"/>
                  </a:lnTo>
                  <a:lnTo>
                    <a:pt x="9653" y="1431"/>
                  </a:lnTo>
                  <a:lnTo>
                    <a:pt x="9592" y="1430"/>
                  </a:lnTo>
                  <a:lnTo>
                    <a:pt x="9532" y="1431"/>
                  </a:lnTo>
                  <a:lnTo>
                    <a:pt x="9470" y="1431"/>
                  </a:lnTo>
                  <a:lnTo>
                    <a:pt x="9409" y="1432"/>
                  </a:lnTo>
                  <a:lnTo>
                    <a:pt x="9349" y="1433"/>
                  </a:lnTo>
                  <a:lnTo>
                    <a:pt x="9287" y="1433"/>
                  </a:lnTo>
                  <a:lnTo>
                    <a:pt x="9227" y="1433"/>
                  </a:lnTo>
                  <a:lnTo>
                    <a:pt x="9168" y="1431"/>
                  </a:lnTo>
                  <a:lnTo>
                    <a:pt x="9164" y="1433"/>
                  </a:lnTo>
                  <a:lnTo>
                    <a:pt x="9161" y="1434"/>
                  </a:lnTo>
                  <a:lnTo>
                    <a:pt x="9157" y="1435"/>
                  </a:lnTo>
                  <a:lnTo>
                    <a:pt x="9153" y="1436"/>
                  </a:lnTo>
                  <a:lnTo>
                    <a:pt x="9150" y="1435"/>
                  </a:lnTo>
                  <a:lnTo>
                    <a:pt x="9147" y="1435"/>
                  </a:lnTo>
                  <a:lnTo>
                    <a:pt x="9145" y="1433"/>
                  </a:lnTo>
                  <a:lnTo>
                    <a:pt x="9142" y="1431"/>
                  </a:lnTo>
                  <a:lnTo>
                    <a:pt x="2998" y="1449"/>
                  </a:lnTo>
                  <a:lnTo>
                    <a:pt x="2906" y="1450"/>
                  </a:lnTo>
                  <a:lnTo>
                    <a:pt x="2813" y="1450"/>
                  </a:lnTo>
                  <a:lnTo>
                    <a:pt x="2723" y="1451"/>
                  </a:lnTo>
                  <a:lnTo>
                    <a:pt x="2632" y="1451"/>
                  </a:lnTo>
                  <a:lnTo>
                    <a:pt x="2542" y="1452"/>
                  </a:lnTo>
                  <a:lnTo>
                    <a:pt x="2451" y="1453"/>
                  </a:lnTo>
                  <a:lnTo>
                    <a:pt x="2361" y="1453"/>
                  </a:lnTo>
                  <a:lnTo>
                    <a:pt x="2270" y="1454"/>
                  </a:lnTo>
                  <a:lnTo>
                    <a:pt x="2180" y="1455"/>
                  </a:lnTo>
                  <a:lnTo>
                    <a:pt x="2090" y="1456"/>
                  </a:lnTo>
                  <a:lnTo>
                    <a:pt x="2000" y="1457"/>
                  </a:lnTo>
                  <a:lnTo>
                    <a:pt x="1909" y="1458"/>
                  </a:lnTo>
                  <a:lnTo>
                    <a:pt x="1819" y="1459"/>
                  </a:lnTo>
                  <a:lnTo>
                    <a:pt x="1728" y="1460"/>
                  </a:lnTo>
                  <a:lnTo>
                    <a:pt x="1637" y="1462"/>
                  </a:lnTo>
                  <a:lnTo>
                    <a:pt x="1545" y="1463"/>
                  </a:lnTo>
                  <a:lnTo>
                    <a:pt x="1508" y="1464"/>
                  </a:lnTo>
                  <a:lnTo>
                    <a:pt x="1470" y="1463"/>
                  </a:lnTo>
                  <a:lnTo>
                    <a:pt x="1432" y="1462"/>
                  </a:lnTo>
                  <a:lnTo>
                    <a:pt x="1394" y="1461"/>
                  </a:lnTo>
                  <a:lnTo>
                    <a:pt x="1356" y="1459"/>
                  </a:lnTo>
                  <a:lnTo>
                    <a:pt x="1318" y="1459"/>
                  </a:lnTo>
                  <a:lnTo>
                    <a:pt x="1280" y="1459"/>
                  </a:lnTo>
                  <a:lnTo>
                    <a:pt x="1243" y="1461"/>
                  </a:lnTo>
                  <a:lnTo>
                    <a:pt x="1236" y="1437"/>
                  </a:lnTo>
                  <a:lnTo>
                    <a:pt x="1230" y="1411"/>
                  </a:lnTo>
                  <a:lnTo>
                    <a:pt x="1224" y="1386"/>
                  </a:lnTo>
                  <a:lnTo>
                    <a:pt x="1218" y="1361"/>
                  </a:lnTo>
                  <a:lnTo>
                    <a:pt x="1212" y="1336"/>
                  </a:lnTo>
                  <a:lnTo>
                    <a:pt x="1203" y="1312"/>
                  </a:lnTo>
                  <a:lnTo>
                    <a:pt x="1199" y="1301"/>
                  </a:lnTo>
                  <a:lnTo>
                    <a:pt x="1194" y="1290"/>
                  </a:lnTo>
                  <a:lnTo>
                    <a:pt x="1188" y="1278"/>
                  </a:lnTo>
                  <a:lnTo>
                    <a:pt x="1182" y="1268"/>
                  </a:lnTo>
                  <a:lnTo>
                    <a:pt x="1192" y="1261"/>
                  </a:lnTo>
                  <a:lnTo>
                    <a:pt x="1201" y="1254"/>
                  </a:lnTo>
                  <a:lnTo>
                    <a:pt x="1210" y="1246"/>
                  </a:lnTo>
                  <a:lnTo>
                    <a:pt x="1218" y="1237"/>
                  </a:lnTo>
                  <a:lnTo>
                    <a:pt x="1226" y="1228"/>
                  </a:lnTo>
                  <a:lnTo>
                    <a:pt x="1233" y="1219"/>
                  </a:lnTo>
                  <a:lnTo>
                    <a:pt x="1239" y="1209"/>
                  </a:lnTo>
                  <a:lnTo>
                    <a:pt x="1245" y="1199"/>
                  </a:lnTo>
                  <a:lnTo>
                    <a:pt x="1250" y="1188"/>
                  </a:lnTo>
                  <a:lnTo>
                    <a:pt x="1256" y="1177"/>
                  </a:lnTo>
                  <a:lnTo>
                    <a:pt x="1260" y="1167"/>
                  </a:lnTo>
                  <a:lnTo>
                    <a:pt x="1264" y="1156"/>
                  </a:lnTo>
                  <a:lnTo>
                    <a:pt x="1270" y="1132"/>
                  </a:lnTo>
                  <a:lnTo>
                    <a:pt x="1274" y="1110"/>
                  </a:lnTo>
                  <a:lnTo>
                    <a:pt x="1278" y="1106"/>
                  </a:lnTo>
                  <a:lnTo>
                    <a:pt x="1281" y="1104"/>
                  </a:lnTo>
                  <a:lnTo>
                    <a:pt x="1285" y="1104"/>
                  </a:lnTo>
                  <a:lnTo>
                    <a:pt x="1289" y="1104"/>
                  </a:lnTo>
                  <a:lnTo>
                    <a:pt x="1299" y="1105"/>
                  </a:lnTo>
                  <a:lnTo>
                    <a:pt x="1308" y="1107"/>
                  </a:lnTo>
                  <a:lnTo>
                    <a:pt x="1340" y="1099"/>
                  </a:lnTo>
                  <a:lnTo>
                    <a:pt x="1374" y="1091"/>
                  </a:lnTo>
                  <a:lnTo>
                    <a:pt x="1391" y="1086"/>
                  </a:lnTo>
                  <a:lnTo>
                    <a:pt x="1407" y="1080"/>
                  </a:lnTo>
                  <a:lnTo>
                    <a:pt x="1422" y="1074"/>
                  </a:lnTo>
                  <a:lnTo>
                    <a:pt x="1438" y="1067"/>
                  </a:lnTo>
                  <a:lnTo>
                    <a:pt x="1453" y="1059"/>
                  </a:lnTo>
                  <a:lnTo>
                    <a:pt x="1466" y="1048"/>
                  </a:lnTo>
                  <a:lnTo>
                    <a:pt x="1479" y="1038"/>
                  </a:lnTo>
                  <a:lnTo>
                    <a:pt x="1492" y="1027"/>
                  </a:lnTo>
                  <a:lnTo>
                    <a:pt x="1502" y="1014"/>
                  </a:lnTo>
                  <a:lnTo>
                    <a:pt x="1512" y="999"/>
                  </a:lnTo>
                  <a:lnTo>
                    <a:pt x="1516" y="991"/>
                  </a:lnTo>
                  <a:lnTo>
                    <a:pt x="1520" y="983"/>
                  </a:lnTo>
                  <a:lnTo>
                    <a:pt x="1523" y="974"/>
                  </a:lnTo>
                  <a:lnTo>
                    <a:pt x="1526" y="966"/>
                  </a:lnTo>
                  <a:lnTo>
                    <a:pt x="1531" y="942"/>
                  </a:lnTo>
                  <a:lnTo>
                    <a:pt x="1533" y="918"/>
                  </a:lnTo>
                  <a:lnTo>
                    <a:pt x="1533" y="905"/>
                  </a:lnTo>
                  <a:lnTo>
                    <a:pt x="1533" y="893"/>
                  </a:lnTo>
                  <a:lnTo>
                    <a:pt x="1532" y="881"/>
                  </a:lnTo>
                  <a:lnTo>
                    <a:pt x="1531" y="868"/>
                  </a:lnTo>
                  <a:lnTo>
                    <a:pt x="1528" y="856"/>
                  </a:lnTo>
                  <a:lnTo>
                    <a:pt x="1524" y="845"/>
                  </a:lnTo>
                  <a:lnTo>
                    <a:pt x="1520" y="833"/>
                  </a:lnTo>
                  <a:lnTo>
                    <a:pt x="1515" y="821"/>
                  </a:lnTo>
                  <a:lnTo>
                    <a:pt x="1509" y="811"/>
                  </a:lnTo>
                  <a:lnTo>
                    <a:pt x="1502" y="802"/>
                  </a:lnTo>
                  <a:lnTo>
                    <a:pt x="1493" y="793"/>
                  </a:lnTo>
                  <a:lnTo>
                    <a:pt x="1484" y="784"/>
                  </a:lnTo>
                  <a:lnTo>
                    <a:pt x="1467" y="772"/>
                  </a:lnTo>
                  <a:lnTo>
                    <a:pt x="1451" y="762"/>
                  </a:lnTo>
                  <a:lnTo>
                    <a:pt x="1433" y="754"/>
                  </a:lnTo>
                  <a:lnTo>
                    <a:pt x="1416" y="747"/>
                  </a:lnTo>
                  <a:lnTo>
                    <a:pt x="1398" y="742"/>
                  </a:lnTo>
                  <a:lnTo>
                    <a:pt x="1378" y="738"/>
                  </a:lnTo>
                  <a:lnTo>
                    <a:pt x="1359" y="735"/>
                  </a:lnTo>
                  <a:lnTo>
                    <a:pt x="1338" y="734"/>
                  </a:lnTo>
                  <a:lnTo>
                    <a:pt x="1274" y="750"/>
                  </a:lnTo>
                  <a:lnTo>
                    <a:pt x="1270" y="741"/>
                  </a:lnTo>
                  <a:lnTo>
                    <a:pt x="1267" y="732"/>
                  </a:lnTo>
                  <a:lnTo>
                    <a:pt x="1264" y="722"/>
                  </a:lnTo>
                  <a:lnTo>
                    <a:pt x="1261" y="712"/>
                  </a:lnTo>
                  <a:lnTo>
                    <a:pt x="1257" y="693"/>
                  </a:lnTo>
                  <a:lnTo>
                    <a:pt x="1253" y="673"/>
                  </a:lnTo>
                  <a:lnTo>
                    <a:pt x="1228" y="646"/>
                  </a:lnTo>
                  <a:lnTo>
                    <a:pt x="1201" y="620"/>
                  </a:lnTo>
                  <a:lnTo>
                    <a:pt x="1174" y="594"/>
                  </a:lnTo>
                  <a:lnTo>
                    <a:pt x="1148" y="566"/>
                  </a:lnTo>
                  <a:lnTo>
                    <a:pt x="1147" y="561"/>
                  </a:lnTo>
                  <a:lnTo>
                    <a:pt x="1148" y="557"/>
                  </a:lnTo>
                  <a:lnTo>
                    <a:pt x="1149" y="552"/>
                  </a:lnTo>
                  <a:lnTo>
                    <a:pt x="1150" y="547"/>
                  </a:lnTo>
                  <a:lnTo>
                    <a:pt x="1154" y="537"/>
                  </a:lnTo>
                  <a:lnTo>
                    <a:pt x="1159" y="528"/>
                  </a:lnTo>
                  <a:lnTo>
                    <a:pt x="1172" y="512"/>
                  </a:lnTo>
                  <a:lnTo>
                    <a:pt x="1185" y="495"/>
                  </a:lnTo>
                  <a:lnTo>
                    <a:pt x="1192" y="474"/>
                  </a:lnTo>
                  <a:lnTo>
                    <a:pt x="1199" y="454"/>
                  </a:lnTo>
                  <a:lnTo>
                    <a:pt x="1208" y="433"/>
                  </a:lnTo>
                  <a:lnTo>
                    <a:pt x="1215" y="413"/>
                  </a:lnTo>
                  <a:lnTo>
                    <a:pt x="1221" y="391"/>
                  </a:lnTo>
                  <a:lnTo>
                    <a:pt x="1226" y="370"/>
                  </a:lnTo>
                  <a:lnTo>
                    <a:pt x="1228" y="359"/>
                  </a:lnTo>
                  <a:lnTo>
                    <a:pt x="1230" y="348"/>
                  </a:lnTo>
                  <a:lnTo>
                    <a:pt x="1231" y="337"/>
                  </a:lnTo>
                  <a:lnTo>
                    <a:pt x="1231" y="326"/>
                  </a:lnTo>
                  <a:lnTo>
                    <a:pt x="1248" y="323"/>
                  </a:lnTo>
                  <a:lnTo>
                    <a:pt x="1266" y="321"/>
                  </a:lnTo>
                  <a:lnTo>
                    <a:pt x="1284" y="321"/>
                  </a:lnTo>
                  <a:lnTo>
                    <a:pt x="1302" y="320"/>
                  </a:lnTo>
                  <a:lnTo>
                    <a:pt x="1338" y="321"/>
                  </a:lnTo>
                  <a:lnTo>
                    <a:pt x="1375" y="322"/>
                  </a:lnTo>
                  <a:lnTo>
                    <a:pt x="1412" y="323"/>
                  </a:lnTo>
                  <a:lnTo>
                    <a:pt x="1448" y="322"/>
                  </a:lnTo>
                  <a:lnTo>
                    <a:pt x="1465" y="321"/>
                  </a:lnTo>
                  <a:lnTo>
                    <a:pt x="1484" y="318"/>
                  </a:lnTo>
                  <a:lnTo>
                    <a:pt x="1500" y="315"/>
                  </a:lnTo>
                  <a:lnTo>
                    <a:pt x="1517" y="309"/>
                  </a:lnTo>
                  <a:lnTo>
                    <a:pt x="1718" y="310"/>
                  </a:lnTo>
                  <a:lnTo>
                    <a:pt x="1842" y="308"/>
                  </a:lnTo>
                  <a:lnTo>
                    <a:pt x="1966" y="306"/>
                  </a:lnTo>
                  <a:lnTo>
                    <a:pt x="2091" y="305"/>
                  </a:lnTo>
                  <a:lnTo>
                    <a:pt x="2215" y="303"/>
                  </a:lnTo>
                  <a:lnTo>
                    <a:pt x="2340" y="302"/>
                  </a:lnTo>
                  <a:lnTo>
                    <a:pt x="2464" y="301"/>
                  </a:lnTo>
                  <a:lnTo>
                    <a:pt x="2589" y="300"/>
                  </a:lnTo>
                  <a:lnTo>
                    <a:pt x="2712" y="298"/>
                  </a:lnTo>
                  <a:lnTo>
                    <a:pt x="2837" y="297"/>
                  </a:lnTo>
                  <a:lnTo>
                    <a:pt x="2961" y="296"/>
                  </a:lnTo>
                  <a:lnTo>
                    <a:pt x="3085" y="295"/>
                  </a:lnTo>
                  <a:lnTo>
                    <a:pt x="3209" y="294"/>
                  </a:lnTo>
                  <a:lnTo>
                    <a:pt x="3334" y="292"/>
                  </a:lnTo>
                  <a:lnTo>
                    <a:pt x="3458" y="291"/>
                  </a:lnTo>
                  <a:lnTo>
                    <a:pt x="3581" y="289"/>
                  </a:lnTo>
                  <a:lnTo>
                    <a:pt x="3706" y="287"/>
                  </a:lnTo>
                  <a:lnTo>
                    <a:pt x="3831" y="286"/>
                  </a:lnTo>
                  <a:lnTo>
                    <a:pt x="4056" y="286"/>
                  </a:lnTo>
                  <a:lnTo>
                    <a:pt x="4365" y="285"/>
                  </a:lnTo>
                  <a:lnTo>
                    <a:pt x="4747" y="284"/>
                  </a:lnTo>
                  <a:lnTo>
                    <a:pt x="5184" y="284"/>
                  </a:lnTo>
                  <a:lnTo>
                    <a:pt x="5665" y="283"/>
                  </a:lnTo>
                  <a:lnTo>
                    <a:pt x="6173" y="283"/>
                  </a:lnTo>
                  <a:lnTo>
                    <a:pt x="6696" y="282"/>
                  </a:lnTo>
                  <a:lnTo>
                    <a:pt x="7218" y="281"/>
                  </a:lnTo>
                  <a:lnTo>
                    <a:pt x="7727" y="281"/>
                  </a:lnTo>
                  <a:lnTo>
                    <a:pt x="8208" y="280"/>
                  </a:lnTo>
                  <a:lnTo>
                    <a:pt x="8646" y="280"/>
                  </a:lnTo>
                  <a:lnTo>
                    <a:pt x="9028" y="279"/>
                  </a:lnTo>
                  <a:lnTo>
                    <a:pt x="9339" y="278"/>
                  </a:lnTo>
                  <a:lnTo>
                    <a:pt x="9564" y="278"/>
                  </a:lnTo>
                  <a:lnTo>
                    <a:pt x="9690" y="277"/>
                  </a:lnTo>
                  <a:lnTo>
                    <a:pt x="9780" y="273"/>
                  </a:lnTo>
                  <a:lnTo>
                    <a:pt x="9787" y="284"/>
                  </a:lnTo>
                  <a:lnTo>
                    <a:pt x="9793" y="296"/>
                  </a:lnTo>
                  <a:lnTo>
                    <a:pt x="9799" y="308"/>
                  </a:lnTo>
                  <a:lnTo>
                    <a:pt x="9803" y="322"/>
                  </a:lnTo>
                  <a:lnTo>
                    <a:pt x="9807" y="335"/>
                  </a:lnTo>
                  <a:lnTo>
                    <a:pt x="9812" y="348"/>
                  </a:lnTo>
                  <a:lnTo>
                    <a:pt x="9817" y="361"/>
                  </a:lnTo>
                  <a:lnTo>
                    <a:pt x="9823" y="374"/>
                  </a:lnTo>
                  <a:lnTo>
                    <a:pt x="9832" y="395"/>
                  </a:lnTo>
                  <a:lnTo>
                    <a:pt x="9842" y="417"/>
                  </a:lnTo>
                  <a:lnTo>
                    <a:pt x="9853" y="438"/>
                  </a:lnTo>
                  <a:lnTo>
                    <a:pt x="9864" y="460"/>
                  </a:lnTo>
                  <a:lnTo>
                    <a:pt x="9876" y="480"/>
                  </a:lnTo>
                  <a:lnTo>
                    <a:pt x="9888" y="501"/>
                  </a:lnTo>
                  <a:lnTo>
                    <a:pt x="9902" y="520"/>
                  </a:lnTo>
                  <a:lnTo>
                    <a:pt x="9915" y="538"/>
                  </a:lnTo>
                  <a:lnTo>
                    <a:pt x="9910" y="544"/>
                  </a:lnTo>
                  <a:lnTo>
                    <a:pt x="9904" y="549"/>
                  </a:lnTo>
                  <a:lnTo>
                    <a:pt x="9897" y="553"/>
                  </a:lnTo>
                  <a:lnTo>
                    <a:pt x="9890" y="555"/>
                  </a:lnTo>
                  <a:lnTo>
                    <a:pt x="9874" y="559"/>
                  </a:lnTo>
                  <a:lnTo>
                    <a:pt x="9860" y="564"/>
                  </a:lnTo>
                  <a:close/>
                  <a:moveTo>
                    <a:pt x="9765" y="925"/>
                  </a:moveTo>
                  <a:lnTo>
                    <a:pt x="9753" y="928"/>
                  </a:lnTo>
                  <a:lnTo>
                    <a:pt x="9741" y="929"/>
                  </a:lnTo>
                  <a:lnTo>
                    <a:pt x="9729" y="929"/>
                  </a:lnTo>
                  <a:lnTo>
                    <a:pt x="9717" y="928"/>
                  </a:lnTo>
                  <a:lnTo>
                    <a:pt x="9706" y="926"/>
                  </a:lnTo>
                  <a:lnTo>
                    <a:pt x="9694" y="924"/>
                  </a:lnTo>
                  <a:lnTo>
                    <a:pt x="9683" y="921"/>
                  </a:lnTo>
                  <a:lnTo>
                    <a:pt x="9672" y="917"/>
                  </a:lnTo>
                  <a:lnTo>
                    <a:pt x="9665" y="911"/>
                  </a:lnTo>
                  <a:lnTo>
                    <a:pt x="9660" y="906"/>
                  </a:lnTo>
                  <a:lnTo>
                    <a:pt x="9654" y="900"/>
                  </a:lnTo>
                  <a:lnTo>
                    <a:pt x="9650" y="894"/>
                  </a:lnTo>
                  <a:lnTo>
                    <a:pt x="9646" y="887"/>
                  </a:lnTo>
                  <a:lnTo>
                    <a:pt x="9644" y="881"/>
                  </a:lnTo>
                  <a:lnTo>
                    <a:pt x="9642" y="874"/>
                  </a:lnTo>
                  <a:lnTo>
                    <a:pt x="9641" y="866"/>
                  </a:lnTo>
                  <a:lnTo>
                    <a:pt x="9640" y="852"/>
                  </a:lnTo>
                  <a:lnTo>
                    <a:pt x="9640" y="837"/>
                  </a:lnTo>
                  <a:lnTo>
                    <a:pt x="9642" y="821"/>
                  </a:lnTo>
                  <a:lnTo>
                    <a:pt x="9644" y="806"/>
                  </a:lnTo>
                  <a:lnTo>
                    <a:pt x="9647" y="798"/>
                  </a:lnTo>
                  <a:lnTo>
                    <a:pt x="9652" y="791"/>
                  </a:lnTo>
                  <a:lnTo>
                    <a:pt x="9658" y="785"/>
                  </a:lnTo>
                  <a:lnTo>
                    <a:pt x="9666" y="780"/>
                  </a:lnTo>
                  <a:lnTo>
                    <a:pt x="9673" y="775"/>
                  </a:lnTo>
                  <a:lnTo>
                    <a:pt x="9682" y="772"/>
                  </a:lnTo>
                  <a:lnTo>
                    <a:pt x="9690" y="770"/>
                  </a:lnTo>
                  <a:lnTo>
                    <a:pt x="9699" y="768"/>
                  </a:lnTo>
                  <a:lnTo>
                    <a:pt x="9712" y="767"/>
                  </a:lnTo>
                  <a:lnTo>
                    <a:pt x="9722" y="767"/>
                  </a:lnTo>
                  <a:lnTo>
                    <a:pt x="9733" y="768"/>
                  </a:lnTo>
                  <a:lnTo>
                    <a:pt x="9743" y="771"/>
                  </a:lnTo>
                  <a:lnTo>
                    <a:pt x="9754" y="775"/>
                  </a:lnTo>
                  <a:lnTo>
                    <a:pt x="9764" y="781"/>
                  </a:lnTo>
                  <a:lnTo>
                    <a:pt x="9774" y="786"/>
                  </a:lnTo>
                  <a:lnTo>
                    <a:pt x="9783" y="793"/>
                  </a:lnTo>
                  <a:lnTo>
                    <a:pt x="9789" y="799"/>
                  </a:lnTo>
                  <a:lnTo>
                    <a:pt x="9794" y="807"/>
                  </a:lnTo>
                  <a:lnTo>
                    <a:pt x="9799" y="815"/>
                  </a:lnTo>
                  <a:lnTo>
                    <a:pt x="9803" y="824"/>
                  </a:lnTo>
                  <a:lnTo>
                    <a:pt x="9806" y="833"/>
                  </a:lnTo>
                  <a:lnTo>
                    <a:pt x="9808" y="842"/>
                  </a:lnTo>
                  <a:lnTo>
                    <a:pt x="9809" y="852"/>
                  </a:lnTo>
                  <a:lnTo>
                    <a:pt x="9809" y="861"/>
                  </a:lnTo>
                  <a:lnTo>
                    <a:pt x="9807" y="872"/>
                  </a:lnTo>
                  <a:lnTo>
                    <a:pt x="9805" y="881"/>
                  </a:lnTo>
                  <a:lnTo>
                    <a:pt x="9802" y="890"/>
                  </a:lnTo>
                  <a:lnTo>
                    <a:pt x="9796" y="898"/>
                  </a:lnTo>
                  <a:lnTo>
                    <a:pt x="9790" y="906"/>
                  </a:lnTo>
                  <a:lnTo>
                    <a:pt x="9783" y="913"/>
                  </a:lnTo>
                  <a:lnTo>
                    <a:pt x="9775" y="920"/>
                  </a:lnTo>
                  <a:lnTo>
                    <a:pt x="9765" y="925"/>
                  </a:lnTo>
                  <a:close/>
                  <a:moveTo>
                    <a:pt x="9731" y="895"/>
                  </a:moveTo>
                  <a:lnTo>
                    <a:pt x="9724" y="894"/>
                  </a:lnTo>
                  <a:lnTo>
                    <a:pt x="9717" y="893"/>
                  </a:lnTo>
                  <a:lnTo>
                    <a:pt x="9710" y="890"/>
                  </a:lnTo>
                  <a:lnTo>
                    <a:pt x="9703" y="887"/>
                  </a:lnTo>
                  <a:lnTo>
                    <a:pt x="9698" y="882"/>
                  </a:lnTo>
                  <a:lnTo>
                    <a:pt x="9694" y="877"/>
                  </a:lnTo>
                  <a:lnTo>
                    <a:pt x="9691" y="871"/>
                  </a:lnTo>
                  <a:lnTo>
                    <a:pt x="9690" y="864"/>
                  </a:lnTo>
                  <a:lnTo>
                    <a:pt x="9691" y="850"/>
                  </a:lnTo>
                  <a:lnTo>
                    <a:pt x="9693" y="836"/>
                  </a:lnTo>
                  <a:lnTo>
                    <a:pt x="9696" y="830"/>
                  </a:lnTo>
                  <a:lnTo>
                    <a:pt x="9699" y="824"/>
                  </a:lnTo>
                  <a:lnTo>
                    <a:pt x="9702" y="821"/>
                  </a:lnTo>
                  <a:lnTo>
                    <a:pt x="9704" y="820"/>
                  </a:lnTo>
                  <a:lnTo>
                    <a:pt x="9709" y="818"/>
                  </a:lnTo>
                  <a:lnTo>
                    <a:pt x="9712" y="817"/>
                  </a:lnTo>
                  <a:lnTo>
                    <a:pt x="9719" y="819"/>
                  </a:lnTo>
                  <a:lnTo>
                    <a:pt x="9726" y="821"/>
                  </a:lnTo>
                  <a:lnTo>
                    <a:pt x="9733" y="825"/>
                  </a:lnTo>
                  <a:lnTo>
                    <a:pt x="9739" y="828"/>
                  </a:lnTo>
                  <a:lnTo>
                    <a:pt x="9745" y="832"/>
                  </a:lnTo>
                  <a:lnTo>
                    <a:pt x="9749" y="838"/>
                  </a:lnTo>
                  <a:lnTo>
                    <a:pt x="9754" y="844"/>
                  </a:lnTo>
                  <a:lnTo>
                    <a:pt x="9756" y="851"/>
                  </a:lnTo>
                  <a:lnTo>
                    <a:pt x="9756" y="857"/>
                  </a:lnTo>
                  <a:lnTo>
                    <a:pt x="9756" y="864"/>
                  </a:lnTo>
                  <a:lnTo>
                    <a:pt x="9755" y="871"/>
                  </a:lnTo>
                  <a:lnTo>
                    <a:pt x="9753" y="878"/>
                  </a:lnTo>
                  <a:lnTo>
                    <a:pt x="9748" y="884"/>
                  </a:lnTo>
                  <a:lnTo>
                    <a:pt x="9744" y="889"/>
                  </a:lnTo>
                  <a:lnTo>
                    <a:pt x="9741" y="891"/>
                  </a:lnTo>
                  <a:lnTo>
                    <a:pt x="9738" y="892"/>
                  </a:lnTo>
                  <a:lnTo>
                    <a:pt x="9734" y="894"/>
                  </a:lnTo>
                  <a:lnTo>
                    <a:pt x="9731" y="895"/>
                  </a:lnTo>
                  <a:close/>
                  <a:moveTo>
                    <a:pt x="3305" y="1689"/>
                  </a:moveTo>
                  <a:lnTo>
                    <a:pt x="3299" y="1686"/>
                  </a:lnTo>
                  <a:lnTo>
                    <a:pt x="3305" y="1674"/>
                  </a:lnTo>
                  <a:lnTo>
                    <a:pt x="3307" y="1674"/>
                  </a:lnTo>
                  <a:lnTo>
                    <a:pt x="3309" y="1676"/>
                  </a:lnTo>
                  <a:lnTo>
                    <a:pt x="3310" y="1678"/>
                  </a:lnTo>
                  <a:lnTo>
                    <a:pt x="3310" y="1680"/>
                  </a:lnTo>
                  <a:lnTo>
                    <a:pt x="3310" y="1683"/>
                  </a:lnTo>
                  <a:lnTo>
                    <a:pt x="3309" y="1685"/>
                  </a:lnTo>
                  <a:lnTo>
                    <a:pt x="3307" y="1687"/>
                  </a:lnTo>
                  <a:lnTo>
                    <a:pt x="3305" y="1689"/>
                  </a:lnTo>
                  <a:close/>
                  <a:moveTo>
                    <a:pt x="1372" y="1016"/>
                  </a:moveTo>
                  <a:lnTo>
                    <a:pt x="1367" y="1019"/>
                  </a:lnTo>
                  <a:lnTo>
                    <a:pt x="1362" y="1021"/>
                  </a:lnTo>
                  <a:lnTo>
                    <a:pt x="1356" y="1023"/>
                  </a:lnTo>
                  <a:lnTo>
                    <a:pt x="1350" y="1024"/>
                  </a:lnTo>
                  <a:lnTo>
                    <a:pt x="1337" y="1024"/>
                  </a:lnTo>
                  <a:lnTo>
                    <a:pt x="1325" y="1023"/>
                  </a:lnTo>
                  <a:lnTo>
                    <a:pt x="1314" y="1021"/>
                  </a:lnTo>
                  <a:lnTo>
                    <a:pt x="1303" y="1017"/>
                  </a:lnTo>
                  <a:lnTo>
                    <a:pt x="1292" y="1012"/>
                  </a:lnTo>
                  <a:lnTo>
                    <a:pt x="1283" y="1004"/>
                  </a:lnTo>
                  <a:lnTo>
                    <a:pt x="1278" y="1000"/>
                  </a:lnTo>
                  <a:lnTo>
                    <a:pt x="1273" y="996"/>
                  </a:lnTo>
                  <a:lnTo>
                    <a:pt x="1269" y="991"/>
                  </a:lnTo>
                  <a:lnTo>
                    <a:pt x="1266" y="986"/>
                  </a:lnTo>
                  <a:lnTo>
                    <a:pt x="1260" y="976"/>
                  </a:lnTo>
                  <a:lnTo>
                    <a:pt x="1256" y="964"/>
                  </a:lnTo>
                  <a:lnTo>
                    <a:pt x="1252" y="940"/>
                  </a:lnTo>
                  <a:lnTo>
                    <a:pt x="1249" y="917"/>
                  </a:lnTo>
                  <a:lnTo>
                    <a:pt x="1255" y="906"/>
                  </a:lnTo>
                  <a:lnTo>
                    <a:pt x="1258" y="896"/>
                  </a:lnTo>
                  <a:lnTo>
                    <a:pt x="1261" y="885"/>
                  </a:lnTo>
                  <a:lnTo>
                    <a:pt x="1263" y="875"/>
                  </a:lnTo>
                  <a:lnTo>
                    <a:pt x="1265" y="863"/>
                  </a:lnTo>
                  <a:lnTo>
                    <a:pt x="1267" y="853"/>
                  </a:lnTo>
                  <a:lnTo>
                    <a:pt x="1270" y="842"/>
                  </a:lnTo>
                  <a:lnTo>
                    <a:pt x="1274" y="833"/>
                  </a:lnTo>
                  <a:lnTo>
                    <a:pt x="1283" y="829"/>
                  </a:lnTo>
                  <a:lnTo>
                    <a:pt x="1293" y="825"/>
                  </a:lnTo>
                  <a:lnTo>
                    <a:pt x="1303" y="820"/>
                  </a:lnTo>
                  <a:lnTo>
                    <a:pt x="1313" y="817"/>
                  </a:lnTo>
                  <a:lnTo>
                    <a:pt x="1323" y="815"/>
                  </a:lnTo>
                  <a:lnTo>
                    <a:pt x="1333" y="813"/>
                  </a:lnTo>
                  <a:lnTo>
                    <a:pt x="1344" y="812"/>
                  </a:lnTo>
                  <a:lnTo>
                    <a:pt x="1354" y="812"/>
                  </a:lnTo>
                  <a:lnTo>
                    <a:pt x="1364" y="812"/>
                  </a:lnTo>
                  <a:lnTo>
                    <a:pt x="1374" y="813"/>
                  </a:lnTo>
                  <a:lnTo>
                    <a:pt x="1384" y="815"/>
                  </a:lnTo>
                  <a:lnTo>
                    <a:pt x="1394" y="818"/>
                  </a:lnTo>
                  <a:lnTo>
                    <a:pt x="1404" y="822"/>
                  </a:lnTo>
                  <a:lnTo>
                    <a:pt x="1413" y="828"/>
                  </a:lnTo>
                  <a:lnTo>
                    <a:pt x="1422" y="833"/>
                  </a:lnTo>
                  <a:lnTo>
                    <a:pt x="1431" y="840"/>
                  </a:lnTo>
                  <a:lnTo>
                    <a:pt x="1436" y="845"/>
                  </a:lnTo>
                  <a:lnTo>
                    <a:pt x="1439" y="851"/>
                  </a:lnTo>
                  <a:lnTo>
                    <a:pt x="1442" y="857"/>
                  </a:lnTo>
                  <a:lnTo>
                    <a:pt x="1444" y="863"/>
                  </a:lnTo>
                  <a:lnTo>
                    <a:pt x="1447" y="877"/>
                  </a:lnTo>
                  <a:lnTo>
                    <a:pt x="1449" y="890"/>
                  </a:lnTo>
                  <a:lnTo>
                    <a:pt x="1448" y="904"/>
                  </a:lnTo>
                  <a:lnTo>
                    <a:pt x="1446" y="918"/>
                  </a:lnTo>
                  <a:lnTo>
                    <a:pt x="1444" y="932"/>
                  </a:lnTo>
                  <a:lnTo>
                    <a:pt x="1441" y="944"/>
                  </a:lnTo>
                  <a:lnTo>
                    <a:pt x="1434" y="955"/>
                  </a:lnTo>
                  <a:lnTo>
                    <a:pt x="1427" y="967"/>
                  </a:lnTo>
                  <a:lnTo>
                    <a:pt x="1420" y="976"/>
                  </a:lnTo>
                  <a:lnTo>
                    <a:pt x="1412" y="985"/>
                  </a:lnTo>
                  <a:lnTo>
                    <a:pt x="1404" y="993"/>
                  </a:lnTo>
                  <a:lnTo>
                    <a:pt x="1394" y="1001"/>
                  </a:lnTo>
                  <a:lnTo>
                    <a:pt x="1383" y="1009"/>
                  </a:lnTo>
                  <a:lnTo>
                    <a:pt x="1372" y="1016"/>
                  </a:lnTo>
                  <a:close/>
                  <a:moveTo>
                    <a:pt x="1366" y="967"/>
                  </a:moveTo>
                  <a:lnTo>
                    <a:pt x="1359" y="970"/>
                  </a:lnTo>
                  <a:lnTo>
                    <a:pt x="1352" y="973"/>
                  </a:lnTo>
                  <a:lnTo>
                    <a:pt x="1344" y="974"/>
                  </a:lnTo>
                  <a:lnTo>
                    <a:pt x="1336" y="974"/>
                  </a:lnTo>
                  <a:lnTo>
                    <a:pt x="1328" y="974"/>
                  </a:lnTo>
                  <a:lnTo>
                    <a:pt x="1321" y="973"/>
                  </a:lnTo>
                  <a:lnTo>
                    <a:pt x="1314" y="971"/>
                  </a:lnTo>
                  <a:lnTo>
                    <a:pt x="1308" y="968"/>
                  </a:lnTo>
                  <a:lnTo>
                    <a:pt x="1302" y="959"/>
                  </a:lnTo>
                  <a:lnTo>
                    <a:pt x="1298" y="950"/>
                  </a:lnTo>
                  <a:lnTo>
                    <a:pt x="1294" y="941"/>
                  </a:lnTo>
                  <a:lnTo>
                    <a:pt x="1293" y="931"/>
                  </a:lnTo>
                  <a:lnTo>
                    <a:pt x="1293" y="921"/>
                  </a:lnTo>
                  <a:lnTo>
                    <a:pt x="1294" y="911"/>
                  </a:lnTo>
                  <a:lnTo>
                    <a:pt x="1298" y="902"/>
                  </a:lnTo>
                  <a:lnTo>
                    <a:pt x="1302" y="894"/>
                  </a:lnTo>
                  <a:lnTo>
                    <a:pt x="1310" y="883"/>
                  </a:lnTo>
                  <a:lnTo>
                    <a:pt x="1317" y="870"/>
                  </a:lnTo>
                  <a:lnTo>
                    <a:pt x="1321" y="863"/>
                  </a:lnTo>
                  <a:lnTo>
                    <a:pt x="1325" y="858"/>
                  </a:lnTo>
                  <a:lnTo>
                    <a:pt x="1331" y="853"/>
                  </a:lnTo>
                  <a:lnTo>
                    <a:pt x="1338" y="850"/>
                  </a:lnTo>
                  <a:lnTo>
                    <a:pt x="1348" y="853"/>
                  </a:lnTo>
                  <a:lnTo>
                    <a:pt x="1358" y="856"/>
                  </a:lnTo>
                  <a:lnTo>
                    <a:pt x="1367" y="860"/>
                  </a:lnTo>
                  <a:lnTo>
                    <a:pt x="1375" y="864"/>
                  </a:lnTo>
                  <a:lnTo>
                    <a:pt x="1384" y="871"/>
                  </a:lnTo>
                  <a:lnTo>
                    <a:pt x="1392" y="877"/>
                  </a:lnTo>
                  <a:lnTo>
                    <a:pt x="1398" y="884"/>
                  </a:lnTo>
                  <a:lnTo>
                    <a:pt x="1404" y="893"/>
                  </a:lnTo>
                  <a:lnTo>
                    <a:pt x="1404" y="903"/>
                  </a:lnTo>
                  <a:lnTo>
                    <a:pt x="1403" y="913"/>
                  </a:lnTo>
                  <a:lnTo>
                    <a:pt x="1400" y="924"/>
                  </a:lnTo>
                  <a:lnTo>
                    <a:pt x="1396" y="933"/>
                  </a:lnTo>
                  <a:lnTo>
                    <a:pt x="1390" y="942"/>
                  </a:lnTo>
                  <a:lnTo>
                    <a:pt x="1383" y="951"/>
                  </a:lnTo>
                  <a:lnTo>
                    <a:pt x="1375" y="959"/>
                  </a:lnTo>
                  <a:lnTo>
                    <a:pt x="1366" y="967"/>
                  </a:lnTo>
                  <a:close/>
                  <a:moveTo>
                    <a:pt x="933" y="427"/>
                  </a:moveTo>
                  <a:lnTo>
                    <a:pt x="923" y="433"/>
                  </a:lnTo>
                  <a:lnTo>
                    <a:pt x="914" y="438"/>
                  </a:lnTo>
                  <a:lnTo>
                    <a:pt x="905" y="441"/>
                  </a:lnTo>
                  <a:lnTo>
                    <a:pt x="896" y="442"/>
                  </a:lnTo>
                  <a:lnTo>
                    <a:pt x="887" y="442"/>
                  </a:lnTo>
                  <a:lnTo>
                    <a:pt x="877" y="441"/>
                  </a:lnTo>
                  <a:lnTo>
                    <a:pt x="868" y="438"/>
                  </a:lnTo>
                  <a:lnTo>
                    <a:pt x="859" y="434"/>
                  </a:lnTo>
                  <a:lnTo>
                    <a:pt x="853" y="427"/>
                  </a:lnTo>
                  <a:lnTo>
                    <a:pt x="848" y="418"/>
                  </a:lnTo>
                  <a:lnTo>
                    <a:pt x="843" y="410"/>
                  </a:lnTo>
                  <a:lnTo>
                    <a:pt x="839" y="400"/>
                  </a:lnTo>
                  <a:lnTo>
                    <a:pt x="835" y="396"/>
                  </a:lnTo>
                  <a:lnTo>
                    <a:pt x="832" y="393"/>
                  </a:lnTo>
                  <a:lnTo>
                    <a:pt x="829" y="389"/>
                  </a:lnTo>
                  <a:lnTo>
                    <a:pt x="826" y="387"/>
                  </a:lnTo>
                  <a:lnTo>
                    <a:pt x="822" y="385"/>
                  </a:lnTo>
                  <a:lnTo>
                    <a:pt x="817" y="383"/>
                  </a:lnTo>
                  <a:lnTo>
                    <a:pt x="812" y="383"/>
                  </a:lnTo>
                  <a:lnTo>
                    <a:pt x="806" y="383"/>
                  </a:lnTo>
                  <a:lnTo>
                    <a:pt x="800" y="384"/>
                  </a:lnTo>
                  <a:lnTo>
                    <a:pt x="793" y="387"/>
                  </a:lnTo>
                  <a:lnTo>
                    <a:pt x="785" y="391"/>
                  </a:lnTo>
                  <a:lnTo>
                    <a:pt x="779" y="395"/>
                  </a:lnTo>
                  <a:lnTo>
                    <a:pt x="773" y="401"/>
                  </a:lnTo>
                  <a:lnTo>
                    <a:pt x="767" y="407"/>
                  </a:lnTo>
                  <a:lnTo>
                    <a:pt x="762" y="414"/>
                  </a:lnTo>
                  <a:lnTo>
                    <a:pt x="757" y="420"/>
                  </a:lnTo>
                  <a:lnTo>
                    <a:pt x="756" y="450"/>
                  </a:lnTo>
                  <a:lnTo>
                    <a:pt x="755" y="479"/>
                  </a:lnTo>
                  <a:lnTo>
                    <a:pt x="756" y="486"/>
                  </a:lnTo>
                  <a:lnTo>
                    <a:pt x="757" y="492"/>
                  </a:lnTo>
                  <a:lnTo>
                    <a:pt x="759" y="500"/>
                  </a:lnTo>
                  <a:lnTo>
                    <a:pt x="762" y="505"/>
                  </a:lnTo>
                  <a:lnTo>
                    <a:pt x="766" y="511"/>
                  </a:lnTo>
                  <a:lnTo>
                    <a:pt x="771" y="516"/>
                  </a:lnTo>
                  <a:lnTo>
                    <a:pt x="777" y="520"/>
                  </a:lnTo>
                  <a:lnTo>
                    <a:pt x="784" y="524"/>
                  </a:lnTo>
                  <a:lnTo>
                    <a:pt x="789" y="530"/>
                  </a:lnTo>
                  <a:lnTo>
                    <a:pt x="797" y="534"/>
                  </a:lnTo>
                  <a:lnTo>
                    <a:pt x="804" y="537"/>
                  </a:lnTo>
                  <a:lnTo>
                    <a:pt x="811" y="540"/>
                  </a:lnTo>
                  <a:lnTo>
                    <a:pt x="818" y="543"/>
                  </a:lnTo>
                  <a:lnTo>
                    <a:pt x="825" y="548"/>
                  </a:lnTo>
                  <a:lnTo>
                    <a:pt x="828" y="550"/>
                  </a:lnTo>
                  <a:lnTo>
                    <a:pt x="831" y="553"/>
                  </a:lnTo>
                  <a:lnTo>
                    <a:pt x="834" y="557"/>
                  </a:lnTo>
                  <a:lnTo>
                    <a:pt x="836" y="561"/>
                  </a:lnTo>
                  <a:lnTo>
                    <a:pt x="836" y="572"/>
                  </a:lnTo>
                  <a:lnTo>
                    <a:pt x="834" y="582"/>
                  </a:lnTo>
                  <a:lnTo>
                    <a:pt x="831" y="593"/>
                  </a:lnTo>
                  <a:lnTo>
                    <a:pt x="828" y="602"/>
                  </a:lnTo>
                  <a:lnTo>
                    <a:pt x="819" y="621"/>
                  </a:lnTo>
                  <a:lnTo>
                    <a:pt x="809" y="640"/>
                  </a:lnTo>
                  <a:lnTo>
                    <a:pt x="799" y="658"/>
                  </a:lnTo>
                  <a:lnTo>
                    <a:pt x="789" y="677"/>
                  </a:lnTo>
                  <a:lnTo>
                    <a:pt x="785" y="688"/>
                  </a:lnTo>
                  <a:lnTo>
                    <a:pt x="782" y="697"/>
                  </a:lnTo>
                  <a:lnTo>
                    <a:pt x="779" y="708"/>
                  </a:lnTo>
                  <a:lnTo>
                    <a:pt x="778" y="718"/>
                  </a:lnTo>
                  <a:lnTo>
                    <a:pt x="776" y="731"/>
                  </a:lnTo>
                  <a:lnTo>
                    <a:pt x="776" y="743"/>
                  </a:lnTo>
                  <a:lnTo>
                    <a:pt x="776" y="755"/>
                  </a:lnTo>
                  <a:lnTo>
                    <a:pt x="776" y="767"/>
                  </a:lnTo>
                  <a:lnTo>
                    <a:pt x="778" y="780"/>
                  </a:lnTo>
                  <a:lnTo>
                    <a:pt x="780" y="791"/>
                  </a:lnTo>
                  <a:lnTo>
                    <a:pt x="783" y="803"/>
                  </a:lnTo>
                  <a:lnTo>
                    <a:pt x="787" y="814"/>
                  </a:lnTo>
                  <a:lnTo>
                    <a:pt x="791" y="826"/>
                  </a:lnTo>
                  <a:lnTo>
                    <a:pt x="797" y="837"/>
                  </a:lnTo>
                  <a:lnTo>
                    <a:pt x="803" y="848"/>
                  </a:lnTo>
                  <a:lnTo>
                    <a:pt x="809" y="858"/>
                  </a:lnTo>
                  <a:lnTo>
                    <a:pt x="816" y="868"/>
                  </a:lnTo>
                  <a:lnTo>
                    <a:pt x="823" y="878"/>
                  </a:lnTo>
                  <a:lnTo>
                    <a:pt x="831" y="888"/>
                  </a:lnTo>
                  <a:lnTo>
                    <a:pt x="841" y="896"/>
                  </a:lnTo>
                  <a:lnTo>
                    <a:pt x="848" y="900"/>
                  </a:lnTo>
                  <a:lnTo>
                    <a:pt x="855" y="903"/>
                  </a:lnTo>
                  <a:lnTo>
                    <a:pt x="862" y="908"/>
                  </a:lnTo>
                  <a:lnTo>
                    <a:pt x="867" y="913"/>
                  </a:lnTo>
                  <a:lnTo>
                    <a:pt x="872" y="919"/>
                  </a:lnTo>
                  <a:lnTo>
                    <a:pt x="877" y="926"/>
                  </a:lnTo>
                  <a:lnTo>
                    <a:pt x="880" y="933"/>
                  </a:lnTo>
                  <a:lnTo>
                    <a:pt x="883" y="942"/>
                  </a:lnTo>
                  <a:lnTo>
                    <a:pt x="881" y="947"/>
                  </a:lnTo>
                  <a:lnTo>
                    <a:pt x="879" y="951"/>
                  </a:lnTo>
                  <a:lnTo>
                    <a:pt x="877" y="955"/>
                  </a:lnTo>
                  <a:lnTo>
                    <a:pt x="875" y="959"/>
                  </a:lnTo>
                  <a:lnTo>
                    <a:pt x="869" y="968"/>
                  </a:lnTo>
                  <a:lnTo>
                    <a:pt x="862" y="974"/>
                  </a:lnTo>
                  <a:lnTo>
                    <a:pt x="854" y="981"/>
                  </a:lnTo>
                  <a:lnTo>
                    <a:pt x="846" y="988"/>
                  </a:lnTo>
                  <a:lnTo>
                    <a:pt x="839" y="995"/>
                  </a:lnTo>
                  <a:lnTo>
                    <a:pt x="830" y="1004"/>
                  </a:lnTo>
                  <a:lnTo>
                    <a:pt x="823" y="1014"/>
                  </a:lnTo>
                  <a:lnTo>
                    <a:pt x="817" y="1023"/>
                  </a:lnTo>
                  <a:lnTo>
                    <a:pt x="812" y="1034"/>
                  </a:lnTo>
                  <a:lnTo>
                    <a:pt x="808" y="1045"/>
                  </a:lnTo>
                  <a:lnTo>
                    <a:pt x="805" y="1058"/>
                  </a:lnTo>
                  <a:lnTo>
                    <a:pt x="803" y="1070"/>
                  </a:lnTo>
                  <a:lnTo>
                    <a:pt x="802" y="1082"/>
                  </a:lnTo>
                  <a:lnTo>
                    <a:pt x="801" y="1094"/>
                  </a:lnTo>
                  <a:lnTo>
                    <a:pt x="802" y="1108"/>
                  </a:lnTo>
                  <a:lnTo>
                    <a:pt x="803" y="1121"/>
                  </a:lnTo>
                  <a:lnTo>
                    <a:pt x="805" y="1133"/>
                  </a:lnTo>
                  <a:lnTo>
                    <a:pt x="808" y="1145"/>
                  </a:lnTo>
                  <a:lnTo>
                    <a:pt x="811" y="1158"/>
                  </a:lnTo>
                  <a:lnTo>
                    <a:pt x="815" y="1170"/>
                  </a:lnTo>
                  <a:lnTo>
                    <a:pt x="820" y="1181"/>
                  </a:lnTo>
                  <a:lnTo>
                    <a:pt x="824" y="1191"/>
                  </a:lnTo>
                  <a:lnTo>
                    <a:pt x="832" y="1202"/>
                  </a:lnTo>
                  <a:lnTo>
                    <a:pt x="840" y="1213"/>
                  </a:lnTo>
                  <a:lnTo>
                    <a:pt x="842" y="1218"/>
                  </a:lnTo>
                  <a:lnTo>
                    <a:pt x="843" y="1224"/>
                  </a:lnTo>
                  <a:lnTo>
                    <a:pt x="843" y="1231"/>
                  </a:lnTo>
                  <a:lnTo>
                    <a:pt x="841" y="1237"/>
                  </a:lnTo>
                  <a:lnTo>
                    <a:pt x="828" y="1248"/>
                  </a:lnTo>
                  <a:lnTo>
                    <a:pt x="816" y="1257"/>
                  </a:lnTo>
                  <a:lnTo>
                    <a:pt x="804" y="1268"/>
                  </a:lnTo>
                  <a:lnTo>
                    <a:pt x="793" y="1279"/>
                  </a:lnTo>
                  <a:lnTo>
                    <a:pt x="782" y="1292"/>
                  </a:lnTo>
                  <a:lnTo>
                    <a:pt x="773" y="1304"/>
                  </a:lnTo>
                  <a:lnTo>
                    <a:pt x="770" y="1311"/>
                  </a:lnTo>
                  <a:lnTo>
                    <a:pt x="767" y="1318"/>
                  </a:lnTo>
                  <a:lnTo>
                    <a:pt x="765" y="1326"/>
                  </a:lnTo>
                  <a:lnTo>
                    <a:pt x="763" y="1335"/>
                  </a:lnTo>
                  <a:lnTo>
                    <a:pt x="764" y="1348"/>
                  </a:lnTo>
                  <a:lnTo>
                    <a:pt x="766" y="1362"/>
                  </a:lnTo>
                  <a:lnTo>
                    <a:pt x="768" y="1375"/>
                  </a:lnTo>
                  <a:lnTo>
                    <a:pt x="772" y="1389"/>
                  </a:lnTo>
                  <a:lnTo>
                    <a:pt x="774" y="1394"/>
                  </a:lnTo>
                  <a:lnTo>
                    <a:pt x="776" y="1400"/>
                  </a:lnTo>
                  <a:lnTo>
                    <a:pt x="779" y="1405"/>
                  </a:lnTo>
                  <a:lnTo>
                    <a:pt x="783" y="1410"/>
                  </a:lnTo>
                  <a:lnTo>
                    <a:pt x="787" y="1415"/>
                  </a:lnTo>
                  <a:lnTo>
                    <a:pt x="791" y="1419"/>
                  </a:lnTo>
                  <a:lnTo>
                    <a:pt x="798" y="1422"/>
                  </a:lnTo>
                  <a:lnTo>
                    <a:pt x="803" y="1426"/>
                  </a:lnTo>
                  <a:lnTo>
                    <a:pt x="811" y="1428"/>
                  </a:lnTo>
                  <a:lnTo>
                    <a:pt x="818" y="1428"/>
                  </a:lnTo>
                  <a:lnTo>
                    <a:pt x="824" y="1427"/>
                  </a:lnTo>
                  <a:lnTo>
                    <a:pt x="829" y="1424"/>
                  </a:lnTo>
                  <a:lnTo>
                    <a:pt x="834" y="1421"/>
                  </a:lnTo>
                  <a:lnTo>
                    <a:pt x="839" y="1417"/>
                  </a:lnTo>
                  <a:lnTo>
                    <a:pt x="843" y="1413"/>
                  </a:lnTo>
                  <a:lnTo>
                    <a:pt x="847" y="1408"/>
                  </a:lnTo>
                  <a:lnTo>
                    <a:pt x="854" y="1398"/>
                  </a:lnTo>
                  <a:lnTo>
                    <a:pt x="861" y="1387"/>
                  </a:lnTo>
                  <a:lnTo>
                    <a:pt x="865" y="1382"/>
                  </a:lnTo>
                  <a:lnTo>
                    <a:pt x="868" y="1377"/>
                  </a:lnTo>
                  <a:lnTo>
                    <a:pt x="872" y="1373"/>
                  </a:lnTo>
                  <a:lnTo>
                    <a:pt x="877" y="1369"/>
                  </a:lnTo>
                  <a:lnTo>
                    <a:pt x="900" y="1374"/>
                  </a:lnTo>
                  <a:lnTo>
                    <a:pt x="924" y="1381"/>
                  </a:lnTo>
                  <a:lnTo>
                    <a:pt x="929" y="1383"/>
                  </a:lnTo>
                  <a:lnTo>
                    <a:pt x="935" y="1385"/>
                  </a:lnTo>
                  <a:lnTo>
                    <a:pt x="940" y="1388"/>
                  </a:lnTo>
                  <a:lnTo>
                    <a:pt x="943" y="1391"/>
                  </a:lnTo>
                  <a:lnTo>
                    <a:pt x="947" y="1395"/>
                  </a:lnTo>
                  <a:lnTo>
                    <a:pt x="949" y="1400"/>
                  </a:lnTo>
                  <a:lnTo>
                    <a:pt x="950" y="1405"/>
                  </a:lnTo>
                  <a:lnTo>
                    <a:pt x="951" y="1412"/>
                  </a:lnTo>
                  <a:lnTo>
                    <a:pt x="957" y="1417"/>
                  </a:lnTo>
                  <a:lnTo>
                    <a:pt x="962" y="1423"/>
                  </a:lnTo>
                  <a:lnTo>
                    <a:pt x="966" y="1430"/>
                  </a:lnTo>
                  <a:lnTo>
                    <a:pt x="970" y="1436"/>
                  </a:lnTo>
                  <a:lnTo>
                    <a:pt x="972" y="1443"/>
                  </a:lnTo>
                  <a:lnTo>
                    <a:pt x="974" y="1450"/>
                  </a:lnTo>
                  <a:lnTo>
                    <a:pt x="975" y="1458"/>
                  </a:lnTo>
                  <a:lnTo>
                    <a:pt x="975" y="1465"/>
                  </a:lnTo>
                  <a:lnTo>
                    <a:pt x="974" y="1482"/>
                  </a:lnTo>
                  <a:lnTo>
                    <a:pt x="971" y="1497"/>
                  </a:lnTo>
                  <a:lnTo>
                    <a:pt x="967" y="1513"/>
                  </a:lnTo>
                  <a:lnTo>
                    <a:pt x="963" y="1529"/>
                  </a:lnTo>
                  <a:lnTo>
                    <a:pt x="953" y="1545"/>
                  </a:lnTo>
                  <a:lnTo>
                    <a:pt x="943" y="1560"/>
                  </a:lnTo>
                  <a:lnTo>
                    <a:pt x="937" y="1568"/>
                  </a:lnTo>
                  <a:lnTo>
                    <a:pt x="931" y="1575"/>
                  </a:lnTo>
                  <a:lnTo>
                    <a:pt x="923" y="1581"/>
                  </a:lnTo>
                  <a:lnTo>
                    <a:pt x="916" y="1586"/>
                  </a:lnTo>
                  <a:lnTo>
                    <a:pt x="909" y="1591"/>
                  </a:lnTo>
                  <a:lnTo>
                    <a:pt x="902" y="1595"/>
                  </a:lnTo>
                  <a:lnTo>
                    <a:pt x="894" y="1598"/>
                  </a:lnTo>
                  <a:lnTo>
                    <a:pt x="886" y="1601"/>
                  </a:lnTo>
                  <a:lnTo>
                    <a:pt x="877" y="1603"/>
                  </a:lnTo>
                  <a:lnTo>
                    <a:pt x="868" y="1604"/>
                  </a:lnTo>
                  <a:lnTo>
                    <a:pt x="859" y="1604"/>
                  </a:lnTo>
                  <a:lnTo>
                    <a:pt x="850" y="1604"/>
                  </a:lnTo>
                  <a:lnTo>
                    <a:pt x="832" y="1603"/>
                  </a:lnTo>
                  <a:lnTo>
                    <a:pt x="815" y="1602"/>
                  </a:lnTo>
                  <a:lnTo>
                    <a:pt x="798" y="1599"/>
                  </a:lnTo>
                  <a:lnTo>
                    <a:pt x="781" y="1596"/>
                  </a:lnTo>
                  <a:lnTo>
                    <a:pt x="765" y="1591"/>
                  </a:lnTo>
                  <a:lnTo>
                    <a:pt x="749" y="1585"/>
                  </a:lnTo>
                  <a:lnTo>
                    <a:pt x="733" y="1578"/>
                  </a:lnTo>
                  <a:lnTo>
                    <a:pt x="719" y="1570"/>
                  </a:lnTo>
                  <a:lnTo>
                    <a:pt x="705" y="1561"/>
                  </a:lnTo>
                  <a:lnTo>
                    <a:pt x="691" y="1551"/>
                  </a:lnTo>
                  <a:lnTo>
                    <a:pt x="679" y="1540"/>
                  </a:lnTo>
                  <a:lnTo>
                    <a:pt x="668" y="1528"/>
                  </a:lnTo>
                  <a:lnTo>
                    <a:pt x="658" y="1515"/>
                  </a:lnTo>
                  <a:lnTo>
                    <a:pt x="648" y="1501"/>
                  </a:lnTo>
                  <a:lnTo>
                    <a:pt x="640" y="1487"/>
                  </a:lnTo>
                  <a:lnTo>
                    <a:pt x="634" y="1471"/>
                  </a:lnTo>
                  <a:lnTo>
                    <a:pt x="626" y="1461"/>
                  </a:lnTo>
                  <a:lnTo>
                    <a:pt x="619" y="1451"/>
                  </a:lnTo>
                  <a:lnTo>
                    <a:pt x="613" y="1441"/>
                  </a:lnTo>
                  <a:lnTo>
                    <a:pt x="606" y="1431"/>
                  </a:lnTo>
                  <a:lnTo>
                    <a:pt x="595" y="1409"/>
                  </a:lnTo>
                  <a:lnTo>
                    <a:pt x="586" y="1388"/>
                  </a:lnTo>
                  <a:lnTo>
                    <a:pt x="579" y="1365"/>
                  </a:lnTo>
                  <a:lnTo>
                    <a:pt x="572" y="1343"/>
                  </a:lnTo>
                  <a:lnTo>
                    <a:pt x="566" y="1319"/>
                  </a:lnTo>
                  <a:lnTo>
                    <a:pt x="560" y="1297"/>
                  </a:lnTo>
                  <a:lnTo>
                    <a:pt x="560" y="1287"/>
                  </a:lnTo>
                  <a:lnTo>
                    <a:pt x="559" y="1277"/>
                  </a:lnTo>
                  <a:lnTo>
                    <a:pt x="558" y="1268"/>
                  </a:lnTo>
                  <a:lnTo>
                    <a:pt x="556" y="1259"/>
                  </a:lnTo>
                  <a:lnTo>
                    <a:pt x="552" y="1241"/>
                  </a:lnTo>
                  <a:lnTo>
                    <a:pt x="549" y="1222"/>
                  </a:lnTo>
                  <a:lnTo>
                    <a:pt x="548" y="1214"/>
                  </a:lnTo>
                  <a:lnTo>
                    <a:pt x="547" y="1205"/>
                  </a:lnTo>
                  <a:lnTo>
                    <a:pt x="547" y="1197"/>
                  </a:lnTo>
                  <a:lnTo>
                    <a:pt x="549" y="1188"/>
                  </a:lnTo>
                  <a:lnTo>
                    <a:pt x="551" y="1179"/>
                  </a:lnTo>
                  <a:lnTo>
                    <a:pt x="554" y="1171"/>
                  </a:lnTo>
                  <a:lnTo>
                    <a:pt x="559" y="1163"/>
                  </a:lnTo>
                  <a:lnTo>
                    <a:pt x="567" y="1155"/>
                  </a:lnTo>
                  <a:lnTo>
                    <a:pt x="575" y="1128"/>
                  </a:lnTo>
                  <a:lnTo>
                    <a:pt x="583" y="1102"/>
                  </a:lnTo>
                  <a:lnTo>
                    <a:pt x="586" y="1087"/>
                  </a:lnTo>
                  <a:lnTo>
                    <a:pt x="589" y="1073"/>
                  </a:lnTo>
                  <a:lnTo>
                    <a:pt x="591" y="1059"/>
                  </a:lnTo>
                  <a:lnTo>
                    <a:pt x="593" y="1044"/>
                  </a:lnTo>
                  <a:lnTo>
                    <a:pt x="594" y="1029"/>
                  </a:lnTo>
                  <a:lnTo>
                    <a:pt x="593" y="1015"/>
                  </a:lnTo>
                  <a:lnTo>
                    <a:pt x="592" y="1000"/>
                  </a:lnTo>
                  <a:lnTo>
                    <a:pt x="590" y="987"/>
                  </a:lnTo>
                  <a:lnTo>
                    <a:pt x="587" y="973"/>
                  </a:lnTo>
                  <a:lnTo>
                    <a:pt x="583" y="959"/>
                  </a:lnTo>
                  <a:lnTo>
                    <a:pt x="577" y="946"/>
                  </a:lnTo>
                  <a:lnTo>
                    <a:pt x="570" y="933"/>
                  </a:lnTo>
                  <a:lnTo>
                    <a:pt x="564" y="929"/>
                  </a:lnTo>
                  <a:lnTo>
                    <a:pt x="557" y="924"/>
                  </a:lnTo>
                  <a:lnTo>
                    <a:pt x="551" y="919"/>
                  </a:lnTo>
                  <a:lnTo>
                    <a:pt x="547" y="912"/>
                  </a:lnTo>
                  <a:lnTo>
                    <a:pt x="544" y="906"/>
                  </a:lnTo>
                  <a:lnTo>
                    <a:pt x="542" y="899"/>
                  </a:lnTo>
                  <a:lnTo>
                    <a:pt x="543" y="896"/>
                  </a:lnTo>
                  <a:lnTo>
                    <a:pt x="543" y="892"/>
                  </a:lnTo>
                  <a:lnTo>
                    <a:pt x="545" y="888"/>
                  </a:lnTo>
                  <a:lnTo>
                    <a:pt x="547" y="884"/>
                  </a:lnTo>
                  <a:lnTo>
                    <a:pt x="560" y="866"/>
                  </a:lnTo>
                  <a:lnTo>
                    <a:pt x="573" y="849"/>
                  </a:lnTo>
                  <a:lnTo>
                    <a:pt x="584" y="830"/>
                  </a:lnTo>
                  <a:lnTo>
                    <a:pt x="594" y="811"/>
                  </a:lnTo>
                  <a:lnTo>
                    <a:pt x="599" y="801"/>
                  </a:lnTo>
                  <a:lnTo>
                    <a:pt x="602" y="791"/>
                  </a:lnTo>
                  <a:lnTo>
                    <a:pt x="605" y="781"/>
                  </a:lnTo>
                  <a:lnTo>
                    <a:pt x="609" y="770"/>
                  </a:lnTo>
                  <a:lnTo>
                    <a:pt x="610" y="760"/>
                  </a:lnTo>
                  <a:lnTo>
                    <a:pt x="611" y="749"/>
                  </a:lnTo>
                  <a:lnTo>
                    <a:pt x="611" y="738"/>
                  </a:lnTo>
                  <a:lnTo>
                    <a:pt x="610" y="726"/>
                  </a:lnTo>
                  <a:lnTo>
                    <a:pt x="600" y="707"/>
                  </a:lnTo>
                  <a:lnTo>
                    <a:pt x="590" y="688"/>
                  </a:lnTo>
                  <a:lnTo>
                    <a:pt x="580" y="668"/>
                  </a:lnTo>
                  <a:lnTo>
                    <a:pt x="570" y="649"/>
                  </a:lnTo>
                  <a:lnTo>
                    <a:pt x="566" y="639"/>
                  </a:lnTo>
                  <a:lnTo>
                    <a:pt x="563" y="629"/>
                  </a:lnTo>
                  <a:lnTo>
                    <a:pt x="559" y="619"/>
                  </a:lnTo>
                  <a:lnTo>
                    <a:pt x="558" y="608"/>
                  </a:lnTo>
                  <a:lnTo>
                    <a:pt x="557" y="598"/>
                  </a:lnTo>
                  <a:lnTo>
                    <a:pt x="558" y="586"/>
                  </a:lnTo>
                  <a:lnTo>
                    <a:pt x="559" y="575"/>
                  </a:lnTo>
                  <a:lnTo>
                    <a:pt x="564" y="564"/>
                  </a:lnTo>
                  <a:lnTo>
                    <a:pt x="565" y="550"/>
                  </a:lnTo>
                  <a:lnTo>
                    <a:pt x="567" y="535"/>
                  </a:lnTo>
                  <a:lnTo>
                    <a:pt x="572" y="522"/>
                  </a:lnTo>
                  <a:lnTo>
                    <a:pt x="577" y="510"/>
                  </a:lnTo>
                  <a:lnTo>
                    <a:pt x="589" y="484"/>
                  </a:lnTo>
                  <a:lnTo>
                    <a:pt x="600" y="459"/>
                  </a:lnTo>
                  <a:lnTo>
                    <a:pt x="607" y="439"/>
                  </a:lnTo>
                  <a:lnTo>
                    <a:pt x="617" y="420"/>
                  </a:lnTo>
                  <a:lnTo>
                    <a:pt x="626" y="401"/>
                  </a:lnTo>
                  <a:lnTo>
                    <a:pt x="637" y="383"/>
                  </a:lnTo>
                  <a:lnTo>
                    <a:pt x="648" y="366"/>
                  </a:lnTo>
                  <a:lnTo>
                    <a:pt x="662" y="348"/>
                  </a:lnTo>
                  <a:lnTo>
                    <a:pt x="675" y="332"/>
                  </a:lnTo>
                  <a:lnTo>
                    <a:pt x="690" y="316"/>
                  </a:lnTo>
                  <a:lnTo>
                    <a:pt x="706" y="301"/>
                  </a:lnTo>
                  <a:lnTo>
                    <a:pt x="722" y="287"/>
                  </a:lnTo>
                  <a:lnTo>
                    <a:pt x="738" y="274"/>
                  </a:lnTo>
                  <a:lnTo>
                    <a:pt x="756" y="262"/>
                  </a:lnTo>
                  <a:lnTo>
                    <a:pt x="774" y="251"/>
                  </a:lnTo>
                  <a:lnTo>
                    <a:pt x="793" y="241"/>
                  </a:lnTo>
                  <a:lnTo>
                    <a:pt x="811" y="233"/>
                  </a:lnTo>
                  <a:lnTo>
                    <a:pt x="830" y="226"/>
                  </a:lnTo>
                  <a:lnTo>
                    <a:pt x="863" y="222"/>
                  </a:lnTo>
                  <a:lnTo>
                    <a:pt x="896" y="220"/>
                  </a:lnTo>
                  <a:lnTo>
                    <a:pt x="904" y="220"/>
                  </a:lnTo>
                  <a:lnTo>
                    <a:pt x="911" y="222"/>
                  </a:lnTo>
                  <a:lnTo>
                    <a:pt x="919" y="223"/>
                  </a:lnTo>
                  <a:lnTo>
                    <a:pt x="926" y="226"/>
                  </a:lnTo>
                  <a:lnTo>
                    <a:pt x="934" y="229"/>
                  </a:lnTo>
                  <a:lnTo>
                    <a:pt x="941" y="232"/>
                  </a:lnTo>
                  <a:lnTo>
                    <a:pt x="948" y="237"/>
                  </a:lnTo>
                  <a:lnTo>
                    <a:pt x="954" y="242"/>
                  </a:lnTo>
                  <a:lnTo>
                    <a:pt x="991" y="288"/>
                  </a:lnTo>
                  <a:lnTo>
                    <a:pt x="991" y="307"/>
                  </a:lnTo>
                  <a:lnTo>
                    <a:pt x="990" y="327"/>
                  </a:lnTo>
                  <a:lnTo>
                    <a:pt x="989" y="337"/>
                  </a:lnTo>
                  <a:lnTo>
                    <a:pt x="987" y="347"/>
                  </a:lnTo>
                  <a:lnTo>
                    <a:pt x="985" y="357"/>
                  </a:lnTo>
                  <a:lnTo>
                    <a:pt x="983" y="367"/>
                  </a:lnTo>
                  <a:lnTo>
                    <a:pt x="980" y="376"/>
                  </a:lnTo>
                  <a:lnTo>
                    <a:pt x="975" y="385"/>
                  </a:lnTo>
                  <a:lnTo>
                    <a:pt x="970" y="394"/>
                  </a:lnTo>
                  <a:lnTo>
                    <a:pt x="965" y="401"/>
                  </a:lnTo>
                  <a:lnTo>
                    <a:pt x="958" y="410"/>
                  </a:lnTo>
                  <a:lnTo>
                    <a:pt x="951" y="416"/>
                  </a:lnTo>
                  <a:lnTo>
                    <a:pt x="942" y="422"/>
                  </a:lnTo>
                  <a:lnTo>
                    <a:pt x="933" y="427"/>
                  </a:lnTo>
                  <a:close/>
                  <a:moveTo>
                    <a:pt x="911" y="394"/>
                  </a:moveTo>
                  <a:lnTo>
                    <a:pt x="904" y="392"/>
                  </a:lnTo>
                  <a:lnTo>
                    <a:pt x="898" y="390"/>
                  </a:lnTo>
                  <a:lnTo>
                    <a:pt x="893" y="386"/>
                  </a:lnTo>
                  <a:lnTo>
                    <a:pt x="888" y="382"/>
                  </a:lnTo>
                  <a:lnTo>
                    <a:pt x="877" y="373"/>
                  </a:lnTo>
                  <a:lnTo>
                    <a:pt x="868" y="364"/>
                  </a:lnTo>
                  <a:lnTo>
                    <a:pt x="864" y="358"/>
                  </a:lnTo>
                  <a:lnTo>
                    <a:pt x="859" y="354"/>
                  </a:lnTo>
                  <a:lnTo>
                    <a:pt x="854" y="350"/>
                  </a:lnTo>
                  <a:lnTo>
                    <a:pt x="849" y="347"/>
                  </a:lnTo>
                  <a:lnTo>
                    <a:pt x="843" y="344"/>
                  </a:lnTo>
                  <a:lnTo>
                    <a:pt x="836" y="342"/>
                  </a:lnTo>
                  <a:lnTo>
                    <a:pt x="829" y="342"/>
                  </a:lnTo>
                  <a:lnTo>
                    <a:pt x="821" y="342"/>
                  </a:lnTo>
                  <a:lnTo>
                    <a:pt x="809" y="346"/>
                  </a:lnTo>
                  <a:lnTo>
                    <a:pt x="796" y="350"/>
                  </a:lnTo>
                  <a:lnTo>
                    <a:pt x="783" y="355"/>
                  </a:lnTo>
                  <a:lnTo>
                    <a:pt x="771" y="362"/>
                  </a:lnTo>
                  <a:lnTo>
                    <a:pt x="760" y="368"/>
                  </a:lnTo>
                  <a:lnTo>
                    <a:pt x="750" y="376"/>
                  </a:lnTo>
                  <a:lnTo>
                    <a:pt x="744" y="380"/>
                  </a:lnTo>
                  <a:lnTo>
                    <a:pt x="740" y="385"/>
                  </a:lnTo>
                  <a:lnTo>
                    <a:pt x="736" y="390"/>
                  </a:lnTo>
                  <a:lnTo>
                    <a:pt x="732" y="396"/>
                  </a:lnTo>
                  <a:lnTo>
                    <a:pt x="727" y="404"/>
                  </a:lnTo>
                  <a:lnTo>
                    <a:pt x="722" y="414"/>
                  </a:lnTo>
                  <a:lnTo>
                    <a:pt x="718" y="423"/>
                  </a:lnTo>
                  <a:lnTo>
                    <a:pt x="715" y="432"/>
                  </a:lnTo>
                  <a:lnTo>
                    <a:pt x="713" y="442"/>
                  </a:lnTo>
                  <a:lnTo>
                    <a:pt x="711" y="453"/>
                  </a:lnTo>
                  <a:lnTo>
                    <a:pt x="710" y="463"/>
                  </a:lnTo>
                  <a:lnTo>
                    <a:pt x="709" y="474"/>
                  </a:lnTo>
                  <a:lnTo>
                    <a:pt x="709" y="484"/>
                  </a:lnTo>
                  <a:lnTo>
                    <a:pt x="710" y="494"/>
                  </a:lnTo>
                  <a:lnTo>
                    <a:pt x="712" y="505"/>
                  </a:lnTo>
                  <a:lnTo>
                    <a:pt x="714" y="515"/>
                  </a:lnTo>
                  <a:lnTo>
                    <a:pt x="717" y="525"/>
                  </a:lnTo>
                  <a:lnTo>
                    <a:pt x="720" y="534"/>
                  </a:lnTo>
                  <a:lnTo>
                    <a:pt x="724" y="544"/>
                  </a:lnTo>
                  <a:lnTo>
                    <a:pt x="729" y="553"/>
                  </a:lnTo>
                  <a:lnTo>
                    <a:pt x="738" y="560"/>
                  </a:lnTo>
                  <a:lnTo>
                    <a:pt x="747" y="568"/>
                  </a:lnTo>
                  <a:lnTo>
                    <a:pt x="755" y="577"/>
                  </a:lnTo>
                  <a:lnTo>
                    <a:pt x="761" y="586"/>
                  </a:lnTo>
                  <a:lnTo>
                    <a:pt x="765" y="598"/>
                  </a:lnTo>
                  <a:lnTo>
                    <a:pt x="768" y="608"/>
                  </a:lnTo>
                  <a:lnTo>
                    <a:pt x="768" y="614"/>
                  </a:lnTo>
                  <a:lnTo>
                    <a:pt x="768" y="620"/>
                  </a:lnTo>
                  <a:lnTo>
                    <a:pt x="768" y="626"/>
                  </a:lnTo>
                  <a:lnTo>
                    <a:pt x="766" y="632"/>
                  </a:lnTo>
                  <a:lnTo>
                    <a:pt x="756" y="661"/>
                  </a:lnTo>
                  <a:lnTo>
                    <a:pt x="747" y="691"/>
                  </a:lnTo>
                  <a:lnTo>
                    <a:pt x="742" y="707"/>
                  </a:lnTo>
                  <a:lnTo>
                    <a:pt x="738" y="723"/>
                  </a:lnTo>
                  <a:lnTo>
                    <a:pt x="736" y="740"/>
                  </a:lnTo>
                  <a:lnTo>
                    <a:pt x="734" y="755"/>
                  </a:lnTo>
                  <a:lnTo>
                    <a:pt x="733" y="771"/>
                  </a:lnTo>
                  <a:lnTo>
                    <a:pt x="733" y="788"/>
                  </a:lnTo>
                  <a:lnTo>
                    <a:pt x="734" y="804"/>
                  </a:lnTo>
                  <a:lnTo>
                    <a:pt x="737" y="819"/>
                  </a:lnTo>
                  <a:lnTo>
                    <a:pt x="742" y="835"/>
                  </a:lnTo>
                  <a:lnTo>
                    <a:pt x="749" y="849"/>
                  </a:lnTo>
                  <a:lnTo>
                    <a:pt x="752" y="856"/>
                  </a:lnTo>
                  <a:lnTo>
                    <a:pt x="757" y="862"/>
                  </a:lnTo>
                  <a:lnTo>
                    <a:pt x="761" y="870"/>
                  </a:lnTo>
                  <a:lnTo>
                    <a:pt x="766" y="876"/>
                  </a:lnTo>
                  <a:lnTo>
                    <a:pt x="768" y="882"/>
                  </a:lnTo>
                  <a:lnTo>
                    <a:pt x="772" y="888"/>
                  </a:lnTo>
                  <a:lnTo>
                    <a:pt x="777" y="894"/>
                  </a:lnTo>
                  <a:lnTo>
                    <a:pt x="782" y="899"/>
                  </a:lnTo>
                  <a:lnTo>
                    <a:pt x="796" y="909"/>
                  </a:lnTo>
                  <a:lnTo>
                    <a:pt x="809" y="920"/>
                  </a:lnTo>
                  <a:lnTo>
                    <a:pt x="815" y="925"/>
                  </a:lnTo>
                  <a:lnTo>
                    <a:pt x="820" y="930"/>
                  </a:lnTo>
                  <a:lnTo>
                    <a:pt x="823" y="935"/>
                  </a:lnTo>
                  <a:lnTo>
                    <a:pt x="825" y="941"/>
                  </a:lnTo>
                  <a:lnTo>
                    <a:pt x="826" y="944"/>
                  </a:lnTo>
                  <a:lnTo>
                    <a:pt x="826" y="947"/>
                  </a:lnTo>
                  <a:lnTo>
                    <a:pt x="825" y="951"/>
                  </a:lnTo>
                  <a:lnTo>
                    <a:pt x="824" y="954"/>
                  </a:lnTo>
                  <a:lnTo>
                    <a:pt x="819" y="963"/>
                  </a:lnTo>
                  <a:lnTo>
                    <a:pt x="812" y="971"/>
                  </a:lnTo>
                  <a:lnTo>
                    <a:pt x="801" y="983"/>
                  </a:lnTo>
                  <a:lnTo>
                    <a:pt x="791" y="995"/>
                  </a:lnTo>
                  <a:lnTo>
                    <a:pt x="783" y="1010"/>
                  </a:lnTo>
                  <a:lnTo>
                    <a:pt x="776" y="1024"/>
                  </a:lnTo>
                  <a:lnTo>
                    <a:pt x="771" y="1038"/>
                  </a:lnTo>
                  <a:lnTo>
                    <a:pt x="767" y="1053"/>
                  </a:lnTo>
                  <a:lnTo>
                    <a:pt x="764" y="1069"/>
                  </a:lnTo>
                  <a:lnTo>
                    <a:pt x="763" y="1085"/>
                  </a:lnTo>
                  <a:lnTo>
                    <a:pt x="762" y="1102"/>
                  </a:lnTo>
                  <a:lnTo>
                    <a:pt x="763" y="1118"/>
                  </a:lnTo>
                  <a:lnTo>
                    <a:pt x="765" y="1133"/>
                  </a:lnTo>
                  <a:lnTo>
                    <a:pt x="767" y="1150"/>
                  </a:lnTo>
                  <a:lnTo>
                    <a:pt x="770" y="1166"/>
                  </a:lnTo>
                  <a:lnTo>
                    <a:pt x="774" y="1181"/>
                  </a:lnTo>
                  <a:lnTo>
                    <a:pt x="779" y="1197"/>
                  </a:lnTo>
                  <a:lnTo>
                    <a:pt x="784" y="1211"/>
                  </a:lnTo>
                  <a:lnTo>
                    <a:pt x="784" y="1216"/>
                  </a:lnTo>
                  <a:lnTo>
                    <a:pt x="784" y="1222"/>
                  </a:lnTo>
                  <a:lnTo>
                    <a:pt x="783" y="1226"/>
                  </a:lnTo>
                  <a:lnTo>
                    <a:pt x="781" y="1231"/>
                  </a:lnTo>
                  <a:lnTo>
                    <a:pt x="776" y="1241"/>
                  </a:lnTo>
                  <a:lnTo>
                    <a:pt x="770" y="1249"/>
                  </a:lnTo>
                  <a:lnTo>
                    <a:pt x="756" y="1263"/>
                  </a:lnTo>
                  <a:lnTo>
                    <a:pt x="741" y="1279"/>
                  </a:lnTo>
                  <a:lnTo>
                    <a:pt x="736" y="1288"/>
                  </a:lnTo>
                  <a:lnTo>
                    <a:pt x="732" y="1298"/>
                  </a:lnTo>
                  <a:lnTo>
                    <a:pt x="729" y="1307"/>
                  </a:lnTo>
                  <a:lnTo>
                    <a:pt x="726" y="1317"/>
                  </a:lnTo>
                  <a:lnTo>
                    <a:pt x="724" y="1327"/>
                  </a:lnTo>
                  <a:lnTo>
                    <a:pt x="722" y="1338"/>
                  </a:lnTo>
                  <a:lnTo>
                    <a:pt x="721" y="1349"/>
                  </a:lnTo>
                  <a:lnTo>
                    <a:pt x="721" y="1359"/>
                  </a:lnTo>
                  <a:lnTo>
                    <a:pt x="721" y="1370"/>
                  </a:lnTo>
                  <a:lnTo>
                    <a:pt x="722" y="1381"/>
                  </a:lnTo>
                  <a:lnTo>
                    <a:pt x="724" y="1391"/>
                  </a:lnTo>
                  <a:lnTo>
                    <a:pt x="726" y="1401"/>
                  </a:lnTo>
                  <a:lnTo>
                    <a:pt x="729" y="1411"/>
                  </a:lnTo>
                  <a:lnTo>
                    <a:pt x="732" y="1420"/>
                  </a:lnTo>
                  <a:lnTo>
                    <a:pt x="736" y="1431"/>
                  </a:lnTo>
                  <a:lnTo>
                    <a:pt x="741" y="1439"/>
                  </a:lnTo>
                  <a:lnTo>
                    <a:pt x="745" y="1444"/>
                  </a:lnTo>
                  <a:lnTo>
                    <a:pt x="751" y="1448"/>
                  </a:lnTo>
                  <a:lnTo>
                    <a:pt x="755" y="1452"/>
                  </a:lnTo>
                  <a:lnTo>
                    <a:pt x="760" y="1455"/>
                  </a:lnTo>
                  <a:lnTo>
                    <a:pt x="771" y="1460"/>
                  </a:lnTo>
                  <a:lnTo>
                    <a:pt x="782" y="1464"/>
                  </a:lnTo>
                  <a:lnTo>
                    <a:pt x="795" y="1466"/>
                  </a:lnTo>
                  <a:lnTo>
                    <a:pt x="807" y="1466"/>
                  </a:lnTo>
                  <a:lnTo>
                    <a:pt x="819" y="1466"/>
                  </a:lnTo>
                  <a:lnTo>
                    <a:pt x="830" y="1465"/>
                  </a:lnTo>
                  <a:lnTo>
                    <a:pt x="835" y="1466"/>
                  </a:lnTo>
                  <a:lnTo>
                    <a:pt x="840" y="1467"/>
                  </a:lnTo>
                  <a:lnTo>
                    <a:pt x="844" y="1466"/>
                  </a:lnTo>
                  <a:lnTo>
                    <a:pt x="848" y="1465"/>
                  </a:lnTo>
                  <a:lnTo>
                    <a:pt x="855" y="1462"/>
                  </a:lnTo>
                  <a:lnTo>
                    <a:pt x="863" y="1457"/>
                  </a:lnTo>
                  <a:lnTo>
                    <a:pt x="876" y="1445"/>
                  </a:lnTo>
                  <a:lnTo>
                    <a:pt x="890" y="1431"/>
                  </a:lnTo>
                  <a:lnTo>
                    <a:pt x="896" y="1426"/>
                  </a:lnTo>
                  <a:lnTo>
                    <a:pt x="902" y="1421"/>
                  </a:lnTo>
                  <a:lnTo>
                    <a:pt x="905" y="1419"/>
                  </a:lnTo>
                  <a:lnTo>
                    <a:pt x="907" y="1418"/>
                  </a:lnTo>
                  <a:lnTo>
                    <a:pt x="910" y="1418"/>
                  </a:lnTo>
                  <a:lnTo>
                    <a:pt x="913" y="1418"/>
                  </a:lnTo>
                  <a:lnTo>
                    <a:pt x="915" y="1419"/>
                  </a:lnTo>
                  <a:lnTo>
                    <a:pt x="918" y="1421"/>
                  </a:lnTo>
                  <a:lnTo>
                    <a:pt x="920" y="1424"/>
                  </a:lnTo>
                  <a:lnTo>
                    <a:pt x="923" y="1428"/>
                  </a:lnTo>
                  <a:lnTo>
                    <a:pt x="927" y="1438"/>
                  </a:lnTo>
                  <a:lnTo>
                    <a:pt x="933" y="1452"/>
                  </a:lnTo>
                  <a:lnTo>
                    <a:pt x="935" y="1460"/>
                  </a:lnTo>
                  <a:lnTo>
                    <a:pt x="936" y="1468"/>
                  </a:lnTo>
                  <a:lnTo>
                    <a:pt x="937" y="1476"/>
                  </a:lnTo>
                  <a:lnTo>
                    <a:pt x="936" y="1483"/>
                  </a:lnTo>
                  <a:lnTo>
                    <a:pt x="934" y="1491"/>
                  </a:lnTo>
                  <a:lnTo>
                    <a:pt x="932" y="1497"/>
                  </a:lnTo>
                  <a:lnTo>
                    <a:pt x="928" y="1504"/>
                  </a:lnTo>
                  <a:lnTo>
                    <a:pt x="925" y="1511"/>
                  </a:lnTo>
                  <a:lnTo>
                    <a:pt x="917" y="1524"/>
                  </a:lnTo>
                  <a:lnTo>
                    <a:pt x="907" y="1535"/>
                  </a:lnTo>
                  <a:lnTo>
                    <a:pt x="897" y="1545"/>
                  </a:lnTo>
                  <a:lnTo>
                    <a:pt x="887" y="1554"/>
                  </a:lnTo>
                  <a:lnTo>
                    <a:pt x="875" y="1556"/>
                  </a:lnTo>
                  <a:lnTo>
                    <a:pt x="865" y="1558"/>
                  </a:lnTo>
                  <a:lnTo>
                    <a:pt x="854" y="1559"/>
                  </a:lnTo>
                  <a:lnTo>
                    <a:pt x="844" y="1559"/>
                  </a:lnTo>
                  <a:lnTo>
                    <a:pt x="832" y="1559"/>
                  </a:lnTo>
                  <a:lnTo>
                    <a:pt x="821" y="1558"/>
                  </a:lnTo>
                  <a:lnTo>
                    <a:pt x="811" y="1557"/>
                  </a:lnTo>
                  <a:lnTo>
                    <a:pt x="800" y="1555"/>
                  </a:lnTo>
                  <a:lnTo>
                    <a:pt x="788" y="1553"/>
                  </a:lnTo>
                  <a:lnTo>
                    <a:pt x="778" y="1550"/>
                  </a:lnTo>
                  <a:lnTo>
                    <a:pt x="768" y="1546"/>
                  </a:lnTo>
                  <a:lnTo>
                    <a:pt x="758" y="1542"/>
                  </a:lnTo>
                  <a:lnTo>
                    <a:pt x="748" y="1537"/>
                  </a:lnTo>
                  <a:lnTo>
                    <a:pt x="738" y="1532"/>
                  </a:lnTo>
                  <a:lnTo>
                    <a:pt x="729" y="1526"/>
                  </a:lnTo>
                  <a:lnTo>
                    <a:pt x="720" y="1520"/>
                  </a:lnTo>
                  <a:lnTo>
                    <a:pt x="707" y="1503"/>
                  </a:lnTo>
                  <a:lnTo>
                    <a:pt x="693" y="1488"/>
                  </a:lnTo>
                  <a:lnTo>
                    <a:pt x="682" y="1470"/>
                  </a:lnTo>
                  <a:lnTo>
                    <a:pt x="671" y="1454"/>
                  </a:lnTo>
                  <a:lnTo>
                    <a:pt x="660" y="1437"/>
                  </a:lnTo>
                  <a:lnTo>
                    <a:pt x="649" y="1418"/>
                  </a:lnTo>
                  <a:lnTo>
                    <a:pt x="641" y="1400"/>
                  </a:lnTo>
                  <a:lnTo>
                    <a:pt x="632" y="1382"/>
                  </a:lnTo>
                  <a:lnTo>
                    <a:pt x="625" y="1362"/>
                  </a:lnTo>
                  <a:lnTo>
                    <a:pt x="618" y="1343"/>
                  </a:lnTo>
                  <a:lnTo>
                    <a:pt x="612" y="1323"/>
                  </a:lnTo>
                  <a:lnTo>
                    <a:pt x="605" y="1304"/>
                  </a:lnTo>
                  <a:lnTo>
                    <a:pt x="601" y="1283"/>
                  </a:lnTo>
                  <a:lnTo>
                    <a:pt x="597" y="1263"/>
                  </a:lnTo>
                  <a:lnTo>
                    <a:pt x="593" y="1243"/>
                  </a:lnTo>
                  <a:lnTo>
                    <a:pt x="591" y="1222"/>
                  </a:lnTo>
                  <a:lnTo>
                    <a:pt x="585" y="1207"/>
                  </a:lnTo>
                  <a:lnTo>
                    <a:pt x="593" y="1188"/>
                  </a:lnTo>
                  <a:lnTo>
                    <a:pt x="601" y="1170"/>
                  </a:lnTo>
                  <a:lnTo>
                    <a:pt x="610" y="1151"/>
                  </a:lnTo>
                  <a:lnTo>
                    <a:pt x="617" y="1131"/>
                  </a:lnTo>
                  <a:lnTo>
                    <a:pt x="623" y="1111"/>
                  </a:lnTo>
                  <a:lnTo>
                    <a:pt x="628" y="1090"/>
                  </a:lnTo>
                  <a:lnTo>
                    <a:pt x="633" y="1070"/>
                  </a:lnTo>
                  <a:lnTo>
                    <a:pt x="636" y="1049"/>
                  </a:lnTo>
                  <a:lnTo>
                    <a:pt x="638" y="1028"/>
                  </a:lnTo>
                  <a:lnTo>
                    <a:pt x="638" y="1007"/>
                  </a:lnTo>
                  <a:lnTo>
                    <a:pt x="637" y="987"/>
                  </a:lnTo>
                  <a:lnTo>
                    <a:pt x="634" y="967"/>
                  </a:lnTo>
                  <a:lnTo>
                    <a:pt x="632" y="957"/>
                  </a:lnTo>
                  <a:lnTo>
                    <a:pt x="629" y="947"/>
                  </a:lnTo>
                  <a:lnTo>
                    <a:pt x="626" y="937"/>
                  </a:lnTo>
                  <a:lnTo>
                    <a:pt x="622" y="928"/>
                  </a:lnTo>
                  <a:lnTo>
                    <a:pt x="617" y="918"/>
                  </a:lnTo>
                  <a:lnTo>
                    <a:pt x="612" y="908"/>
                  </a:lnTo>
                  <a:lnTo>
                    <a:pt x="606" y="899"/>
                  </a:lnTo>
                  <a:lnTo>
                    <a:pt x="600" y="890"/>
                  </a:lnTo>
                  <a:lnTo>
                    <a:pt x="613" y="868"/>
                  </a:lnTo>
                  <a:lnTo>
                    <a:pt x="625" y="847"/>
                  </a:lnTo>
                  <a:lnTo>
                    <a:pt x="634" y="825"/>
                  </a:lnTo>
                  <a:lnTo>
                    <a:pt x="642" y="801"/>
                  </a:lnTo>
                  <a:lnTo>
                    <a:pt x="645" y="790"/>
                  </a:lnTo>
                  <a:lnTo>
                    <a:pt x="648" y="778"/>
                  </a:lnTo>
                  <a:lnTo>
                    <a:pt x="650" y="765"/>
                  </a:lnTo>
                  <a:lnTo>
                    <a:pt x="651" y="753"/>
                  </a:lnTo>
                  <a:lnTo>
                    <a:pt x="652" y="741"/>
                  </a:lnTo>
                  <a:lnTo>
                    <a:pt x="653" y="727"/>
                  </a:lnTo>
                  <a:lnTo>
                    <a:pt x="653" y="714"/>
                  </a:lnTo>
                  <a:lnTo>
                    <a:pt x="652" y="702"/>
                  </a:lnTo>
                  <a:lnTo>
                    <a:pt x="633" y="672"/>
                  </a:lnTo>
                  <a:lnTo>
                    <a:pt x="615" y="642"/>
                  </a:lnTo>
                  <a:lnTo>
                    <a:pt x="611" y="634"/>
                  </a:lnTo>
                  <a:lnTo>
                    <a:pt x="607" y="626"/>
                  </a:lnTo>
                  <a:lnTo>
                    <a:pt x="604" y="618"/>
                  </a:lnTo>
                  <a:lnTo>
                    <a:pt x="602" y="610"/>
                  </a:lnTo>
                  <a:lnTo>
                    <a:pt x="600" y="601"/>
                  </a:lnTo>
                  <a:lnTo>
                    <a:pt x="599" y="592"/>
                  </a:lnTo>
                  <a:lnTo>
                    <a:pt x="599" y="582"/>
                  </a:lnTo>
                  <a:lnTo>
                    <a:pt x="600" y="573"/>
                  </a:lnTo>
                  <a:lnTo>
                    <a:pt x="607" y="558"/>
                  </a:lnTo>
                  <a:lnTo>
                    <a:pt x="615" y="542"/>
                  </a:lnTo>
                  <a:lnTo>
                    <a:pt x="621" y="526"/>
                  </a:lnTo>
                  <a:lnTo>
                    <a:pt x="627" y="511"/>
                  </a:lnTo>
                  <a:lnTo>
                    <a:pt x="637" y="478"/>
                  </a:lnTo>
                  <a:lnTo>
                    <a:pt x="648" y="446"/>
                  </a:lnTo>
                  <a:lnTo>
                    <a:pt x="655" y="430"/>
                  </a:lnTo>
                  <a:lnTo>
                    <a:pt x="661" y="415"/>
                  </a:lnTo>
                  <a:lnTo>
                    <a:pt x="668" y="399"/>
                  </a:lnTo>
                  <a:lnTo>
                    <a:pt x="676" y="384"/>
                  </a:lnTo>
                  <a:lnTo>
                    <a:pt x="685" y="370"/>
                  </a:lnTo>
                  <a:lnTo>
                    <a:pt x="695" y="355"/>
                  </a:lnTo>
                  <a:lnTo>
                    <a:pt x="707" y="341"/>
                  </a:lnTo>
                  <a:lnTo>
                    <a:pt x="720" y="328"/>
                  </a:lnTo>
                  <a:lnTo>
                    <a:pt x="728" y="320"/>
                  </a:lnTo>
                  <a:lnTo>
                    <a:pt x="737" y="310"/>
                  </a:lnTo>
                  <a:lnTo>
                    <a:pt x="748" y="303"/>
                  </a:lnTo>
                  <a:lnTo>
                    <a:pt x="758" y="296"/>
                  </a:lnTo>
                  <a:lnTo>
                    <a:pt x="769" y="290"/>
                  </a:lnTo>
                  <a:lnTo>
                    <a:pt x="780" y="284"/>
                  </a:lnTo>
                  <a:lnTo>
                    <a:pt x="791" y="279"/>
                  </a:lnTo>
                  <a:lnTo>
                    <a:pt x="804" y="275"/>
                  </a:lnTo>
                  <a:lnTo>
                    <a:pt x="816" y="271"/>
                  </a:lnTo>
                  <a:lnTo>
                    <a:pt x="827" y="268"/>
                  </a:lnTo>
                  <a:lnTo>
                    <a:pt x="840" y="264"/>
                  </a:lnTo>
                  <a:lnTo>
                    <a:pt x="852" y="262"/>
                  </a:lnTo>
                  <a:lnTo>
                    <a:pt x="864" y="261"/>
                  </a:lnTo>
                  <a:lnTo>
                    <a:pt x="876" y="260"/>
                  </a:lnTo>
                  <a:lnTo>
                    <a:pt x="888" y="261"/>
                  </a:lnTo>
                  <a:lnTo>
                    <a:pt x="899" y="261"/>
                  </a:lnTo>
                  <a:lnTo>
                    <a:pt x="907" y="266"/>
                  </a:lnTo>
                  <a:lnTo>
                    <a:pt x="916" y="272"/>
                  </a:lnTo>
                  <a:lnTo>
                    <a:pt x="923" y="278"/>
                  </a:lnTo>
                  <a:lnTo>
                    <a:pt x="929" y="285"/>
                  </a:lnTo>
                  <a:lnTo>
                    <a:pt x="936" y="292"/>
                  </a:lnTo>
                  <a:lnTo>
                    <a:pt x="940" y="300"/>
                  </a:lnTo>
                  <a:lnTo>
                    <a:pt x="943" y="309"/>
                  </a:lnTo>
                  <a:lnTo>
                    <a:pt x="945" y="320"/>
                  </a:lnTo>
                  <a:lnTo>
                    <a:pt x="944" y="330"/>
                  </a:lnTo>
                  <a:lnTo>
                    <a:pt x="943" y="341"/>
                  </a:lnTo>
                  <a:lnTo>
                    <a:pt x="941" y="351"/>
                  </a:lnTo>
                  <a:lnTo>
                    <a:pt x="937" y="362"/>
                  </a:lnTo>
                  <a:lnTo>
                    <a:pt x="933" y="371"/>
                  </a:lnTo>
                  <a:lnTo>
                    <a:pt x="926" y="380"/>
                  </a:lnTo>
                  <a:lnTo>
                    <a:pt x="919" y="387"/>
                  </a:lnTo>
                  <a:lnTo>
                    <a:pt x="911" y="394"/>
                  </a:lnTo>
                  <a:close/>
                  <a:moveTo>
                    <a:pt x="461" y="842"/>
                  </a:moveTo>
                  <a:lnTo>
                    <a:pt x="454" y="847"/>
                  </a:lnTo>
                  <a:lnTo>
                    <a:pt x="447" y="850"/>
                  </a:lnTo>
                  <a:lnTo>
                    <a:pt x="439" y="852"/>
                  </a:lnTo>
                  <a:lnTo>
                    <a:pt x="432" y="852"/>
                  </a:lnTo>
                  <a:lnTo>
                    <a:pt x="417" y="850"/>
                  </a:lnTo>
                  <a:lnTo>
                    <a:pt x="404" y="847"/>
                  </a:lnTo>
                  <a:lnTo>
                    <a:pt x="397" y="845"/>
                  </a:lnTo>
                  <a:lnTo>
                    <a:pt x="390" y="843"/>
                  </a:lnTo>
                  <a:lnTo>
                    <a:pt x="384" y="843"/>
                  </a:lnTo>
                  <a:lnTo>
                    <a:pt x="376" y="842"/>
                  </a:lnTo>
                  <a:lnTo>
                    <a:pt x="370" y="843"/>
                  </a:lnTo>
                  <a:lnTo>
                    <a:pt x="363" y="846"/>
                  </a:lnTo>
                  <a:lnTo>
                    <a:pt x="357" y="850"/>
                  </a:lnTo>
                  <a:lnTo>
                    <a:pt x="351" y="856"/>
                  </a:lnTo>
                  <a:lnTo>
                    <a:pt x="344" y="872"/>
                  </a:lnTo>
                  <a:lnTo>
                    <a:pt x="338" y="887"/>
                  </a:lnTo>
                  <a:lnTo>
                    <a:pt x="335" y="902"/>
                  </a:lnTo>
                  <a:lnTo>
                    <a:pt x="332" y="918"/>
                  </a:lnTo>
                  <a:lnTo>
                    <a:pt x="332" y="934"/>
                  </a:lnTo>
                  <a:lnTo>
                    <a:pt x="335" y="950"/>
                  </a:lnTo>
                  <a:lnTo>
                    <a:pt x="339" y="966"/>
                  </a:lnTo>
                  <a:lnTo>
                    <a:pt x="345" y="982"/>
                  </a:lnTo>
                  <a:lnTo>
                    <a:pt x="349" y="987"/>
                  </a:lnTo>
                  <a:lnTo>
                    <a:pt x="354" y="990"/>
                  </a:lnTo>
                  <a:lnTo>
                    <a:pt x="359" y="992"/>
                  </a:lnTo>
                  <a:lnTo>
                    <a:pt x="363" y="993"/>
                  </a:lnTo>
                  <a:lnTo>
                    <a:pt x="373" y="994"/>
                  </a:lnTo>
                  <a:lnTo>
                    <a:pt x="384" y="992"/>
                  </a:lnTo>
                  <a:lnTo>
                    <a:pt x="394" y="990"/>
                  </a:lnTo>
                  <a:lnTo>
                    <a:pt x="404" y="989"/>
                  </a:lnTo>
                  <a:lnTo>
                    <a:pt x="409" y="989"/>
                  </a:lnTo>
                  <a:lnTo>
                    <a:pt x="414" y="990"/>
                  </a:lnTo>
                  <a:lnTo>
                    <a:pt x="419" y="991"/>
                  </a:lnTo>
                  <a:lnTo>
                    <a:pt x="425" y="993"/>
                  </a:lnTo>
                  <a:lnTo>
                    <a:pt x="436" y="1000"/>
                  </a:lnTo>
                  <a:lnTo>
                    <a:pt x="446" y="1010"/>
                  </a:lnTo>
                  <a:lnTo>
                    <a:pt x="450" y="1014"/>
                  </a:lnTo>
                  <a:lnTo>
                    <a:pt x="455" y="1019"/>
                  </a:lnTo>
                  <a:lnTo>
                    <a:pt x="458" y="1024"/>
                  </a:lnTo>
                  <a:lnTo>
                    <a:pt x="462" y="1030"/>
                  </a:lnTo>
                  <a:lnTo>
                    <a:pt x="464" y="1035"/>
                  </a:lnTo>
                  <a:lnTo>
                    <a:pt x="466" y="1041"/>
                  </a:lnTo>
                  <a:lnTo>
                    <a:pt x="468" y="1047"/>
                  </a:lnTo>
                  <a:lnTo>
                    <a:pt x="469" y="1053"/>
                  </a:lnTo>
                  <a:lnTo>
                    <a:pt x="469" y="1061"/>
                  </a:lnTo>
                  <a:lnTo>
                    <a:pt x="468" y="1068"/>
                  </a:lnTo>
                  <a:lnTo>
                    <a:pt x="467" y="1075"/>
                  </a:lnTo>
                  <a:lnTo>
                    <a:pt x="464" y="1082"/>
                  </a:lnTo>
                  <a:lnTo>
                    <a:pt x="461" y="1091"/>
                  </a:lnTo>
                  <a:lnTo>
                    <a:pt x="457" y="1100"/>
                  </a:lnTo>
                  <a:lnTo>
                    <a:pt x="452" y="1108"/>
                  </a:lnTo>
                  <a:lnTo>
                    <a:pt x="446" y="1115"/>
                  </a:lnTo>
                  <a:lnTo>
                    <a:pt x="440" y="1122"/>
                  </a:lnTo>
                  <a:lnTo>
                    <a:pt x="433" y="1127"/>
                  </a:lnTo>
                  <a:lnTo>
                    <a:pt x="426" y="1132"/>
                  </a:lnTo>
                  <a:lnTo>
                    <a:pt x="418" y="1136"/>
                  </a:lnTo>
                  <a:lnTo>
                    <a:pt x="410" y="1140"/>
                  </a:lnTo>
                  <a:lnTo>
                    <a:pt x="402" y="1143"/>
                  </a:lnTo>
                  <a:lnTo>
                    <a:pt x="393" y="1146"/>
                  </a:lnTo>
                  <a:lnTo>
                    <a:pt x="385" y="1149"/>
                  </a:lnTo>
                  <a:lnTo>
                    <a:pt x="367" y="1153"/>
                  </a:lnTo>
                  <a:lnTo>
                    <a:pt x="351" y="1155"/>
                  </a:lnTo>
                  <a:lnTo>
                    <a:pt x="340" y="1152"/>
                  </a:lnTo>
                  <a:lnTo>
                    <a:pt x="329" y="1149"/>
                  </a:lnTo>
                  <a:lnTo>
                    <a:pt x="318" y="1145"/>
                  </a:lnTo>
                  <a:lnTo>
                    <a:pt x="308" y="1141"/>
                  </a:lnTo>
                  <a:lnTo>
                    <a:pt x="298" y="1137"/>
                  </a:lnTo>
                  <a:lnTo>
                    <a:pt x="288" y="1132"/>
                  </a:lnTo>
                  <a:lnTo>
                    <a:pt x="277" y="1126"/>
                  </a:lnTo>
                  <a:lnTo>
                    <a:pt x="268" y="1120"/>
                  </a:lnTo>
                  <a:lnTo>
                    <a:pt x="259" y="1114"/>
                  </a:lnTo>
                  <a:lnTo>
                    <a:pt x="251" y="1107"/>
                  </a:lnTo>
                  <a:lnTo>
                    <a:pt x="243" y="1098"/>
                  </a:lnTo>
                  <a:lnTo>
                    <a:pt x="234" y="1090"/>
                  </a:lnTo>
                  <a:lnTo>
                    <a:pt x="227" y="1081"/>
                  </a:lnTo>
                  <a:lnTo>
                    <a:pt x="221" y="1072"/>
                  </a:lnTo>
                  <a:lnTo>
                    <a:pt x="215" y="1062"/>
                  </a:lnTo>
                  <a:lnTo>
                    <a:pt x="209" y="1051"/>
                  </a:lnTo>
                  <a:lnTo>
                    <a:pt x="203" y="1040"/>
                  </a:lnTo>
                  <a:lnTo>
                    <a:pt x="198" y="1029"/>
                  </a:lnTo>
                  <a:lnTo>
                    <a:pt x="192" y="1018"/>
                  </a:lnTo>
                  <a:lnTo>
                    <a:pt x="188" y="1005"/>
                  </a:lnTo>
                  <a:lnTo>
                    <a:pt x="185" y="994"/>
                  </a:lnTo>
                  <a:lnTo>
                    <a:pt x="182" y="982"/>
                  </a:lnTo>
                  <a:lnTo>
                    <a:pt x="180" y="970"/>
                  </a:lnTo>
                  <a:lnTo>
                    <a:pt x="178" y="956"/>
                  </a:lnTo>
                  <a:lnTo>
                    <a:pt x="177" y="944"/>
                  </a:lnTo>
                  <a:lnTo>
                    <a:pt x="176" y="932"/>
                  </a:lnTo>
                  <a:lnTo>
                    <a:pt x="176" y="919"/>
                  </a:lnTo>
                  <a:lnTo>
                    <a:pt x="177" y="906"/>
                  </a:lnTo>
                  <a:lnTo>
                    <a:pt x="178" y="893"/>
                  </a:lnTo>
                  <a:lnTo>
                    <a:pt x="180" y="881"/>
                  </a:lnTo>
                  <a:lnTo>
                    <a:pt x="182" y="867"/>
                  </a:lnTo>
                  <a:lnTo>
                    <a:pt x="184" y="855"/>
                  </a:lnTo>
                  <a:lnTo>
                    <a:pt x="196" y="832"/>
                  </a:lnTo>
                  <a:lnTo>
                    <a:pt x="208" y="808"/>
                  </a:lnTo>
                  <a:lnTo>
                    <a:pt x="220" y="785"/>
                  </a:lnTo>
                  <a:lnTo>
                    <a:pt x="233" y="762"/>
                  </a:lnTo>
                  <a:lnTo>
                    <a:pt x="240" y="751"/>
                  </a:lnTo>
                  <a:lnTo>
                    <a:pt x="249" y="741"/>
                  </a:lnTo>
                  <a:lnTo>
                    <a:pt x="257" y="731"/>
                  </a:lnTo>
                  <a:lnTo>
                    <a:pt x="265" y="721"/>
                  </a:lnTo>
                  <a:lnTo>
                    <a:pt x="275" y="712"/>
                  </a:lnTo>
                  <a:lnTo>
                    <a:pt x="285" y="704"/>
                  </a:lnTo>
                  <a:lnTo>
                    <a:pt x="296" y="697"/>
                  </a:lnTo>
                  <a:lnTo>
                    <a:pt x="308" y="691"/>
                  </a:lnTo>
                  <a:lnTo>
                    <a:pt x="322" y="685"/>
                  </a:lnTo>
                  <a:lnTo>
                    <a:pt x="337" y="678"/>
                  </a:lnTo>
                  <a:lnTo>
                    <a:pt x="352" y="673"/>
                  </a:lnTo>
                  <a:lnTo>
                    <a:pt x="368" y="669"/>
                  </a:lnTo>
                  <a:lnTo>
                    <a:pt x="384" y="666"/>
                  </a:lnTo>
                  <a:lnTo>
                    <a:pt x="400" y="665"/>
                  </a:lnTo>
                  <a:lnTo>
                    <a:pt x="407" y="665"/>
                  </a:lnTo>
                  <a:lnTo>
                    <a:pt x="415" y="666"/>
                  </a:lnTo>
                  <a:lnTo>
                    <a:pt x="423" y="668"/>
                  </a:lnTo>
                  <a:lnTo>
                    <a:pt x="431" y="670"/>
                  </a:lnTo>
                  <a:lnTo>
                    <a:pt x="439" y="674"/>
                  </a:lnTo>
                  <a:lnTo>
                    <a:pt x="447" y="678"/>
                  </a:lnTo>
                  <a:lnTo>
                    <a:pt x="453" y="683"/>
                  </a:lnTo>
                  <a:lnTo>
                    <a:pt x="460" y="689"/>
                  </a:lnTo>
                  <a:lnTo>
                    <a:pt x="465" y="695"/>
                  </a:lnTo>
                  <a:lnTo>
                    <a:pt x="471" y="702"/>
                  </a:lnTo>
                  <a:lnTo>
                    <a:pt x="476" y="709"/>
                  </a:lnTo>
                  <a:lnTo>
                    <a:pt x="479" y="716"/>
                  </a:lnTo>
                  <a:lnTo>
                    <a:pt x="486" y="732"/>
                  </a:lnTo>
                  <a:lnTo>
                    <a:pt x="490" y="749"/>
                  </a:lnTo>
                  <a:lnTo>
                    <a:pt x="494" y="766"/>
                  </a:lnTo>
                  <a:lnTo>
                    <a:pt x="495" y="784"/>
                  </a:lnTo>
                  <a:lnTo>
                    <a:pt x="490" y="799"/>
                  </a:lnTo>
                  <a:lnTo>
                    <a:pt x="483" y="815"/>
                  </a:lnTo>
                  <a:lnTo>
                    <a:pt x="479" y="822"/>
                  </a:lnTo>
                  <a:lnTo>
                    <a:pt x="474" y="830"/>
                  </a:lnTo>
                  <a:lnTo>
                    <a:pt x="468" y="836"/>
                  </a:lnTo>
                  <a:lnTo>
                    <a:pt x="461" y="842"/>
                  </a:lnTo>
                  <a:close/>
                  <a:moveTo>
                    <a:pt x="409" y="794"/>
                  </a:moveTo>
                  <a:lnTo>
                    <a:pt x="406" y="791"/>
                  </a:lnTo>
                  <a:lnTo>
                    <a:pt x="402" y="789"/>
                  </a:lnTo>
                  <a:lnTo>
                    <a:pt x="399" y="788"/>
                  </a:lnTo>
                  <a:lnTo>
                    <a:pt x="395" y="788"/>
                  </a:lnTo>
                  <a:lnTo>
                    <a:pt x="388" y="787"/>
                  </a:lnTo>
                  <a:lnTo>
                    <a:pt x="380" y="788"/>
                  </a:lnTo>
                  <a:lnTo>
                    <a:pt x="364" y="792"/>
                  </a:lnTo>
                  <a:lnTo>
                    <a:pt x="348" y="794"/>
                  </a:lnTo>
                  <a:lnTo>
                    <a:pt x="338" y="803"/>
                  </a:lnTo>
                  <a:lnTo>
                    <a:pt x="328" y="813"/>
                  </a:lnTo>
                  <a:lnTo>
                    <a:pt x="320" y="824"/>
                  </a:lnTo>
                  <a:lnTo>
                    <a:pt x="313" y="834"/>
                  </a:lnTo>
                  <a:lnTo>
                    <a:pt x="307" y="845"/>
                  </a:lnTo>
                  <a:lnTo>
                    <a:pt x="302" y="857"/>
                  </a:lnTo>
                  <a:lnTo>
                    <a:pt x="298" y="868"/>
                  </a:lnTo>
                  <a:lnTo>
                    <a:pt x="294" y="881"/>
                  </a:lnTo>
                  <a:lnTo>
                    <a:pt x="291" y="894"/>
                  </a:lnTo>
                  <a:lnTo>
                    <a:pt x="290" y="906"/>
                  </a:lnTo>
                  <a:lnTo>
                    <a:pt x="289" y="920"/>
                  </a:lnTo>
                  <a:lnTo>
                    <a:pt x="288" y="933"/>
                  </a:lnTo>
                  <a:lnTo>
                    <a:pt x="289" y="946"/>
                  </a:lnTo>
                  <a:lnTo>
                    <a:pt x="290" y="959"/>
                  </a:lnTo>
                  <a:lnTo>
                    <a:pt x="293" y="973"/>
                  </a:lnTo>
                  <a:lnTo>
                    <a:pt x="296" y="986"/>
                  </a:lnTo>
                  <a:lnTo>
                    <a:pt x="299" y="994"/>
                  </a:lnTo>
                  <a:lnTo>
                    <a:pt x="303" y="1002"/>
                  </a:lnTo>
                  <a:lnTo>
                    <a:pt x="307" y="1011"/>
                  </a:lnTo>
                  <a:lnTo>
                    <a:pt x="313" y="1018"/>
                  </a:lnTo>
                  <a:lnTo>
                    <a:pt x="318" y="1025"/>
                  </a:lnTo>
                  <a:lnTo>
                    <a:pt x="325" y="1031"/>
                  </a:lnTo>
                  <a:lnTo>
                    <a:pt x="332" y="1036"/>
                  </a:lnTo>
                  <a:lnTo>
                    <a:pt x="342" y="1040"/>
                  </a:lnTo>
                  <a:lnTo>
                    <a:pt x="347" y="1042"/>
                  </a:lnTo>
                  <a:lnTo>
                    <a:pt x="353" y="1042"/>
                  </a:lnTo>
                  <a:lnTo>
                    <a:pt x="358" y="1042"/>
                  </a:lnTo>
                  <a:lnTo>
                    <a:pt x="364" y="1040"/>
                  </a:lnTo>
                  <a:lnTo>
                    <a:pt x="376" y="1037"/>
                  </a:lnTo>
                  <a:lnTo>
                    <a:pt x="388" y="1033"/>
                  </a:lnTo>
                  <a:lnTo>
                    <a:pt x="393" y="1032"/>
                  </a:lnTo>
                  <a:lnTo>
                    <a:pt x="398" y="1032"/>
                  </a:lnTo>
                  <a:lnTo>
                    <a:pt x="402" y="1033"/>
                  </a:lnTo>
                  <a:lnTo>
                    <a:pt x="405" y="1035"/>
                  </a:lnTo>
                  <a:lnTo>
                    <a:pt x="407" y="1039"/>
                  </a:lnTo>
                  <a:lnTo>
                    <a:pt x="409" y="1044"/>
                  </a:lnTo>
                  <a:lnTo>
                    <a:pt x="410" y="1051"/>
                  </a:lnTo>
                  <a:lnTo>
                    <a:pt x="409" y="1062"/>
                  </a:lnTo>
                  <a:lnTo>
                    <a:pt x="408" y="1068"/>
                  </a:lnTo>
                  <a:lnTo>
                    <a:pt x="406" y="1073"/>
                  </a:lnTo>
                  <a:lnTo>
                    <a:pt x="404" y="1078"/>
                  </a:lnTo>
                  <a:lnTo>
                    <a:pt x="401" y="1082"/>
                  </a:lnTo>
                  <a:lnTo>
                    <a:pt x="398" y="1086"/>
                  </a:lnTo>
                  <a:lnTo>
                    <a:pt x="394" y="1089"/>
                  </a:lnTo>
                  <a:lnTo>
                    <a:pt x="390" y="1092"/>
                  </a:lnTo>
                  <a:lnTo>
                    <a:pt x="385" y="1095"/>
                  </a:lnTo>
                  <a:lnTo>
                    <a:pt x="374" y="1099"/>
                  </a:lnTo>
                  <a:lnTo>
                    <a:pt x="363" y="1103"/>
                  </a:lnTo>
                  <a:lnTo>
                    <a:pt x="352" y="1106"/>
                  </a:lnTo>
                  <a:lnTo>
                    <a:pt x="342" y="1109"/>
                  </a:lnTo>
                  <a:lnTo>
                    <a:pt x="325" y="1103"/>
                  </a:lnTo>
                  <a:lnTo>
                    <a:pt x="310" y="1095"/>
                  </a:lnTo>
                  <a:lnTo>
                    <a:pt x="296" y="1086"/>
                  </a:lnTo>
                  <a:lnTo>
                    <a:pt x="283" y="1076"/>
                  </a:lnTo>
                  <a:lnTo>
                    <a:pt x="272" y="1065"/>
                  </a:lnTo>
                  <a:lnTo>
                    <a:pt x="263" y="1052"/>
                  </a:lnTo>
                  <a:lnTo>
                    <a:pt x="254" y="1039"/>
                  </a:lnTo>
                  <a:lnTo>
                    <a:pt x="246" y="1026"/>
                  </a:lnTo>
                  <a:lnTo>
                    <a:pt x="239" y="1011"/>
                  </a:lnTo>
                  <a:lnTo>
                    <a:pt x="233" y="995"/>
                  </a:lnTo>
                  <a:lnTo>
                    <a:pt x="228" y="980"/>
                  </a:lnTo>
                  <a:lnTo>
                    <a:pt x="224" y="965"/>
                  </a:lnTo>
                  <a:lnTo>
                    <a:pt x="221" y="948"/>
                  </a:lnTo>
                  <a:lnTo>
                    <a:pt x="219" y="932"/>
                  </a:lnTo>
                  <a:lnTo>
                    <a:pt x="217" y="917"/>
                  </a:lnTo>
                  <a:lnTo>
                    <a:pt x="215" y="900"/>
                  </a:lnTo>
                  <a:lnTo>
                    <a:pt x="215" y="891"/>
                  </a:lnTo>
                  <a:lnTo>
                    <a:pt x="216" y="882"/>
                  </a:lnTo>
                  <a:lnTo>
                    <a:pt x="218" y="872"/>
                  </a:lnTo>
                  <a:lnTo>
                    <a:pt x="221" y="862"/>
                  </a:lnTo>
                  <a:lnTo>
                    <a:pt x="228" y="845"/>
                  </a:lnTo>
                  <a:lnTo>
                    <a:pt x="237" y="828"/>
                  </a:lnTo>
                  <a:lnTo>
                    <a:pt x="259" y="793"/>
                  </a:lnTo>
                  <a:lnTo>
                    <a:pt x="280" y="758"/>
                  </a:lnTo>
                  <a:lnTo>
                    <a:pt x="294" y="748"/>
                  </a:lnTo>
                  <a:lnTo>
                    <a:pt x="308" y="738"/>
                  </a:lnTo>
                  <a:lnTo>
                    <a:pt x="323" y="728"/>
                  </a:lnTo>
                  <a:lnTo>
                    <a:pt x="340" y="720"/>
                  </a:lnTo>
                  <a:lnTo>
                    <a:pt x="348" y="717"/>
                  </a:lnTo>
                  <a:lnTo>
                    <a:pt x="356" y="715"/>
                  </a:lnTo>
                  <a:lnTo>
                    <a:pt x="364" y="714"/>
                  </a:lnTo>
                  <a:lnTo>
                    <a:pt x="373" y="713"/>
                  </a:lnTo>
                  <a:lnTo>
                    <a:pt x="382" y="713"/>
                  </a:lnTo>
                  <a:lnTo>
                    <a:pt x="390" y="714"/>
                  </a:lnTo>
                  <a:lnTo>
                    <a:pt x="398" y="716"/>
                  </a:lnTo>
                  <a:lnTo>
                    <a:pt x="406" y="719"/>
                  </a:lnTo>
                  <a:lnTo>
                    <a:pt x="410" y="723"/>
                  </a:lnTo>
                  <a:lnTo>
                    <a:pt x="414" y="727"/>
                  </a:lnTo>
                  <a:lnTo>
                    <a:pt x="417" y="732"/>
                  </a:lnTo>
                  <a:lnTo>
                    <a:pt x="420" y="736"/>
                  </a:lnTo>
                  <a:lnTo>
                    <a:pt x="425" y="744"/>
                  </a:lnTo>
                  <a:lnTo>
                    <a:pt x="428" y="753"/>
                  </a:lnTo>
                  <a:lnTo>
                    <a:pt x="429" y="759"/>
                  </a:lnTo>
                  <a:lnTo>
                    <a:pt x="429" y="765"/>
                  </a:lnTo>
                  <a:lnTo>
                    <a:pt x="428" y="771"/>
                  </a:lnTo>
                  <a:lnTo>
                    <a:pt x="426" y="776"/>
                  </a:lnTo>
                  <a:lnTo>
                    <a:pt x="422" y="783"/>
                  </a:lnTo>
                  <a:lnTo>
                    <a:pt x="419" y="787"/>
                  </a:lnTo>
                  <a:lnTo>
                    <a:pt x="414" y="791"/>
                  </a:lnTo>
                  <a:lnTo>
                    <a:pt x="409" y="794"/>
                  </a:lnTo>
                  <a:close/>
                  <a:moveTo>
                    <a:pt x="200" y="621"/>
                  </a:moveTo>
                  <a:lnTo>
                    <a:pt x="193" y="621"/>
                  </a:lnTo>
                  <a:lnTo>
                    <a:pt x="200" y="621"/>
                  </a:lnTo>
                  <a:close/>
                </a:path>
              </a:pathLst>
            </a:custGeom>
            <a:solidFill>
              <a:srgbClr val="C00000"/>
            </a:solidFill>
            <a:ln>
              <a:noFill/>
            </a:ln>
            <a:extLst/>
          </p:spPr>
          <p:txBody>
            <a:bodyPr vert="horz" wrap="square" lIns="91440" tIns="45720" rIns="91440" bIns="45720" numCol="1" anchor="t" anchorCtr="0" compatLnSpc="1">
              <a:prstTxWarp prst="textNoShape">
                <a:avLst/>
              </a:prstTxWarp>
            </a:bodyPr>
            <a:lstStyle/>
            <a:p>
              <a:endParaRPr lang="zh-CN" altLang="en-US" b="1">
                <a:latin typeface="微软雅黑" panose="020B0503020204020204" pitchFamily="34" charset="-122"/>
                <a:ea typeface="微软雅黑" panose="020B0503020204020204" pitchFamily="34" charset="-122"/>
              </a:endParaRPr>
            </a:p>
          </p:txBody>
        </p:sp>
      </p:grpSp>
      <p:pic>
        <p:nvPicPr>
          <p:cNvPr id="12" name="Picture 368"/>
          <p:cNvPicPr>
            <a:picLocks noChangeAspect="1" noChangeArrowheads="1"/>
          </p:cNvPicPr>
          <p:nvPr/>
        </p:nvPicPr>
        <p:blipFill>
          <a:blip r:embed="rId5" cstate="screen">
            <a:extLst>
              <a:ext uri="{28A0092B-C50C-407E-A947-70E740481C1C}">
                <a14:useLocalDpi xmlns:a14="http://schemas.microsoft.com/office/drawing/2010/main"/>
              </a:ext>
            </a:extLst>
          </a:blip>
          <a:stretch>
            <a:fillRect/>
          </a:stretch>
        </p:blipFill>
        <p:spPr bwMode="auto">
          <a:xfrm rot="20700000">
            <a:off x="-27075" y="35595"/>
            <a:ext cx="2122560" cy="908806"/>
          </a:xfrm>
          <a:prstGeom prst="rect">
            <a:avLst/>
          </a:prstGeom>
          <a:noFill/>
          <a:scene3d>
            <a:camera prst="orthographicFront">
              <a:rot lat="0" lon="0" rev="20999999"/>
            </a:camera>
            <a:lightRig rig="threePt" dir="t"/>
          </a:scene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9563544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fade">
                                      <p:cBhvr>
                                        <p:cTn id="7" dur="500"/>
                                        <p:tgtEl>
                                          <p:spTgt spid="512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37"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arn(outVertical)">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9"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033480" y="915566"/>
            <a:ext cx="3354944" cy="2228726"/>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chemeClr val="accent1"/>
                </a:solidFill>
              </a14:hiddenFill>
            </a:ext>
          </a:extLst>
        </p:spPr>
      </p:pic>
      <p:pic>
        <p:nvPicPr>
          <p:cNvPr id="280" name="Picture 2"/>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573243" y="1869835"/>
            <a:ext cx="4299956" cy="2415431"/>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chemeClr val="accent1"/>
                </a:solidFill>
              </a14:hiddenFill>
            </a:ext>
          </a:extLst>
        </p:spPr>
      </p:pic>
      <p:grpSp>
        <p:nvGrpSpPr>
          <p:cNvPr id="281" name="Group 550"/>
          <p:cNvGrpSpPr>
            <a:grpSpLocks/>
          </p:cNvGrpSpPr>
          <p:nvPr/>
        </p:nvGrpSpPr>
        <p:grpSpPr bwMode="auto">
          <a:xfrm>
            <a:off x="7821936" y="2241929"/>
            <a:ext cx="1464465" cy="1463424"/>
            <a:chOff x="295" y="3475"/>
            <a:chExt cx="1407" cy="1407"/>
          </a:xfrm>
        </p:grpSpPr>
        <p:sp>
          <p:nvSpPr>
            <p:cNvPr id="282"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a:extLst/>
          </p:spPr>
          <p:txBody>
            <a:bodyPr wrap="none" anchor="ctr"/>
            <a:lstStyle/>
            <a:p>
              <a:pPr>
                <a:defRPr/>
              </a:pPr>
              <a:endParaRPr lang="zh-CN" altLang="en-US">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grpSp>
          <p:nvGrpSpPr>
            <p:cNvPr id="283" name="Group 552"/>
            <p:cNvGrpSpPr>
              <a:grpSpLocks/>
            </p:cNvGrpSpPr>
            <p:nvPr/>
          </p:nvGrpSpPr>
          <p:grpSpPr bwMode="auto">
            <a:xfrm>
              <a:off x="476" y="3657"/>
              <a:ext cx="1051" cy="1051"/>
              <a:chOff x="-6064" y="-2209"/>
              <a:chExt cx="2212" cy="2211"/>
            </a:xfrm>
          </p:grpSpPr>
          <p:sp>
            <p:nvSpPr>
              <p:cNvPr id="284" name="Oval 553"/>
              <p:cNvSpPr>
                <a:spLocks noChangeArrowheads="1"/>
              </p:cNvSpPr>
              <p:nvPr/>
            </p:nvSpPr>
            <p:spPr bwMode="auto">
              <a:xfrm>
                <a:off x="-6064" y="-2133"/>
                <a:ext cx="2134" cy="2133"/>
              </a:xfrm>
              <a:prstGeom prst="ellipse">
                <a:avLst/>
              </a:prstGeom>
              <a:gradFill rotWithShape="1">
                <a:gsLst>
                  <a:gs pos="0">
                    <a:schemeClr val="bg1"/>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grpSp>
            <p:nvGrpSpPr>
              <p:cNvPr id="285" name="Group 554"/>
              <p:cNvGrpSpPr>
                <a:grpSpLocks/>
              </p:cNvGrpSpPr>
              <p:nvPr/>
            </p:nvGrpSpPr>
            <p:grpSpPr bwMode="auto">
              <a:xfrm>
                <a:off x="-6059" y="-2209"/>
                <a:ext cx="2207" cy="2211"/>
                <a:chOff x="-4063" y="-880"/>
                <a:chExt cx="2207" cy="2211"/>
              </a:xfrm>
            </p:grpSpPr>
            <p:grpSp>
              <p:nvGrpSpPr>
                <p:cNvPr id="286" name="Group 555"/>
                <p:cNvGrpSpPr>
                  <a:grpSpLocks/>
                </p:cNvGrpSpPr>
                <p:nvPr/>
              </p:nvGrpSpPr>
              <p:grpSpPr bwMode="auto">
                <a:xfrm>
                  <a:off x="-4063" y="-880"/>
                  <a:ext cx="2207" cy="2211"/>
                  <a:chOff x="-3927" y="-789"/>
                  <a:chExt cx="2207" cy="2211"/>
                </a:xfrm>
              </p:grpSpPr>
              <p:grpSp>
                <p:nvGrpSpPr>
                  <p:cNvPr id="302" name="Group 556"/>
                  <p:cNvGrpSpPr>
                    <a:grpSpLocks noChangeAspect="1"/>
                  </p:cNvGrpSpPr>
                  <p:nvPr/>
                </p:nvGrpSpPr>
                <p:grpSpPr bwMode="auto">
                  <a:xfrm>
                    <a:off x="-3927" y="-789"/>
                    <a:ext cx="2207" cy="2205"/>
                    <a:chOff x="165" y="695"/>
                    <a:chExt cx="1428" cy="1431"/>
                  </a:xfrm>
                </p:grpSpPr>
                <p:grpSp>
                  <p:nvGrpSpPr>
                    <p:cNvPr id="310" name="Group 557"/>
                    <p:cNvGrpSpPr>
                      <a:grpSpLocks noChangeAspect="1"/>
                    </p:cNvGrpSpPr>
                    <p:nvPr/>
                  </p:nvGrpSpPr>
                  <p:grpSpPr bwMode="auto">
                    <a:xfrm>
                      <a:off x="848" y="695"/>
                      <a:ext cx="56" cy="1431"/>
                      <a:chOff x="839" y="695"/>
                      <a:chExt cx="56" cy="1431"/>
                    </a:xfrm>
                  </p:grpSpPr>
                  <p:sp>
                    <p:nvSpPr>
                      <p:cNvPr id="314" name="AutoShape 558"/>
                      <p:cNvSpPr>
                        <a:spLocks noChangeAspect="1" noChangeArrowheads="1"/>
                      </p:cNvSpPr>
                      <p:nvPr/>
                    </p:nvSpPr>
                    <p:spPr bwMode="auto">
                      <a:xfrm>
                        <a:off x="839" y="695"/>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sp>
                    <p:nvSpPr>
                      <p:cNvPr id="315" name="AutoShape 559"/>
                      <p:cNvSpPr>
                        <a:spLocks noChangeAspect="1" noChangeArrowheads="1"/>
                      </p:cNvSpPr>
                      <p:nvPr/>
                    </p:nvSpPr>
                    <p:spPr bwMode="auto">
                      <a:xfrm flipV="1">
                        <a:off x="839" y="141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grpSp>
                <p:grpSp>
                  <p:nvGrpSpPr>
                    <p:cNvPr id="311" name="Group 560"/>
                    <p:cNvGrpSpPr>
                      <a:grpSpLocks noChangeAspect="1"/>
                    </p:cNvGrpSpPr>
                    <p:nvPr/>
                  </p:nvGrpSpPr>
                  <p:grpSpPr bwMode="auto">
                    <a:xfrm rot="5400000">
                      <a:off x="850" y="697"/>
                      <a:ext cx="57" cy="1428"/>
                      <a:chOff x="842" y="704"/>
                      <a:chExt cx="57" cy="1428"/>
                    </a:xfrm>
                  </p:grpSpPr>
                  <p:sp>
                    <p:nvSpPr>
                      <p:cNvPr id="312" name="AutoShape 561"/>
                      <p:cNvSpPr>
                        <a:spLocks noChangeAspect="1" noChangeArrowheads="1"/>
                      </p:cNvSpPr>
                      <p:nvPr/>
                    </p:nvSpPr>
                    <p:spPr bwMode="auto">
                      <a:xfrm>
                        <a:off x="842" y="70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sp>
                    <p:nvSpPr>
                      <p:cNvPr id="313" name="AutoShape 562"/>
                      <p:cNvSpPr>
                        <a:spLocks noChangeAspect="1" noChangeArrowheads="1"/>
                      </p:cNvSpPr>
                      <p:nvPr/>
                    </p:nvSpPr>
                    <p:spPr bwMode="auto">
                      <a:xfrm flipV="1">
                        <a:off x="843" y="1416"/>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grpSp>
              </p:grpSp>
              <p:grpSp>
                <p:nvGrpSpPr>
                  <p:cNvPr id="303" name="Group 563"/>
                  <p:cNvGrpSpPr>
                    <a:grpSpLocks noChangeAspect="1"/>
                  </p:cNvGrpSpPr>
                  <p:nvPr/>
                </p:nvGrpSpPr>
                <p:grpSpPr bwMode="auto">
                  <a:xfrm rot="2700000">
                    <a:off x="-3929" y="-784"/>
                    <a:ext cx="2209" cy="2203"/>
                    <a:chOff x="167" y="697"/>
                    <a:chExt cx="1430" cy="1430"/>
                  </a:xfrm>
                </p:grpSpPr>
                <p:grpSp>
                  <p:nvGrpSpPr>
                    <p:cNvPr id="304" name="Group 564"/>
                    <p:cNvGrpSpPr>
                      <a:grpSpLocks noChangeAspect="1"/>
                    </p:cNvGrpSpPr>
                    <p:nvPr/>
                  </p:nvGrpSpPr>
                  <p:grpSpPr bwMode="auto">
                    <a:xfrm>
                      <a:off x="852" y="697"/>
                      <a:ext cx="56" cy="1430"/>
                      <a:chOff x="843" y="697"/>
                      <a:chExt cx="56" cy="1430"/>
                    </a:xfrm>
                  </p:grpSpPr>
                  <p:sp>
                    <p:nvSpPr>
                      <p:cNvPr id="308" name="AutoShape 565"/>
                      <p:cNvSpPr>
                        <a:spLocks noChangeAspect="1" noChangeArrowheads="1"/>
                      </p:cNvSpPr>
                      <p:nvPr/>
                    </p:nvSpPr>
                    <p:spPr bwMode="auto">
                      <a:xfrm>
                        <a:off x="843" y="697"/>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sp>
                    <p:nvSpPr>
                      <p:cNvPr id="309" name="AutoShape 566"/>
                      <p:cNvSpPr>
                        <a:spLocks noChangeAspect="1" noChangeArrowheads="1"/>
                      </p:cNvSpPr>
                      <p:nvPr/>
                    </p:nvSpPr>
                    <p:spPr bwMode="auto">
                      <a:xfrm flipV="1">
                        <a:off x="843" y="1412"/>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grpSp>
                <p:grpSp>
                  <p:nvGrpSpPr>
                    <p:cNvPr id="305" name="Group 567"/>
                    <p:cNvGrpSpPr>
                      <a:grpSpLocks noChangeAspect="1"/>
                    </p:cNvGrpSpPr>
                    <p:nvPr/>
                  </p:nvGrpSpPr>
                  <p:grpSpPr bwMode="auto">
                    <a:xfrm rot="5400000">
                      <a:off x="853" y="698"/>
                      <a:ext cx="58" cy="1430"/>
                      <a:chOff x="843" y="700"/>
                      <a:chExt cx="58" cy="1430"/>
                    </a:xfrm>
                  </p:grpSpPr>
                  <p:sp>
                    <p:nvSpPr>
                      <p:cNvPr id="306" name="AutoShape 568"/>
                      <p:cNvSpPr>
                        <a:spLocks noChangeAspect="1" noChangeArrowheads="1"/>
                      </p:cNvSpPr>
                      <p:nvPr/>
                    </p:nvSpPr>
                    <p:spPr bwMode="auto">
                      <a:xfrm>
                        <a:off x="843" y="70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sp>
                    <p:nvSpPr>
                      <p:cNvPr id="307" name="AutoShape 569"/>
                      <p:cNvSpPr>
                        <a:spLocks noChangeAspect="1" noChangeArrowheads="1"/>
                      </p:cNvSpPr>
                      <p:nvPr/>
                    </p:nvSpPr>
                    <p:spPr bwMode="auto">
                      <a:xfrm flipV="1">
                        <a:off x="845" y="141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grpSp>
              </p:grpSp>
            </p:grpSp>
            <p:grpSp>
              <p:nvGrpSpPr>
                <p:cNvPr id="287" name="Group 570"/>
                <p:cNvGrpSpPr>
                  <a:grpSpLocks/>
                </p:cNvGrpSpPr>
                <p:nvPr/>
              </p:nvGrpSpPr>
              <p:grpSpPr bwMode="auto">
                <a:xfrm rot="1320000">
                  <a:off x="-3744" y="-520"/>
                  <a:ext cx="1545" cy="1546"/>
                  <a:chOff x="-3929" y="-783"/>
                  <a:chExt cx="2208" cy="2208"/>
                </a:xfrm>
              </p:grpSpPr>
              <p:grpSp>
                <p:nvGrpSpPr>
                  <p:cNvPr id="288" name="Group 571"/>
                  <p:cNvGrpSpPr>
                    <a:grpSpLocks noChangeAspect="1"/>
                  </p:cNvGrpSpPr>
                  <p:nvPr/>
                </p:nvGrpSpPr>
                <p:grpSpPr bwMode="auto">
                  <a:xfrm>
                    <a:off x="-3928" y="-783"/>
                    <a:ext cx="2207" cy="2202"/>
                    <a:chOff x="165" y="699"/>
                    <a:chExt cx="1429" cy="1429"/>
                  </a:xfrm>
                </p:grpSpPr>
                <p:grpSp>
                  <p:nvGrpSpPr>
                    <p:cNvPr id="296" name="Group 572"/>
                    <p:cNvGrpSpPr>
                      <a:grpSpLocks noChangeAspect="1"/>
                    </p:cNvGrpSpPr>
                    <p:nvPr/>
                  </p:nvGrpSpPr>
                  <p:grpSpPr bwMode="auto">
                    <a:xfrm>
                      <a:off x="849" y="699"/>
                      <a:ext cx="57" cy="1429"/>
                      <a:chOff x="840" y="699"/>
                      <a:chExt cx="57" cy="1429"/>
                    </a:xfrm>
                  </p:grpSpPr>
                  <p:sp>
                    <p:nvSpPr>
                      <p:cNvPr id="300" name="AutoShape 573"/>
                      <p:cNvSpPr>
                        <a:spLocks noChangeAspect="1" noChangeArrowheads="1"/>
                      </p:cNvSpPr>
                      <p:nvPr/>
                    </p:nvSpPr>
                    <p:spPr bwMode="auto">
                      <a:xfrm>
                        <a:off x="841" y="699"/>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sp>
                    <p:nvSpPr>
                      <p:cNvPr id="301" name="AutoShape 574"/>
                      <p:cNvSpPr>
                        <a:spLocks noChangeAspect="1" noChangeArrowheads="1"/>
                      </p:cNvSpPr>
                      <p:nvPr/>
                    </p:nvSpPr>
                    <p:spPr bwMode="auto">
                      <a:xfrm flipV="1">
                        <a:off x="840" y="1413"/>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grpSp>
                <p:grpSp>
                  <p:nvGrpSpPr>
                    <p:cNvPr id="297" name="Group 575"/>
                    <p:cNvGrpSpPr>
                      <a:grpSpLocks noChangeAspect="1"/>
                    </p:cNvGrpSpPr>
                    <p:nvPr/>
                  </p:nvGrpSpPr>
                  <p:grpSpPr bwMode="auto">
                    <a:xfrm rot="5400000">
                      <a:off x="851" y="699"/>
                      <a:ext cx="57" cy="1429"/>
                      <a:chOff x="845" y="702"/>
                      <a:chExt cx="57" cy="1429"/>
                    </a:xfrm>
                  </p:grpSpPr>
                  <p:sp>
                    <p:nvSpPr>
                      <p:cNvPr id="298" name="AutoShape 576"/>
                      <p:cNvSpPr>
                        <a:spLocks noChangeAspect="1" noChangeArrowheads="1"/>
                      </p:cNvSpPr>
                      <p:nvPr/>
                    </p:nvSpPr>
                    <p:spPr bwMode="auto">
                      <a:xfrm>
                        <a:off x="845" y="702"/>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sp>
                    <p:nvSpPr>
                      <p:cNvPr id="299" name="AutoShape 577"/>
                      <p:cNvSpPr>
                        <a:spLocks noChangeAspect="1" noChangeArrowheads="1"/>
                      </p:cNvSpPr>
                      <p:nvPr/>
                    </p:nvSpPr>
                    <p:spPr bwMode="auto">
                      <a:xfrm flipV="1">
                        <a:off x="846" y="1415"/>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grpSp>
              </p:grpSp>
              <p:grpSp>
                <p:nvGrpSpPr>
                  <p:cNvPr id="289" name="Group 578"/>
                  <p:cNvGrpSpPr>
                    <a:grpSpLocks noChangeAspect="1"/>
                  </p:cNvGrpSpPr>
                  <p:nvPr/>
                </p:nvGrpSpPr>
                <p:grpSpPr bwMode="auto">
                  <a:xfrm rot="2700000">
                    <a:off x="-3931" y="-781"/>
                    <a:ext cx="2208" cy="2204"/>
                    <a:chOff x="168" y="700"/>
                    <a:chExt cx="1429" cy="1430"/>
                  </a:xfrm>
                </p:grpSpPr>
                <p:grpSp>
                  <p:nvGrpSpPr>
                    <p:cNvPr id="290" name="Group 579"/>
                    <p:cNvGrpSpPr>
                      <a:grpSpLocks noChangeAspect="1"/>
                    </p:cNvGrpSpPr>
                    <p:nvPr/>
                  </p:nvGrpSpPr>
                  <p:grpSpPr bwMode="auto">
                    <a:xfrm>
                      <a:off x="852" y="700"/>
                      <a:ext cx="56" cy="1430"/>
                      <a:chOff x="843" y="700"/>
                      <a:chExt cx="56" cy="1430"/>
                    </a:xfrm>
                  </p:grpSpPr>
                  <p:sp>
                    <p:nvSpPr>
                      <p:cNvPr id="294" name="AutoShape 580"/>
                      <p:cNvSpPr>
                        <a:spLocks noChangeAspect="1" noChangeArrowheads="1"/>
                      </p:cNvSpPr>
                      <p:nvPr/>
                    </p:nvSpPr>
                    <p:spPr bwMode="auto">
                      <a:xfrm>
                        <a:off x="843" y="70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sp>
                    <p:nvSpPr>
                      <p:cNvPr id="295" name="AutoShape 581"/>
                      <p:cNvSpPr>
                        <a:spLocks noChangeAspect="1" noChangeArrowheads="1"/>
                      </p:cNvSpPr>
                      <p:nvPr/>
                    </p:nvSpPr>
                    <p:spPr bwMode="auto">
                      <a:xfrm flipV="1">
                        <a:off x="843" y="141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grpSp>
                <p:grpSp>
                  <p:nvGrpSpPr>
                    <p:cNvPr id="291" name="Group 582"/>
                    <p:cNvGrpSpPr>
                      <a:grpSpLocks noChangeAspect="1"/>
                    </p:cNvGrpSpPr>
                    <p:nvPr/>
                  </p:nvGrpSpPr>
                  <p:grpSpPr bwMode="auto">
                    <a:xfrm rot="5400000">
                      <a:off x="854" y="701"/>
                      <a:ext cx="57" cy="1429"/>
                      <a:chOff x="847" y="699"/>
                      <a:chExt cx="57" cy="1429"/>
                    </a:xfrm>
                  </p:grpSpPr>
                  <p:sp>
                    <p:nvSpPr>
                      <p:cNvPr id="292" name="AutoShape 583"/>
                      <p:cNvSpPr>
                        <a:spLocks noChangeAspect="1" noChangeArrowheads="1"/>
                      </p:cNvSpPr>
                      <p:nvPr/>
                    </p:nvSpPr>
                    <p:spPr bwMode="auto">
                      <a:xfrm>
                        <a:off x="847" y="699"/>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sp>
                    <p:nvSpPr>
                      <p:cNvPr id="293" name="AutoShape 584"/>
                      <p:cNvSpPr>
                        <a:spLocks noChangeAspect="1" noChangeArrowheads="1"/>
                      </p:cNvSpPr>
                      <p:nvPr/>
                    </p:nvSpPr>
                    <p:spPr bwMode="auto">
                      <a:xfrm flipV="1">
                        <a:off x="848" y="1413"/>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grpSp>
              </p:grpSp>
            </p:grpSp>
          </p:grpSp>
        </p:grpSp>
      </p:grpSp>
      <p:grpSp>
        <p:nvGrpSpPr>
          <p:cNvPr id="316" name="Group 550"/>
          <p:cNvGrpSpPr>
            <a:grpSpLocks/>
          </p:cNvGrpSpPr>
          <p:nvPr/>
        </p:nvGrpSpPr>
        <p:grpSpPr bwMode="auto">
          <a:xfrm>
            <a:off x="395536" y="915566"/>
            <a:ext cx="1129249" cy="1128446"/>
            <a:chOff x="295" y="3475"/>
            <a:chExt cx="1407" cy="1407"/>
          </a:xfrm>
        </p:grpSpPr>
        <p:sp>
          <p:nvSpPr>
            <p:cNvPr id="317"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a:extLst/>
          </p:spPr>
          <p:txBody>
            <a:bodyPr wrap="none" anchor="ctr"/>
            <a:lstStyle/>
            <a:p>
              <a:pPr>
                <a:defRPr/>
              </a:pPr>
              <a:endParaRPr lang="zh-CN" altLang="en-US">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grpSp>
          <p:nvGrpSpPr>
            <p:cNvPr id="318" name="Group 552"/>
            <p:cNvGrpSpPr>
              <a:grpSpLocks/>
            </p:cNvGrpSpPr>
            <p:nvPr/>
          </p:nvGrpSpPr>
          <p:grpSpPr bwMode="auto">
            <a:xfrm>
              <a:off x="476" y="3657"/>
              <a:ext cx="1051" cy="1051"/>
              <a:chOff x="-6064" y="-2209"/>
              <a:chExt cx="2212" cy="2211"/>
            </a:xfrm>
          </p:grpSpPr>
          <p:sp>
            <p:nvSpPr>
              <p:cNvPr id="319" name="Oval 553"/>
              <p:cNvSpPr>
                <a:spLocks noChangeArrowheads="1"/>
              </p:cNvSpPr>
              <p:nvPr/>
            </p:nvSpPr>
            <p:spPr bwMode="auto">
              <a:xfrm>
                <a:off x="-6064" y="-2133"/>
                <a:ext cx="2134" cy="2133"/>
              </a:xfrm>
              <a:prstGeom prst="ellipse">
                <a:avLst/>
              </a:prstGeom>
              <a:gradFill rotWithShape="1">
                <a:gsLst>
                  <a:gs pos="0">
                    <a:schemeClr val="bg1"/>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grpSp>
            <p:nvGrpSpPr>
              <p:cNvPr id="320" name="Group 554"/>
              <p:cNvGrpSpPr>
                <a:grpSpLocks/>
              </p:cNvGrpSpPr>
              <p:nvPr/>
            </p:nvGrpSpPr>
            <p:grpSpPr bwMode="auto">
              <a:xfrm>
                <a:off x="-6059" y="-2209"/>
                <a:ext cx="2207" cy="2211"/>
                <a:chOff x="-4063" y="-880"/>
                <a:chExt cx="2207" cy="2211"/>
              </a:xfrm>
            </p:grpSpPr>
            <p:grpSp>
              <p:nvGrpSpPr>
                <p:cNvPr id="321" name="Group 555"/>
                <p:cNvGrpSpPr>
                  <a:grpSpLocks/>
                </p:cNvGrpSpPr>
                <p:nvPr/>
              </p:nvGrpSpPr>
              <p:grpSpPr bwMode="auto">
                <a:xfrm>
                  <a:off x="-4063" y="-880"/>
                  <a:ext cx="2207" cy="2211"/>
                  <a:chOff x="-3927" y="-789"/>
                  <a:chExt cx="2207" cy="2211"/>
                </a:xfrm>
              </p:grpSpPr>
              <p:grpSp>
                <p:nvGrpSpPr>
                  <p:cNvPr id="337" name="Group 556"/>
                  <p:cNvGrpSpPr>
                    <a:grpSpLocks noChangeAspect="1"/>
                  </p:cNvGrpSpPr>
                  <p:nvPr/>
                </p:nvGrpSpPr>
                <p:grpSpPr bwMode="auto">
                  <a:xfrm>
                    <a:off x="-3927" y="-789"/>
                    <a:ext cx="2207" cy="2205"/>
                    <a:chOff x="165" y="695"/>
                    <a:chExt cx="1428" cy="1431"/>
                  </a:xfrm>
                </p:grpSpPr>
                <p:grpSp>
                  <p:nvGrpSpPr>
                    <p:cNvPr id="345" name="Group 557"/>
                    <p:cNvGrpSpPr>
                      <a:grpSpLocks noChangeAspect="1"/>
                    </p:cNvGrpSpPr>
                    <p:nvPr/>
                  </p:nvGrpSpPr>
                  <p:grpSpPr bwMode="auto">
                    <a:xfrm>
                      <a:off x="848" y="695"/>
                      <a:ext cx="56" cy="1431"/>
                      <a:chOff x="839" y="695"/>
                      <a:chExt cx="56" cy="1431"/>
                    </a:xfrm>
                  </p:grpSpPr>
                  <p:sp>
                    <p:nvSpPr>
                      <p:cNvPr id="349" name="AutoShape 558"/>
                      <p:cNvSpPr>
                        <a:spLocks noChangeAspect="1" noChangeArrowheads="1"/>
                      </p:cNvSpPr>
                      <p:nvPr/>
                    </p:nvSpPr>
                    <p:spPr bwMode="auto">
                      <a:xfrm>
                        <a:off x="839" y="695"/>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sp>
                    <p:nvSpPr>
                      <p:cNvPr id="350" name="AutoShape 559"/>
                      <p:cNvSpPr>
                        <a:spLocks noChangeAspect="1" noChangeArrowheads="1"/>
                      </p:cNvSpPr>
                      <p:nvPr/>
                    </p:nvSpPr>
                    <p:spPr bwMode="auto">
                      <a:xfrm flipV="1">
                        <a:off x="839" y="141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grpSp>
                <p:grpSp>
                  <p:nvGrpSpPr>
                    <p:cNvPr id="346" name="Group 560"/>
                    <p:cNvGrpSpPr>
                      <a:grpSpLocks noChangeAspect="1"/>
                    </p:cNvGrpSpPr>
                    <p:nvPr/>
                  </p:nvGrpSpPr>
                  <p:grpSpPr bwMode="auto">
                    <a:xfrm rot="5400000">
                      <a:off x="850" y="697"/>
                      <a:ext cx="57" cy="1428"/>
                      <a:chOff x="842" y="704"/>
                      <a:chExt cx="57" cy="1428"/>
                    </a:xfrm>
                  </p:grpSpPr>
                  <p:sp>
                    <p:nvSpPr>
                      <p:cNvPr id="347" name="AutoShape 561"/>
                      <p:cNvSpPr>
                        <a:spLocks noChangeAspect="1" noChangeArrowheads="1"/>
                      </p:cNvSpPr>
                      <p:nvPr/>
                    </p:nvSpPr>
                    <p:spPr bwMode="auto">
                      <a:xfrm>
                        <a:off x="842" y="70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sp>
                    <p:nvSpPr>
                      <p:cNvPr id="348" name="AutoShape 562"/>
                      <p:cNvSpPr>
                        <a:spLocks noChangeAspect="1" noChangeArrowheads="1"/>
                      </p:cNvSpPr>
                      <p:nvPr/>
                    </p:nvSpPr>
                    <p:spPr bwMode="auto">
                      <a:xfrm flipV="1">
                        <a:off x="843" y="1416"/>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grpSp>
              </p:grpSp>
              <p:grpSp>
                <p:nvGrpSpPr>
                  <p:cNvPr id="338" name="Group 563"/>
                  <p:cNvGrpSpPr>
                    <a:grpSpLocks noChangeAspect="1"/>
                  </p:cNvGrpSpPr>
                  <p:nvPr/>
                </p:nvGrpSpPr>
                <p:grpSpPr bwMode="auto">
                  <a:xfrm rot="2700000">
                    <a:off x="-3929" y="-784"/>
                    <a:ext cx="2209" cy="2203"/>
                    <a:chOff x="167" y="697"/>
                    <a:chExt cx="1430" cy="1430"/>
                  </a:xfrm>
                </p:grpSpPr>
                <p:grpSp>
                  <p:nvGrpSpPr>
                    <p:cNvPr id="339" name="Group 564"/>
                    <p:cNvGrpSpPr>
                      <a:grpSpLocks noChangeAspect="1"/>
                    </p:cNvGrpSpPr>
                    <p:nvPr/>
                  </p:nvGrpSpPr>
                  <p:grpSpPr bwMode="auto">
                    <a:xfrm>
                      <a:off x="852" y="697"/>
                      <a:ext cx="56" cy="1430"/>
                      <a:chOff x="843" y="697"/>
                      <a:chExt cx="56" cy="1430"/>
                    </a:xfrm>
                  </p:grpSpPr>
                  <p:sp>
                    <p:nvSpPr>
                      <p:cNvPr id="343" name="AutoShape 565"/>
                      <p:cNvSpPr>
                        <a:spLocks noChangeAspect="1" noChangeArrowheads="1"/>
                      </p:cNvSpPr>
                      <p:nvPr/>
                    </p:nvSpPr>
                    <p:spPr bwMode="auto">
                      <a:xfrm>
                        <a:off x="843" y="697"/>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sp>
                    <p:nvSpPr>
                      <p:cNvPr id="344" name="AutoShape 566"/>
                      <p:cNvSpPr>
                        <a:spLocks noChangeAspect="1" noChangeArrowheads="1"/>
                      </p:cNvSpPr>
                      <p:nvPr/>
                    </p:nvSpPr>
                    <p:spPr bwMode="auto">
                      <a:xfrm flipV="1">
                        <a:off x="843" y="1412"/>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grpSp>
                <p:grpSp>
                  <p:nvGrpSpPr>
                    <p:cNvPr id="340" name="Group 567"/>
                    <p:cNvGrpSpPr>
                      <a:grpSpLocks noChangeAspect="1"/>
                    </p:cNvGrpSpPr>
                    <p:nvPr/>
                  </p:nvGrpSpPr>
                  <p:grpSpPr bwMode="auto">
                    <a:xfrm rot="5400000">
                      <a:off x="853" y="698"/>
                      <a:ext cx="58" cy="1430"/>
                      <a:chOff x="843" y="700"/>
                      <a:chExt cx="58" cy="1430"/>
                    </a:xfrm>
                  </p:grpSpPr>
                  <p:sp>
                    <p:nvSpPr>
                      <p:cNvPr id="341" name="AutoShape 568"/>
                      <p:cNvSpPr>
                        <a:spLocks noChangeAspect="1" noChangeArrowheads="1"/>
                      </p:cNvSpPr>
                      <p:nvPr/>
                    </p:nvSpPr>
                    <p:spPr bwMode="auto">
                      <a:xfrm>
                        <a:off x="843" y="70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sp>
                    <p:nvSpPr>
                      <p:cNvPr id="342" name="AutoShape 569"/>
                      <p:cNvSpPr>
                        <a:spLocks noChangeAspect="1" noChangeArrowheads="1"/>
                      </p:cNvSpPr>
                      <p:nvPr/>
                    </p:nvSpPr>
                    <p:spPr bwMode="auto">
                      <a:xfrm flipV="1">
                        <a:off x="845" y="141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grpSp>
              </p:grpSp>
            </p:grpSp>
            <p:grpSp>
              <p:nvGrpSpPr>
                <p:cNvPr id="322" name="Group 570"/>
                <p:cNvGrpSpPr>
                  <a:grpSpLocks/>
                </p:cNvGrpSpPr>
                <p:nvPr/>
              </p:nvGrpSpPr>
              <p:grpSpPr bwMode="auto">
                <a:xfrm rot="1320000">
                  <a:off x="-3744" y="-520"/>
                  <a:ext cx="1545" cy="1546"/>
                  <a:chOff x="-3929" y="-783"/>
                  <a:chExt cx="2208" cy="2208"/>
                </a:xfrm>
              </p:grpSpPr>
              <p:grpSp>
                <p:nvGrpSpPr>
                  <p:cNvPr id="323" name="Group 571"/>
                  <p:cNvGrpSpPr>
                    <a:grpSpLocks noChangeAspect="1"/>
                  </p:cNvGrpSpPr>
                  <p:nvPr/>
                </p:nvGrpSpPr>
                <p:grpSpPr bwMode="auto">
                  <a:xfrm>
                    <a:off x="-3928" y="-783"/>
                    <a:ext cx="2207" cy="2202"/>
                    <a:chOff x="165" y="699"/>
                    <a:chExt cx="1429" cy="1429"/>
                  </a:xfrm>
                </p:grpSpPr>
                <p:grpSp>
                  <p:nvGrpSpPr>
                    <p:cNvPr id="331" name="Group 572"/>
                    <p:cNvGrpSpPr>
                      <a:grpSpLocks noChangeAspect="1"/>
                    </p:cNvGrpSpPr>
                    <p:nvPr/>
                  </p:nvGrpSpPr>
                  <p:grpSpPr bwMode="auto">
                    <a:xfrm>
                      <a:off x="849" y="699"/>
                      <a:ext cx="57" cy="1429"/>
                      <a:chOff x="840" y="699"/>
                      <a:chExt cx="57" cy="1429"/>
                    </a:xfrm>
                  </p:grpSpPr>
                  <p:sp>
                    <p:nvSpPr>
                      <p:cNvPr id="335" name="AutoShape 573"/>
                      <p:cNvSpPr>
                        <a:spLocks noChangeAspect="1" noChangeArrowheads="1"/>
                      </p:cNvSpPr>
                      <p:nvPr/>
                    </p:nvSpPr>
                    <p:spPr bwMode="auto">
                      <a:xfrm>
                        <a:off x="841" y="699"/>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sp>
                    <p:nvSpPr>
                      <p:cNvPr id="336" name="AutoShape 574"/>
                      <p:cNvSpPr>
                        <a:spLocks noChangeAspect="1" noChangeArrowheads="1"/>
                      </p:cNvSpPr>
                      <p:nvPr/>
                    </p:nvSpPr>
                    <p:spPr bwMode="auto">
                      <a:xfrm flipV="1">
                        <a:off x="840" y="1413"/>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grpSp>
                <p:grpSp>
                  <p:nvGrpSpPr>
                    <p:cNvPr id="332" name="Group 575"/>
                    <p:cNvGrpSpPr>
                      <a:grpSpLocks noChangeAspect="1"/>
                    </p:cNvGrpSpPr>
                    <p:nvPr/>
                  </p:nvGrpSpPr>
                  <p:grpSpPr bwMode="auto">
                    <a:xfrm rot="5400000">
                      <a:off x="851" y="699"/>
                      <a:ext cx="57" cy="1429"/>
                      <a:chOff x="845" y="702"/>
                      <a:chExt cx="57" cy="1429"/>
                    </a:xfrm>
                  </p:grpSpPr>
                  <p:sp>
                    <p:nvSpPr>
                      <p:cNvPr id="333" name="AutoShape 576"/>
                      <p:cNvSpPr>
                        <a:spLocks noChangeAspect="1" noChangeArrowheads="1"/>
                      </p:cNvSpPr>
                      <p:nvPr/>
                    </p:nvSpPr>
                    <p:spPr bwMode="auto">
                      <a:xfrm>
                        <a:off x="845" y="702"/>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sp>
                    <p:nvSpPr>
                      <p:cNvPr id="334" name="AutoShape 577"/>
                      <p:cNvSpPr>
                        <a:spLocks noChangeAspect="1" noChangeArrowheads="1"/>
                      </p:cNvSpPr>
                      <p:nvPr/>
                    </p:nvSpPr>
                    <p:spPr bwMode="auto">
                      <a:xfrm flipV="1">
                        <a:off x="846" y="1415"/>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grpSp>
              </p:grpSp>
              <p:grpSp>
                <p:nvGrpSpPr>
                  <p:cNvPr id="324" name="Group 578"/>
                  <p:cNvGrpSpPr>
                    <a:grpSpLocks noChangeAspect="1"/>
                  </p:cNvGrpSpPr>
                  <p:nvPr/>
                </p:nvGrpSpPr>
                <p:grpSpPr bwMode="auto">
                  <a:xfrm rot="2700000">
                    <a:off x="-3931" y="-781"/>
                    <a:ext cx="2208" cy="2204"/>
                    <a:chOff x="168" y="700"/>
                    <a:chExt cx="1429" cy="1430"/>
                  </a:xfrm>
                </p:grpSpPr>
                <p:grpSp>
                  <p:nvGrpSpPr>
                    <p:cNvPr id="325" name="Group 579"/>
                    <p:cNvGrpSpPr>
                      <a:grpSpLocks noChangeAspect="1"/>
                    </p:cNvGrpSpPr>
                    <p:nvPr/>
                  </p:nvGrpSpPr>
                  <p:grpSpPr bwMode="auto">
                    <a:xfrm>
                      <a:off x="852" y="700"/>
                      <a:ext cx="56" cy="1430"/>
                      <a:chOff x="843" y="700"/>
                      <a:chExt cx="56" cy="1430"/>
                    </a:xfrm>
                  </p:grpSpPr>
                  <p:sp>
                    <p:nvSpPr>
                      <p:cNvPr id="329" name="AutoShape 580"/>
                      <p:cNvSpPr>
                        <a:spLocks noChangeAspect="1" noChangeArrowheads="1"/>
                      </p:cNvSpPr>
                      <p:nvPr/>
                    </p:nvSpPr>
                    <p:spPr bwMode="auto">
                      <a:xfrm>
                        <a:off x="843" y="70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sp>
                    <p:nvSpPr>
                      <p:cNvPr id="330" name="AutoShape 581"/>
                      <p:cNvSpPr>
                        <a:spLocks noChangeAspect="1" noChangeArrowheads="1"/>
                      </p:cNvSpPr>
                      <p:nvPr/>
                    </p:nvSpPr>
                    <p:spPr bwMode="auto">
                      <a:xfrm flipV="1">
                        <a:off x="843" y="141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grpSp>
                <p:grpSp>
                  <p:nvGrpSpPr>
                    <p:cNvPr id="326" name="Group 582"/>
                    <p:cNvGrpSpPr>
                      <a:grpSpLocks noChangeAspect="1"/>
                    </p:cNvGrpSpPr>
                    <p:nvPr/>
                  </p:nvGrpSpPr>
                  <p:grpSpPr bwMode="auto">
                    <a:xfrm rot="5400000">
                      <a:off x="854" y="701"/>
                      <a:ext cx="57" cy="1429"/>
                      <a:chOff x="847" y="699"/>
                      <a:chExt cx="57" cy="1429"/>
                    </a:xfrm>
                  </p:grpSpPr>
                  <p:sp>
                    <p:nvSpPr>
                      <p:cNvPr id="327" name="AutoShape 583"/>
                      <p:cNvSpPr>
                        <a:spLocks noChangeAspect="1" noChangeArrowheads="1"/>
                      </p:cNvSpPr>
                      <p:nvPr/>
                    </p:nvSpPr>
                    <p:spPr bwMode="auto">
                      <a:xfrm>
                        <a:off x="847" y="699"/>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sp>
                    <p:nvSpPr>
                      <p:cNvPr id="328" name="AutoShape 584"/>
                      <p:cNvSpPr>
                        <a:spLocks noChangeAspect="1" noChangeArrowheads="1"/>
                      </p:cNvSpPr>
                      <p:nvPr/>
                    </p:nvSpPr>
                    <p:spPr bwMode="auto">
                      <a:xfrm flipV="1">
                        <a:off x="848" y="1413"/>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grpSp>
              </p:grpSp>
            </p:grpSp>
          </p:grpSp>
        </p:grpSp>
      </p:grpSp>
      <p:grpSp>
        <p:nvGrpSpPr>
          <p:cNvPr id="351" name="Group 550"/>
          <p:cNvGrpSpPr>
            <a:grpSpLocks/>
          </p:cNvGrpSpPr>
          <p:nvPr/>
        </p:nvGrpSpPr>
        <p:grpSpPr bwMode="auto">
          <a:xfrm>
            <a:off x="4009696" y="983410"/>
            <a:ext cx="1129249" cy="1128446"/>
            <a:chOff x="295" y="3475"/>
            <a:chExt cx="1407" cy="1407"/>
          </a:xfrm>
        </p:grpSpPr>
        <p:sp>
          <p:nvSpPr>
            <p:cNvPr id="352"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a:extLst/>
          </p:spPr>
          <p:txBody>
            <a:bodyPr wrap="none" anchor="ctr"/>
            <a:lstStyle/>
            <a:p>
              <a:pPr>
                <a:defRPr/>
              </a:pPr>
              <a:endParaRPr lang="zh-CN" altLang="en-US">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grpSp>
          <p:nvGrpSpPr>
            <p:cNvPr id="353" name="Group 552"/>
            <p:cNvGrpSpPr>
              <a:grpSpLocks/>
            </p:cNvGrpSpPr>
            <p:nvPr/>
          </p:nvGrpSpPr>
          <p:grpSpPr bwMode="auto">
            <a:xfrm>
              <a:off x="476" y="3657"/>
              <a:ext cx="1051" cy="1051"/>
              <a:chOff x="-6064" y="-2209"/>
              <a:chExt cx="2212" cy="2211"/>
            </a:xfrm>
          </p:grpSpPr>
          <p:sp>
            <p:nvSpPr>
              <p:cNvPr id="354" name="Oval 553"/>
              <p:cNvSpPr>
                <a:spLocks noChangeArrowheads="1"/>
              </p:cNvSpPr>
              <p:nvPr/>
            </p:nvSpPr>
            <p:spPr bwMode="auto">
              <a:xfrm>
                <a:off x="-6064" y="-2133"/>
                <a:ext cx="2134" cy="2133"/>
              </a:xfrm>
              <a:prstGeom prst="ellipse">
                <a:avLst/>
              </a:prstGeom>
              <a:gradFill rotWithShape="1">
                <a:gsLst>
                  <a:gs pos="0">
                    <a:schemeClr val="bg1"/>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grpSp>
            <p:nvGrpSpPr>
              <p:cNvPr id="355" name="Group 554"/>
              <p:cNvGrpSpPr>
                <a:grpSpLocks/>
              </p:cNvGrpSpPr>
              <p:nvPr/>
            </p:nvGrpSpPr>
            <p:grpSpPr bwMode="auto">
              <a:xfrm>
                <a:off x="-6059" y="-2209"/>
                <a:ext cx="2207" cy="2211"/>
                <a:chOff x="-4063" y="-880"/>
                <a:chExt cx="2207" cy="2211"/>
              </a:xfrm>
            </p:grpSpPr>
            <p:grpSp>
              <p:nvGrpSpPr>
                <p:cNvPr id="356" name="Group 555"/>
                <p:cNvGrpSpPr>
                  <a:grpSpLocks/>
                </p:cNvGrpSpPr>
                <p:nvPr/>
              </p:nvGrpSpPr>
              <p:grpSpPr bwMode="auto">
                <a:xfrm>
                  <a:off x="-4063" y="-880"/>
                  <a:ext cx="2207" cy="2211"/>
                  <a:chOff x="-3927" y="-789"/>
                  <a:chExt cx="2207" cy="2211"/>
                </a:xfrm>
              </p:grpSpPr>
              <p:grpSp>
                <p:nvGrpSpPr>
                  <p:cNvPr id="372" name="Group 556"/>
                  <p:cNvGrpSpPr>
                    <a:grpSpLocks noChangeAspect="1"/>
                  </p:cNvGrpSpPr>
                  <p:nvPr/>
                </p:nvGrpSpPr>
                <p:grpSpPr bwMode="auto">
                  <a:xfrm>
                    <a:off x="-3927" y="-789"/>
                    <a:ext cx="2207" cy="2205"/>
                    <a:chOff x="165" y="695"/>
                    <a:chExt cx="1428" cy="1431"/>
                  </a:xfrm>
                </p:grpSpPr>
                <p:grpSp>
                  <p:nvGrpSpPr>
                    <p:cNvPr id="380" name="Group 557"/>
                    <p:cNvGrpSpPr>
                      <a:grpSpLocks noChangeAspect="1"/>
                    </p:cNvGrpSpPr>
                    <p:nvPr/>
                  </p:nvGrpSpPr>
                  <p:grpSpPr bwMode="auto">
                    <a:xfrm>
                      <a:off x="848" y="695"/>
                      <a:ext cx="56" cy="1431"/>
                      <a:chOff x="839" y="695"/>
                      <a:chExt cx="56" cy="1431"/>
                    </a:xfrm>
                  </p:grpSpPr>
                  <p:sp>
                    <p:nvSpPr>
                      <p:cNvPr id="384" name="AutoShape 558"/>
                      <p:cNvSpPr>
                        <a:spLocks noChangeAspect="1" noChangeArrowheads="1"/>
                      </p:cNvSpPr>
                      <p:nvPr/>
                    </p:nvSpPr>
                    <p:spPr bwMode="auto">
                      <a:xfrm>
                        <a:off x="839" y="695"/>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sp>
                    <p:nvSpPr>
                      <p:cNvPr id="385" name="AutoShape 559"/>
                      <p:cNvSpPr>
                        <a:spLocks noChangeAspect="1" noChangeArrowheads="1"/>
                      </p:cNvSpPr>
                      <p:nvPr/>
                    </p:nvSpPr>
                    <p:spPr bwMode="auto">
                      <a:xfrm flipV="1">
                        <a:off x="839" y="141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grpSp>
                <p:grpSp>
                  <p:nvGrpSpPr>
                    <p:cNvPr id="381" name="Group 560"/>
                    <p:cNvGrpSpPr>
                      <a:grpSpLocks noChangeAspect="1"/>
                    </p:cNvGrpSpPr>
                    <p:nvPr/>
                  </p:nvGrpSpPr>
                  <p:grpSpPr bwMode="auto">
                    <a:xfrm rot="5400000">
                      <a:off x="850" y="697"/>
                      <a:ext cx="57" cy="1428"/>
                      <a:chOff x="842" y="704"/>
                      <a:chExt cx="57" cy="1428"/>
                    </a:xfrm>
                  </p:grpSpPr>
                  <p:sp>
                    <p:nvSpPr>
                      <p:cNvPr id="382" name="AutoShape 561"/>
                      <p:cNvSpPr>
                        <a:spLocks noChangeAspect="1" noChangeArrowheads="1"/>
                      </p:cNvSpPr>
                      <p:nvPr/>
                    </p:nvSpPr>
                    <p:spPr bwMode="auto">
                      <a:xfrm>
                        <a:off x="842" y="70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sp>
                    <p:nvSpPr>
                      <p:cNvPr id="383" name="AutoShape 562"/>
                      <p:cNvSpPr>
                        <a:spLocks noChangeAspect="1" noChangeArrowheads="1"/>
                      </p:cNvSpPr>
                      <p:nvPr/>
                    </p:nvSpPr>
                    <p:spPr bwMode="auto">
                      <a:xfrm flipV="1">
                        <a:off x="843" y="1416"/>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grpSp>
              </p:grpSp>
              <p:grpSp>
                <p:nvGrpSpPr>
                  <p:cNvPr id="373" name="Group 563"/>
                  <p:cNvGrpSpPr>
                    <a:grpSpLocks noChangeAspect="1"/>
                  </p:cNvGrpSpPr>
                  <p:nvPr/>
                </p:nvGrpSpPr>
                <p:grpSpPr bwMode="auto">
                  <a:xfrm rot="2700000">
                    <a:off x="-3929" y="-784"/>
                    <a:ext cx="2209" cy="2203"/>
                    <a:chOff x="167" y="697"/>
                    <a:chExt cx="1430" cy="1430"/>
                  </a:xfrm>
                </p:grpSpPr>
                <p:grpSp>
                  <p:nvGrpSpPr>
                    <p:cNvPr id="374" name="Group 564"/>
                    <p:cNvGrpSpPr>
                      <a:grpSpLocks noChangeAspect="1"/>
                    </p:cNvGrpSpPr>
                    <p:nvPr/>
                  </p:nvGrpSpPr>
                  <p:grpSpPr bwMode="auto">
                    <a:xfrm>
                      <a:off x="852" y="697"/>
                      <a:ext cx="56" cy="1430"/>
                      <a:chOff x="843" y="697"/>
                      <a:chExt cx="56" cy="1430"/>
                    </a:xfrm>
                  </p:grpSpPr>
                  <p:sp>
                    <p:nvSpPr>
                      <p:cNvPr id="378" name="AutoShape 565"/>
                      <p:cNvSpPr>
                        <a:spLocks noChangeAspect="1" noChangeArrowheads="1"/>
                      </p:cNvSpPr>
                      <p:nvPr/>
                    </p:nvSpPr>
                    <p:spPr bwMode="auto">
                      <a:xfrm>
                        <a:off x="843" y="697"/>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sp>
                    <p:nvSpPr>
                      <p:cNvPr id="379" name="AutoShape 566"/>
                      <p:cNvSpPr>
                        <a:spLocks noChangeAspect="1" noChangeArrowheads="1"/>
                      </p:cNvSpPr>
                      <p:nvPr/>
                    </p:nvSpPr>
                    <p:spPr bwMode="auto">
                      <a:xfrm flipV="1">
                        <a:off x="843" y="1412"/>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grpSp>
                <p:grpSp>
                  <p:nvGrpSpPr>
                    <p:cNvPr id="375" name="Group 567"/>
                    <p:cNvGrpSpPr>
                      <a:grpSpLocks noChangeAspect="1"/>
                    </p:cNvGrpSpPr>
                    <p:nvPr/>
                  </p:nvGrpSpPr>
                  <p:grpSpPr bwMode="auto">
                    <a:xfrm rot="5400000">
                      <a:off x="853" y="698"/>
                      <a:ext cx="58" cy="1430"/>
                      <a:chOff x="843" y="700"/>
                      <a:chExt cx="58" cy="1430"/>
                    </a:xfrm>
                  </p:grpSpPr>
                  <p:sp>
                    <p:nvSpPr>
                      <p:cNvPr id="376" name="AutoShape 568"/>
                      <p:cNvSpPr>
                        <a:spLocks noChangeAspect="1" noChangeArrowheads="1"/>
                      </p:cNvSpPr>
                      <p:nvPr/>
                    </p:nvSpPr>
                    <p:spPr bwMode="auto">
                      <a:xfrm>
                        <a:off x="843" y="70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sp>
                    <p:nvSpPr>
                      <p:cNvPr id="377" name="AutoShape 569"/>
                      <p:cNvSpPr>
                        <a:spLocks noChangeAspect="1" noChangeArrowheads="1"/>
                      </p:cNvSpPr>
                      <p:nvPr/>
                    </p:nvSpPr>
                    <p:spPr bwMode="auto">
                      <a:xfrm flipV="1">
                        <a:off x="845" y="141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grpSp>
              </p:grpSp>
            </p:grpSp>
            <p:grpSp>
              <p:nvGrpSpPr>
                <p:cNvPr id="357" name="Group 570"/>
                <p:cNvGrpSpPr>
                  <a:grpSpLocks/>
                </p:cNvGrpSpPr>
                <p:nvPr/>
              </p:nvGrpSpPr>
              <p:grpSpPr bwMode="auto">
                <a:xfrm rot="1320000">
                  <a:off x="-3744" y="-520"/>
                  <a:ext cx="1545" cy="1546"/>
                  <a:chOff x="-3929" y="-783"/>
                  <a:chExt cx="2208" cy="2208"/>
                </a:xfrm>
              </p:grpSpPr>
              <p:grpSp>
                <p:nvGrpSpPr>
                  <p:cNvPr id="358" name="Group 571"/>
                  <p:cNvGrpSpPr>
                    <a:grpSpLocks noChangeAspect="1"/>
                  </p:cNvGrpSpPr>
                  <p:nvPr/>
                </p:nvGrpSpPr>
                <p:grpSpPr bwMode="auto">
                  <a:xfrm>
                    <a:off x="-3928" y="-783"/>
                    <a:ext cx="2207" cy="2202"/>
                    <a:chOff x="165" y="699"/>
                    <a:chExt cx="1429" cy="1429"/>
                  </a:xfrm>
                </p:grpSpPr>
                <p:grpSp>
                  <p:nvGrpSpPr>
                    <p:cNvPr id="366" name="Group 572"/>
                    <p:cNvGrpSpPr>
                      <a:grpSpLocks noChangeAspect="1"/>
                    </p:cNvGrpSpPr>
                    <p:nvPr/>
                  </p:nvGrpSpPr>
                  <p:grpSpPr bwMode="auto">
                    <a:xfrm>
                      <a:off x="849" y="699"/>
                      <a:ext cx="57" cy="1429"/>
                      <a:chOff x="840" y="699"/>
                      <a:chExt cx="57" cy="1429"/>
                    </a:xfrm>
                  </p:grpSpPr>
                  <p:sp>
                    <p:nvSpPr>
                      <p:cNvPr id="370" name="AutoShape 573"/>
                      <p:cNvSpPr>
                        <a:spLocks noChangeAspect="1" noChangeArrowheads="1"/>
                      </p:cNvSpPr>
                      <p:nvPr/>
                    </p:nvSpPr>
                    <p:spPr bwMode="auto">
                      <a:xfrm>
                        <a:off x="841" y="699"/>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sp>
                    <p:nvSpPr>
                      <p:cNvPr id="371" name="AutoShape 574"/>
                      <p:cNvSpPr>
                        <a:spLocks noChangeAspect="1" noChangeArrowheads="1"/>
                      </p:cNvSpPr>
                      <p:nvPr/>
                    </p:nvSpPr>
                    <p:spPr bwMode="auto">
                      <a:xfrm flipV="1">
                        <a:off x="840" y="1413"/>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grpSp>
                <p:grpSp>
                  <p:nvGrpSpPr>
                    <p:cNvPr id="367" name="Group 575"/>
                    <p:cNvGrpSpPr>
                      <a:grpSpLocks noChangeAspect="1"/>
                    </p:cNvGrpSpPr>
                    <p:nvPr/>
                  </p:nvGrpSpPr>
                  <p:grpSpPr bwMode="auto">
                    <a:xfrm rot="5400000">
                      <a:off x="851" y="699"/>
                      <a:ext cx="57" cy="1429"/>
                      <a:chOff x="845" y="702"/>
                      <a:chExt cx="57" cy="1429"/>
                    </a:xfrm>
                  </p:grpSpPr>
                  <p:sp>
                    <p:nvSpPr>
                      <p:cNvPr id="368" name="AutoShape 576"/>
                      <p:cNvSpPr>
                        <a:spLocks noChangeAspect="1" noChangeArrowheads="1"/>
                      </p:cNvSpPr>
                      <p:nvPr/>
                    </p:nvSpPr>
                    <p:spPr bwMode="auto">
                      <a:xfrm>
                        <a:off x="845" y="702"/>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sp>
                    <p:nvSpPr>
                      <p:cNvPr id="369" name="AutoShape 577"/>
                      <p:cNvSpPr>
                        <a:spLocks noChangeAspect="1" noChangeArrowheads="1"/>
                      </p:cNvSpPr>
                      <p:nvPr/>
                    </p:nvSpPr>
                    <p:spPr bwMode="auto">
                      <a:xfrm flipV="1">
                        <a:off x="846" y="1415"/>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grpSp>
              </p:grpSp>
              <p:grpSp>
                <p:nvGrpSpPr>
                  <p:cNvPr id="359" name="Group 578"/>
                  <p:cNvGrpSpPr>
                    <a:grpSpLocks noChangeAspect="1"/>
                  </p:cNvGrpSpPr>
                  <p:nvPr/>
                </p:nvGrpSpPr>
                <p:grpSpPr bwMode="auto">
                  <a:xfrm rot="2700000">
                    <a:off x="-3931" y="-781"/>
                    <a:ext cx="2208" cy="2204"/>
                    <a:chOff x="168" y="700"/>
                    <a:chExt cx="1429" cy="1430"/>
                  </a:xfrm>
                </p:grpSpPr>
                <p:grpSp>
                  <p:nvGrpSpPr>
                    <p:cNvPr id="360" name="Group 579"/>
                    <p:cNvGrpSpPr>
                      <a:grpSpLocks noChangeAspect="1"/>
                    </p:cNvGrpSpPr>
                    <p:nvPr/>
                  </p:nvGrpSpPr>
                  <p:grpSpPr bwMode="auto">
                    <a:xfrm>
                      <a:off x="852" y="700"/>
                      <a:ext cx="56" cy="1430"/>
                      <a:chOff x="843" y="700"/>
                      <a:chExt cx="56" cy="1430"/>
                    </a:xfrm>
                  </p:grpSpPr>
                  <p:sp>
                    <p:nvSpPr>
                      <p:cNvPr id="364" name="AutoShape 580"/>
                      <p:cNvSpPr>
                        <a:spLocks noChangeAspect="1" noChangeArrowheads="1"/>
                      </p:cNvSpPr>
                      <p:nvPr/>
                    </p:nvSpPr>
                    <p:spPr bwMode="auto">
                      <a:xfrm>
                        <a:off x="843" y="70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sp>
                    <p:nvSpPr>
                      <p:cNvPr id="365" name="AutoShape 581"/>
                      <p:cNvSpPr>
                        <a:spLocks noChangeAspect="1" noChangeArrowheads="1"/>
                      </p:cNvSpPr>
                      <p:nvPr/>
                    </p:nvSpPr>
                    <p:spPr bwMode="auto">
                      <a:xfrm flipV="1">
                        <a:off x="843" y="141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grpSp>
                <p:grpSp>
                  <p:nvGrpSpPr>
                    <p:cNvPr id="361" name="Group 582"/>
                    <p:cNvGrpSpPr>
                      <a:grpSpLocks noChangeAspect="1"/>
                    </p:cNvGrpSpPr>
                    <p:nvPr/>
                  </p:nvGrpSpPr>
                  <p:grpSpPr bwMode="auto">
                    <a:xfrm rot="5400000">
                      <a:off x="854" y="701"/>
                      <a:ext cx="57" cy="1429"/>
                      <a:chOff x="847" y="699"/>
                      <a:chExt cx="57" cy="1429"/>
                    </a:xfrm>
                  </p:grpSpPr>
                  <p:sp>
                    <p:nvSpPr>
                      <p:cNvPr id="362" name="AutoShape 583"/>
                      <p:cNvSpPr>
                        <a:spLocks noChangeAspect="1" noChangeArrowheads="1"/>
                      </p:cNvSpPr>
                      <p:nvPr/>
                    </p:nvSpPr>
                    <p:spPr bwMode="auto">
                      <a:xfrm>
                        <a:off x="847" y="699"/>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sp>
                    <p:nvSpPr>
                      <p:cNvPr id="363" name="AutoShape 584"/>
                      <p:cNvSpPr>
                        <a:spLocks noChangeAspect="1" noChangeArrowheads="1"/>
                      </p:cNvSpPr>
                      <p:nvPr/>
                    </p:nvSpPr>
                    <p:spPr bwMode="auto">
                      <a:xfrm flipV="1">
                        <a:off x="848" y="1413"/>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grpSp>
              </p:grpSp>
            </p:grpSp>
          </p:grpSp>
        </p:grpSp>
      </p:grpSp>
      <p:sp>
        <p:nvSpPr>
          <p:cNvPr id="110" name="TextBox 109"/>
          <p:cNvSpPr txBox="1"/>
          <p:nvPr/>
        </p:nvSpPr>
        <p:spPr>
          <a:xfrm>
            <a:off x="7278815" y="195486"/>
            <a:ext cx="1831469" cy="523111"/>
          </a:xfrm>
          <a:prstGeom prst="rect">
            <a:avLst/>
          </a:prstGeom>
          <a:noFill/>
        </p:spPr>
        <p:txBody>
          <a:bodyPr wrap="square" lIns="91332" tIns="45666" rIns="91332" bIns="45666" rtlCol="0">
            <a:spAutoFit/>
          </a:bodyPr>
          <a:lstStyle>
            <a:defPPr>
              <a:defRPr lang="zh-CN"/>
            </a:defPPr>
            <a:lvl1pPr algn="ctr" defTabSz="913313" fontAlgn="auto">
              <a:spcBef>
                <a:spcPts val="0"/>
              </a:spcBef>
              <a:spcAft>
                <a:spcPts val="0"/>
              </a:spcAft>
              <a:defRPr sz="5400" b="1">
                <a:gradFill flip="none" rotWithShape="1">
                  <a:gsLst>
                    <a:gs pos="0">
                      <a:srgbClr val="FFC000"/>
                    </a:gs>
                    <a:gs pos="48000">
                      <a:srgbClr val="FFFF00">
                        <a:lumMod val="51000"/>
                        <a:lumOff val="49000"/>
                      </a:srgbClr>
                    </a:gs>
                    <a:gs pos="100000">
                      <a:srgbClr val="FFFF00"/>
                    </a:gs>
                  </a:gsLst>
                  <a:lin ang="13500000" scaled="1"/>
                  <a:tileRect/>
                </a:gradFill>
                <a:effectLst>
                  <a:outerShdw blurRad="50800" dist="38100" dir="2700000" algn="tl" rotWithShape="0">
                    <a:prstClr val="black">
                      <a:alpha val="40000"/>
                    </a:prstClr>
                  </a:outerShdw>
                  <a:reflection blurRad="6350" stA="50000" endA="300" endPos="50000" dist="60007" dir="5400000" sy="-100000" algn="bl" rotWithShape="0"/>
                </a:effectLst>
                <a:latin typeface="微软雅黑" panose="020B0503020204020204" pitchFamily="34" charset="-122"/>
                <a:ea typeface="微软雅黑" panose="020B0503020204020204" pitchFamily="34" charset="-122"/>
              </a:defRPr>
            </a:lvl1pPr>
          </a:lstStyle>
          <a:p>
            <a:pPr algn="l"/>
            <a:r>
              <a:rPr lang="zh-CN" altLang="en-US" sz="2800" dirty="0" smtClean="0">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ffectLst/>
              </a:rPr>
              <a:t>照片展示</a:t>
            </a:r>
            <a:endParaRPr lang="en-US" altLang="zh-CN" sz="2800" dirty="0" smtClean="0">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ffectLst/>
            </a:endParaRPr>
          </a:p>
        </p:txBody>
      </p:sp>
      <p:sp>
        <p:nvSpPr>
          <p:cNvPr id="2" name="矩形 1"/>
          <p:cNvSpPr/>
          <p:nvPr/>
        </p:nvSpPr>
        <p:spPr>
          <a:xfrm>
            <a:off x="5076056" y="3286258"/>
            <a:ext cx="3262432" cy="400110"/>
          </a:xfrm>
          <a:prstGeom prst="rect">
            <a:avLst/>
          </a:prstGeom>
        </p:spPr>
        <p:txBody>
          <a:bodyPr wrap="none">
            <a:spAutoFit/>
          </a:bodyPr>
          <a:lstStyle/>
          <a:p>
            <a:r>
              <a:rPr lang="zh-CN" altLang="en-US" sz="2000" b="1" dirty="0">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atin typeface="微软雅黑" panose="020B0503020204020204" pitchFamily="34" charset="-122"/>
                <a:ea typeface="微软雅黑" panose="020B0503020204020204" pitchFamily="34" charset="-122"/>
              </a:rPr>
              <a:t>（右键更改图片效果不变）</a:t>
            </a:r>
            <a:endParaRPr lang="en-US" altLang="zh-CN" sz="2000" b="1" dirty="0">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00963285"/>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0"/>
                                        </p:tgtEl>
                                        <p:attrNameLst>
                                          <p:attrName>style.visibility</p:attrName>
                                        </p:attrNameLst>
                                      </p:cBhvr>
                                      <p:to>
                                        <p:strVal val="visible"/>
                                      </p:to>
                                    </p:set>
                                    <p:animEffect transition="in" filter="fade">
                                      <p:cBhvr>
                                        <p:cTn id="7" dur="500"/>
                                        <p:tgtEl>
                                          <p:spTgt spid="110"/>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79"/>
                                        </p:tgtEl>
                                        <p:attrNameLst>
                                          <p:attrName>style.visibility</p:attrName>
                                        </p:attrNameLst>
                                      </p:cBhvr>
                                      <p:to>
                                        <p:strVal val="visible"/>
                                      </p:to>
                                    </p:set>
                                    <p:animEffect transition="in" filter="fade">
                                      <p:cBhvr>
                                        <p:cTn id="11" dur="1500"/>
                                        <p:tgtEl>
                                          <p:spTgt spid="279"/>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500"/>
                                        <p:tgtEl>
                                          <p:spTgt spid="2"/>
                                        </p:tgtEl>
                                      </p:cBhvr>
                                    </p:animEffect>
                                  </p:childTnLst>
                                </p:cTn>
                              </p:par>
                              <p:par>
                                <p:cTn id="15" presetID="42" presetClass="path" presetSubtype="0" fill="hold" grpId="1" nodeType="withEffect">
                                  <p:stCondLst>
                                    <p:cond delay="0"/>
                                  </p:stCondLst>
                                  <p:childTnLst>
                                    <p:animMotion origin="layout" path="M 1.38889E-6 -3.45999E-7 L -0.3033 0.00124 " pathEditMode="relative" rAng="0" ptsTypes="AA">
                                      <p:cBhvr>
                                        <p:cTn id="16" dur="3500" fill="hold"/>
                                        <p:tgtEl>
                                          <p:spTgt spid="2"/>
                                        </p:tgtEl>
                                        <p:attrNameLst>
                                          <p:attrName>ppt_x</p:attrName>
                                          <p:attrName>ppt_y</p:attrName>
                                        </p:attrNameLst>
                                      </p:cBhvr>
                                      <p:rCtr x="-15174" y="62"/>
                                    </p:animMotion>
                                  </p:childTnLst>
                                </p:cTn>
                              </p:par>
                              <p:par>
                                <p:cTn id="17" presetID="10" presetClass="exit" presetSubtype="0" fill="hold" grpId="2" nodeType="withEffect">
                                  <p:stCondLst>
                                    <p:cond delay="2000"/>
                                  </p:stCondLst>
                                  <p:childTnLst>
                                    <p:animEffect transition="out" filter="fade">
                                      <p:cBhvr>
                                        <p:cTn id="18" dur="1500"/>
                                        <p:tgtEl>
                                          <p:spTgt spid="2"/>
                                        </p:tgtEl>
                                      </p:cBhvr>
                                    </p:animEffect>
                                    <p:set>
                                      <p:cBhvr>
                                        <p:cTn id="19" dur="1" fill="hold">
                                          <p:stCondLst>
                                            <p:cond delay="1499"/>
                                          </p:stCondLst>
                                        </p:cTn>
                                        <p:tgtEl>
                                          <p:spTgt spid="2"/>
                                        </p:tgtEl>
                                        <p:attrNameLst>
                                          <p:attrName>style.visibility</p:attrName>
                                        </p:attrNameLst>
                                      </p:cBhvr>
                                      <p:to>
                                        <p:strVal val="hidden"/>
                                      </p:to>
                                    </p:set>
                                  </p:childTnLst>
                                </p:cTn>
                              </p:par>
                              <p:par>
                                <p:cTn id="20" presetID="10" presetClass="entr" presetSubtype="0" fill="hold" nodeType="withEffect">
                                  <p:stCondLst>
                                    <p:cond delay="0"/>
                                  </p:stCondLst>
                                  <p:childTnLst>
                                    <p:set>
                                      <p:cBhvr>
                                        <p:cTn id="21" dur="1" fill="hold">
                                          <p:stCondLst>
                                            <p:cond delay="0"/>
                                          </p:stCondLst>
                                        </p:cTn>
                                        <p:tgtEl>
                                          <p:spTgt spid="351"/>
                                        </p:tgtEl>
                                        <p:attrNameLst>
                                          <p:attrName>style.visibility</p:attrName>
                                        </p:attrNameLst>
                                      </p:cBhvr>
                                      <p:to>
                                        <p:strVal val="visible"/>
                                      </p:to>
                                    </p:set>
                                    <p:animEffect transition="in" filter="fade">
                                      <p:cBhvr>
                                        <p:cTn id="22" dur="500"/>
                                        <p:tgtEl>
                                          <p:spTgt spid="351"/>
                                        </p:tgtEl>
                                      </p:cBhvr>
                                    </p:animEffect>
                                  </p:childTnLst>
                                </p:cTn>
                              </p:par>
                              <p:par>
                                <p:cTn id="23" presetID="6" presetClass="emph" presetSubtype="0" fill="hold" nodeType="withEffect">
                                  <p:stCondLst>
                                    <p:cond delay="0"/>
                                  </p:stCondLst>
                                  <p:childTnLst>
                                    <p:animScale>
                                      <p:cBhvr>
                                        <p:cTn id="24" dur="750" fill="hold"/>
                                        <p:tgtEl>
                                          <p:spTgt spid="351"/>
                                        </p:tgtEl>
                                      </p:cBhvr>
                                      <p:by x="400000" y="400000"/>
                                    </p:animScale>
                                  </p:childTnLst>
                                </p:cTn>
                              </p:par>
                              <p:par>
                                <p:cTn id="25" presetID="6" presetClass="emph" presetSubtype="0" autoRev="1" fill="hold" nodeType="withEffect">
                                  <p:stCondLst>
                                    <p:cond delay="250"/>
                                  </p:stCondLst>
                                  <p:childTnLst>
                                    <p:animScale>
                                      <p:cBhvr>
                                        <p:cTn id="26" dur="250" fill="hold"/>
                                        <p:tgtEl>
                                          <p:spTgt spid="351"/>
                                        </p:tgtEl>
                                      </p:cBhvr>
                                      <p:by x="400000" y="400000"/>
                                    </p:animScale>
                                  </p:childTnLst>
                                </p:cTn>
                              </p:par>
                              <p:par>
                                <p:cTn id="27" presetID="10" presetClass="exit" presetSubtype="0" fill="hold" nodeType="withEffect">
                                  <p:stCondLst>
                                    <p:cond delay="0"/>
                                  </p:stCondLst>
                                  <p:childTnLst>
                                    <p:animEffect transition="out" filter="fade">
                                      <p:cBhvr>
                                        <p:cTn id="28" dur="750"/>
                                        <p:tgtEl>
                                          <p:spTgt spid="351"/>
                                        </p:tgtEl>
                                      </p:cBhvr>
                                    </p:animEffect>
                                    <p:set>
                                      <p:cBhvr>
                                        <p:cTn id="29" dur="1" fill="hold">
                                          <p:stCondLst>
                                            <p:cond delay="749"/>
                                          </p:stCondLst>
                                        </p:cTn>
                                        <p:tgtEl>
                                          <p:spTgt spid="351"/>
                                        </p:tgtEl>
                                        <p:attrNameLst>
                                          <p:attrName>style.visibility</p:attrName>
                                        </p:attrNameLst>
                                      </p:cBhvr>
                                      <p:to>
                                        <p:strVal val="hidden"/>
                                      </p:to>
                                    </p:set>
                                  </p:childTnLst>
                                </p:cTn>
                              </p:par>
                              <p:par>
                                <p:cTn id="30" presetID="42" presetClass="path" presetSubtype="0" fill="hold" nodeType="withEffect">
                                  <p:stCondLst>
                                    <p:cond delay="0"/>
                                  </p:stCondLst>
                                  <p:childTnLst>
                                    <p:animMotion origin="layout" path="M 1.38889E-6 -3.45999E-7 L -0.3033 0.00124 " pathEditMode="relative" rAng="0" ptsTypes="AA">
                                      <p:cBhvr>
                                        <p:cTn id="31" dur="3500" fill="hold"/>
                                        <p:tgtEl>
                                          <p:spTgt spid="279"/>
                                        </p:tgtEl>
                                        <p:attrNameLst>
                                          <p:attrName>ppt_x</p:attrName>
                                          <p:attrName>ppt_y</p:attrName>
                                        </p:attrNameLst>
                                      </p:cBhvr>
                                      <p:rCtr x="-15174" y="62"/>
                                    </p:animMotion>
                                  </p:childTnLst>
                                </p:cTn>
                              </p:par>
                              <p:par>
                                <p:cTn id="32" presetID="10" presetClass="exit" presetSubtype="0" fill="hold" nodeType="withEffect">
                                  <p:stCondLst>
                                    <p:cond delay="2000"/>
                                  </p:stCondLst>
                                  <p:childTnLst>
                                    <p:animEffect transition="out" filter="fade">
                                      <p:cBhvr>
                                        <p:cTn id="33" dur="1500"/>
                                        <p:tgtEl>
                                          <p:spTgt spid="279"/>
                                        </p:tgtEl>
                                      </p:cBhvr>
                                    </p:animEffect>
                                    <p:set>
                                      <p:cBhvr>
                                        <p:cTn id="34" dur="1" fill="hold">
                                          <p:stCondLst>
                                            <p:cond delay="1499"/>
                                          </p:stCondLst>
                                        </p:cTn>
                                        <p:tgtEl>
                                          <p:spTgt spid="279"/>
                                        </p:tgtEl>
                                        <p:attrNameLst>
                                          <p:attrName>style.visibility</p:attrName>
                                        </p:attrNameLst>
                                      </p:cBhvr>
                                      <p:to>
                                        <p:strVal val="hidden"/>
                                      </p:to>
                                    </p:set>
                                  </p:childTnLst>
                                </p:cTn>
                              </p:par>
                            </p:childTnLst>
                          </p:cTn>
                        </p:par>
                        <p:par>
                          <p:cTn id="35" fill="hold">
                            <p:stCondLst>
                              <p:cond delay="4000"/>
                            </p:stCondLst>
                            <p:childTnLst>
                              <p:par>
                                <p:cTn id="36" presetID="10" presetClass="entr" presetSubtype="0" fill="hold" nodeType="afterEffect">
                                  <p:stCondLst>
                                    <p:cond delay="0"/>
                                  </p:stCondLst>
                                  <p:childTnLst>
                                    <p:set>
                                      <p:cBhvr>
                                        <p:cTn id="37" dur="1" fill="hold">
                                          <p:stCondLst>
                                            <p:cond delay="0"/>
                                          </p:stCondLst>
                                        </p:cTn>
                                        <p:tgtEl>
                                          <p:spTgt spid="280"/>
                                        </p:tgtEl>
                                        <p:attrNameLst>
                                          <p:attrName>style.visibility</p:attrName>
                                        </p:attrNameLst>
                                      </p:cBhvr>
                                      <p:to>
                                        <p:strVal val="visible"/>
                                      </p:to>
                                    </p:set>
                                    <p:animEffect transition="in" filter="fade">
                                      <p:cBhvr>
                                        <p:cTn id="38" dur="1500"/>
                                        <p:tgtEl>
                                          <p:spTgt spid="280"/>
                                        </p:tgtEl>
                                      </p:cBhvr>
                                    </p:animEffect>
                                  </p:childTnLst>
                                </p:cTn>
                              </p:par>
                              <p:par>
                                <p:cTn id="39" presetID="10" presetClass="entr" presetSubtype="0" fill="hold" nodeType="withEffect">
                                  <p:stCondLst>
                                    <p:cond delay="0"/>
                                  </p:stCondLst>
                                  <p:childTnLst>
                                    <p:set>
                                      <p:cBhvr>
                                        <p:cTn id="40" dur="1" fill="hold">
                                          <p:stCondLst>
                                            <p:cond delay="0"/>
                                          </p:stCondLst>
                                        </p:cTn>
                                        <p:tgtEl>
                                          <p:spTgt spid="316"/>
                                        </p:tgtEl>
                                        <p:attrNameLst>
                                          <p:attrName>style.visibility</p:attrName>
                                        </p:attrNameLst>
                                      </p:cBhvr>
                                      <p:to>
                                        <p:strVal val="visible"/>
                                      </p:to>
                                    </p:set>
                                    <p:animEffect transition="in" filter="fade">
                                      <p:cBhvr>
                                        <p:cTn id="41" dur="500"/>
                                        <p:tgtEl>
                                          <p:spTgt spid="316"/>
                                        </p:tgtEl>
                                      </p:cBhvr>
                                    </p:animEffect>
                                  </p:childTnLst>
                                </p:cTn>
                              </p:par>
                              <p:par>
                                <p:cTn id="42" presetID="6" presetClass="emph" presetSubtype="0" fill="hold" nodeType="withEffect">
                                  <p:stCondLst>
                                    <p:cond delay="0"/>
                                  </p:stCondLst>
                                  <p:childTnLst>
                                    <p:animScale>
                                      <p:cBhvr>
                                        <p:cTn id="43" dur="750" fill="hold"/>
                                        <p:tgtEl>
                                          <p:spTgt spid="316"/>
                                        </p:tgtEl>
                                      </p:cBhvr>
                                      <p:by x="400000" y="400000"/>
                                    </p:animScale>
                                  </p:childTnLst>
                                </p:cTn>
                              </p:par>
                              <p:par>
                                <p:cTn id="44" presetID="6" presetClass="emph" presetSubtype="0" autoRev="1" fill="hold" nodeType="withEffect">
                                  <p:stCondLst>
                                    <p:cond delay="250"/>
                                  </p:stCondLst>
                                  <p:childTnLst>
                                    <p:animScale>
                                      <p:cBhvr>
                                        <p:cTn id="45" dur="250" fill="hold"/>
                                        <p:tgtEl>
                                          <p:spTgt spid="316"/>
                                        </p:tgtEl>
                                      </p:cBhvr>
                                      <p:by x="400000" y="400000"/>
                                    </p:animScale>
                                  </p:childTnLst>
                                </p:cTn>
                              </p:par>
                              <p:par>
                                <p:cTn id="46" presetID="10" presetClass="exit" presetSubtype="0" fill="hold" nodeType="withEffect">
                                  <p:stCondLst>
                                    <p:cond delay="0"/>
                                  </p:stCondLst>
                                  <p:childTnLst>
                                    <p:animEffect transition="out" filter="fade">
                                      <p:cBhvr>
                                        <p:cTn id="47" dur="750"/>
                                        <p:tgtEl>
                                          <p:spTgt spid="316"/>
                                        </p:tgtEl>
                                      </p:cBhvr>
                                    </p:animEffect>
                                    <p:set>
                                      <p:cBhvr>
                                        <p:cTn id="48" dur="1" fill="hold">
                                          <p:stCondLst>
                                            <p:cond delay="749"/>
                                          </p:stCondLst>
                                        </p:cTn>
                                        <p:tgtEl>
                                          <p:spTgt spid="316"/>
                                        </p:tgtEl>
                                        <p:attrNameLst>
                                          <p:attrName>style.visibility</p:attrName>
                                        </p:attrNameLst>
                                      </p:cBhvr>
                                      <p:to>
                                        <p:strVal val="hidden"/>
                                      </p:to>
                                    </p:set>
                                  </p:childTnLst>
                                </p:cTn>
                              </p:par>
                              <p:par>
                                <p:cTn id="49" presetID="42" presetClass="path" presetSubtype="0" fill="hold" nodeType="withEffect">
                                  <p:stCondLst>
                                    <p:cond delay="0"/>
                                  </p:stCondLst>
                                  <p:childTnLst>
                                    <p:animMotion origin="layout" path="M 4.72222E-6 4.64937E-6 L 0.31388 -0.0102 " pathEditMode="relative" rAng="0" ptsTypes="AA">
                                      <p:cBhvr>
                                        <p:cTn id="50" dur="3250" fill="hold"/>
                                        <p:tgtEl>
                                          <p:spTgt spid="280"/>
                                        </p:tgtEl>
                                        <p:attrNameLst>
                                          <p:attrName>ppt_x</p:attrName>
                                          <p:attrName>ppt_y</p:attrName>
                                        </p:attrNameLst>
                                      </p:cBhvr>
                                      <p:rCtr x="15694" y="-525"/>
                                    </p:animMotion>
                                  </p:childTnLst>
                                </p:cTn>
                              </p:par>
                              <p:par>
                                <p:cTn id="51" presetID="10" presetClass="exit" presetSubtype="0" fill="hold" nodeType="withEffect">
                                  <p:stCondLst>
                                    <p:cond delay="2500"/>
                                  </p:stCondLst>
                                  <p:childTnLst>
                                    <p:animEffect transition="out" filter="fade">
                                      <p:cBhvr>
                                        <p:cTn id="52" dur="750"/>
                                        <p:tgtEl>
                                          <p:spTgt spid="280"/>
                                        </p:tgtEl>
                                      </p:cBhvr>
                                    </p:animEffect>
                                    <p:set>
                                      <p:cBhvr>
                                        <p:cTn id="53" dur="1" fill="hold">
                                          <p:stCondLst>
                                            <p:cond delay="749"/>
                                          </p:stCondLst>
                                        </p:cTn>
                                        <p:tgtEl>
                                          <p:spTgt spid="280"/>
                                        </p:tgtEl>
                                        <p:attrNameLst>
                                          <p:attrName>style.visibility</p:attrName>
                                        </p:attrNameLst>
                                      </p:cBhvr>
                                      <p:to>
                                        <p:strVal val="hidden"/>
                                      </p:to>
                                    </p:set>
                                  </p:childTnLst>
                                </p:cTn>
                              </p:par>
                              <p:par>
                                <p:cTn id="54" presetID="10" presetClass="entr" presetSubtype="0" fill="hold" nodeType="withEffect">
                                  <p:stCondLst>
                                    <p:cond delay="0"/>
                                  </p:stCondLst>
                                  <p:childTnLst>
                                    <p:set>
                                      <p:cBhvr>
                                        <p:cTn id="55" dur="1" fill="hold">
                                          <p:stCondLst>
                                            <p:cond delay="0"/>
                                          </p:stCondLst>
                                        </p:cTn>
                                        <p:tgtEl>
                                          <p:spTgt spid="281"/>
                                        </p:tgtEl>
                                        <p:attrNameLst>
                                          <p:attrName>style.visibility</p:attrName>
                                        </p:attrNameLst>
                                      </p:cBhvr>
                                      <p:to>
                                        <p:strVal val="visible"/>
                                      </p:to>
                                    </p:set>
                                    <p:animEffect transition="in" filter="fade">
                                      <p:cBhvr>
                                        <p:cTn id="56" dur="500"/>
                                        <p:tgtEl>
                                          <p:spTgt spid="281"/>
                                        </p:tgtEl>
                                      </p:cBhvr>
                                    </p:animEffect>
                                  </p:childTnLst>
                                </p:cTn>
                              </p:par>
                              <p:par>
                                <p:cTn id="57" presetID="6" presetClass="emph" presetSubtype="0" fill="hold" nodeType="withEffect">
                                  <p:stCondLst>
                                    <p:cond delay="0"/>
                                  </p:stCondLst>
                                  <p:childTnLst>
                                    <p:animScale>
                                      <p:cBhvr>
                                        <p:cTn id="58" dur="750" fill="hold"/>
                                        <p:tgtEl>
                                          <p:spTgt spid="281"/>
                                        </p:tgtEl>
                                      </p:cBhvr>
                                      <p:by x="400000" y="400000"/>
                                    </p:animScale>
                                  </p:childTnLst>
                                </p:cTn>
                              </p:par>
                              <p:par>
                                <p:cTn id="59" presetID="6" presetClass="emph" presetSubtype="0" autoRev="1" fill="hold" nodeType="withEffect">
                                  <p:stCondLst>
                                    <p:cond delay="250"/>
                                  </p:stCondLst>
                                  <p:childTnLst>
                                    <p:animScale>
                                      <p:cBhvr>
                                        <p:cTn id="60" dur="250" fill="hold"/>
                                        <p:tgtEl>
                                          <p:spTgt spid="281"/>
                                        </p:tgtEl>
                                      </p:cBhvr>
                                      <p:by x="400000" y="400000"/>
                                    </p:animScale>
                                  </p:childTnLst>
                                </p:cTn>
                              </p:par>
                              <p:par>
                                <p:cTn id="61" presetID="10" presetClass="exit" presetSubtype="0" fill="hold" nodeType="withEffect">
                                  <p:stCondLst>
                                    <p:cond delay="0"/>
                                  </p:stCondLst>
                                  <p:childTnLst>
                                    <p:animEffect transition="out" filter="fade">
                                      <p:cBhvr>
                                        <p:cTn id="62" dur="750"/>
                                        <p:tgtEl>
                                          <p:spTgt spid="281"/>
                                        </p:tgtEl>
                                      </p:cBhvr>
                                    </p:animEffect>
                                    <p:set>
                                      <p:cBhvr>
                                        <p:cTn id="63" dur="1" fill="hold">
                                          <p:stCondLst>
                                            <p:cond delay="749"/>
                                          </p:stCondLst>
                                        </p:cTn>
                                        <p:tgtEl>
                                          <p:spTgt spid="28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 grpId="0"/>
      <p:bldP spid="2" grpId="0"/>
      <p:bldP spid="2" grpId="1"/>
      <p:bldP spid="2" grpId="2"/>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186873" y="1120314"/>
            <a:ext cx="12688900" cy="2819588"/>
            <a:chOff x="-2124742" y="1012317"/>
            <a:chExt cx="13246602" cy="2943516"/>
          </a:xfrm>
          <a:effectLst/>
        </p:grpSpPr>
        <p:pic>
          <p:nvPicPr>
            <p:cNvPr id="43" name="图片 42"/>
            <p:cNvPicPr>
              <a:picLocks noChangeAspect="1"/>
            </p:cNvPicPr>
            <p:nvPr/>
          </p:nvPicPr>
          <p:blipFill>
            <a:blip r:embed="rId3" cstate="screen">
              <a:extLst>
                <a:ext uri="{BEBA8EAE-BF5A-486C-A8C5-ECC9F3942E4B}">
                  <a14:imgProps xmlns:a14="http://schemas.microsoft.com/office/drawing/2010/main">
                    <a14:imgLayer r:embed="rId4">
                      <a14:imgEffect>
                        <a14:saturation sat="66000"/>
                      </a14:imgEffect>
                      <a14:imgEffect>
                        <a14:brightnessContrast bright="76000" contrast="20000"/>
                      </a14:imgEffect>
                    </a14:imgLayer>
                  </a14:imgProps>
                </a:ext>
                <a:ext uri="{28A0092B-C50C-407E-A947-70E740481C1C}">
                  <a14:useLocalDpi xmlns:a14="http://schemas.microsoft.com/office/drawing/2010/main"/>
                </a:ext>
              </a:extLst>
            </a:blip>
            <a:stretch>
              <a:fillRect/>
            </a:stretch>
          </p:blipFill>
          <p:spPr>
            <a:xfrm rot="376539">
              <a:off x="8636600" y="1689532"/>
              <a:ext cx="1637342" cy="1688021"/>
            </a:xfrm>
            <a:prstGeom prst="rect">
              <a:avLst/>
            </a:prstGeom>
            <a:effectLst>
              <a:outerShdw blurRad="342900" dist="215900" dir="2700000" sx="96000" sy="96000" algn="tl" rotWithShape="0">
                <a:srgbClr val="331903">
                  <a:alpha val="70000"/>
                </a:srgbClr>
              </a:outerShdw>
            </a:effectLst>
          </p:spPr>
        </p:pic>
        <p:pic>
          <p:nvPicPr>
            <p:cNvPr id="44" name="图片 43"/>
            <p:cNvPicPr>
              <a:picLocks noChangeAspect="1"/>
            </p:cNvPicPr>
            <p:nvPr/>
          </p:nvPicPr>
          <p:blipFill>
            <a:blip r:embed="rId5" cstate="screen">
              <a:extLst>
                <a:ext uri="{BEBA8EAE-BF5A-486C-A8C5-ECC9F3942E4B}">
                  <a14:imgProps xmlns:a14="http://schemas.microsoft.com/office/drawing/2010/main">
                    <a14:imgLayer r:embed="rId6">
                      <a14:imgEffect>
                        <a14:brightnessContrast bright="20000"/>
                      </a14:imgEffect>
                    </a14:imgLayer>
                  </a14:imgProps>
                </a:ext>
                <a:ext uri="{28A0092B-C50C-407E-A947-70E740481C1C}">
                  <a14:useLocalDpi xmlns:a14="http://schemas.microsoft.com/office/drawing/2010/main"/>
                </a:ext>
              </a:extLst>
            </a:blip>
            <a:stretch>
              <a:fillRect/>
            </a:stretch>
          </p:blipFill>
          <p:spPr>
            <a:xfrm rot="366214">
              <a:off x="8707652" y="1973049"/>
              <a:ext cx="1490589" cy="1026621"/>
            </a:xfrm>
            <a:prstGeom prst="rect">
              <a:avLst/>
            </a:prstGeom>
            <a:effectLst/>
          </p:spPr>
        </p:pic>
        <p:pic>
          <p:nvPicPr>
            <p:cNvPr id="45" name="图片 44"/>
            <p:cNvPicPr>
              <a:picLocks noChangeAspect="1"/>
            </p:cNvPicPr>
            <p:nvPr/>
          </p:nvPicPr>
          <p:blipFill>
            <a:blip r:embed="rId7" cstate="screen">
              <a:extLst>
                <a:ext uri="{BEBA8EAE-BF5A-486C-A8C5-ECC9F3942E4B}">
                  <a14:imgProps xmlns:a14="http://schemas.microsoft.com/office/drawing/2010/main">
                    <a14:imgLayer r:embed="rId8">
                      <a14:imgEffect>
                        <a14:saturation sat="66000"/>
                      </a14:imgEffect>
                      <a14:imgEffect>
                        <a14:brightnessContrast bright="46000" contrast="20000"/>
                      </a14:imgEffect>
                    </a14:imgLayer>
                  </a14:imgProps>
                </a:ext>
                <a:ext uri="{28A0092B-C50C-407E-A947-70E740481C1C}">
                  <a14:useLocalDpi xmlns:a14="http://schemas.microsoft.com/office/drawing/2010/main"/>
                </a:ext>
              </a:extLst>
            </a:blip>
            <a:stretch>
              <a:fillRect/>
            </a:stretch>
          </p:blipFill>
          <p:spPr>
            <a:xfrm rot="20680333">
              <a:off x="5166222" y="2020133"/>
              <a:ext cx="1780500" cy="1935700"/>
            </a:xfrm>
            <a:prstGeom prst="rect">
              <a:avLst/>
            </a:prstGeom>
            <a:effectLst>
              <a:outerShdw blurRad="342900" dist="215900" dir="2700000" sx="96000" sy="96000" algn="tl" rotWithShape="0">
                <a:srgbClr val="331903">
                  <a:alpha val="70000"/>
                </a:srgbClr>
              </a:outerShdw>
            </a:effectLst>
          </p:spPr>
        </p:pic>
        <p:pic>
          <p:nvPicPr>
            <p:cNvPr id="46" name="图片 45"/>
            <p:cNvPicPr>
              <a:picLocks noChangeAspect="1"/>
            </p:cNvPicPr>
            <p:nvPr/>
          </p:nvPicPr>
          <p:blipFill>
            <a:blip r:embed="rId9">
              <a:extLst>
                <a:ext uri="{28A0092B-C50C-407E-A947-70E740481C1C}">
                  <a14:useLocalDpi xmlns:a14="http://schemas.microsoft.com/office/drawing/2010/main"/>
                </a:ext>
              </a:extLst>
            </a:blip>
            <a:stretch>
              <a:fillRect/>
            </a:stretch>
          </p:blipFill>
          <p:spPr>
            <a:xfrm rot="20636550">
              <a:off x="5203732" y="2239603"/>
              <a:ext cx="1603343" cy="1260315"/>
            </a:xfrm>
            <a:prstGeom prst="rect">
              <a:avLst/>
            </a:prstGeom>
            <a:effectLst/>
          </p:spPr>
        </p:pic>
        <p:pic>
          <p:nvPicPr>
            <p:cNvPr id="47" name="图片 46"/>
            <p:cNvPicPr>
              <a:picLocks noChangeAspect="1"/>
            </p:cNvPicPr>
            <p:nvPr/>
          </p:nvPicPr>
          <p:blipFill>
            <a:blip r:embed="rId10" cstate="screen">
              <a:extLst>
                <a:ext uri="{BEBA8EAE-BF5A-486C-A8C5-ECC9F3942E4B}">
                  <a14:imgProps xmlns:a14="http://schemas.microsoft.com/office/drawing/2010/main">
                    <a14:imgLayer r:embed="rId11">
                      <a14:imgEffect>
                        <a14:saturation sat="66000"/>
                      </a14:imgEffect>
                      <a14:imgEffect>
                        <a14:brightnessContrast bright="91000" contrast="20000"/>
                      </a14:imgEffect>
                    </a14:imgLayer>
                  </a14:imgProps>
                </a:ext>
                <a:ext uri="{28A0092B-C50C-407E-A947-70E740481C1C}">
                  <a14:useLocalDpi xmlns:a14="http://schemas.microsoft.com/office/drawing/2010/main"/>
                </a:ext>
              </a:extLst>
            </a:blip>
            <a:stretch>
              <a:fillRect/>
            </a:stretch>
          </p:blipFill>
          <p:spPr>
            <a:xfrm rot="369104">
              <a:off x="585480" y="1922096"/>
              <a:ext cx="1860561" cy="1695568"/>
            </a:xfrm>
            <a:prstGeom prst="rect">
              <a:avLst/>
            </a:prstGeom>
            <a:effectLst>
              <a:outerShdw blurRad="342900" dist="215900" dir="2700000" sx="96000" sy="96000" algn="tl" rotWithShape="0">
                <a:srgbClr val="331903">
                  <a:alpha val="70000"/>
                </a:srgbClr>
              </a:outerShdw>
            </a:effectLst>
          </p:spPr>
        </p:pic>
        <p:pic>
          <p:nvPicPr>
            <p:cNvPr id="48" name="图片 47"/>
            <p:cNvPicPr>
              <a:picLocks noChangeAspect="1"/>
            </p:cNvPicPr>
            <p:nvPr/>
          </p:nvPicPr>
          <p:blipFill>
            <a:blip r:embed="rId12">
              <a:extLst>
                <a:ext uri="{28A0092B-C50C-407E-A947-70E740481C1C}">
                  <a14:useLocalDpi xmlns:a14="http://schemas.microsoft.com/office/drawing/2010/main"/>
                </a:ext>
              </a:extLst>
            </a:blip>
            <a:stretch>
              <a:fillRect/>
            </a:stretch>
          </p:blipFill>
          <p:spPr>
            <a:xfrm rot="364719">
              <a:off x="682360" y="2095615"/>
              <a:ext cx="1690558" cy="1230204"/>
            </a:xfrm>
            <a:prstGeom prst="rect">
              <a:avLst/>
            </a:prstGeom>
            <a:effectLst/>
          </p:spPr>
        </p:pic>
        <p:pic>
          <p:nvPicPr>
            <p:cNvPr id="49" name="图片 48"/>
            <p:cNvPicPr>
              <a:picLocks noChangeAspect="1"/>
            </p:cNvPicPr>
            <p:nvPr/>
          </p:nvPicPr>
          <p:blipFill>
            <a:blip r:embed="rId13" cstate="print">
              <a:extLst>
                <a:ext uri="{BEBA8EAE-BF5A-486C-A8C5-ECC9F3942E4B}">
                  <a14:imgProps xmlns:a14="http://schemas.microsoft.com/office/drawing/2010/main">
                    <a14:imgLayer r:embed="rId14">
                      <a14:imgEffect>
                        <a14:saturation sat="66000"/>
                      </a14:imgEffect>
                      <a14:imgEffect>
                        <a14:brightnessContrast bright="46000" contrast="20000"/>
                      </a14:imgEffect>
                    </a14:imgLayer>
                  </a14:imgProps>
                </a:ext>
                <a:ext uri="{28A0092B-C50C-407E-A947-70E740481C1C}">
                  <a14:useLocalDpi xmlns:a14="http://schemas.microsoft.com/office/drawing/2010/main"/>
                </a:ext>
              </a:extLst>
            </a:blip>
            <a:stretch>
              <a:fillRect/>
            </a:stretch>
          </p:blipFill>
          <p:spPr>
            <a:xfrm rot="5123063">
              <a:off x="3128519" y="1777853"/>
              <a:ext cx="1777803" cy="2361131"/>
            </a:xfrm>
            <a:prstGeom prst="rect">
              <a:avLst/>
            </a:prstGeom>
            <a:effectLst>
              <a:outerShdw blurRad="342900" dist="215900" dir="2700000" sx="96000" sy="96000" algn="tl" rotWithShape="0">
                <a:srgbClr val="331903">
                  <a:alpha val="70000"/>
                </a:srgbClr>
              </a:outerShdw>
            </a:effectLst>
          </p:spPr>
        </p:pic>
        <p:pic>
          <p:nvPicPr>
            <p:cNvPr id="50" name="图片 49"/>
            <p:cNvPicPr>
              <a:picLocks noChangeAspect="1"/>
            </p:cNvPicPr>
            <p:nvPr/>
          </p:nvPicPr>
          <p:blipFill>
            <a:blip r:embed="rId15">
              <a:extLst>
                <a:ext uri="{28A0092B-C50C-407E-A947-70E740481C1C}">
                  <a14:useLocalDpi xmlns:a14="http://schemas.microsoft.com/office/drawing/2010/main"/>
                </a:ext>
              </a:extLst>
            </a:blip>
            <a:stretch>
              <a:fillRect/>
            </a:stretch>
          </p:blipFill>
          <p:spPr>
            <a:xfrm rot="21310869">
              <a:off x="2968323" y="2197144"/>
              <a:ext cx="2090430" cy="1430242"/>
            </a:xfrm>
            <a:prstGeom prst="rect">
              <a:avLst/>
            </a:prstGeom>
            <a:effectLst/>
          </p:spPr>
        </p:pic>
        <p:pic>
          <p:nvPicPr>
            <p:cNvPr id="51" name="图片 50"/>
            <p:cNvPicPr>
              <a:picLocks noChangeAspect="1"/>
            </p:cNvPicPr>
            <p:nvPr/>
          </p:nvPicPr>
          <p:blipFill>
            <a:blip r:embed="rId16" cstate="screen">
              <a:extLst>
                <a:ext uri="{BEBA8EAE-BF5A-486C-A8C5-ECC9F3942E4B}">
                  <a14:imgProps xmlns:a14="http://schemas.microsoft.com/office/drawing/2010/main">
                    <a14:imgLayer r:embed="rId17">
                      <a14:imgEffect>
                        <a14:saturation sat="66000"/>
                      </a14:imgEffect>
                      <a14:imgEffect>
                        <a14:brightnessContrast bright="39000" contrast="20000"/>
                      </a14:imgEffect>
                    </a14:imgLayer>
                  </a14:imgProps>
                </a:ext>
                <a:ext uri="{28A0092B-C50C-407E-A947-70E740481C1C}">
                  <a14:useLocalDpi xmlns:a14="http://schemas.microsoft.com/office/drawing/2010/main"/>
                </a:ext>
              </a:extLst>
            </a:blip>
            <a:stretch>
              <a:fillRect/>
            </a:stretch>
          </p:blipFill>
          <p:spPr>
            <a:xfrm rot="10593803">
              <a:off x="-855477" y="1730267"/>
              <a:ext cx="1713118" cy="1547810"/>
            </a:xfrm>
            <a:prstGeom prst="rect">
              <a:avLst/>
            </a:prstGeom>
            <a:effectLst>
              <a:outerShdw blurRad="342900" dist="215900" dir="2700000" sx="96000" sy="96000" algn="tl" rotWithShape="0">
                <a:srgbClr val="331903">
                  <a:alpha val="70000"/>
                </a:srgbClr>
              </a:outerShdw>
            </a:effectLst>
          </p:spPr>
        </p:pic>
        <p:pic>
          <p:nvPicPr>
            <p:cNvPr id="52" name="图片 51"/>
            <p:cNvPicPr>
              <a:picLocks noChangeAspect="1"/>
            </p:cNvPicPr>
            <p:nvPr/>
          </p:nvPicPr>
          <p:blipFill>
            <a:blip r:embed="rId18">
              <a:extLst>
                <a:ext uri="{28A0092B-C50C-407E-A947-70E740481C1C}">
                  <a14:useLocalDpi xmlns:a14="http://schemas.microsoft.com/office/drawing/2010/main"/>
                </a:ext>
              </a:extLst>
            </a:blip>
            <a:stretch>
              <a:fillRect/>
            </a:stretch>
          </p:blipFill>
          <p:spPr>
            <a:xfrm rot="21361261">
              <a:off x="-764058" y="1895283"/>
              <a:ext cx="1529666" cy="1031473"/>
            </a:xfrm>
            <a:prstGeom prst="rect">
              <a:avLst/>
            </a:prstGeom>
            <a:effectLst/>
          </p:spPr>
        </p:pic>
        <p:pic>
          <p:nvPicPr>
            <p:cNvPr id="53" name="图片 52"/>
            <p:cNvPicPr>
              <a:picLocks noChangeAspect="1"/>
            </p:cNvPicPr>
            <p:nvPr/>
          </p:nvPicPr>
          <p:blipFill>
            <a:blip r:embed="rId19" cstate="screen">
              <a:extLst>
                <a:ext uri="{BEBA8EAE-BF5A-486C-A8C5-ECC9F3942E4B}">
                  <a14:imgProps xmlns:a14="http://schemas.microsoft.com/office/drawing/2010/main">
                    <a14:imgLayer r:embed="rId20">
                      <a14:imgEffect>
                        <a14:saturation sat="66000"/>
                      </a14:imgEffect>
                      <a14:imgEffect>
                        <a14:brightnessContrast bright="66000" contrast="20000"/>
                      </a14:imgEffect>
                    </a14:imgLayer>
                  </a14:imgProps>
                </a:ext>
                <a:ext uri="{28A0092B-C50C-407E-A947-70E740481C1C}">
                  <a14:useLocalDpi xmlns:a14="http://schemas.microsoft.com/office/drawing/2010/main"/>
                </a:ext>
              </a:extLst>
            </a:blip>
            <a:stretch>
              <a:fillRect/>
            </a:stretch>
          </p:blipFill>
          <p:spPr>
            <a:xfrm rot="21325542">
              <a:off x="7115794" y="1879240"/>
              <a:ext cx="1569536" cy="1618116"/>
            </a:xfrm>
            <a:prstGeom prst="rect">
              <a:avLst/>
            </a:prstGeom>
            <a:effectLst>
              <a:outerShdw blurRad="342900" dist="215900" dir="2700000" sx="96000" sy="96000" algn="tl" rotWithShape="0">
                <a:srgbClr val="331903">
                  <a:alpha val="70000"/>
                </a:srgbClr>
              </a:outerShdw>
            </a:effectLst>
          </p:spPr>
        </p:pic>
        <p:pic>
          <p:nvPicPr>
            <p:cNvPr id="54" name="图片 53"/>
            <p:cNvPicPr>
              <a:picLocks noChangeAspect="1"/>
            </p:cNvPicPr>
            <p:nvPr/>
          </p:nvPicPr>
          <p:blipFill>
            <a:blip r:embed="rId21" cstate="screen">
              <a:extLst>
                <a:ext uri="{28A0092B-C50C-407E-A947-70E740481C1C}">
                  <a14:useLocalDpi xmlns:a14="http://schemas.microsoft.com/office/drawing/2010/main"/>
                </a:ext>
              </a:extLst>
            </a:blip>
            <a:stretch>
              <a:fillRect/>
            </a:stretch>
          </p:blipFill>
          <p:spPr>
            <a:xfrm rot="21298162">
              <a:off x="7204991" y="2017479"/>
              <a:ext cx="1390018" cy="1038814"/>
            </a:xfrm>
            <a:prstGeom prst="rect">
              <a:avLst/>
            </a:prstGeom>
            <a:effectLst/>
          </p:spPr>
        </p:pic>
        <p:pic>
          <p:nvPicPr>
            <p:cNvPr id="55" name="图片 54"/>
            <p:cNvPicPr>
              <a:picLocks noChangeAspect="1"/>
            </p:cNvPicPr>
            <p:nvPr/>
          </p:nvPicPr>
          <p:blipFill>
            <a:blip r:embed="rId22" cstate="screen">
              <a:duotone>
                <a:prstClr val="black"/>
                <a:srgbClr val="9D804D">
                  <a:tint val="45000"/>
                  <a:satMod val="400000"/>
                </a:srgbClr>
              </a:duotone>
              <a:extLst>
                <a:ext uri="{BEBA8EAE-BF5A-486C-A8C5-ECC9F3942E4B}">
                  <a14:imgProps xmlns:a14="http://schemas.microsoft.com/office/drawing/2010/main">
                    <a14:imgLayer r:embed="rId23">
                      <a14:imgEffect>
                        <a14:saturation sat="66000"/>
                      </a14:imgEffect>
                    </a14:imgLayer>
                  </a14:imgProps>
                </a:ext>
                <a:ext uri="{28A0092B-C50C-407E-A947-70E740481C1C}">
                  <a14:useLocalDpi xmlns:a14="http://schemas.microsoft.com/office/drawing/2010/main"/>
                </a:ext>
              </a:extLst>
            </a:blip>
            <a:stretch>
              <a:fillRect/>
            </a:stretch>
          </p:blipFill>
          <p:spPr>
            <a:xfrm>
              <a:off x="-2124742" y="1030459"/>
              <a:ext cx="13246602" cy="828333"/>
            </a:xfrm>
            <a:prstGeom prst="rect">
              <a:avLst/>
            </a:prstGeom>
            <a:effectLst/>
          </p:spPr>
        </p:pic>
        <p:pic>
          <p:nvPicPr>
            <p:cNvPr id="56" name="图片 55"/>
            <p:cNvPicPr>
              <a:picLocks noChangeAspect="1"/>
            </p:cNvPicPr>
            <p:nvPr/>
          </p:nvPicPr>
          <p:blipFill>
            <a:blip r:embed="rId24" cstate="screen">
              <a:duotone>
                <a:prstClr val="black"/>
                <a:srgbClr val="9D804D">
                  <a:tint val="45000"/>
                  <a:satMod val="400000"/>
                </a:srgbClr>
              </a:duotone>
              <a:extLst>
                <a:ext uri="{28A0092B-C50C-407E-A947-70E740481C1C}">
                  <a14:useLocalDpi xmlns:a14="http://schemas.microsoft.com/office/drawing/2010/main"/>
                </a:ext>
              </a:extLst>
            </a:blip>
            <a:stretch>
              <a:fillRect/>
            </a:stretch>
          </p:blipFill>
          <p:spPr>
            <a:xfrm rot="374850">
              <a:off x="50354" y="1111652"/>
              <a:ext cx="249937" cy="859538"/>
            </a:xfrm>
            <a:prstGeom prst="rect">
              <a:avLst/>
            </a:prstGeom>
            <a:effectLst/>
          </p:spPr>
        </p:pic>
        <p:pic>
          <p:nvPicPr>
            <p:cNvPr id="57" name="图片 56"/>
            <p:cNvPicPr>
              <a:picLocks noChangeAspect="1"/>
            </p:cNvPicPr>
            <p:nvPr/>
          </p:nvPicPr>
          <p:blipFill>
            <a:blip r:embed="rId25" cstate="screen">
              <a:duotone>
                <a:prstClr val="black"/>
                <a:srgbClr val="9D804D">
                  <a:tint val="45000"/>
                  <a:satMod val="400000"/>
                </a:srgbClr>
              </a:duotone>
              <a:extLst>
                <a:ext uri="{28A0092B-C50C-407E-A947-70E740481C1C}">
                  <a14:useLocalDpi xmlns:a14="http://schemas.microsoft.com/office/drawing/2010/main"/>
                </a:ext>
              </a:extLst>
            </a:blip>
            <a:stretch>
              <a:fillRect/>
            </a:stretch>
          </p:blipFill>
          <p:spPr>
            <a:xfrm rot="1102067">
              <a:off x="1547664" y="1306018"/>
              <a:ext cx="216408" cy="850394"/>
            </a:xfrm>
            <a:prstGeom prst="rect">
              <a:avLst/>
            </a:prstGeom>
            <a:effectLst/>
          </p:spPr>
        </p:pic>
        <p:pic>
          <p:nvPicPr>
            <p:cNvPr id="58" name="图片 57"/>
            <p:cNvPicPr>
              <a:picLocks noChangeAspect="1"/>
            </p:cNvPicPr>
            <p:nvPr/>
          </p:nvPicPr>
          <p:blipFill>
            <a:blip r:embed="rId26" cstate="screen">
              <a:duotone>
                <a:prstClr val="black"/>
                <a:srgbClr val="9D804D">
                  <a:tint val="45000"/>
                  <a:satMod val="400000"/>
                </a:srgbClr>
              </a:duotone>
              <a:extLst>
                <a:ext uri="{28A0092B-C50C-407E-A947-70E740481C1C}">
                  <a14:useLocalDpi xmlns:a14="http://schemas.microsoft.com/office/drawing/2010/main"/>
                </a:ext>
              </a:extLst>
            </a:blip>
            <a:stretch>
              <a:fillRect/>
            </a:stretch>
          </p:blipFill>
          <p:spPr>
            <a:xfrm rot="20915228">
              <a:off x="3419872" y="1444625"/>
              <a:ext cx="271273" cy="862586"/>
            </a:xfrm>
            <a:prstGeom prst="rect">
              <a:avLst/>
            </a:prstGeom>
            <a:effectLst/>
          </p:spPr>
        </p:pic>
        <p:pic>
          <p:nvPicPr>
            <p:cNvPr id="59" name="图片 58"/>
            <p:cNvPicPr>
              <a:picLocks noChangeAspect="1"/>
            </p:cNvPicPr>
            <p:nvPr/>
          </p:nvPicPr>
          <p:blipFill>
            <a:blip r:embed="rId27" cstate="screen">
              <a:duotone>
                <a:prstClr val="black"/>
                <a:srgbClr val="9D804D">
                  <a:tint val="45000"/>
                  <a:satMod val="400000"/>
                </a:srgbClr>
              </a:duotone>
              <a:extLst>
                <a:ext uri="{28A0092B-C50C-407E-A947-70E740481C1C}">
                  <a14:useLocalDpi xmlns:a14="http://schemas.microsoft.com/office/drawing/2010/main"/>
                </a:ext>
              </a:extLst>
            </a:blip>
            <a:stretch>
              <a:fillRect/>
            </a:stretch>
          </p:blipFill>
          <p:spPr>
            <a:xfrm rot="346904">
              <a:off x="4508574" y="1394033"/>
              <a:ext cx="237744" cy="850394"/>
            </a:xfrm>
            <a:prstGeom prst="rect">
              <a:avLst/>
            </a:prstGeom>
            <a:effectLst/>
          </p:spPr>
        </p:pic>
        <p:pic>
          <p:nvPicPr>
            <p:cNvPr id="60" name="图片 59"/>
            <p:cNvPicPr>
              <a:picLocks noChangeAspect="1"/>
            </p:cNvPicPr>
            <p:nvPr/>
          </p:nvPicPr>
          <p:blipFill>
            <a:blip r:embed="rId24" cstate="screen">
              <a:duotone>
                <a:prstClr val="black"/>
                <a:srgbClr val="9D804D">
                  <a:tint val="45000"/>
                  <a:satMod val="400000"/>
                </a:srgbClr>
              </a:duotone>
              <a:extLst>
                <a:ext uri="{28A0092B-C50C-407E-A947-70E740481C1C}">
                  <a14:useLocalDpi xmlns:a14="http://schemas.microsoft.com/office/drawing/2010/main"/>
                </a:ext>
              </a:extLst>
            </a:blip>
            <a:stretch>
              <a:fillRect/>
            </a:stretch>
          </p:blipFill>
          <p:spPr>
            <a:xfrm rot="20626353">
              <a:off x="5628392" y="1463684"/>
              <a:ext cx="249937" cy="859538"/>
            </a:xfrm>
            <a:prstGeom prst="rect">
              <a:avLst/>
            </a:prstGeom>
            <a:effectLst/>
          </p:spPr>
        </p:pic>
        <p:pic>
          <p:nvPicPr>
            <p:cNvPr id="61" name="图片 60"/>
            <p:cNvPicPr>
              <a:picLocks noChangeAspect="1"/>
            </p:cNvPicPr>
            <p:nvPr/>
          </p:nvPicPr>
          <p:blipFill>
            <a:blip r:embed="rId25" cstate="screen">
              <a:duotone>
                <a:prstClr val="black"/>
                <a:srgbClr val="9D804D">
                  <a:tint val="45000"/>
                  <a:satMod val="400000"/>
                </a:srgbClr>
              </a:duotone>
              <a:extLst>
                <a:ext uri="{28A0092B-C50C-407E-A947-70E740481C1C}">
                  <a14:useLocalDpi xmlns:a14="http://schemas.microsoft.com/office/drawing/2010/main"/>
                </a:ext>
              </a:extLst>
            </a:blip>
            <a:stretch>
              <a:fillRect/>
            </a:stretch>
          </p:blipFill>
          <p:spPr>
            <a:xfrm rot="21127354">
              <a:off x="9294741" y="1012317"/>
              <a:ext cx="216408" cy="850394"/>
            </a:xfrm>
            <a:prstGeom prst="rect">
              <a:avLst/>
            </a:prstGeom>
            <a:effectLst/>
          </p:spPr>
        </p:pic>
        <p:pic>
          <p:nvPicPr>
            <p:cNvPr id="62" name="图片 61"/>
            <p:cNvPicPr>
              <a:picLocks noChangeAspect="1"/>
            </p:cNvPicPr>
            <p:nvPr/>
          </p:nvPicPr>
          <p:blipFill>
            <a:blip r:embed="rId26" cstate="screen">
              <a:duotone>
                <a:prstClr val="black"/>
                <a:srgbClr val="9D804D">
                  <a:tint val="45000"/>
                  <a:satMod val="400000"/>
                </a:srgbClr>
              </a:duotone>
              <a:extLst>
                <a:ext uri="{28A0092B-C50C-407E-A947-70E740481C1C}">
                  <a14:useLocalDpi xmlns:a14="http://schemas.microsoft.com/office/drawing/2010/main"/>
                </a:ext>
              </a:extLst>
            </a:blip>
            <a:stretch>
              <a:fillRect/>
            </a:stretch>
          </p:blipFill>
          <p:spPr>
            <a:xfrm rot="20610054">
              <a:off x="7656075" y="1299974"/>
              <a:ext cx="271273" cy="862586"/>
            </a:xfrm>
            <a:prstGeom prst="rect">
              <a:avLst/>
            </a:prstGeom>
            <a:effectLst/>
          </p:spPr>
        </p:pic>
      </p:grpSp>
      <p:sp>
        <p:nvSpPr>
          <p:cNvPr id="64" name="TextBox 63"/>
          <p:cNvSpPr txBox="1"/>
          <p:nvPr/>
        </p:nvSpPr>
        <p:spPr>
          <a:xfrm>
            <a:off x="7278815" y="195486"/>
            <a:ext cx="1831469" cy="523111"/>
          </a:xfrm>
          <a:prstGeom prst="rect">
            <a:avLst/>
          </a:prstGeom>
          <a:noFill/>
        </p:spPr>
        <p:txBody>
          <a:bodyPr wrap="square" lIns="91332" tIns="45666" rIns="91332" bIns="45666" rtlCol="0">
            <a:spAutoFit/>
          </a:bodyPr>
          <a:lstStyle>
            <a:defPPr>
              <a:defRPr lang="zh-CN"/>
            </a:defPPr>
            <a:lvl1pPr algn="ctr" defTabSz="913313" fontAlgn="auto">
              <a:spcBef>
                <a:spcPts val="0"/>
              </a:spcBef>
              <a:spcAft>
                <a:spcPts val="0"/>
              </a:spcAft>
              <a:defRPr sz="5400" b="1">
                <a:gradFill flip="none" rotWithShape="1">
                  <a:gsLst>
                    <a:gs pos="0">
                      <a:srgbClr val="FFC000"/>
                    </a:gs>
                    <a:gs pos="48000">
                      <a:srgbClr val="FFFF00">
                        <a:lumMod val="51000"/>
                        <a:lumOff val="49000"/>
                      </a:srgbClr>
                    </a:gs>
                    <a:gs pos="100000">
                      <a:srgbClr val="FFFF00"/>
                    </a:gs>
                  </a:gsLst>
                  <a:lin ang="13500000" scaled="1"/>
                  <a:tileRect/>
                </a:gradFill>
                <a:effectLst>
                  <a:outerShdw blurRad="50800" dist="38100" dir="2700000" algn="tl" rotWithShape="0">
                    <a:prstClr val="black">
                      <a:alpha val="40000"/>
                    </a:prstClr>
                  </a:outerShdw>
                  <a:reflection blurRad="6350" stA="50000" endA="300" endPos="50000" dist="60007" dir="5400000" sy="-100000" algn="bl" rotWithShape="0"/>
                </a:effectLst>
                <a:latin typeface="微软雅黑" panose="020B0503020204020204" pitchFamily="34" charset="-122"/>
                <a:ea typeface="微软雅黑" panose="020B0503020204020204" pitchFamily="34" charset="-122"/>
              </a:defRPr>
            </a:lvl1pPr>
          </a:lstStyle>
          <a:p>
            <a:pPr algn="l"/>
            <a:r>
              <a:rPr lang="zh-CN" altLang="en-US" sz="2800" dirty="0" smtClean="0">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ffectLst/>
              </a:rPr>
              <a:t>照片展示</a:t>
            </a:r>
            <a:endParaRPr lang="en-US" altLang="zh-CN" sz="2800" dirty="0" smtClean="0">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ffectLst/>
            </a:endParaRPr>
          </a:p>
        </p:txBody>
      </p:sp>
    </p:spTree>
    <p:extLst>
      <p:ext uri="{BB962C8B-B14F-4D97-AF65-F5344CB8AC3E}">
        <p14:creationId xmlns:p14="http://schemas.microsoft.com/office/powerpoint/2010/main" val="3022006597"/>
      </p:ext>
    </p:extLst>
  </p:cSld>
  <p:clrMapOvr>
    <a:masterClrMapping/>
  </p:clrMapOvr>
  <mc:AlternateContent xmlns:mc="http://schemas.openxmlformats.org/markup-compatibility/2006" xmlns:p14="http://schemas.microsoft.com/office/powerpoint/2010/main">
    <mc:Choice Requires="p14">
      <p:transition p14:dur="1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path" presetSubtype="0" accel="17000" decel="17000" fill="hold" nodeType="afterEffect">
                                  <p:stCondLst>
                                    <p:cond delay="0"/>
                                  </p:stCondLst>
                                  <p:childTnLst>
                                    <p:animMotion origin="layout" path="M -3.88889E-6 4.69136E-6 L -0.2993 0.00895 " pathEditMode="relative" rAng="0" ptsTypes="AA">
                                      <p:cBhvr>
                                        <p:cTn id="12" dur="6000" fill="hold"/>
                                        <p:tgtEl>
                                          <p:spTgt spid="42"/>
                                        </p:tgtEl>
                                        <p:attrNameLst>
                                          <p:attrName>ppt_x</p:attrName>
                                          <p:attrName>ppt_y</p:attrName>
                                        </p:attrNameLst>
                                      </p:cBhvr>
                                      <p:rCtr x="-14965" y="43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a:spLocks noChangeArrowheads="1"/>
          </p:cNvSpPr>
          <p:nvPr/>
        </p:nvSpPr>
        <p:spPr bwMode="auto">
          <a:xfrm>
            <a:off x="971600" y="915566"/>
            <a:ext cx="7215850" cy="2571085"/>
          </a:xfrm>
          <a:prstGeom prst="rect">
            <a:avLst/>
          </a:prstGeom>
          <a:effectLst/>
          <a:scene3d>
            <a:camera prst="orthographicFront"/>
            <a:lightRig rig="twoPt" dir="t"/>
          </a:scene3d>
          <a:sp3d extrusionH="44450">
            <a:bevelT w="69850" prst="angle"/>
          </a:sp3d>
          <a:extLst/>
        </p:spPr>
        <p:txBody>
          <a:bodyPr wrap="square" lIns="77338" tIns="38670" rIns="77338" bIns="38670">
            <a:spAutoFit/>
            <a:sp3d extrusionH="273050" prstMaterial="flat">
              <a:bevelB w="0" h="0"/>
              <a:extrusionClr>
                <a:srgbClr val="0033CC"/>
              </a:extrusionClr>
              <a:contourClr>
                <a:schemeClr val="bg1">
                  <a:lumMod val="95000"/>
                </a:schemeClr>
              </a:contourClr>
            </a:sp3d>
          </a:bodyPr>
          <a:lstStyle/>
          <a:p>
            <a:pPr algn="ctr"/>
            <a:r>
              <a:rPr lang="en-US" altLang="zh-CN" sz="9600" kern="1000" dirty="0" smtClean="0">
                <a:ln w="18415" cmpd="sng">
                  <a:noFill/>
                  <a:prstDash val="solid"/>
                </a:ln>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effectLst>
                  <a:glow rad="114300">
                    <a:schemeClr val="bg1">
                      <a:alpha val="65000"/>
                    </a:schemeClr>
                  </a:glow>
                </a:effectLst>
                <a:latin typeface="Impact" panose="020B0806030902050204" pitchFamily="34" charset="0"/>
                <a:ea typeface="微软雅黑" pitchFamily="34" charset="-122"/>
                <a:cs typeface="经典特黑简" pitchFamily="49" charset="-122"/>
              </a:rPr>
              <a:t>2016</a:t>
            </a:r>
          </a:p>
          <a:p>
            <a:pPr algn="ctr"/>
            <a:r>
              <a:rPr lang="zh-CN" altLang="en-US" sz="6600" b="1" kern="1000" dirty="0" smtClean="0">
                <a:ln w="18415" cmpd="sng">
                  <a:noFill/>
                  <a:prstDash val="solid"/>
                </a:ln>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effectLst>
                  <a:glow rad="114300">
                    <a:schemeClr val="bg1">
                      <a:alpha val="65000"/>
                    </a:schemeClr>
                  </a:glow>
                </a:effectLst>
                <a:latin typeface="微软雅黑" pitchFamily="34" charset="-122"/>
                <a:ea typeface="微软雅黑" pitchFamily="34" charset="-122"/>
                <a:cs typeface="经典特黑简" pitchFamily="49" charset="-122"/>
              </a:rPr>
              <a:t>大展宏图 再</a:t>
            </a:r>
            <a:r>
              <a:rPr lang="zh-CN" altLang="en-US" sz="6600" b="1" kern="1000" dirty="0">
                <a:ln w="18415" cmpd="sng">
                  <a:noFill/>
                  <a:prstDash val="solid"/>
                </a:ln>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effectLst>
                  <a:glow rad="114300">
                    <a:schemeClr val="bg1">
                      <a:alpha val="65000"/>
                    </a:schemeClr>
                  </a:glow>
                </a:effectLst>
                <a:latin typeface="微软雅黑" pitchFamily="34" charset="-122"/>
                <a:ea typeface="微软雅黑" pitchFamily="34" charset="-122"/>
                <a:cs typeface="经典特黑简" pitchFamily="49" charset="-122"/>
              </a:rPr>
              <a:t>创辉煌</a:t>
            </a:r>
          </a:p>
        </p:txBody>
      </p:sp>
      <p:pic>
        <p:nvPicPr>
          <p:cNvPr id="23" name="Picture 27" descr="光"/>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580112" y="1707654"/>
            <a:ext cx="3689362" cy="1322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27" descr="光"/>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68560" y="2787774"/>
            <a:ext cx="4368808" cy="1580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7017986"/>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withEffect">
                                  <p:stCondLst>
                                    <p:cond delay="250"/>
                                  </p:stCondLst>
                                  <p:childTnLst>
                                    <p:set>
                                      <p:cBhvr>
                                        <p:cTn id="6" dur="1" fill="hold">
                                          <p:stCondLst>
                                            <p:cond delay="0"/>
                                          </p:stCondLst>
                                        </p:cTn>
                                        <p:tgtEl>
                                          <p:spTgt spid="24"/>
                                        </p:tgtEl>
                                        <p:attrNameLst>
                                          <p:attrName>style.visibility</p:attrName>
                                        </p:attrNameLst>
                                      </p:cBhvr>
                                      <p:to>
                                        <p:strVal val="visible"/>
                                      </p:to>
                                    </p:set>
                                    <p:anim calcmode="lin" valueType="num">
                                      <p:cBhvr>
                                        <p:cTn id="7" dur="250" fill="hold"/>
                                        <p:tgtEl>
                                          <p:spTgt spid="24"/>
                                        </p:tgtEl>
                                        <p:attrNameLst>
                                          <p:attrName>ppt_w</p:attrName>
                                        </p:attrNameLst>
                                      </p:cBhvr>
                                      <p:tavLst>
                                        <p:tav tm="0">
                                          <p:val>
                                            <p:strVal val="4*#ppt_w"/>
                                          </p:val>
                                        </p:tav>
                                        <p:tav tm="100000">
                                          <p:val>
                                            <p:strVal val="#ppt_w"/>
                                          </p:val>
                                        </p:tav>
                                      </p:tavLst>
                                    </p:anim>
                                    <p:anim calcmode="lin" valueType="num">
                                      <p:cBhvr>
                                        <p:cTn id="8" dur="250" fill="hold"/>
                                        <p:tgtEl>
                                          <p:spTgt spid="24"/>
                                        </p:tgtEl>
                                        <p:attrNameLst>
                                          <p:attrName>ppt_h</p:attrName>
                                        </p:attrNameLst>
                                      </p:cBhvr>
                                      <p:tavLst>
                                        <p:tav tm="0">
                                          <p:val>
                                            <p:strVal val="4*#ppt_h"/>
                                          </p:val>
                                        </p:tav>
                                        <p:tav tm="100000">
                                          <p:val>
                                            <p:strVal val="#ppt_h"/>
                                          </p:val>
                                        </p:tav>
                                      </p:tavLst>
                                    </p:anim>
                                  </p:childTnLst>
                                </p:cTn>
                              </p:par>
                            </p:childTnLst>
                          </p:cTn>
                        </p:par>
                        <p:par>
                          <p:cTn id="9" fill="hold">
                            <p:stCondLst>
                              <p:cond delay="500"/>
                            </p:stCondLst>
                            <p:childTnLst>
                              <p:par>
                                <p:cTn id="10" presetID="6" presetClass="emph" presetSubtype="0" fill="hold" grpId="1" nodeType="afterEffect">
                                  <p:stCondLst>
                                    <p:cond delay="0"/>
                                  </p:stCondLst>
                                  <p:childTnLst>
                                    <p:animScale>
                                      <p:cBhvr>
                                        <p:cTn id="11" dur="3000" fill="hold"/>
                                        <p:tgtEl>
                                          <p:spTgt spid="24"/>
                                        </p:tgtEl>
                                      </p:cBhvr>
                                      <p:by x="95000" y="95000"/>
                                    </p:animScale>
                                  </p:childTnLst>
                                </p:cTn>
                              </p:par>
                              <p:par>
                                <p:cTn id="12" presetID="10" presetClass="entr" presetSubtype="0" fill="hold" nodeType="with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fade">
                                      <p:cBhvr>
                                        <p:cTn id="14" dur="500"/>
                                        <p:tgtEl>
                                          <p:spTgt spid="22"/>
                                        </p:tgtEl>
                                      </p:cBhvr>
                                    </p:animEffect>
                                  </p:childTnLst>
                                </p:cTn>
                              </p:par>
                              <p:par>
                                <p:cTn id="15" presetID="63" presetClass="path" presetSubtype="0" accel="50000" decel="50000" fill="hold" nodeType="withEffect">
                                  <p:stCondLst>
                                    <p:cond delay="0"/>
                                  </p:stCondLst>
                                  <p:childTnLst>
                                    <p:animMotion origin="layout" path="M -4.72222E-6 -3.33333E-6 L 0.3283 -3.33333E-6 " pathEditMode="relative" rAng="0" ptsTypes="AA">
                                      <p:cBhvr>
                                        <p:cTn id="16" dur="1750" fill="hold"/>
                                        <p:tgtEl>
                                          <p:spTgt spid="22"/>
                                        </p:tgtEl>
                                        <p:attrNameLst>
                                          <p:attrName>ppt_x,ppt_y</p:attrName>
                                        </p:attrNameLst>
                                      </p:cBhvr>
                                      <p:rCtr x="16406" y="0"/>
                                    </p:animMotion>
                                  </p:childTnLst>
                                </p:cTn>
                              </p:par>
                              <p:par>
                                <p:cTn id="17" presetID="6" presetClass="emph" presetSubtype="0" accel="19000" decel="54000" fill="hold" nodeType="withEffect">
                                  <p:stCondLst>
                                    <p:cond delay="1250"/>
                                  </p:stCondLst>
                                  <p:childTnLst>
                                    <p:animScale>
                                      <p:cBhvr>
                                        <p:cTn id="18" dur="2000" fill="hold"/>
                                        <p:tgtEl>
                                          <p:spTgt spid="22"/>
                                        </p:tgtEl>
                                      </p:cBhvr>
                                      <p:by x="65000" y="65000"/>
                                    </p:animScale>
                                  </p:childTnLst>
                                </p:cTn>
                              </p:par>
                              <p:par>
                                <p:cTn id="19" presetID="10" presetClass="exit" presetSubtype="0" fill="hold" nodeType="withEffect">
                                  <p:stCondLst>
                                    <p:cond delay="1000"/>
                                  </p:stCondLst>
                                  <p:childTnLst>
                                    <p:animEffect transition="out" filter="fade">
                                      <p:cBhvr>
                                        <p:cTn id="20" dur="500"/>
                                        <p:tgtEl>
                                          <p:spTgt spid="22"/>
                                        </p:tgtEl>
                                      </p:cBhvr>
                                    </p:animEffect>
                                    <p:set>
                                      <p:cBhvr>
                                        <p:cTn id="21" dur="1" fill="hold">
                                          <p:stCondLst>
                                            <p:cond delay="499"/>
                                          </p:stCondLst>
                                        </p:cTn>
                                        <p:tgtEl>
                                          <p:spTgt spid="22"/>
                                        </p:tgtEl>
                                        <p:attrNameLst>
                                          <p:attrName>style.visibility</p:attrName>
                                        </p:attrNameLst>
                                      </p:cBhvr>
                                      <p:to>
                                        <p:strVal val="hidden"/>
                                      </p:to>
                                    </p:set>
                                  </p:childTnLst>
                                </p:cTn>
                              </p:par>
                              <p:par>
                                <p:cTn id="22" presetID="10" presetClass="entr" presetSubtype="0" fill="hold" nodeType="with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500"/>
                                        <p:tgtEl>
                                          <p:spTgt spid="23"/>
                                        </p:tgtEl>
                                      </p:cBhvr>
                                    </p:animEffect>
                                  </p:childTnLst>
                                </p:cTn>
                              </p:par>
                              <p:par>
                                <p:cTn id="25" presetID="63" presetClass="path" presetSubtype="0" accel="50000" decel="50000" fill="hold" nodeType="withEffect">
                                  <p:stCondLst>
                                    <p:cond delay="0"/>
                                  </p:stCondLst>
                                  <p:childTnLst>
                                    <p:animMotion origin="layout" path="M 8.33333E-7 1.11111E-6 L -0.24792 1.11111E-6 " pathEditMode="relative" rAng="0" ptsTypes="AA">
                                      <p:cBhvr>
                                        <p:cTn id="26" dur="1750" fill="hold"/>
                                        <p:tgtEl>
                                          <p:spTgt spid="23"/>
                                        </p:tgtEl>
                                        <p:attrNameLst>
                                          <p:attrName>ppt_x,ppt_y</p:attrName>
                                        </p:attrNameLst>
                                      </p:cBhvr>
                                      <p:rCtr x="-12396" y="0"/>
                                    </p:animMotion>
                                  </p:childTnLst>
                                </p:cTn>
                              </p:par>
                              <p:par>
                                <p:cTn id="27" presetID="6" presetClass="emph" presetSubtype="0" accel="19000" decel="54000" fill="hold" nodeType="withEffect">
                                  <p:stCondLst>
                                    <p:cond delay="1250"/>
                                  </p:stCondLst>
                                  <p:childTnLst>
                                    <p:animScale>
                                      <p:cBhvr>
                                        <p:cTn id="28" dur="2000" fill="hold"/>
                                        <p:tgtEl>
                                          <p:spTgt spid="23"/>
                                        </p:tgtEl>
                                      </p:cBhvr>
                                      <p:by x="65000" y="65000"/>
                                    </p:animScale>
                                  </p:childTnLst>
                                </p:cTn>
                              </p:par>
                              <p:par>
                                <p:cTn id="29" presetID="10" presetClass="exit" presetSubtype="0" fill="hold" nodeType="withEffect">
                                  <p:stCondLst>
                                    <p:cond delay="1000"/>
                                  </p:stCondLst>
                                  <p:childTnLst>
                                    <p:animEffect transition="out" filter="fade">
                                      <p:cBhvr>
                                        <p:cTn id="30" dur="500"/>
                                        <p:tgtEl>
                                          <p:spTgt spid="23"/>
                                        </p:tgtEl>
                                      </p:cBhvr>
                                    </p:animEffect>
                                    <p:set>
                                      <p:cBhvr>
                                        <p:cTn id="31" dur="1" fill="hold">
                                          <p:stCondLst>
                                            <p:cond delay="499"/>
                                          </p:stCondLst>
                                        </p:cTn>
                                        <p:tgtEl>
                                          <p:spTgt spid="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4"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 name="颁奖进场音乐 卡门 斗牛士进行曲.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0" y="-740618"/>
            <a:ext cx="609600" cy="609600"/>
          </a:xfrm>
          <a:prstGeom prst="rect">
            <a:avLst/>
          </a:prstGeom>
        </p:spPr>
      </p:pic>
      <p:sp>
        <p:nvSpPr>
          <p:cNvPr id="78" name="矩形 77"/>
          <p:cNvSpPr/>
          <p:nvPr/>
        </p:nvSpPr>
        <p:spPr>
          <a:xfrm>
            <a:off x="784153" y="1851670"/>
            <a:ext cx="5477295" cy="1354217"/>
          </a:xfrm>
          <a:prstGeom prst="rect">
            <a:avLst/>
          </a:prstGeom>
          <a:noFill/>
        </p:spPr>
        <p:txBody>
          <a:bodyPr wrap="square" rtlCol="0">
            <a:spAutoFit/>
          </a:bodyPr>
          <a:lstStyle/>
          <a:p>
            <a:r>
              <a:rPr lang="zh-CN" altLang="en-US" sz="4800" b="1" dirty="0" smtClean="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rPr>
              <a:t>           </a:t>
            </a:r>
            <a:r>
              <a:rPr lang="zh-CN" altLang="en-US" sz="5400" b="1" dirty="0" smtClean="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rPr>
              <a:t>启程</a:t>
            </a:r>
            <a:r>
              <a:rPr lang="en-US" altLang="zh-CN" sz="5400" b="1" dirty="0" smtClean="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rPr>
              <a:t>2016</a:t>
            </a:r>
            <a:endParaRPr lang="en-US" altLang="zh-CN" sz="5400" b="1"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endParaRPr>
          </a:p>
          <a:p>
            <a:r>
              <a:rPr lang="en-US" altLang="zh-CN" sz="2800" b="1" dirty="0" smtClean="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rPr>
              <a:t>  </a:t>
            </a:r>
            <a:r>
              <a:rPr lang="zh-CN" altLang="zh-CN" sz="2800" b="1" dirty="0" smtClean="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rPr>
              <a:t>为了</a:t>
            </a:r>
            <a:r>
              <a:rPr lang="zh-CN" altLang="zh-CN" sz="2800" b="1"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rPr>
              <a:t>梦想我们勇往直前</a:t>
            </a:r>
            <a:endParaRPr lang="zh-CN" altLang="en-US" sz="2800" b="1"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endParaRPr>
          </a:p>
        </p:txBody>
      </p:sp>
      <p:sp>
        <p:nvSpPr>
          <p:cNvPr id="80" name="矩形 79"/>
          <p:cNvSpPr/>
          <p:nvPr/>
        </p:nvSpPr>
        <p:spPr>
          <a:xfrm>
            <a:off x="1324296" y="2499742"/>
            <a:ext cx="8072240" cy="1354217"/>
          </a:xfrm>
          <a:prstGeom prst="rect">
            <a:avLst/>
          </a:prstGeom>
          <a:noFill/>
        </p:spPr>
        <p:txBody>
          <a:bodyPr wrap="square" rtlCol="0">
            <a:spAutoFit/>
          </a:bodyPr>
          <a:lstStyle/>
          <a:p>
            <a:pPr algn="ctr"/>
            <a:r>
              <a:rPr lang="zh-CN" altLang="en-US" sz="5400" b="1" dirty="0" smtClean="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rPr>
              <a:t>回首</a:t>
            </a:r>
            <a:r>
              <a:rPr lang="en-US" altLang="zh-CN" sz="5400" b="1" dirty="0" smtClean="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rPr>
              <a:t>2015</a:t>
            </a:r>
          </a:p>
          <a:p>
            <a:pPr algn="ctr"/>
            <a:r>
              <a:rPr lang="en-US" altLang="zh-CN" sz="2800" b="1" dirty="0" smtClean="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rPr>
              <a:t>                      </a:t>
            </a:r>
            <a:r>
              <a:rPr lang="zh-CN" altLang="zh-CN" sz="2800" b="1" dirty="0" smtClean="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rPr>
              <a:t>我们</a:t>
            </a:r>
            <a:r>
              <a:rPr lang="zh-CN" altLang="zh-CN" sz="2800" b="1"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rPr>
              <a:t>收获着喜悦和感动</a:t>
            </a:r>
            <a:endParaRPr lang="zh-CN" altLang="en-US" sz="2800" b="1"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endParaRPr>
          </a:p>
        </p:txBody>
      </p:sp>
      <p:sp>
        <p:nvSpPr>
          <p:cNvPr id="81" name="TextBox 80"/>
          <p:cNvSpPr txBox="1"/>
          <p:nvPr/>
        </p:nvSpPr>
        <p:spPr>
          <a:xfrm>
            <a:off x="2324071" y="3435522"/>
            <a:ext cx="4469749" cy="646331"/>
          </a:xfrm>
          <a:prstGeom prst="rect">
            <a:avLst/>
          </a:prstGeom>
          <a:noFill/>
        </p:spPr>
        <p:txBody>
          <a:bodyPr wrap="square" rtlCol="0">
            <a:spAutoFit/>
          </a:bodyPr>
          <a:lstStyle>
            <a:defPPr>
              <a:defRPr lang="zh-CN"/>
            </a:defPPr>
            <a:lvl1pPr algn="ctr">
              <a:defRPr sz="3600" b="1">
                <a:gradFill flip="none" rotWithShape="1">
                  <a:gsLst>
                    <a:gs pos="50000">
                      <a:srgbClr val="FFFF00"/>
                    </a:gs>
                    <a:gs pos="74000">
                      <a:schemeClr val="accent6">
                        <a:lumMod val="0"/>
                        <a:lumOff val="100000"/>
                      </a:schemeClr>
                    </a:gs>
                    <a:gs pos="7000">
                      <a:srgbClr val="FFC000"/>
                    </a:gs>
                  </a:gsLst>
                  <a:lin ang="16200000" scaled="1"/>
                  <a:tileRect/>
                </a:gradFill>
                <a:effectLst>
                  <a:outerShdw blurRad="101600" dist="38100" dir="5400000" algn="t" rotWithShape="0">
                    <a:prstClr val="black"/>
                  </a:outerShdw>
                </a:effectLst>
                <a:latin typeface="微软雅黑" panose="020B0503020204020204" pitchFamily="34" charset="-122"/>
                <a:ea typeface="微软雅黑" panose="020B0503020204020204" pitchFamily="34" charset="-122"/>
              </a:defRPr>
            </a:lvl1pPr>
          </a:lstStyle>
          <a:p>
            <a:r>
              <a:rPr lang="zh-CN" altLang="en-US" dirty="0" smtClean="0">
                <a:gradFill flip="none" rotWithShape="1">
                  <a:gsLst>
                    <a:gs pos="0">
                      <a:srgbClr val="FFC000"/>
                    </a:gs>
                    <a:gs pos="48000">
                      <a:srgbClr val="FFFF00">
                        <a:lumMod val="51000"/>
                        <a:lumOff val="49000"/>
                      </a:srgbClr>
                    </a:gs>
                    <a:gs pos="100000">
                      <a:srgbClr val="FFFF00"/>
                    </a:gs>
                  </a:gsLst>
                  <a:lin ang="13500000" scaled="1"/>
                  <a:tileRect/>
                </a:gradFill>
                <a:effectLst>
                  <a:glow rad="127000">
                    <a:srgbClr val="640000">
                      <a:alpha val="66000"/>
                    </a:srgbClr>
                  </a:glow>
                  <a:outerShdw dist="38100" dir="2700000" algn="tl" rotWithShape="0">
                    <a:srgbClr val="B00000">
                      <a:alpha val="53000"/>
                    </a:srgbClr>
                  </a:outerShdw>
                </a:effectLst>
              </a:rPr>
              <a:t>某某集团公司</a:t>
            </a:r>
            <a:endParaRPr lang="zh-CN" altLang="en-US" dirty="0">
              <a:gradFill flip="none" rotWithShape="1">
                <a:gsLst>
                  <a:gs pos="0">
                    <a:srgbClr val="FFC000"/>
                  </a:gs>
                  <a:gs pos="48000">
                    <a:srgbClr val="FFFF00">
                      <a:lumMod val="51000"/>
                      <a:lumOff val="49000"/>
                    </a:srgbClr>
                  </a:gs>
                  <a:gs pos="100000">
                    <a:srgbClr val="FFFF00"/>
                  </a:gs>
                </a:gsLst>
                <a:lin ang="13500000" scaled="1"/>
                <a:tileRect/>
              </a:gradFill>
              <a:effectLst>
                <a:glow rad="127000">
                  <a:srgbClr val="640000">
                    <a:alpha val="66000"/>
                  </a:srgbClr>
                </a:glow>
                <a:outerShdw dist="38100" dir="2700000" algn="tl" rotWithShape="0">
                  <a:srgbClr val="B00000">
                    <a:alpha val="53000"/>
                  </a:srgbClr>
                </a:outerShdw>
              </a:effectLst>
            </a:endParaRPr>
          </a:p>
        </p:txBody>
      </p:sp>
      <p:pic>
        <p:nvPicPr>
          <p:cNvPr id="82" name="Picture 3"/>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547664" y="555526"/>
            <a:ext cx="5889052" cy="2944526"/>
          </a:xfrm>
          <a:prstGeom prst="rect">
            <a:avLst/>
          </a:prstGeom>
          <a:noFill/>
          <a:extLst>
            <a:ext uri="{909E8E84-426E-40DD-AFC4-6F175D3DCCD1}">
              <a14:hiddenFill xmlns:a14="http://schemas.microsoft.com/office/drawing/2010/main">
                <a:solidFill>
                  <a:srgbClr val="FFFFFF"/>
                </a:solidFill>
              </a14:hiddenFill>
            </a:ext>
          </a:extLst>
        </p:spPr>
      </p:pic>
      <p:grpSp>
        <p:nvGrpSpPr>
          <p:cNvPr id="83" name="Group 550"/>
          <p:cNvGrpSpPr>
            <a:grpSpLocks/>
          </p:cNvGrpSpPr>
          <p:nvPr/>
        </p:nvGrpSpPr>
        <p:grpSpPr bwMode="auto">
          <a:xfrm>
            <a:off x="6968327" y="3628053"/>
            <a:ext cx="1464465" cy="1463424"/>
            <a:chOff x="295" y="3475"/>
            <a:chExt cx="1407" cy="1407"/>
          </a:xfrm>
        </p:grpSpPr>
        <p:sp>
          <p:nvSpPr>
            <p:cNvPr id="84"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a:extLst/>
          </p:spPr>
          <p:txBody>
            <a:bodyPr wrap="none" anchor="ctr"/>
            <a:lstStyle/>
            <a:p>
              <a:pPr>
                <a:defRPr/>
              </a:pPr>
              <a:endParaRPr lang="zh-CN" altLang="en-US">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grpSp>
          <p:nvGrpSpPr>
            <p:cNvPr id="85" name="Group 552"/>
            <p:cNvGrpSpPr>
              <a:grpSpLocks/>
            </p:cNvGrpSpPr>
            <p:nvPr/>
          </p:nvGrpSpPr>
          <p:grpSpPr bwMode="auto">
            <a:xfrm>
              <a:off x="476" y="3657"/>
              <a:ext cx="1051" cy="1051"/>
              <a:chOff x="-6064" y="-2209"/>
              <a:chExt cx="2212" cy="2211"/>
            </a:xfrm>
          </p:grpSpPr>
          <p:sp>
            <p:nvSpPr>
              <p:cNvPr id="86" name="Oval 553"/>
              <p:cNvSpPr>
                <a:spLocks noChangeArrowheads="1"/>
              </p:cNvSpPr>
              <p:nvPr/>
            </p:nvSpPr>
            <p:spPr bwMode="auto">
              <a:xfrm>
                <a:off x="-6064" y="-2133"/>
                <a:ext cx="2134" cy="2133"/>
              </a:xfrm>
              <a:prstGeom prst="ellipse">
                <a:avLst/>
              </a:prstGeom>
              <a:gradFill rotWithShape="1">
                <a:gsLst>
                  <a:gs pos="0">
                    <a:schemeClr val="bg1"/>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grpSp>
            <p:nvGrpSpPr>
              <p:cNvPr id="87" name="Group 554"/>
              <p:cNvGrpSpPr>
                <a:grpSpLocks/>
              </p:cNvGrpSpPr>
              <p:nvPr/>
            </p:nvGrpSpPr>
            <p:grpSpPr bwMode="auto">
              <a:xfrm>
                <a:off x="-6059" y="-2209"/>
                <a:ext cx="2207" cy="2211"/>
                <a:chOff x="-4063" y="-880"/>
                <a:chExt cx="2207" cy="2211"/>
              </a:xfrm>
            </p:grpSpPr>
            <p:grpSp>
              <p:nvGrpSpPr>
                <p:cNvPr id="88" name="Group 555"/>
                <p:cNvGrpSpPr>
                  <a:grpSpLocks/>
                </p:cNvGrpSpPr>
                <p:nvPr/>
              </p:nvGrpSpPr>
              <p:grpSpPr bwMode="auto">
                <a:xfrm>
                  <a:off x="-4063" y="-880"/>
                  <a:ext cx="2207" cy="2211"/>
                  <a:chOff x="-3927" y="-789"/>
                  <a:chExt cx="2207" cy="2211"/>
                </a:xfrm>
              </p:grpSpPr>
              <p:grpSp>
                <p:nvGrpSpPr>
                  <p:cNvPr id="104" name="Group 556"/>
                  <p:cNvGrpSpPr>
                    <a:grpSpLocks noChangeAspect="1"/>
                  </p:cNvGrpSpPr>
                  <p:nvPr/>
                </p:nvGrpSpPr>
                <p:grpSpPr bwMode="auto">
                  <a:xfrm>
                    <a:off x="-3927" y="-789"/>
                    <a:ext cx="2207" cy="2205"/>
                    <a:chOff x="165" y="695"/>
                    <a:chExt cx="1428" cy="1431"/>
                  </a:xfrm>
                </p:grpSpPr>
                <p:grpSp>
                  <p:nvGrpSpPr>
                    <p:cNvPr id="112" name="Group 557"/>
                    <p:cNvGrpSpPr>
                      <a:grpSpLocks noChangeAspect="1"/>
                    </p:cNvGrpSpPr>
                    <p:nvPr/>
                  </p:nvGrpSpPr>
                  <p:grpSpPr bwMode="auto">
                    <a:xfrm>
                      <a:off x="848" y="695"/>
                      <a:ext cx="56" cy="1431"/>
                      <a:chOff x="839" y="695"/>
                      <a:chExt cx="56" cy="1431"/>
                    </a:xfrm>
                  </p:grpSpPr>
                  <p:sp>
                    <p:nvSpPr>
                      <p:cNvPr id="116" name="AutoShape 558"/>
                      <p:cNvSpPr>
                        <a:spLocks noChangeAspect="1" noChangeArrowheads="1"/>
                      </p:cNvSpPr>
                      <p:nvPr/>
                    </p:nvSpPr>
                    <p:spPr bwMode="auto">
                      <a:xfrm>
                        <a:off x="839" y="695"/>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sp>
                    <p:nvSpPr>
                      <p:cNvPr id="117" name="AutoShape 559"/>
                      <p:cNvSpPr>
                        <a:spLocks noChangeAspect="1" noChangeArrowheads="1"/>
                      </p:cNvSpPr>
                      <p:nvPr/>
                    </p:nvSpPr>
                    <p:spPr bwMode="auto">
                      <a:xfrm flipV="1">
                        <a:off x="839" y="141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grpSp>
                <p:grpSp>
                  <p:nvGrpSpPr>
                    <p:cNvPr id="113" name="Group 560"/>
                    <p:cNvGrpSpPr>
                      <a:grpSpLocks noChangeAspect="1"/>
                    </p:cNvGrpSpPr>
                    <p:nvPr/>
                  </p:nvGrpSpPr>
                  <p:grpSpPr bwMode="auto">
                    <a:xfrm rot="5400000">
                      <a:off x="850" y="697"/>
                      <a:ext cx="57" cy="1428"/>
                      <a:chOff x="842" y="704"/>
                      <a:chExt cx="57" cy="1428"/>
                    </a:xfrm>
                  </p:grpSpPr>
                  <p:sp>
                    <p:nvSpPr>
                      <p:cNvPr id="114" name="AutoShape 561"/>
                      <p:cNvSpPr>
                        <a:spLocks noChangeAspect="1" noChangeArrowheads="1"/>
                      </p:cNvSpPr>
                      <p:nvPr/>
                    </p:nvSpPr>
                    <p:spPr bwMode="auto">
                      <a:xfrm>
                        <a:off x="842" y="70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sp>
                    <p:nvSpPr>
                      <p:cNvPr id="115" name="AutoShape 562"/>
                      <p:cNvSpPr>
                        <a:spLocks noChangeAspect="1" noChangeArrowheads="1"/>
                      </p:cNvSpPr>
                      <p:nvPr/>
                    </p:nvSpPr>
                    <p:spPr bwMode="auto">
                      <a:xfrm flipV="1">
                        <a:off x="843" y="1416"/>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grpSp>
              </p:grpSp>
              <p:grpSp>
                <p:nvGrpSpPr>
                  <p:cNvPr id="105" name="Group 563"/>
                  <p:cNvGrpSpPr>
                    <a:grpSpLocks noChangeAspect="1"/>
                  </p:cNvGrpSpPr>
                  <p:nvPr/>
                </p:nvGrpSpPr>
                <p:grpSpPr bwMode="auto">
                  <a:xfrm rot="2700000">
                    <a:off x="-3929" y="-784"/>
                    <a:ext cx="2209" cy="2203"/>
                    <a:chOff x="167" y="697"/>
                    <a:chExt cx="1430" cy="1430"/>
                  </a:xfrm>
                </p:grpSpPr>
                <p:grpSp>
                  <p:nvGrpSpPr>
                    <p:cNvPr id="106" name="Group 564"/>
                    <p:cNvGrpSpPr>
                      <a:grpSpLocks noChangeAspect="1"/>
                    </p:cNvGrpSpPr>
                    <p:nvPr/>
                  </p:nvGrpSpPr>
                  <p:grpSpPr bwMode="auto">
                    <a:xfrm>
                      <a:off x="852" y="697"/>
                      <a:ext cx="56" cy="1430"/>
                      <a:chOff x="843" y="697"/>
                      <a:chExt cx="56" cy="1430"/>
                    </a:xfrm>
                  </p:grpSpPr>
                  <p:sp>
                    <p:nvSpPr>
                      <p:cNvPr id="110" name="AutoShape 565"/>
                      <p:cNvSpPr>
                        <a:spLocks noChangeAspect="1" noChangeArrowheads="1"/>
                      </p:cNvSpPr>
                      <p:nvPr/>
                    </p:nvSpPr>
                    <p:spPr bwMode="auto">
                      <a:xfrm>
                        <a:off x="843" y="697"/>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sp>
                    <p:nvSpPr>
                      <p:cNvPr id="111" name="AutoShape 566"/>
                      <p:cNvSpPr>
                        <a:spLocks noChangeAspect="1" noChangeArrowheads="1"/>
                      </p:cNvSpPr>
                      <p:nvPr/>
                    </p:nvSpPr>
                    <p:spPr bwMode="auto">
                      <a:xfrm flipV="1">
                        <a:off x="843" y="1412"/>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grpSp>
                <p:grpSp>
                  <p:nvGrpSpPr>
                    <p:cNvPr id="107" name="Group 567"/>
                    <p:cNvGrpSpPr>
                      <a:grpSpLocks noChangeAspect="1"/>
                    </p:cNvGrpSpPr>
                    <p:nvPr/>
                  </p:nvGrpSpPr>
                  <p:grpSpPr bwMode="auto">
                    <a:xfrm rot="5400000">
                      <a:off x="853" y="698"/>
                      <a:ext cx="58" cy="1430"/>
                      <a:chOff x="843" y="700"/>
                      <a:chExt cx="58" cy="1430"/>
                    </a:xfrm>
                  </p:grpSpPr>
                  <p:sp>
                    <p:nvSpPr>
                      <p:cNvPr id="108" name="AutoShape 568"/>
                      <p:cNvSpPr>
                        <a:spLocks noChangeAspect="1" noChangeArrowheads="1"/>
                      </p:cNvSpPr>
                      <p:nvPr/>
                    </p:nvSpPr>
                    <p:spPr bwMode="auto">
                      <a:xfrm>
                        <a:off x="843" y="70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sp>
                    <p:nvSpPr>
                      <p:cNvPr id="109" name="AutoShape 569"/>
                      <p:cNvSpPr>
                        <a:spLocks noChangeAspect="1" noChangeArrowheads="1"/>
                      </p:cNvSpPr>
                      <p:nvPr/>
                    </p:nvSpPr>
                    <p:spPr bwMode="auto">
                      <a:xfrm flipV="1">
                        <a:off x="845" y="141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grpSp>
              </p:grpSp>
            </p:grpSp>
            <p:grpSp>
              <p:nvGrpSpPr>
                <p:cNvPr id="89" name="Group 570"/>
                <p:cNvGrpSpPr>
                  <a:grpSpLocks/>
                </p:cNvGrpSpPr>
                <p:nvPr/>
              </p:nvGrpSpPr>
              <p:grpSpPr bwMode="auto">
                <a:xfrm rot="1320000">
                  <a:off x="-3744" y="-520"/>
                  <a:ext cx="1545" cy="1546"/>
                  <a:chOff x="-3929" y="-783"/>
                  <a:chExt cx="2208" cy="2208"/>
                </a:xfrm>
              </p:grpSpPr>
              <p:grpSp>
                <p:nvGrpSpPr>
                  <p:cNvPr id="90" name="Group 571"/>
                  <p:cNvGrpSpPr>
                    <a:grpSpLocks noChangeAspect="1"/>
                  </p:cNvGrpSpPr>
                  <p:nvPr/>
                </p:nvGrpSpPr>
                <p:grpSpPr bwMode="auto">
                  <a:xfrm>
                    <a:off x="-3928" y="-783"/>
                    <a:ext cx="2207" cy="2202"/>
                    <a:chOff x="165" y="699"/>
                    <a:chExt cx="1429" cy="1429"/>
                  </a:xfrm>
                </p:grpSpPr>
                <p:grpSp>
                  <p:nvGrpSpPr>
                    <p:cNvPr id="98" name="Group 572"/>
                    <p:cNvGrpSpPr>
                      <a:grpSpLocks noChangeAspect="1"/>
                    </p:cNvGrpSpPr>
                    <p:nvPr/>
                  </p:nvGrpSpPr>
                  <p:grpSpPr bwMode="auto">
                    <a:xfrm>
                      <a:off x="849" y="699"/>
                      <a:ext cx="57" cy="1429"/>
                      <a:chOff x="840" y="699"/>
                      <a:chExt cx="57" cy="1429"/>
                    </a:xfrm>
                  </p:grpSpPr>
                  <p:sp>
                    <p:nvSpPr>
                      <p:cNvPr id="102" name="AutoShape 573"/>
                      <p:cNvSpPr>
                        <a:spLocks noChangeAspect="1" noChangeArrowheads="1"/>
                      </p:cNvSpPr>
                      <p:nvPr/>
                    </p:nvSpPr>
                    <p:spPr bwMode="auto">
                      <a:xfrm>
                        <a:off x="841" y="699"/>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sp>
                    <p:nvSpPr>
                      <p:cNvPr id="103" name="AutoShape 574"/>
                      <p:cNvSpPr>
                        <a:spLocks noChangeAspect="1" noChangeArrowheads="1"/>
                      </p:cNvSpPr>
                      <p:nvPr/>
                    </p:nvSpPr>
                    <p:spPr bwMode="auto">
                      <a:xfrm flipV="1">
                        <a:off x="840" y="1413"/>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grpSp>
                <p:grpSp>
                  <p:nvGrpSpPr>
                    <p:cNvPr id="99" name="Group 575"/>
                    <p:cNvGrpSpPr>
                      <a:grpSpLocks noChangeAspect="1"/>
                    </p:cNvGrpSpPr>
                    <p:nvPr/>
                  </p:nvGrpSpPr>
                  <p:grpSpPr bwMode="auto">
                    <a:xfrm rot="5400000">
                      <a:off x="851" y="699"/>
                      <a:ext cx="57" cy="1429"/>
                      <a:chOff x="845" y="702"/>
                      <a:chExt cx="57" cy="1429"/>
                    </a:xfrm>
                  </p:grpSpPr>
                  <p:sp>
                    <p:nvSpPr>
                      <p:cNvPr id="100" name="AutoShape 576"/>
                      <p:cNvSpPr>
                        <a:spLocks noChangeAspect="1" noChangeArrowheads="1"/>
                      </p:cNvSpPr>
                      <p:nvPr/>
                    </p:nvSpPr>
                    <p:spPr bwMode="auto">
                      <a:xfrm>
                        <a:off x="845" y="702"/>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sp>
                    <p:nvSpPr>
                      <p:cNvPr id="101" name="AutoShape 577"/>
                      <p:cNvSpPr>
                        <a:spLocks noChangeAspect="1" noChangeArrowheads="1"/>
                      </p:cNvSpPr>
                      <p:nvPr/>
                    </p:nvSpPr>
                    <p:spPr bwMode="auto">
                      <a:xfrm flipV="1">
                        <a:off x="846" y="1415"/>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grpSp>
              </p:grpSp>
              <p:grpSp>
                <p:nvGrpSpPr>
                  <p:cNvPr id="91" name="Group 578"/>
                  <p:cNvGrpSpPr>
                    <a:grpSpLocks noChangeAspect="1"/>
                  </p:cNvGrpSpPr>
                  <p:nvPr/>
                </p:nvGrpSpPr>
                <p:grpSpPr bwMode="auto">
                  <a:xfrm rot="2700000">
                    <a:off x="-3931" y="-781"/>
                    <a:ext cx="2208" cy="2204"/>
                    <a:chOff x="168" y="700"/>
                    <a:chExt cx="1429" cy="1430"/>
                  </a:xfrm>
                </p:grpSpPr>
                <p:grpSp>
                  <p:nvGrpSpPr>
                    <p:cNvPr id="92" name="Group 579"/>
                    <p:cNvGrpSpPr>
                      <a:grpSpLocks noChangeAspect="1"/>
                    </p:cNvGrpSpPr>
                    <p:nvPr/>
                  </p:nvGrpSpPr>
                  <p:grpSpPr bwMode="auto">
                    <a:xfrm>
                      <a:off x="852" y="700"/>
                      <a:ext cx="56" cy="1430"/>
                      <a:chOff x="843" y="700"/>
                      <a:chExt cx="56" cy="1430"/>
                    </a:xfrm>
                  </p:grpSpPr>
                  <p:sp>
                    <p:nvSpPr>
                      <p:cNvPr id="96" name="AutoShape 580"/>
                      <p:cNvSpPr>
                        <a:spLocks noChangeAspect="1" noChangeArrowheads="1"/>
                      </p:cNvSpPr>
                      <p:nvPr/>
                    </p:nvSpPr>
                    <p:spPr bwMode="auto">
                      <a:xfrm>
                        <a:off x="843" y="70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sp>
                    <p:nvSpPr>
                      <p:cNvPr id="97" name="AutoShape 581"/>
                      <p:cNvSpPr>
                        <a:spLocks noChangeAspect="1" noChangeArrowheads="1"/>
                      </p:cNvSpPr>
                      <p:nvPr/>
                    </p:nvSpPr>
                    <p:spPr bwMode="auto">
                      <a:xfrm flipV="1">
                        <a:off x="843" y="141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grpSp>
                <p:grpSp>
                  <p:nvGrpSpPr>
                    <p:cNvPr id="93" name="Group 582"/>
                    <p:cNvGrpSpPr>
                      <a:grpSpLocks noChangeAspect="1"/>
                    </p:cNvGrpSpPr>
                    <p:nvPr/>
                  </p:nvGrpSpPr>
                  <p:grpSpPr bwMode="auto">
                    <a:xfrm rot="5400000">
                      <a:off x="854" y="701"/>
                      <a:ext cx="57" cy="1429"/>
                      <a:chOff x="847" y="699"/>
                      <a:chExt cx="57" cy="1429"/>
                    </a:xfrm>
                  </p:grpSpPr>
                  <p:sp>
                    <p:nvSpPr>
                      <p:cNvPr id="94" name="AutoShape 583"/>
                      <p:cNvSpPr>
                        <a:spLocks noChangeAspect="1" noChangeArrowheads="1"/>
                      </p:cNvSpPr>
                      <p:nvPr/>
                    </p:nvSpPr>
                    <p:spPr bwMode="auto">
                      <a:xfrm>
                        <a:off x="847" y="699"/>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sp>
                    <p:nvSpPr>
                      <p:cNvPr id="95" name="AutoShape 584"/>
                      <p:cNvSpPr>
                        <a:spLocks noChangeAspect="1" noChangeArrowheads="1"/>
                      </p:cNvSpPr>
                      <p:nvPr/>
                    </p:nvSpPr>
                    <p:spPr bwMode="auto">
                      <a:xfrm flipV="1">
                        <a:off x="848" y="1413"/>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grpSp>
              </p:grpSp>
            </p:grpSp>
          </p:grpSp>
        </p:grpSp>
      </p:grpSp>
      <p:grpSp>
        <p:nvGrpSpPr>
          <p:cNvPr id="118" name="Group 550"/>
          <p:cNvGrpSpPr>
            <a:grpSpLocks/>
          </p:cNvGrpSpPr>
          <p:nvPr/>
        </p:nvGrpSpPr>
        <p:grpSpPr bwMode="auto">
          <a:xfrm>
            <a:off x="6634529" y="608936"/>
            <a:ext cx="1464465" cy="1463424"/>
            <a:chOff x="295" y="3475"/>
            <a:chExt cx="1407" cy="1407"/>
          </a:xfrm>
        </p:grpSpPr>
        <p:sp>
          <p:nvSpPr>
            <p:cNvPr id="119"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a:extLst/>
          </p:spPr>
          <p:txBody>
            <a:bodyPr wrap="none" anchor="ctr"/>
            <a:lstStyle/>
            <a:p>
              <a:pPr>
                <a:defRPr/>
              </a:pPr>
              <a:endParaRPr lang="zh-CN" altLang="en-US">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grpSp>
          <p:nvGrpSpPr>
            <p:cNvPr id="120" name="Group 552"/>
            <p:cNvGrpSpPr>
              <a:grpSpLocks/>
            </p:cNvGrpSpPr>
            <p:nvPr/>
          </p:nvGrpSpPr>
          <p:grpSpPr bwMode="auto">
            <a:xfrm>
              <a:off x="476" y="3657"/>
              <a:ext cx="1051" cy="1051"/>
              <a:chOff x="-6064" y="-2209"/>
              <a:chExt cx="2212" cy="2211"/>
            </a:xfrm>
          </p:grpSpPr>
          <p:sp>
            <p:nvSpPr>
              <p:cNvPr id="121" name="Oval 553"/>
              <p:cNvSpPr>
                <a:spLocks noChangeArrowheads="1"/>
              </p:cNvSpPr>
              <p:nvPr/>
            </p:nvSpPr>
            <p:spPr bwMode="auto">
              <a:xfrm>
                <a:off x="-6064" y="-2133"/>
                <a:ext cx="2134" cy="2133"/>
              </a:xfrm>
              <a:prstGeom prst="ellipse">
                <a:avLst/>
              </a:prstGeom>
              <a:gradFill rotWithShape="1">
                <a:gsLst>
                  <a:gs pos="0">
                    <a:schemeClr val="bg1"/>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grpSp>
            <p:nvGrpSpPr>
              <p:cNvPr id="122" name="Group 554"/>
              <p:cNvGrpSpPr>
                <a:grpSpLocks/>
              </p:cNvGrpSpPr>
              <p:nvPr/>
            </p:nvGrpSpPr>
            <p:grpSpPr bwMode="auto">
              <a:xfrm>
                <a:off x="-6059" y="-2209"/>
                <a:ext cx="2207" cy="2211"/>
                <a:chOff x="-4063" y="-880"/>
                <a:chExt cx="2207" cy="2211"/>
              </a:xfrm>
            </p:grpSpPr>
            <p:grpSp>
              <p:nvGrpSpPr>
                <p:cNvPr id="123" name="Group 555"/>
                <p:cNvGrpSpPr>
                  <a:grpSpLocks/>
                </p:cNvGrpSpPr>
                <p:nvPr/>
              </p:nvGrpSpPr>
              <p:grpSpPr bwMode="auto">
                <a:xfrm>
                  <a:off x="-4063" y="-880"/>
                  <a:ext cx="2207" cy="2211"/>
                  <a:chOff x="-3927" y="-789"/>
                  <a:chExt cx="2207" cy="2211"/>
                </a:xfrm>
              </p:grpSpPr>
              <p:grpSp>
                <p:nvGrpSpPr>
                  <p:cNvPr id="139" name="Group 556"/>
                  <p:cNvGrpSpPr>
                    <a:grpSpLocks noChangeAspect="1"/>
                  </p:cNvGrpSpPr>
                  <p:nvPr/>
                </p:nvGrpSpPr>
                <p:grpSpPr bwMode="auto">
                  <a:xfrm>
                    <a:off x="-3927" y="-789"/>
                    <a:ext cx="2207" cy="2205"/>
                    <a:chOff x="165" y="695"/>
                    <a:chExt cx="1428" cy="1431"/>
                  </a:xfrm>
                </p:grpSpPr>
                <p:grpSp>
                  <p:nvGrpSpPr>
                    <p:cNvPr id="147" name="Group 557"/>
                    <p:cNvGrpSpPr>
                      <a:grpSpLocks noChangeAspect="1"/>
                    </p:cNvGrpSpPr>
                    <p:nvPr/>
                  </p:nvGrpSpPr>
                  <p:grpSpPr bwMode="auto">
                    <a:xfrm>
                      <a:off x="848" y="695"/>
                      <a:ext cx="56" cy="1431"/>
                      <a:chOff x="839" y="695"/>
                      <a:chExt cx="56" cy="1431"/>
                    </a:xfrm>
                  </p:grpSpPr>
                  <p:sp>
                    <p:nvSpPr>
                      <p:cNvPr id="151" name="AutoShape 558"/>
                      <p:cNvSpPr>
                        <a:spLocks noChangeAspect="1" noChangeArrowheads="1"/>
                      </p:cNvSpPr>
                      <p:nvPr/>
                    </p:nvSpPr>
                    <p:spPr bwMode="auto">
                      <a:xfrm>
                        <a:off x="839" y="695"/>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sp>
                    <p:nvSpPr>
                      <p:cNvPr id="152" name="AutoShape 559"/>
                      <p:cNvSpPr>
                        <a:spLocks noChangeAspect="1" noChangeArrowheads="1"/>
                      </p:cNvSpPr>
                      <p:nvPr/>
                    </p:nvSpPr>
                    <p:spPr bwMode="auto">
                      <a:xfrm flipV="1">
                        <a:off x="839" y="141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grpSp>
                <p:grpSp>
                  <p:nvGrpSpPr>
                    <p:cNvPr id="148" name="Group 560"/>
                    <p:cNvGrpSpPr>
                      <a:grpSpLocks noChangeAspect="1"/>
                    </p:cNvGrpSpPr>
                    <p:nvPr/>
                  </p:nvGrpSpPr>
                  <p:grpSpPr bwMode="auto">
                    <a:xfrm rot="5400000">
                      <a:off x="850" y="697"/>
                      <a:ext cx="57" cy="1428"/>
                      <a:chOff x="842" y="704"/>
                      <a:chExt cx="57" cy="1428"/>
                    </a:xfrm>
                  </p:grpSpPr>
                  <p:sp>
                    <p:nvSpPr>
                      <p:cNvPr id="149" name="AutoShape 561"/>
                      <p:cNvSpPr>
                        <a:spLocks noChangeAspect="1" noChangeArrowheads="1"/>
                      </p:cNvSpPr>
                      <p:nvPr/>
                    </p:nvSpPr>
                    <p:spPr bwMode="auto">
                      <a:xfrm>
                        <a:off x="842" y="70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sp>
                    <p:nvSpPr>
                      <p:cNvPr id="150" name="AutoShape 562"/>
                      <p:cNvSpPr>
                        <a:spLocks noChangeAspect="1" noChangeArrowheads="1"/>
                      </p:cNvSpPr>
                      <p:nvPr/>
                    </p:nvSpPr>
                    <p:spPr bwMode="auto">
                      <a:xfrm flipV="1">
                        <a:off x="843" y="1416"/>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grpSp>
              </p:grpSp>
              <p:grpSp>
                <p:nvGrpSpPr>
                  <p:cNvPr id="140" name="Group 563"/>
                  <p:cNvGrpSpPr>
                    <a:grpSpLocks noChangeAspect="1"/>
                  </p:cNvGrpSpPr>
                  <p:nvPr/>
                </p:nvGrpSpPr>
                <p:grpSpPr bwMode="auto">
                  <a:xfrm rot="2700000">
                    <a:off x="-3929" y="-784"/>
                    <a:ext cx="2209" cy="2203"/>
                    <a:chOff x="167" y="697"/>
                    <a:chExt cx="1430" cy="1430"/>
                  </a:xfrm>
                </p:grpSpPr>
                <p:grpSp>
                  <p:nvGrpSpPr>
                    <p:cNvPr id="141" name="Group 564"/>
                    <p:cNvGrpSpPr>
                      <a:grpSpLocks noChangeAspect="1"/>
                    </p:cNvGrpSpPr>
                    <p:nvPr/>
                  </p:nvGrpSpPr>
                  <p:grpSpPr bwMode="auto">
                    <a:xfrm>
                      <a:off x="852" y="697"/>
                      <a:ext cx="56" cy="1430"/>
                      <a:chOff x="843" y="697"/>
                      <a:chExt cx="56" cy="1430"/>
                    </a:xfrm>
                  </p:grpSpPr>
                  <p:sp>
                    <p:nvSpPr>
                      <p:cNvPr id="145" name="AutoShape 565"/>
                      <p:cNvSpPr>
                        <a:spLocks noChangeAspect="1" noChangeArrowheads="1"/>
                      </p:cNvSpPr>
                      <p:nvPr/>
                    </p:nvSpPr>
                    <p:spPr bwMode="auto">
                      <a:xfrm>
                        <a:off x="843" y="697"/>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sp>
                    <p:nvSpPr>
                      <p:cNvPr id="146" name="AutoShape 566"/>
                      <p:cNvSpPr>
                        <a:spLocks noChangeAspect="1" noChangeArrowheads="1"/>
                      </p:cNvSpPr>
                      <p:nvPr/>
                    </p:nvSpPr>
                    <p:spPr bwMode="auto">
                      <a:xfrm flipV="1">
                        <a:off x="843" y="1412"/>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grpSp>
                <p:grpSp>
                  <p:nvGrpSpPr>
                    <p:cNvPr id="142" name="Group 567"/>
                    <p:cNvGrpSpPr>
                      <a:grpSpLocks noChangeAspect="1"/>
                    </p:cNvGrpSpPr>
                    <p:nvPr/>
                  </p:nvGrpSpPr>
                  <p:grpSpPr bwMode="auto">
                    <a:xfrm rot="5400000">
                      <a:off x="853" y="698"/>
                      <a:ext cx="58" cy="1430"/>
                      <a:chOff x="843" y="700"/>
                      <a:chExt cx="58" cy="1430"/>
                    </a:xfrm>
                  </p:grpSpPr>
                  <p:sp>
                    <p:nvSpPr>
                      <p:cNvPr id="143" name="AutoShape 568"/>
                      <p:cNvSpPr>
                        <a:spLocks noChangeAspect="1" noChangeArrowheads="1"/>
                      </p:cNvSpPr>
                      <p:nvPr/>
                    </p:nvSpPr>
                    <p:spPr bwMode="auto">
                      <a:xfrm>
                        <a:off x="843" y="70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sp>
                    <p:nvSpPr>
                      <p:cNvPr id="144" name="AutoShape 569"/>
                      <p:cNvSpPr>
                        <a:spLocks noChangeAspect="1" noChangeArrowheads="1"/>
                      </p:cNvSpPr>
                      <p:nvPr/>
                    </p:nvSpPr>
                    <p:spPr bwMode="auto">
                      <a:xfrm flipV="1">
                        <a:off x="845" y="141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grpSp>
              </p:grpSp>
            </p:grpSp>
            <p:grpSp>
              <p:nvGrpSpPr>
                <p:cNvPr id="124" name="Group 570"/>
                <p:cNvGrpSpPr>
                  <a:grpSpLocks/>
                </p:cNvGrpSpPr>
                <p:nvPr/>
              </p:nvGrpSpPr>
              <p:grpSpPr bwMode="auto">
                <a:xfrm rot="1320000">
                  <a:off x="-3744" y="-520"/>
                  <a:ext cx="1545" cy="1546"/>
                  <a:chOff x="-3929" y="-783"/>
                  <a:chExt cx="2208" cy="2208"/>
                </a:xfrm>
              </p:grpSpPr>
              <p:grpSp>
                <p:nvGrpSpPr>
                  <p:cNvPr id="125" name="Group 571"/>
                  <p:cNvGrpSpPr>
                    <a:grpSpLocks noChangeAspect="1"/>
                  </p:cNvGrpSpPr>
                  <p:nvPr/>
                </p:nvGrpSpPr>
                <p:grpSpPr bwMode="auto">
                  <a:xfrm>
                    <a:off x="-3928" y="-783"/>
                    <a:ext cx="2207" cy="2202"/>
                    <a:chOff x="165" y="699"/>
                    <a:chExt cx="1429" cy="1429"/>
                  </a:xfrm>
                </p:grpSpPr>
                <p:grpSp>
                  <p:nvGrpSpPr>
                    <p:cNvPr id="133" name="Group 572"/>
                    <p:cNvGrpSpPr>
                      <a:grpSpLocks noChangeAspect="1"/>
                    </p:cNvGrpSpPr>
                    <p:nvPr/>
                  </p:nvGrpSpPr>
                  <p:grpSpPr bwMode="auto">
                    <a:xfrm>
                      <a:off x="849" y="699"/>
                      <a:ext cx="57" cy="1429"/>
                      <a:chOff x="840" y="699"/>
                      <a:chExt cx="57" cy="1429"/>
                    </a:xfrm>
                  </p:grpSpPr>
                  <p:sp>
                    <p:nvSpPr>
                      <p:cNvPr id="137" name="AutoShape 573"/>
                      <p:cNvSpPr>
                        <a:spLocks noChangeAspect="1" noChangeArrowheads="1"/>
                      </p:cNvSpPr>
                      <p:nvPr/>
                    </p:nvSpPr>
                    <p:spPr bwMode="auto">
                      <a:xfrm>
                        <a:off x="841" y="699"/>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sp>
                    <p:nvSpPr>
                      <p:cNvPr id="138" name="AutoShape 574"/>
                      <p:cNvSpPr>
                        <a:spLocks noChangeAspect="1" noChangeArrowheads="1"/>
                      </p:cNvSpPr>
                      <p:nvPr/>
                    </p:nvSpPr>
                    <p:spPr bwMode="auto">
                      <a:xfrm flipV="1">
                        <a:off x="840" y="1413"/>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grpSp>
                <p:grpSp>
                  <p:nvGrpSpPr>
                    <p:cNvPr id="134" name="Group 575"/>
                    <p:cNvGrpSpPr>
                      <a:grpSpLocks noChangeAspect="1"/>
                    </p:cNvGrpSpPr>
                    <p:nvPr/>
                  </p:nvGrpSpPr>
                  <p:grpSpPr bwMode="auto">
                    <a:xfrm rot="5400000">
                      <a:off x="851" y="699"/>
                      <a:ext cx="57" cy="1429"/>
                      <a:chOff x="845" y="702"/>
                      <a:chExt cx="57" cy="1429"/>
                    </a:xfrm>
                  </p:grpSpPr>
                  <p:sp>
                    <p:nvSpPr>
                      <p:cNvPr id="135" name="AutoShape 576"/>
                      <p:cNvSpPr>
                        <a:spLocks noChangeAspect="1" noChangeArrowheads="1"/>
                      </p:cNvSpPr>
                      <p:nvPr/>
                    </p:nvSpPr>
                    <p:spPr bwMode="auto">
                      <a:xfrm>
                        <a:off x="845" y="702"/>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sp>
                    <p:nvSpPr>
                      <p:cNvPr id="136" name="AutoShape 577"/>
                      <p:cNvSpPr>
                        <a:spLocks noChangeAspect="1" noChangeArrowheads="1"/>
                      </p:cNvSpPr>
                      <p:nvPr/>
                    </p:nvSpPr>
                    <p:spPr bwMode="auto">
                      <a:xfrm flipV="1">
                        <a:off x="846" y="1415"/>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grpSp>
              </p:grpSp>
              <p:grpSp>
                <p:nvGrpSpPr>
                  <p:cNvPr id="126" name="Group 578"/>
                  <p:cNvGrpSpPr>
                    <a:grpSpLocks noChangeAspect="1"/>
                  </p:cNvGrpSpPr>
                  <p:nvPr/>
                </p:nvGrpSpPr>
                <p:grpSpPr bwMode="auto">
                  <a:xfrm rot="2700000">
                    <a:off x="-3931" y="-781"/>
                    <a:ext cx="2208" cy="2204"/>
                    <a:chOff x="168" y="700"/>
                    <a:chExt cx="1429" cy="1430"/>
                  </a:xfrm>
                </p:grpSpPr>
                <p:grpSp>
                  <p:nvGrpSpPr>
                    <p:cNvPr id="127" name="Group 579"/>
                    <p:cNvGrpSpPr>
                      <a:grpSpLocks noChangeAspect="1"/>
                    </p:cNvGrpSpPr>
                    <p:nvPr/>
                  </p:nvGrpSpPr>
                  <p:grpSpPr bwMode="auto">
                    <a:xfrm>
                      <a:off x="852" y="700"/>
                      <a:ext cx="56" cy="1430"/>
                      <a:chOff x="843" y="700"/>
                      <a:chExt cx="56" cy="1430"/>
                    </a:xfrm>
                  </p:grpSpPr>
                  <p:sp>
                    <p:nvSpPr>
                      <p:cNvPr id="131" name="AutoShape 580"/>
                      <p:cNvSpPr>
                        <a:spLocks noChangeAspect="1" noChangeArrowheads="1"/>
                      </p:cNvSpPr>
                      <p:nvPr/>
                    </p:nvSpPr>
                    <p:spPr bwMode="auto">
                      <a:xfrm>
                        <a:off x="843" y="70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sp>
                    <p:nvSpPr>
                      <p:cNvPr id="132" name="AutoShape 581"/>
                      <p:cNvSpPr>
                        <a:spLocks noChangeAspect="1" noChangeArrowheads="1"/>
                      </p:cNvSpPr>
                      <p:nvPr/>
                    </p:nvSpPr>
                    <p:spPr bwMode="auto">
                      <a:xfrm flipV="1">
                        <a:off x="843" y="141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grpSp>
                <p:grpSp>
                  <p:nvGrpSpPr>
                    <p:cNvPr id="128" name="Group 582"/>
                    <p:cNvGrpSpPr>
                      <a:grpSpLocks noChangeAspect="1"/>
                    </p:cNvGrpSpPr>
                    <p:nvPr/>
                  </p:nvGrpSpPr>
                  <p:grpSpPr bwMode="auto">
                    <a:xfrm rot="5400000">
                      <a:off x="854" y="701"/>
                      <a:ext cx="57" cy="1429"/>
                      <a:chOff x="847" y="699"/>
                      <a:chExt cx="57" cy="1429"/>
                    </a:xfrm>
                  </p:grpSpPr>
                  <p:sp>
                    <p:nvSpPr>
                      <p:cNvPr id="129" name="AutoShape 583"/>
                      <p:cNvSpPr>
                        <a:spLocks noChangeAspect="1" noChangeArrowheads="1"/>
                      </p:cNvSpPr>
                      <p:nvPr/>
                    </p:nvSpPr>
                    <p:spPr bwMode="auto">
                      <a:xfrm>
                        <a:off x="847" y="699"/>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sp>
                    <p:nvSpPr>
                      <p:cNvPr id="130" name="AutoShape 584"/>
                      <p:cNvSpPr>
                        <a:spLocks noChangeAspect="1" noChangeArrowheads="1"/>
                      </p:cNvSpPr>
                      <p:nvPr/>
                    </p:nvSpPr>
                    <p:spPr bwMode="auto">
                      <a:xfrm flipV="1">
                        <a:off x="848" y="1413"/>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grpSp>
              </p:grpSp>
            </p:grpSp>
          </p:grpSp>
        </p:grpSp>
      </p:grpSp>
      <p:pic>
        <p:nvPicPr>
          <p:cNvPr id="153" name="Picture 2"/>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flipH="1">
            <a:off x="7207842" y="2673326"/>
            <a:ext cx="2060228" cy="2363202"/>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79" name="Picture 2"/>
          <p:cNvPicPr>
            <a:picLocks noChangeAspect="1" noChangeArrowheads="1"/>
          </p:cNvPicPr>
          <p:nvPr/>
        </p:nvPicPr>
        <p:blipFill>
          <a:blip r:embed="rId8" cstate="print">
            <a:extLst>
              <a:ext uri="{28A0092B-C50C-407E-A947-70E740481C1C}">
                <a14:useLocalDpi xmlns:a14="http://schemas.microsoft.com/office/drawing/2010/main" val="0"/>
              </a:ext>
            </a:extLst>
          </a:blip>
          <a:stretch>
            <a:fillRect/>
          </a:stretch>
        </p:blipFill>
        <p:spPr bwMode="auto">
          <a:xfrm flipH="1">
            <a:off x="207439" y="2372479"/>
            <a:ext cx="2060228" cy="2687608"/>
          </a:xfrm>
          <a:prstGeom prst="rect">
            <a:avLst/>
          </a:prstGeom>
          <a:noFill/>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41052590"/>
      </p:ext>
    </p:extLst>
  </p:cSld>
  <p:clrMapOvr>
    <a:masterClrMapping/>
  </p:clrMapOvr>
  <mc:AlternateContent xmlns:mc="http://schemas.openxmlformats.org/markup-compatibility/2006" xmlns:p14="http://schemas.microsoft.com/office/powerpoint/2010/main">
    <mc:Choice Requires="p14">
      <p:transition spd="med" p14:dur="700" advClick="0" advTm="4000">
        <p:fade/>
      </p:transition>
    </mc:Choice>
    <mc:Fallback xmlns="">
      <p:transition spd="med"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77"/>
                                        </p:tgtEl>
                                      </p:cBhvr>
                                    </p:cmd>
                                  </p:childTnLst>
                                </p:cTn>
                              </p:par>
                              <p:par>
                                <p:cTn id="7" presetID="10" presetClass="entr" presetSubtype="0" fill="hold" grpId="0" nodeType="withEffect">
                                  <p:stCondLst>
                                    <p:cond delay="0"/>
                                  </p:stCondLst>
                                  <p:childTnLst>
                                    <p:set>
                                      <p:cBhvr>
                                        <p:cTn id="8" dur="1" fill="hold">
                                          <p:stCondLst>
                                            <p:cond delay="0"/>
                                          </p:stCondLst>
                                        </p:cTn>
                                        <p:tgtEl>
                                          <p:spTgt spid="80"/>
                                        </p:tgtEl>
                                        <p:attrNameLst>
                                          <p:attrName>style.visibility</p:attrName>
                                        </p:attrNameLst>
                                      </p:cBhvr>
                                      <p:to>
                                        <p:strVal val="visible"/>
                                      </p:to>
                                    </p:set>
                                    <p:animEffect transition="in" filter="fade">
                                      <p:cBhvr>
                                        <p:cTn id="9" dur="1500"/>
                                        <p:tgtEl>
                                          <p:spTgt spid="80"/>
                                        </p:tgtEl>
                                      </p:cBhvr>
                                    </p:animEffect>
                                  </p:childTnLst>
                                </p:cTn>
                              </p:par>
                              <p:par>
                                <p:cTn id="10" presetID="10" presetClass="entr" presetSubtype="0" fill="hold" nodeType="withEffect">
                                  <p:stCondLst>
                                    <p:cond delay="0"/>
                                  </p:stCondLst>
                                  <p:childTnLst>
                                    <p:set>
                                      <p:cBhvr>
                                        <p:cTn id="11" dur="1" fill="hold">
                                          <p:stCondLst>
                                            <p:cond delay="0"/>
                                          </p:stCondLst>
                                        </p:cTn>
                                        <p:tgtEl>
                                          <p:spTgt spid="83"/>
                                        </p:tgtEl>
                                        <p:attrNameLst>
                                          <p:attrName>style.visibility</p:attrName>
                                        </p:attrNameLst>
                                      </p:cBhvr>
                                      <p:to>
                                        <p:strVal val="visible"/>
                                      </p:to>
                                    </p:set>
                                    <p:animEffect transition="in" filter="fade">
                                      <p:cBhvr>
                                        <p:cTn id="12" dur="500"/>
                                        <p:tgtEl>
                                          <p:spTgt spid="83"/>
                                        </p:tgtEl>
                                      </p:cBhvr>
                                    </p:animEffect>
                                  </p:childTnLst>
                                </p:cTn>
                              </p:par>
                              <p:par>
                                <p:cTn id="13" presetID="6" presetClass="emph" presetSubtype="0" fill="hold" nodeType="withEffect">
                                  <p:stCondLst>
                                    <p:cond delay="0"/>
                                  </p:stCondLst>
                                  <p:childTnLst>
                                    <p:animScale>
                                      <p:cBhvr>
                                        <p:cTn id="14" dur="750" fill="hold"/>
                                        <p:tgtEl>
                                          <p:spTgt spid="83"/>
                                        </p:tgtEl>
                                      </p:cBhvr>
                                      <p:by x="400000" y="400000"/>
                                    </p:animScale>
                                  </p:childTnLst>
                                </p:cTn>
                              </p:par>
                              <p:par>
                                <p:cTn id="15" presetID="6" presetClass="emph" presetSubtype="0" autoRev="1" fill="hold" nodeType="withEffect">
                                  <p:stCondLst>
                                    <p:cond delay="250"/>
                                  </p:stCondLst>
                                  <p:childTnLst>
                                    <p:animScale>
                                      <p:cBhvr>
                                        <p:cTn id="16" dur="250" fill="hold"/>
                                        <p:tgtEl>
                                          <p:spTgt spid="83"/>
                                        </p:tgtEl>
                                      </p:cBhvr>
                                      <p:by x="400000" y="400000"/>
                                    </p:animScale>
                                  </p:childTnLst>
                                </p:cTn>
                              </p:par>
                              <p:par>
                                <p:cTn id="17" presetID="10" presetClass="exit" presetSubtype="0" fill="hold" nodeType="withEffect">
                                  <p:stCondLst>
                                    <p:cond delay="0"/>
                                  </p:stCondLst>
                                  <p:childTnLst>
                                    <p:animEffect transition="out" filter="fade">
                                      <p:cBhvr>
                                        <p:cTn id="18" dur="750"/>
                                        <p:tgtEl>
                                          <p:spTgt spid="83"/>
                                        </p:tgtEl>
                                      </p:cBhvr>
                                    </p:animEffect>
                                    <p:set>
                                      <p:cBhvr>
                                        <p:cTn id="19" dur="1" fill="hold">
                                          <p:stCondLst>
                                            <p:cond delay="749"/>
                                          </p:stCondLst>
                                        </p:cTn>
                                        <p:tgtEl>
                                          <p:spTgt spid="83"/>
                                        </p:tgtEl>
                                        <p:attrNameLst>
                                          <p:attrName>style.visibility</p:attrName>
                                        </p:attrNameLst>
                                      </p:cBhvr>
                                      <p:to>
                                        <p:strVal val="hidden"/>
                                      </p:to>
                                    </p:set>
                                  </p:childTnLst>
                                </p:cTn>
                              </p:par>
                              <p:par>
                                <p:cTn id="20" presetID="42" presetClass="path" presetSubtype="0" fill="hold" grpId="1" nodeType="withEffect">
                                  <p:stCondLst>
                                    <p:cond delay="0"/>
                                  </p:stCondLst>
                                  <p:childTnLst>
                                    <p:animMotion origin="layout" path="M -2.77778E-6 -1.11111E-6 L -0.28107 0.00116 " pathEditMode="relative" rAng="0" ptsTypes="AA">
                                      <p:cBhvr>
                                        <p:cTn id="21" dur="4000" fill="hold"/>
                                        <p:tgtEl>
                                          <p:spTgt spid="80"/>
                                        </p:tgtEl>
                                        <p:attrNameLst>
                                          <p:attrName>ppt_x</p:attrName>
                                          <p:attrName>ppt_y</p:attrName>
                                        </p:attrNameLst>
                                      </p:cBhvr>
                                      <p:rCtr x="-14063" y="46"/>
                                    </p:animMotion>
                                  </p:childTnLst>
                                </p:cTn>
                              </p:par>
                              <p:par>
                                <p:cTn id="22" presetID="10" presetClass="exit" presetSubtype="0" fill="hold" grpId="2" nodeType="withEffect">
                                  <p:stCondLst>
                                    <p:cond delay="2500"/>
                                  </p:stCondLst>
                                  <p:childTnLst>
                                    <p:animEffect transition="out" filter="fade">
                                      <p:cBhvr>
                                        <p:cTn id="23" dur="1500"/>
                                        <p:tgtEl>
                                          <p:spTgt spid="80"/>
                                        </p:tgtEl>
                                      </p:cBhvr>
                                    </p:animEffect>
                                    <p:set>
                                      <p:cBhvr>
                                        <p:cTn id="24" dur="1" fill="hold">
                                          <p:stCondLst>
                                            <p:cond delay="1499"/>
                                          </p:stCondLst>
                                        </p:cTn>
                                        <p:tgtEl>
                                          <p:spTgt spid="80"/>
                                        </p:tgtEl>
                                        <p:attrNameLst>
                                          <p:attrName>style.visibility</p:attrName>
                                        </p:attrNameLst>
                                      </p:cBhvr>
                                      <p:to>
                                        <p:strVal val="hidden"/>
                                      </p:to>
                                    </p:set>
                                  </p:childTnLst>
                                </p:cTn>
                              </p:par>
                            </p:childTnLst>
                          </p:cTn>
                        </p:par>
                        <p:par>
                          <p:cTn id="25" fill="hold">
                            <p:stCondLst>
                              <p:cond delay="4000"/>
                            </p:stCondLst>
                            <p:childTnLst>
                              <p:par>
                                <p:cTn id="26" presetID="10" presetClass="entr" presetSubtype="0" fill="hold" grpId="0" nodeType="afterEffect">
                                  <p:stCondLst>
                                    <p:cond delay="0"/>
                                  </p:stCondLst>
                                  <p:childTnLst>
                                    <p:set>
                                      <p:cBhvr>
                                        <p:cTn id="27" dur="1" fill="hold">
                                          <p:stCondLst>
                                            <p:cond delay="0"/>
                                          </p:stCondLst>
                                        </p:cTn>
                                        <p:tgtEl>
                                          <p:spTgt spid="78"/>
                                        </p:tgtEl>
                                        <p:attrNameLst>
                                          <p:attrName>style.visibility</p:attrName>
                                        </p:attrNameLst>
                                      </p:cBhvr>
                                      <p:to>
                                        <p:strVal val="visible"/>
                                      </p:to>
                                    </p:set>
                                    <p:animEffect transition="in" filter="fade">
                                      <p:cBhvr>
                                        <p:cTn id="28" dur="1500"/>
                                        <p:tgtEl>
                                          <p:spTgt spid="78"/>
                                        </p:tgtEl>
                                      </p:cBhvr>
                                    </p:animEffect>
                                  </p:childTnLst>
                                </p:cTn>
                              </p:par>
                              <p:par>
                                <p:cTn id="29" presetID="10" presetClass="entr" presetSubtype="0" fill="hold" nodeType="withEffect">
                                  <p:stCondLst>
                                    <p:cond delay="0"/>
                                  </p:stCondLst>
                                  <p:childTnLst>
                                    <p:set>
                                      <p:cBhvr>
                                        <p:cTn id="30" dur="1" fill="hold">
                                          <p:stCondLst>
                                            <p:cond delay="0"/>
                                          </p:stCondLst>
                                        </p:cTn>
                                        <p:tgtEl>
                                          <p:spTgt spid="118"/>
                                        </p:tgtEl>
                                        <p:attrNameLst>
                                          <p:attrName>style.visibility</p:attrName>
                                        </p:attrNameLst>
                                      </p:cBhvr>
                                      <p:to>
                                        <p:strVal val="visible"/>
                                      </p:to>
                                    </p:set>
                                    <p:animEffect transition="in" filter="fade">
                                      <p:cBhvr>
                                        <p:cTn id="31" dur="500"/>
                                        <p:tgtEl>
                                          <p:spTgt spid="118"/>
                                        </p:tgtEl>
                                      </p:cBhvr>
                                    </p:animEffect>
                                  </p:childTnLst>
                                </p:cTn>
                              </p:par>
                              <p:par>
                                <p:cTn id="32" presetID="6" presetClass="emph" presetSubtype="0" fill="hold" nodeType="withEffect">
                                  <p:stCondLst>
                                    <p:cond delay="0"/>
                                  </p:stCondLst>
                                  <p:childTnLst>
                                    <p:animScale>
                                      <p:cBhvr>
                                        <p:cTn id="33" dur="750" fill="hold"/>
                                        <p:tgtEl>
                                          <p:spTgt spid="118"/>
                                        </p:tgtEl>
                                      </p:cBhvr>
                                      <p:by x="400000" y="400000"/>
                                    </p:animScale>
                                  </p:childTnLst>
                                </p:cTn>
                              </p:par>
                              <p:par>
                                <p:cTn id="34" presetID="6" presetClass="emph" presetSubtype="0" autoRev="1" fill="hold" nodeType="withEffect">
                                  <p:stCondLst>
                                    <p:cond delay="250"/>
                                  </p:stCondLst>
                                  <p:childTnLst>
                                    <p:animScale>
                                      <p:cBhvr>
                                        <p:cTn id="35" dur="250" fill="hold"/>
                                        <p:tgtEl>
                                          <p:spTgt spid="118"/>
                                        </p:tgtEl>
                                      </p:cBhvr>
                                      <p:by x="400000" y="400000"/>
                                    </p:animScale>
                                  </p:childTnLst>
                                </p:cTn>
                              </p:par>
                              <p:par>
                                <p:cTn id="36" presetID="10" presetClass="exit" presetSubtype="0" fill="hold" nodeType="withEffect">
                                  <p:stCondLst>
                                    <p:cond delay="0"/>
                                  </p:stCondLst>
                                  <p:childTnLst>
                                    <p:animEffect transition="out" filter="fade">
                                      <p:cBhvr>
                                        <p:cTn id="37" dur="750"/>
                                        <p:tgtEl>
                                          <p:spTgt spid="118"/>
                                        </p:tgtEl>
                                      </p:cBhvr>
                                    </p:animEffect>
                                    <p:set>
                                      <p:cBhvr>
                                        <p:cTn id="38" dur="1" fill="hold">
                                          <p:stCondLst>
                                            <p:cond delay="749"/>
                                          </p:stCondLst>
                                        </p:cTn>
                                        <p:tgtEl>
                                          <p:spTgt spid="118"/>
                                        </p:tgtEl>
                                        <p:attrNameLst>
                                          <p:attrName>style.visibility</p:attrName>
                                        </p:attrNameLst>
                                      </p:cBhvr>
                                      <p:to>
                                        <p:strVal val="hidden"/>
                                      </p:to>
                                    </p:set>
                                  </p:childTnLst>
                                </p:cTn>
                              </p:par>
                              <p:par>
                                <p:cTn id="39" presetID="42" presetClass="path" presetSubtype="0" fill="hold" grpId="1" nodeType="withEffect">
                                  <p:stCondLst>
                                    <p:cond delay="0"/>
                                  </p:stCondLst>
                                  <p:childTnLst>
                                    <p:animMotion origin="layout" path="M 4.16667E-6 -3.33333E-6 L 0.34305 -0.00139 " pathEditMode="relative" rAng="0" ptsTypes="AA">
                                      <p:cBhvr>
                                        <p:cTn id="40" dur="4000" fill="hold"/>
                                        <p:tgtEl>
                                          <p:spTgt spid="78"/>
                                        </p:tgtEl>
                                        <p:attrNameLst>
                                          <p:attrName>ppt_x</p:attrName>
                                          <p:attrName>ppt_y</p:attrName>
                                        </p:attrNameLst>
                                      </p:cBhvr>
                                      <p:rCtr x="17153" y="-83"/>
                                    </p:animMotion>
                                  </p:childTnLst>
                                </p:cTn>
                              </p:par>
                              <p:par>
                                <p:cTn id="41" presetID="10" presetClass="exit" presetSubtype="0" fill="hold" grpId="2" nodeType="withEffect">
                                  <p:stCondLst>
                                    <p:cond delay="2500"/>
                                  </p:stCondLst>
                                  <p:childTnLst>
                                    <p:animEffect transition="out" filter="fade">
                                      <p:cBhvr>
                                        <p:cTn id="42" dur="1500"/>
                                        <p:tgtEl>
                                          <p:spTgt spid="78"/>
                                        </p:tgtEl>
                                      </p:cBhvr>
                                    </p:animEffect>
                                    <p:set>
                                      <p:cBhvr>
                                        <p:cTn id="43" dur="1" fill="hold">
                                          <p:stCondLst>
                                            <p:cond delay="1499"/>
                                          </p:stCondLst>
                                        </p:cTn>
                                        <p:tgtEl>
                                          <p:spTgt spid="78"/>
                                        </p:tgtEl>
                                        <p:attrNameLst>
                                          <p:attrName>style.visibility</p:attrName>
                                        </p:attrNameLst>
                                      </p:cBhvr>
                                      <p:to>
                                        <p:strVal val="hidden"/>
                                      </p:to>
                                    </p:set>
                                  </p:childTnLst>
                                </p:cTn>
                              </p:par>
                              <p:par>
                                <p:cTn id="44" presetID="53" presetClass="entr" presetSubtype="16" fill="hold" nodeType="withEffect">
                                  <p:stCondLst>
                                    <p:cond delay="2000"/>
                                  </p:stCondLst>
                                  <p:childTnLst>
                                    <p:set>
                                      <p:cBhvr>
                                        <p:cTn id="45" dur="1" fill="hold">
                                          <p:stCondLst>
                                            <p:cond delay="0"/>
                                          </p:stCondLst>
                                        </p:cTn>
                                        <p:tgtEl>
                                          <p:spTgt spid="79"/>
                                        </p:tgtEl>
                                        <p:attrNameLst>
                                          <p:attrName>style.visibility</p:attrName>
                                        </p:attrNameLst>
                                      </p:cBhvr>
                                      <p:to>
                                        <p:strVal val="visible"/>
                                      </p:to>
                                    </p:set>
                                    <p:anim calcmode="lin" valueType="num">
                                      <p:cBhvr>
                                        <p:cTn id="46" dur="5250" fill="hold"/>
                                        <p:tgtEl>
                                          <p:spTgt spid="79"/>
                                        </p:tgtEl>
                                        <p:attrNameLst>
                                          <p:attrName>ppt_w</p:attrName>
                                        </p:attrNameLst>
                                      </p:cBhvr>
                                      <p:tavLst>
                                        <p:tav tm="0">
                                          <p:val>
                                            <p:fltVal val="0"/>
                                          </p:val>
                                        </p:tav>
                                        <p:tav tm="100000">
                                          <p:val>
                                            <p:strVal val="#ppt_w"/>
                                          </p:val>
                                        </p:tav>
                                      </p:tavLst>
                                    </p:anim>
                                    <p:anim calcmode="lin" valueType="num">
                                      <p:cBhvr>
                                        <p:cTn id="47" dur="5250" fill="hold"/>
                                        <p:tgtEl>
                                          <p:spTgt spid="79"/>
                                        </p:tgtEl>
                                        <p:attrNameLst>
                                          <p:attrName>ppt_h</p:attrName>
                                        </p:attrNameLst>
                                      </p:cBhvr>
                                      <p:tavLst>
                                        <p:tav tm="0">
                                          <p:val>
                                            <p:fltVal val="0"/>
                                          </p:val>
                                        </p:tav>
                                        <p:tav tm="100000">
                                          <p:val>
                                            <p:strVal val="#ppt_h"/>
                                          </p:val>
                                        </p:tav>
                                      </p:tavLst>
                                    </p:anim>
                                    <p:animEffect transition="in" filter="fade">
                                      <p:cBhvr>
                                        <p:cTn id="48" dur="5250"/>
                                        <p:tgtEl>
                                          <p:spTgt spid="79"/>
                                        </p:tgtEl>
                                      </p:cBhvr>
                                    </p:animEffect>
                                  </p:childTnLst>
                                </p:cTn>
                              </p:par>
                              <p:par>
                                <p:cTn id="49" presetID="53" presetClass="entr" presetSubtype="16" fill="hold" nodeType="withEffect">
                                  <p:stCondLst>
                                    <p:cond delay="2000"/>
                                  </p:stCondLst>
                                  <p:childTnLst>
                                    <p:set>
                                      <p:cBhvr>
                                        <p:cTn id="50" dur="1" fill="hold">
                                          <p:stCondLst>
                                            <p:cond delay="0"/>
                                          </p:stCondLst>
                                        </p:cTn>
                                        <p:tgtEl>
                                          <p:spTgt spid="153"/>
                                        </p:tgtEl>
                                        <p:attrNameLst>
                                          <p:attrName>style.visibility</p:attrName>
                                        </p:attrNameLst>
                                      </p:cBhvr>
                                      <p:to>
                                        <p:strVal val="visible"/>
                                      </p:to>
                                    </p:set>
                                    <p:anim calcmode="lin" valueType="num">
                                      <p:cBhvr>
                                        <p:cTn id="51" dur="5250" fill="hold"/>
                                        <p:tgtEl>
                                          <p:spTgt spid="153"/>
                                        </p:tgtEl>
                                        <p:attrNameLst>
                                          <p:attrName>ppt_w</p:attrName>
                                        </p:attrNameLst>
                                      </p:cBhvr>
                                      <p:tavLst>
                                        <p:tav tm="0">
                                          <p:val>
                                            <p:fltVal val="0"/>
                                          </p:val>
                                        </p:tav>
                                        <p:tav tm="100000">
                                          <p:val>
                                            <p:strVal val="#ppt_w"/>
                                          </p:val>
                                        </p:tav>
                                      </p:tavLst>
                                    </p:anim>
                                    <p:anim calcmode="lin" valueType="num">
                                      <p:cBhvr>
                                        <p:cTn id="52" dur="5250" fill="hold"/>
                                        <p:tgtEl>
                                          <p:spTgt spid="153"/>
                                        </p:tgtEl>
                                        <p:attrNameLst>
                                          <p:attrName>ppt_h</p:attrName>
                                        </p:attrNameLst>
                                      </p:cBhvr>
                                      <p:tavLst>
                                        <p:tav tm="0">
                                          <p:val>
                                            <p:fltVal val="0"/>
                                          </p:val>
                                        </p:tav>
                                        <p:tav tm="100000">
                                          <p:val>
                                            <p:strVal val="#ppt_h"/>
                                          </p:val>
                                        </p:tav>
                                      </p:tavLst>
                                    </p:anim>
                                    <p:animEffect transition="in" filter="fade">
                                      <p:cBhvr>
                                        <p:cTn id="53" dur="5250"/>
                                        <p:tgtEl>
                                          <p:spTgt spid="153"/>
                                        </p:tgtEl>
                                      </p:cBhvr>
                                    </p:animEffect>
                                  </p:childTnLst>
                                </p:cTn>
                              </p:par>
                              <p:par>
                                <p:cTn id="54" presetID="47" presetClass="entr" presetSubtype="0" fill="hold" grpId="0" nodeType="withEffect">
                                  <p:stCondLst>
                                    <p:cond delay="4000"/>
                                  </p:stCondLst>
                                  <p:childTnLst>
                                    <p:set>
                                      <p:cBhvr>
                                        <p:cTn id="55" dur="1" fill="hold">
                                          <p:stCondLst>
                                            <p:cond delay="0"/>
                                          </p:stCondLst>
                                        </p:cTn>
                                        <p:tgtEl>
                                          <p:spTgt spid="81"/>
                                        </p:tgtEl>
                                        <p:attrNameLst>
                                          <p:attrName>style.visibility</p:attrName>
                                        </p:attrNameLst>
                                      </p:cBhvr>
                                      <p:to>
                                        <p:strVal val="visible"/>
                                      </p:to>
                                    </p:set>
                                    <p:animEffect transition="in" filter="fade">
                                      <p:cBhvr>
                                        <p:cTn id="56" dur="2250"/>
                                        <p:tgtEl>
                                          <p:spTgt spid="81"/>
                                        </p:tgtEl>
                                      </p:cBhvr>
                                    </p:animEffect>
                                    <p:anim calcmode="lin" valueType="num">
                                      <p:cBhvr>
                                        <p:cTn id="57" dur="2250" fill="hold"/>
                                        <p:tgtEl>
                                          <p:spTgt spid="81"/>
                                        </p:tgtEl>
                                        <p:attrNameLst>
                                          <p:attrName>ppt_x</p:attrName>
                                        </p:attrNameLst>
                                      </p:cBhvr>
                                      <p:tavLst>
                                        <p:tav tm="0">
                                          <p:val>
                                            <p:strVal val="#ppt_x"/>
                                          </p:val>
                                        </p:tav>
                                        <p:tav tm="100000">
                                          <p:val>
                                            <p:strVal val="#ppt_x"/>
                                          </p:val>
                                        </p:tav>
                                      </p:tavLst>
                                    </p:anim>
                                    <p:anim calcmode="lin" valueType="num">
                                      <p:cBhvr>
                                        <p:cTn id="58" dur="2250" fill="hold"/>
                                        <p:tgtEl>
                                          <p:spTgt spid="81"/>
                                        </p:tgtEl>
                                        <p:attrNameLst>
                                          <p:attrName>ppt_y</p:attrName>
                                        </p:attrNameLst>
                                      </p:cBhvr>
                                      <p:tavLst>
                                        <p:tav tm="0">
                                          <p:val>
                                            <p:strVal val="#ppt_y-.1"/>
                                          </p:val>
                                        </p:tav>
                                        <p:tav tm="100000">
                                          <p:val>
                                            <p:strVal val="#ppt_y"/>
                                          </p:val>
                                        </p:tav>
                                      </p:tavLst>
                                    </p:anim>
                                  </p:childTnLst>
                                </p:cTn>
                              </p:par>
                              <p:par>
                                <p:cTn id="59" presetID="50" presetClass="entr" presetSubtype="0" decel="100000" fill="hold" nodeType="withEffect">
                                  <p:stCondLst>
                                    <p:cond delay="4750"/>
                                  </p:stCondLst>
                                  <p:childTnLst>
                                    <p:set>
                                      <p:cBhvr>
                                        <p:cTn id="60" dur="1" fill="hold">
                                          <p:stCondLst>
                                            <p:cond delay="0"/>
                                          </p:stCondLst>
                                        </p:cTn>
                                        <p:tgtEl>
                                          <p:spTgt spid="82"/>
                                        </p:tgtEl>
                                        <p:attrNameLst>
                                          <p:attrName>style.visibility</p:attrName>
                                        </p:attrNameLst>
                                      </p:cBhvr>
                                      <p:to>
                                        <p:strVal val="visible"/>
                                      </p:to>
                                    </p:set>
                                    <p:anim calcmode="lin" valueType="num">
                                      <p:cBhvr>
                                        <p:cTn id="61" dur="2750" fill="hold"/>
                                        <p:tgtEl>
                                          <p:spTgt spid="82"/>
                                        </p:tgtEl>
                                        <p:attrNameLst>
                                          <p:attrName>ppt_w</p:attrName>
                                        </p:attrNameLst>
                                      </p:cBhvr>
                                      <p:tavLst>
                                        <p:tav tm="0">
                                          <p:val>
                                            <p:strVal val="#ppt_w+.3"/>
                                          </p:val>
                                        </p:tav>
                                        <p:tav tm="100000">
                                          <p:val>
                                            <p:strVal val="#ppt_w"/>
                                          </p:val>
                                        </p:tav>
                                      </p:tavLst>
                                    </p:anim>
                                    <p:anim calcmode="lin" valueType="num">
                                      <p:cBhvr>
                                        <p:cTn id="62" dur="2750" fill="hold"/>
                                        <p:tgtEl>
                                          <p:spTgt spid="82"/>
                                        </p:tgtEl>
                                        <p:attrNameLst>
                                          <p:attrName>ppt_h</p:attrName>
                                        </p:attrNameLst>
                                      </p:cBhvr>
                                      <p:tavLst>
                                        <p:tav tm="0">
                                          <p:val>
                                            <p:strVal val="#ppt_h"/>
                                          </p:val>
                                        </p:tav>
                                        <p:tav tm="100000">
                                          <p:val>
                                            <p:strVal val="#ppt_h"/>
                                          </p:val>
                                        </p:tav>
                                      </p:tavLst>
                                    </p:anim>
                                    <p:animEffect transition="in" filter="fade">
                                      <p:cBhvr>
                                        <p:cTn id="63" dur="275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64" repeatCount="indefinite" fill="hold" display="0">
                  <p:stCondLst>
                    <p:cond delay="indefinite"/>
                  </p:stCondLst>
                  <p:endCondLst>
                    <p:cond evt="onStopAudio" delay="0">
                      <p:tgtEl>
                        <p:sldTgt/>
                      </p:tgtEl>
                    </p:cond>
                  </p:endCondLst>
                </p:cTn>
                <p:tgtEl>
                  <p:spTgt spid="77"/>
                </p:tgtEl>
              </p:cMediaNode>
            </p:audio>
          </p:childTnLst>
        </p:cTn>
      </p:par>
    </p:tnLst>
    <p:bldLst>
      <p:bldP spid="78" grpId="0"/>
      <p:bldP spid="78" grpId="1"/>
      <p:bldP spid="78" grpId="2"/>
      <p:bldP spid="80" grpId="0"/>
      <p:bldP spid="80" grpId="1"/>
      <p:bldP spid="80" grpId="2"/>
      <p:bldP spid="8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战场素材\3.jp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10000"/>
                    </a14:imgEffect>
                  </a14:imgLayer>
                </a14:imgProps>
              </a:ext>
              <a:ext uri="{28A0092B-C50C-407E-A947-70E740481C1C}">
                <a14:useLocalDpi xmlns:a14="http://schemas.microsoft.com/office/drawing/2010/main" val="0"/>
              </a:ext>
            </a:extLst>
          </a:blip>
          <a:srcRect/>
          <a:stretch>
            <a:fillRect/>
          </a:stretch>
        </p:blipFill>
        <p:spPr bwMode="auto">
          <a:xfrm>
            <a:off x="-11158" y="0"/>
            <a:ext cx="9155158" cy="5143500"/>
          </a:xfrm>
          <a:prstGeom prst="rect">
            <a:avLst/>
          </a:prstGeom>
          <a:noFill/>
          <a:extLst>
            <a:ext uri="{909E8E84-426E-40DD-AFC4-6F175D3DCCD1}">
              <a14:hiddenFill xmlns:a14="http://schemas.microsoft.com/office/drawing/2010/main">
                <a:solidFill>
                  <a:srgbClr val="FFFFFF"/>
                </a:solidFill>
              </a14:hiddenFill>
            </a:ext>
          </a:extLst>
        </p:spPr>
      </p:pic>
      <p:grpSp>
        <p:nvGrpSpPr>
          <p:cNvPr id="8" name="组合 7"/>
          <p:cNvGrpSpPr/>
          <p:nvPr/>
        </p:nvGrpSpPr>
        <p:grpSpPr>
          <a:xfrm>
            <a:off x="2825657" y="319790"/>
            <a:ext cx="5562767" cy="3887766"/>
            <a:chOff x="2402539" y="187057"/>
            <a:chExt cx="9044701" cy="6321257"/>
          </a:xfrm>
        </p:grpSpPr>
        <p:pic>
          <p:nvPicPr>
            <p:cNvPr id="9" name="Picture 2"/>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2402539" y="1203110"/>
              <a:ext cx="8602011" cy="43774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3"/>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flipH="1">
              <a:off x="9970666" y="187057"/>
              <a:ext cx="1476574" cy="6321257"/>
            </a:xfrm>
            <a:prstGeom prst="rect">
              <a:avLst/>
            </a:prstGeom>
            <a:noFill/>
            <a:extLst>
              <a:ext uri="{909E8E84-426E-40DD-AFC4-6F175D3DCCD1}">
                <a14:hiddenFill xmlns:a14="http://schemas.microsoft.com/office/drawing/2010/main">
                  <a:solidFill>
                    <a:srgbClr val="FFFFFF"/>
                  </a:solidFill>
                </a14:hiddenFill>
              </a:ext>
            </a:extLst>
          </p:spPr>
        </p:pic>
      </p:grpSp>
      <p:pic>
        <p:nvPicPr>
          <p:cNvPr id="11" name="Picture 3"/>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2599179" y="267494"/>
            <a:ext cx="991555" cy="3940061"/>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3" descr="D:\小凡素材\3-29\1\16.png"/>
          <p:cNvPicPr>
            <a:picLocks noChangeAspect="1" noChangeArrowheads="1"/>
          </p:cNvPicPr>
          <p:nvPr/>
        </p:nvPicPr>
        <p:blipFill rotWithShape="1">
          <a:blip r:embed="rId8">
            <a:extLst>
              <a:ext uri="{BEBA8EAE-BF5A-486C-A8C5-ECC9F3942E4B}">
                <a14:imgProps xmlns:a14="http://schemas.microsoft.com/office/drawing/2010/main">
                  <a14:imgLayer r:embed="rId9">
                    <a14:imgEffect>
                      <a14:brightnessContrast bright="25000" contrast="30000"/>
                    </a14:imgEffect>
                  </a14:imgLayer>
                </a14:imgProps>
              </a:ext>
              <a:ext uri="{28A0092B-C50C-407E-A947-70E740481C1C}">
                <a14:useLocalDpi xmlns:a14="http://schemas.microsoft.com/office/drawing/2010/main" val="0"/>
              </a:ext>
            </a:extLst>
          </a:blip>
          <a:srcRect l="-49840" r="49840"/>
          <a:stretch/>
        </p:blipFill>
        <p:spPr bwMode="auto">
          <a:xfrm>
            <a:off x="-3494079" y="1183220"/>
            <a:ext cx="6988158" cy="3981794"/>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4" descr="C:\Users\Administrator\Desktop\战场素材\Nipic_9360917_20151105103739151107副本.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flipH="1">
            <a:off x="6639680" y="2931790"/>
            <a:ext cx="2488147" cy="2211710"/>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p:cNvSpPr txBox="1"/>
          <p:nvPr/>
        </p:nvSpPr>
        <p:spPr>
          <a:xfrm>
            <a:off x="3720603" y="1563638"/>
            <a:ext cx="3731717" cy="1372683"/>
          </a:xfrm>
          <a:prstGeom prst="rect">
            <a:avLst/>
          </a:prstGeom>
          <a:noFill/>
        </p:spPr>
        <p:txBody>
          <a:bodyPr wrap="square" rtlCol="0">
            <a:spAutoFit/>
          </a:bodyPr>
          <a:lstStyle/>
          <a:p>
            <a:pPr algn="just">
              <a:lnSpc>
                <a:spcPct val="130000"/>
              </a:lnSpc>
            </a:pPr>
            <a:r>
              <a:rPr lang="zh-CN" altLang="en-US" sz="1600" b="1" dirty="0" smtClean="0">
                <a:solidFill>
                  <a:schemeClr val="accent1"/>
                </a:solidFill>
                <a:latin typeface="微软雅黑" panose="020B0503020204020204" pitchFamily="34" charset="-122"/>
                <a:ea typeface="微软雅黑" panose="020B0503020204020204" pitchFamily="34" charset="-122"/>
              </a:rPr>
              <a:t>新年新计划，展望</a:t>
            </a:r>
            <a:r>
              <a:rPr lang="en-US" altLang="zh-CN" sz="1600" b="1" dirty="0" smtClean="0">
                <a:solidFill>
                  <a:schemeClr val="accent1"/>
                </a:solidFill>
                <a:latin typeface="微软雅黑" panose="020B0503020204020204" pitchFamily="34" charset="-122"/>
                <a:ea typeface="微软雅黑" panose="020B0503020204020204" pitchFamily="34" charset="-122"/>
              </a:rPr>
              <a:t>2016</a:t>
            </a:r>
            <a:r>
              <a:rPr lang="zh-CN" altLang="en-US" sz="1600" b="1" dirty="0" smtClean="0">
                <a:solidFill>
                  <a:schemeClr val="accent1"/>
                </a:solidFill>
                <a:latin typeface="微软雅黑" panose="020B0503020204020204" pitchFamily="34" charset="-122"/>
                <a:ea typeface="微软雅黑" panose="020B0503020204020204" pitchFamily="34" charset="-122"/>
              </a:rPr>
              <a:t>，</a:t>
            </a:r>
            <a:r>
              <a:rPr lang="zh-CN" altLang="en-US" sz="1600" dirty="0" smtClean="0">
                <a:latin typeface="微软雅黑" panose="020B0503020204020204" pitchFamily="34" charset="-122"/>
                <a:ea typeface="微软雅黑" panose="020B0503020204020204" pitchFamily="34" charset="-122"/>
              </a:rPr>
              <a:t>去年在</a:t>
            </a:r>
            <a:r>
              <a:rPr lang="zh-CN" altLang="en-US" sz="1600" dirty="0">
                <a:latin typeface="微软雅黑" panose="020B0503020204020204" pitchFamily="34" charset="-122"/>
                <a:ea typeface="微软雅黑" panose="020B0503020204020204" pitchFamily="34" charset="-122"/>
              </a:rPr>
              <a:t>取得成绩的同时，我们也找到了工作中的不足和问题</a:t>
            </a:r>
            <a:r>
              <a:rPr lang="zh-CN" altLang="en-US" sz="1600" dirty="0" smtClean="0">
                <a:latin typeface="微软雅黑" panose="020B0503020204020204" pitchFamily="34" charset="-122"/>
                <a:ea typeface="微软雅黑" panose="020B0503020204020204" pitchFamily="34" charset="-122"/>
              </a:rPr>
              <a:t>，展望</a:t>
            </a:r>
            <a:r>
              <a:rPr lang="zh-CN" altLang="en-US" sz="1600" dirty="0">
                <a:latin typeface="微软雅黑" panose="020B0503020204020204" pitchFamily="34" charset="-122"/>
                <a:ea typeface="微软雅黑" panose="020B0503020204020204" pitchFamily="34" charset="-122"/>
              </a:rPr>
              <a:t>新的一年，我们将继续努力，力争各项工作更上一个新台阶。</a:t>
            </a:r>
          </a:p>
        </p:txBody>
      </p:sp>
    </p:spTree>
    <p:extLst>
      <p:ext uri="{BB962C8B-B14F-4D97-AF65-F5344CB8AC3E}">
        <p14:creationId xmlns:p14="http://schemas.microsoft.com/office/powerpoint/2010/main" val="1794837241"/>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42" presetClass="entr" presetSubtype="0"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par>
                          <p:cTn id="15" fill="hold">
                            <p:stCondLst>
                              <p:cond delay="2000"/>
                            </p:stCondLst>
                            <p:childTnLst>
                              <p:par>
                                <p:cTn id="16" presetID="42" presetClass="entr" presetSubtype="0" fill="hold"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anim calcmode="lin" valueType="num">
                                      <p:cBhvr>
                                        <p:cTn id="19" dur="500" fill="hold"/>
                                        <p:tgtEl>
                                          <p:spTgt spid="11"/>
                                        </p:tgtEl>
                                        <p:attrNameLst>
                                          <p:attrName>ppt_x</p:attrName>
                                        </p:attrNameLst>
                                      </p:cBhvr>
                                      <p:tavLst>
                                        <p:tav tm="0">
                                          <p:val>
                                            <p:strVal val="#ppt_x"/>
                                          </p:val>
                                        </p:tav>
                                        <p:tav tm="100000">
                                          <p:val>
                                            <p:strVal val="#ppt_x"/>
                                          </p:val>
                                        </p:tav>
                                      </p:tavLst>
                                    </p:anim>
                                    <p:anim calcmode="lin" valueType="num">
                                      <p:cBhvr>
                                        <p:cTn id="20" dur="500" fill="hold"/>
                                        <p:tgtEl>
                                          <p:spTgt spid="11"/>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12" presetClass="entr" presetSubtype="8"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2750"/>
                                        <p:tgtEl>
                                          <p:spTgt spid="8"/>
                                        </p:tgtEl>
                                        <p:attrNameLst>
                                          <p:attrName>ppt_x</p:attrName>
                                        </p:attrNameLst>
                                      </p:cBhvr>
                                      <p:tavLst>
                                        <p:tav tm="0">
                                          <p:val>
                                            <p:strVal val="#ppt_x-#ppt_w*1.125000"/>
                                          </p:val>
                                        </p:tav>
                                        <p:tav tm="100000">
                                          <p:val>
                                            <p:strVal val="#ppt_x"/>
                                          </p:val>
                                        </p:tav>
                                      </p:tavLst>
                                    </p:anim>
                                    <p:animEffect transition="in" filter="wipe(right)">
                                      <p:cBhvr>
                                        <p:cTn id="25" dur="2750"/>
                                        <p:tgtEl>
                                          <p:spTgt spid="8"/>
                                        </p:tgtEl>
                                      </p:cBhvr>
                                    </p:animEffect>
                                  </p:childTnLst>
                                </p:cTn>
                              </p:par>
                            </p:childTnLst>
                          </p:cTn>
                        </p:par>
                        <p:par>
                          <p:cTn id="26" fill="hold">
                            <p:stCondLst>
                              <p:cond delay="5250"/>
                            </p:stCondLst>
                            <p:childTnLst>
                              <p:par>
                                <p:cTn id="27" presetID="22" presetClass="entr" presetSubtype="8" fill="hold" grpId="0" nodeType="afterEffect">
                                  <p:stCondLst>
                                    <p:cond delay="0"/>
                                  </p:stCondLst>
                                  <p:iterate type="lt">
                                    <p:tmPct val="30000"/>
                                  </p:iterate>
                                  <p:childTnLst>
                                    <p:set>
                                      <p:cBhvr>
                                        <p:cTn id="28" dur="1" fill="hold">
                                          <p:stCondLst>
                                            <p:cond delay="0"/>
                                          </p:stCondLst>
                                        </p:cTn>
                                        <p:tgtEl>
                                          <p:spTgt spid="17"/>
                                        </p:tgtEl>
                                        <p:attrNameLst>
                                          <p:attrName>style.visibility</p:attrName>
                                        </p:attrNameLst>
                                      </p:cBhvr>
                                      <p:to>
                                        <p:strVal val="visible"/>
                                      </p:to>
                                    </p:set>
                                    <p:animEffect transition="in" filter="wipe(left)">
                                      <p:cBhvr>
                                        <p:cTn id="29" dur="100"/>
                                        <p:tgtEl>
                                          <p:spTgt spid="17"/>
                                        </p:tgtEl>
                                      </p:cBhvr>
                                    </p:animEffect>
                                  </p:childTnLst>
                                </p:cTn>
                              </p:par>
                              <p:par>
                                <p:cTn id="30" presetID="36" presetClass="emph" presetSubtype="0" fill="hold" grpId="1" nodeType="withEffect">
                                  <p:stCondLst>
                                    <p:cond delay="0"/>
                                  </p:stCondLst>
                                  <p:iterate type="lt">
                                    <p:tmPct val="30000"/>
                                  </p:iterate>
                                  <p:childTnLst>
                                    <p:animScale>
                                      <p:cBhvr>
                                        <p:cTn id="31" dur="50" autoRev="1" fill="hold">
                                          <p:stCondLst>
                                            <p:cond delay="0"/>
                                          </p:stCondLst>
                                        </p:cTn>
                                        <p:tgtEl>
                                          <p:spTgt spid="17"/>
                                        </p:tgtEl>
                                      </p:cBhvr>
                                      <p:to x="80000" y="100000"/>
                                    </p:animScale>
                                    <p:anim by="(#ppt_w*0.10)" calcmode="lin" valueType="num">
                                      <p:cBhvr>
                                        <p:cTn id="32" dur="50" autoRev="1" fill="hold">
                                          <p:stCondLst>
                                            <p:cond delay="0"/>
                                          </p:stCondLst>
                                        </p:cTn>
                                        <p:tgtEl>
                                          <p:spTgt spid="17"/>
                                        </p:tgtEl>
                                        <p:attrNameLst>
                                          <p:attrName>ppt_x</p:attrName>
                                        </p:attrNameLst>
                                      </p:cBhvr>
                                    </p:anim>
                                    <p:anim by="(-#ppt_w*0.10)" calcmode="lin" valueType="num">
                                      <p:cBhvr>
                                        <p:cTn id="33" dur="50" autoRev="1" fill="hold">
                                          <p:stCondLst>
                                            <p:cond delay="0"/>
                                          </p:stCondLst>
                                        </p:cTn>
                                        <p:tgtEl>
                                          <p:spTgt spid="17"/>
                                        </p:tgtEl>
                                        <p:attrNameLst>
                                          <p:attrName>ppt_y</p:attrName>
                                        </p:attrNameLst>
                                      </p:cBhvr>
                                    </p:anim>
                                    <p:animRot by="-480000">
                                      <p:cBhvr>
                                        <p:cTn id="34" dur="50" autoRev="1" fill="hold">
                                          <p:stCondLst>
                                            <p:cond delay="0"/>
                                          </p:stCondLst>
                                        </p:cTn>
                                        <p:tgtEl>
                                          <p:spTgt spid="1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7"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剪去单角的矩形 26"/>
          <p:cNvSpPr/>
          <p:nvPr/>
        </p:nvSpPr>
        <p:spPr>
          <a:xfrm>
            <a:off x="-108520" y="1432906"/>
            <a:ext cx="9432031" cy="2588861"/>
          </a:xfrm>
          <a:prstGeom prst="snip1Rect">
            <a:avLst>
              <a:gd name="adj" fmla="val 0"/>
            </a:avLst>
          </a:prstGeom>
          <a:gradFill flip="none" rotWithShape="1">
            <a:gsLst>
              <a:gs pos="0">
                <a:srgbClr val="FF9900"/>
              </a:gs>
              <a:gs pos="37926">
                <a:srgbClr val="FFF5E6">
                  <a:alpha val="58000"/>
                </a:srgbClr>
              </a:gs>
              <a:gs pos="100000">
                <a:srgbClr val="FFBF00"/>
              </a:gs>
            </a:gsLst>
            <a:lin ang="8100000" scaled="1"/>
            <a:tileRect/>
          </a:gradFill>
          <a:ln w="25400">
            <a:gradFill flip="none" rotWithShape="1">
              <a:gsLst>
                <a:gs pos="80000">
                  <a:srgbClr val="FFFF00"/>
                </a:gs>
                <a:gs pos="2000">
                  <a:srgbClr val="FFFF00">
                    <a:lumMod val="31000"/>
                    <a:lumOff val="69000"/>
                  </a:srgbClr>
                </a:gs>
                <a:gs pos="33000">
                  <a:srgbClr val="FF7A00"/>
                </a:gs>
                <a:gs pos="54000">
                  <a:srgbClr val="FF0300"/>
                </a:gs>
                <a:gs pos="100000">
                  <a:srgbClr val="4D0808"/>
                </a:gs>
              </a:gsLst>
              <a:lin ang="17400000" scaled="0"/>
              <a:tileRect/>
            </a:gra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4939642" y="339502"/>
            <a:ext cx="4384886" cy="923221"/>
          </a:xfrm>
          <a:prstGeom prst="rect">
            <a:avLst/>
          </a:prstGeom>
          <a:noFill/>
        </p:spPr>
        <p:txBody>
          <a:bodyPr wrap="square" lIns="91332" tIns="45666" rIns="91332" bIns="45666" rtlCol="0">
            <a:spAutoFit/>
          </a:bodyPr>
          <a:lstStyle>
            <a:defPPr>
              <a:defRPr lang="en-US"/>
            </a:defPPr>
            <a:lvl1pPr algn="ctr" defTabSz="913313" fontAlgn="auto">
              <a:spcBef>
                <a:spcPts val="0"/>
              </a:spcBef>
              <a:spcAft>
                <a:spcPts val="0"/>
              </a:spcAft>
              <a:defRPr sz="5400" b="1">
                <a:gradFill flip="none" rotWithShape="1">
                  <a:gsLst>
                    <a:gs pos="0">
                      <a:srgbClr val="FFC000"/>
                    </a:gs>
                    <a:gs pos="48000">
                      <a:srgbClr val="FFFF00">
                        <a:lumMod val="51000"/>
                        <a:lumOff val="49000"/>
                      </a:srgbClr>
                    </a:gs>
                    <a:gs pos="100000">
                      <a:srgbClr val="FFFF00"/>
                    </a:gs>
                  </a:gsLst>
                  <a:lin ang="13500000" scaled="1"/>
                  <a:tileRect/>
                </a:gradFill>
                <a:effectLst/>
                <a:latin typeface="微软雅黑" panose="020B0503020204020204" pitchFamily="34" charset="-122"/>
                <a:ea typeface="微软雅黑" panose="020B0503020204020204" pitchFamily="34" charset="-122"/>
              </a:defRPr>
            </a:lvl1pPr>
          </a:lstStyle>
          <a:p>
            <a:r>
              <a:rPr lang="zh-CN" altLang="en-US" dirty="0" smtClean="0">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ffectLst>
                  <a:reflection blurRad="6350" stA="50000" endA="300" endPos="50000" dist="60007" dir="5400000" sy="-100000" algn="bl" rotWithShape="0"/>
                </a:effectLst>
              </a:rPr>
              <a:t>领导寄语</a:t>
            </a:r>
            <a:endParaRPr lang="zh-CN" altLang="en-US" dirty="0">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ffectLst>
                <a:reflection blurRad="6350" stA="50000" endA="300" endPos="50000" dist="60007" dir="5400000" sy="-100000" algn="bl" rotWithShape="0"/>
              </a:effectLst>
            </a:endParaRPr>
          </a:p>
        </p:txBody>
      </p:sp>
      <p:pic>
        <p:nvPicPr>
          <p:cNvPr id="1026"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149074" y="1059582"/>
            <a:ext cx="1288974" cy="16677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 name="Picture 52" descr="4400"/>
          <p:cNvPicPr>
            <a:picLocks noChangeAspect="1" noChangeArrowheads="1"/>
          </p:cNvPicPr>
          <p:nvPr/>
        </p:nvPicPr>
        <p:blipFill>
          <a:blip r:embed="rId4" cstate="screen">
            <a:lum contrast="20000"/>
            <a:extLst>
              <a:ext uri="{28A0092B-C50C-407E-A947-70E740481C1C}">
                <a14:useLocalDpi xmlns:a14="http://schemas.microsoft.com/office/drawing/2010/main"/>
              </a:ext>
            </a:extLst>
          </a:blip>
          <a:srcRect/>
          <a:stretch>
            <a:fillRect/>
          </a:stretch>
        </p:blipFill>
        <p:spPr bwMode="auto">
          <a:xfrm>
            <a:off x="0" y="3145917"/>
            <a:ext cx="6248357" cy="2044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extBox 25"/>
          <p:cNvSpPr txBox="1"/>
          <p:nvPr/>
        </p:nvSpPr>
        <p:spPr>
          <a:xfrm>
            <a:off x="3305186" y="1563638"/>
            <a:ext cx="5299262" cy="2285132"/>
          </a:xfrm>
          <a:prstGeom prst="rect">
            <a:avLst/>
          </a:prstGeom>
          <a:noFill/>
        </p:spPr>
        <p:txBody>
          <a:bodyPr wrap="square" lIns="91332" tIns="45666" rIns="91332" bIns="45666" rtlCol="0">
            <a:spAutoFit/>
          </a:bodyPr>
          <a:lstStyle>
            <a:defPPr>
              <a:defRPr lang="en-US"/>
            </a:defPPr>
            <a:lvl1pPr algn="ctr" defTabSz="913313" fontAlgn="auto">
              <a:spcBef>
                <a:spcPts val="0"/>
              </a:spcBef>
              <a:spcAft>
                <a:spcPts val="0"/>
              </a:spcAft>
              <a:defRPr sz="5400" b="1">
                <a:gradFill flip="none" rotWithShape="1">
                  <a:gsLst>
                    <a:gs pos="0">
                      <a:srgbClr val="FFC000"/>
                    </a:gs>
                    <a:gs pos="48000">
                      <a:srgbClr val="FFFF00">
                        <a:lumMod val="51000"/>
                        <a:lumOff val="49000"/>
                      </a:srgbClr>
                    </a:gs>
                    <a:gs pos="100000">
                      <a:srgbClr val="FFFF00"/>
                    </a:gs>
                  </a:gsLst>
                  <a:lin ang="13500000" scaled="1"/>
                  <a:tileRect/>
                </a:gradFill>
                <a:effectLst/>
                <a:latin typeface="微软雅黑" panose="020B0503020204020204" pitchFamily="34" charset="-122"/>
                <a:ea typeface="微软雅黑" panose="020B0503020204020204" pitchFamily="34" charset="-122"/>
              </a:defRPr>
            </a:lvl1pPr>
          </a:lstStyle>
          <a:p>
            <a:pPr algn="just">
              <a:lnSpc>
                <a:spcPct val="150000"/>
              </a:lnSpc>
            </a:pPr>
            <a:r>
              <a:rPr lang="en-US" altLang="zh-CN" sz="1300" dirty="0" smtClean="0">
                <a:solidFill>
                  <a:schemeClr val="accent1">
                    <a:lumMod val="75000"/>
                  </a:schemeClr>
                </a:solidFill>
              </a:rPr>
              <a:t>      2015</a:t>
            </a:r>
            <a:r>
              <a:rPr lang="zh-CN" altLang="en-US" sz="1300" dirty="0" smtClean="0">
                <a:solidFill>
                  <a:schemeClr val="accent1">
                    <a:lumMod val="75000"/>
                  </a:schemeClr>
                </a:solidFill>
              </a:rPr>
              <a:t>年</a:t>
            </a:r>
            <a:r>
              <a:rPr lang="en-US" altLang="zh-CN" sz="1300" dirty="0">
                <a:solidFill>
                  <a:schemeClr val="accent1">
                    <a:lumMod val="75000"/>
                  </a:schemeClr>
                </a:solidFill>
              </a:rPr>
              <a:t>,</a:t>
            </a:r>
            <a:r>
              <a:rPr lang="zh-CN" altLang="en-US" sz="1300" dirty="0">
                <a:solidFill>
                  <a:schemeClr val="accent1">
                    <a:lumMod val="75000"/>
                  </a:schemeClr>
                </a:solidFill>
              </a:rPr>
              <a:t>我们同心协力克服了种种的压力和困难，进一步扩大了公司规模，壮大了员工队伍</a:t>
            </a:r>
            <a:r>
              <a:rPr lang="zh-CN" altLang="en-US" sz="1300" dirty="0" smtClean="0">
                <a:solidFill>
                  <a:schemeClr val="accent1">
                    <a:lumMod val="75000"/>
                  </a:schemeClr>
                </a:solidFill>
              </a:rPr>
              <a:t>，使</a:t>
            </a:r>
            <a:r>
              <a:rPr lang="zh-CN" altLang="en-US" sz="1300" dirty="0">
                <a:solidFill>
                  <a:schemeClr val="accent1">
                    <a:lumMod val="75000"/>
                  </a:schemeClr>
                </a:solidFill>
              </a:rPr>
              <a:t>公司有了卓有成效的发展，同时团队的素质、专业的精神、管理的层次都得到了较大的提升，为公司日后发展和腾飞打下了坚实的</a:t>
            </a:r>
            <a:r>
              <a:rPr lang="zh-CN" altLang="en-US" sz="1300" dirty="0" smtClean="0">
                <a:solidFill>
                  <a:schemeClr val="accent1">
                    <a:lumMod val="75000"/>
                  </a:schemeClr>
                </a:solidFill>
              </a:rPr>
              <a:t>基础。</a:t>
            </a:r>
            <a:endParaRPr lang="en-US" altLang="zh-CN" sz="1300" dirty="0" smtClean="0">
              <a:solidFill>
                <a:schemeClr val="accent1">
                  <a:lumMod val="75000"/>
                </a:schemeClr>
              </a:solidFill>
            </a:endParaRPr>
          </a:p>
          <a:p>
            <a:pPr algn="just">
              <a:lnSpc>
                <a:spcPct val="150000"/>
              </a:lnSpc>
            </a:pPr>
            <a:endParaRPr lang="en-US" altLang="zh-CN" sz="400" dirty="0" smtClean="0">
              <a:solidFill>
                <a:schemeClr val="accent1">
                  <a:lumMod val="75000"/>
                </a:schemeClr>
              </a:solidFill>
            </a:endParaRPr>
          </a:p>
          <a:p>
            <a:pPr algn="just">
              <a:lnSpc>
                <a:spcPct val="150000"/>
              </a:lnSpc>
            </a:pPr>
            <a:r>
              <a:rPr lang="zh-CN" altLang="en-US" sz="1300" dirty="0" smtClean="0">
                <a:solidFill>
                  <a:schemeClr val="accent1">
                    <a:lumMod val="75000"/>
                  </a:schemeClr>
                </a:solidFill>
              </a:rPr>
              <a:t>       </a:t>
            </a:r>
            <a:r>
              <a:rPr lang="en-US" altLang="zh-CN" sz="1300" dirty="0" smtClean="0">
                <a:solidFill>
                  <a:schemeClr val="accent1">
                    <a:lumMod val="75000"/>
                  </a:schemeClr>
                </a:solidFill>
              </a:rPr>
              <a:t>2016</a:t>
            </a:r>
            <a:r>
              <a:rPr lang="zh-CN" altLang="en-US" sz="1300" dirty="0" smtClean="0">
                <a:solidFill>
                  <a:schemeClr val="accent1">
                    <a:lumMod val="75000"/>
                  </a:schemeClr>
                </a:solidFill>
              </a:rPr>
              <a:t>，</a:t>
            </a:r>
            <a:r>
              <a:rPr lang="zh-CN" altLang="en-US" sz="1300" dirty="0">
                <a:solidFill>
                  <a:schemeClr val="accent1">
                    <a:lumMod val="75000"/>
                  </a:schemeClr>
                </a:solidFill>
              </a:rPr>
              <a:t>我们的任务是艰巨的，在新的一年里</a:t>
            </a:r>
            <a:r>
              <a:rPr lang="zh-CN" altLang="en-US" sz="1300" dirty="0" smtClean="0">
                <a:solidFill>
                  <a:schemeClr val="accent1">
                    <a:lumMod val="75000"/>
                  </a:schemeClr>
                </a:solidFill>
              </a:rPr>
              <a:t>，继续</a:t>
            </a:r>
            <a:r>
              <a:rPr lang="zh-CN" altLang="en-US" sz="1300" dirty="0">
                <a:solidFill>
                  <a:schemeClr val="accent1">
                    <a:lumMod val="75000"/>
                  </a:schemeClr>
                </a:solidFill>
              </a:rPr>
              <a:t>保持良性平稳快速发展，同时进一步为员工提升发展空间，并努力为大家营造一</a:t>
            </a:r>
            <a:r>
              <a:rPr lang="zh-CN" altLang="en-US" sz="1300" dirty="0" smtClean="0">
                <a:solidFill>
                  <a:schemeClr val="accent1">
                    <a:lumMod val="75000"/>
                  </a:schemeClr>
                </a:solidFill>
              </a:rPr>
              <a:t>个舒心的工作环境，使</a:t>
            </a:r>
            <a:r>
              <a:rPr lang="zh-CN" altLang="en-US" sz="1300" dirty="0">
                <a:solidFill>
                  <a:schemeClr val="accent1">
                    <a:lumMod val="75000"/>
                  </a:schemeClr>
                </a:solidFill>
              </a:rPr>
              <a:t>员工在公司感受到家一般的温暖</a:t>
            </a:r>
            <a:r>
              <a:rPr lang="zh-CN" altLang="en-US" sz="1300" dirty="0" smtClean="0">
                <a:solidFill>
                  <a:schemeClr val="accent1">
                    <a:lumMod val="75000"/>
                  </a:schemeClr>
                </a:solidFill>
              </a:rPr>
              <a:t>。</a:t>
            </a:r>
            <a:endParaRPr lang="zh-CN" altLang="en-US" sz="1300" dirty="0">
              <a:solidFill>
                <a:schemeClr val="accent1">
                  <a:lumMod val="75000"/>
                </a:schemeClr>
              </a:solidFill>
            </a:endParaRPr>
          </a:p>
        </p:txBody>
      </p:sp>
      <p:sp>
        <p:nvSpPr>
          <p:cNvPr id="28" name="TextBox 27"/>
          <p:cNvSpPr txBox="1"/>
          <p:nvPr/>
        </p:nvSpPr>
        <p:spPr>
          <a:xfrm>
            <a:off x="971600" y="2789604"/>
            <a:ext cx="1761650" cy="400000"/>
          </a:xfrm>
          <a:prstGeom prst="rect">
            <a:avLst/>
          </a:prstGeom>
          <a:noFill/>
        </p:spPr>
        <p:txBody>
          <a:bodyPr wrap="square" lIns="91332" tIns="45666" rIns="91332" bIns="45666" rtlCol="0">
            <a:spAutoFit/>
          </a:bodyPr>
          <a:lstStyle>
            <a:defPPr>
              <a:defRPr lang="en-US"/>
            </a:defPPr>
            <a:lvl1pPr algn="ctr" defTabSz="913313" fontAlgn="auto">
              <a:spcBef>
                <a:spcPts val="0"/>
              </a:spcBef>
              <a:spcAft>
                <a:spcPts val="0"/>
              </a:spcAft>
              <a:defRPr sz="5400" b="1">
                <a:gradFill flip="none" rotWithShape="1">
                  <a:gsLst>
                    <a:gs pos="0">
                      <a:srgbClr val="FFC000"/>
                    </a:gs>
                    <a:gs pos="48000">
                      <a:srgbClr val="FFFF00">
                        <a:lumMod val="51000"/>
                        <a:lumOff val="49000"/>
                      </a:srgbClr>
                    </a:gs>
                    <a:gs pos="100000">
                      <a:srgbClr val="FFFF00"/>
                    </a:gs>
                  </a:gsLst>
                  <a:lin ang="13500000" scaled="1"/>
                  <a:tileRect/>
                </a:gradFill>
                <a:effectLst/>
                <a:latin typeface="微软雅黑" panose="020B0503020204020204" pitchFamily="34" charset="-122"/>
                <a:ea typeface="微软雅黑" panose="020B0503020204020204" pitchFamily="34" charset="-122"/>
              </a:defRPr>
            </a:lvl1pPr>
          </a:lstStyle>
          <a:p>
            <a:r>
              <a:rPr lang="zh-CN" altLang="en-US" sz="2000" dirty="0" smtClean="0">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ffectLst/>
              </a:rPr>
              <a:t>董事长</a:t>
            </a:r>
            <a:endParaRPr lang="zh-CN" altLang="en-US" sz="2000" dirty="0">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ffectLst/>
            </a:endParaRPr>
          </a:p>
        </p:txBody>
      </p:sp>
    </p:spTree>
    <p:extLst>
      <p:ext uri="{BB962C8B-B14F-4D97-AF65-F5344CB8AC3E}">
        <p14:creationId xmlns:p14="http://schemas.microsoft.com/office/powerpoint/2010/main" val="4097907155"/>
      </p:ext>
    </p:extLst>
  </p:cSld>
  <p:clrMapOvr>
    <a:masterClrMapping/>
  </p:clrMapOvr>
  <mc:AlternateContent xmlns:mc="http://schemas.openxmlformats.org/markup-compatibility/2006" xmlns:p14="http://schemas.microsoft.com/office/powerpoint/2010/main">
    <mc:Choice Requires="p14">
      <p:transition spd="slow" p14:dur="4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1500"/>
                                        <p:tgtEl>
                                          <p:spTgt spid="1026"/>
                                        </p:tgtEl>
                                      </p:cBhvr>
                                    </p:animEffect>
                                    <p:anim calcmode="lin" valueType="num">
                                      <p:cBhvr>
                                        <p:cTn id="8" dur="1500" fill="hold"/>
                                        <p:tgtEl>
                                          <p:spTgt spid="1026"/>
                                        </p:tgtEl>
                                        <p:attrNameLst>
                                          <p:attrName>ppt_w</p:attrName>
                                        </p:attrNameLst>
                                      </p:cBhvr>
                                      <p:tavLst>
                                        <p:tav tm="0" fmla="#ppt_w*sin(2.5*pi*$)">
                                          <p:val>
                                            <p:fltVal val="0"/>
                                          </p:val>
                                        </p:tav>
                                        <p:tav tm="100000">
                                          <p:val>
                                            <p:fltVal val="1"/>
                                          </p:val>
                                        </p:tav>
                                      </p:tavLst>
                                    </p:anim>
                                    <p:anim calcmode="lin" valueType="num">
                                      <p:cBhvr>
                                        <p:cTn id="9" dur="1500" fill="hold"/>
                                        <p:tgtEl>
                                          <p:spTgt spid="1026"/>
                                        </p:tgtEl>
                                        <p:attrNameLst>
                                          <p:attrName>ppt_h</p:attrName>
                                        </p:attrNameLst>
                                      </p:cBhvr>
                                      <p:tavLst>
                                        <p:tav tm="0">
                                          <p:val>
                                            <p:strVal val="#ppt_h"/>
                                          </p:val>
                                        </p:tav>
                                        <p:tav tm="100000">
                                          <p:val>
                                            <p:strVal val="#ppt_h"/>
                                          </p:val>
                                        </p:tav>
                                      </p:tavLst>
                                    </p:anim>
                                  </p:childTnLst>
                                </p:cTn>
                              </p:par>
                              <p:par>
                                <p:cTn id="10" presetID="52" presetClass="entr" presetSubtype="0" fill="hold" nodeType="withEffect">
                                  <p:stCondLst>
                                    <p:cond delay="0"/>
                                  </p:stCondLst>
                                  <p:childTnLst>
                                    <p:set>
                                      <p:cBhvr>
                                        <p:cTn id="11" dur="1" fill="hold">
                                          <p:stCondLst>
                                            <p:cond delay="0"/>
                                          </p:stCondLst>
                                        </p:cTn>
                                        <p:tgtEl>
                                          <p:spTgt spid="1026"/>
                                        </p:tgtEl>
                                        <p:attrNameLst>
                                          <p:attrName>style.visibility</p:attrName>
                                        </p:attrNameLst>
                                      </p:cBhvr>
                                      <p:to>
                                        <p:strVal val="visible"/>
                                      </p:to>
                                    </p:set>
                                    <p:animScale>
                                      <p:cBhvr>
                                        <p:cTn id="12" dur="1500" decel="50000" fill="hold">
                                          <p:stCondLst>
                                            <p:cond delay="0"/>
                                          </p:stCondLst>
                                        </p:cTn>
                                        <p:tgtEl>
                                          <p:spTgt spid="10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500" decel="50000" fill="hold">
                                          <p:stCondLst>
                                            <p:cond delay="0"/>
                                          </p:stCondLst>
                                        </p:cTn>
                                        <p:tgtEl>
                                          <p:spTgt spid="1026"/>
                                        </p:tgtEl>
                                        <p:attrNameLst>
                                          <p:attrName>ppt_x</p:attrName>
                                          <p:attrName>ppt_y</p:attrName>
                                        </p:attrNameLst>
                                      </p:cBhvr>
                                    </p:animMotion>
                                    <p:animEffect transition="in" filter="fade">
                                      <p:cBhvr>
                                        <p:cTn id="14" dur="1500"/>
                                        <p:tgtEl>
                                          <p:spTgt spid="1026"/>
                                        </p:tgtEl>
                                      </p:cBhvr>
                                    </p:animEffect>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fade">
                                      <p:cBhvr>
                                        <p:cTn id="18" dur="500"/>
                                        <p:tgtEl>
                                          <p:spTgt spid="27"/>
                                        </p:tgtEl>
                                      </p:cBhvr>
                                    </p:animEffect>
                                  </p:childTnLst>
                                </p:cTn>
                              </p:par>
                            </p:childTnLst>
                          </p:cTn>
                        </p:par>
                        <p:par>
                          <p:cTn id="19" fill="hold">
                            <p:stCondLst>
                              <p:cond delay="2000"/>
                            </p:stCondLst>
                            <p:childTnLst>
                              <p:par>
                                <p:cTn id="20" presetID="50" presetClass="entr" presetSubtype="0" decel="100000" fill="hold" grpId="0" nodeType="afterEffect">
                                  <p:stCondLst>
                                    <p:cond delay="0"/>
                                  </p:stCondLst>
                                  <p:childTnLst>
                                    <p:set>
                                      <p:cBhvr>
                                        <p:cTn id="21" dur="1" fill="hold">
                                          <p:stCondLst>
                                            <p:cond delay="0"/>
                                          </p:stCondLst>
                                        </p:cTn>
                                        <p:tgtEl>
                                          <p:spTgt spid="28"/>
                                        </p:tgtEl>
                                        <p:attrNameLst>
                                          <p:attrName>style.visibility</p:attrName>
                                        </p:attrNameLst>
                                      </p:cBhvr>
                                      <p:to>
                                        <p:strVal val="visible"/>
                                      </p:to>
                                    </p:set>
                                    <p:anim calcmode="lin" valueType="num">
                                      <p:cBhvr>
                                        <p:cTn id="22" dur="750" fill="hold"/>
                                        <p:tgtEl>
                                          <p:spTgt spid="28"/>
                                        </p:tgtEl>
                                        <p:attrNameLst>
                                          <p:attrName>ppt_w</p:attrName>
                                        </p:attrNameLst>
                                      </p:cBhvr>
                                      <p:tavLst>
                                        <p:tav tm="0">
                                          <p:val>
                                            <p:strVal val="#ppt_w+.3"/>
                                          </p:val>
                                        </p:tav>
                                        <p:tav tm="100000">
                                          <p:val>
                                            <p:strVal val="#ppt_w"/>
                                          </p:val>
                                        </p:tav>
                                      </p:tavLst>
                                    </p:anim>
                                    <p:anim calcmode="lin" valueType="num">
                                      <p:cBhvr>
                                        <p:cTn id="23" dur="750" fill="hold"/>
                                        <p:tgtEl>
                                          <p:spTgt spid="28"/>
                                        </p:tgtEl>
                                        <p:attrNameLst>
                                          <p:attrName>ppt_h</p:attrName>
                                        </p:attrNameLst>
                                      </p:cBhvr>
                                      <p:tavLst>
                                        <p:tav tm="0">
                                          <p:val>
                                            <p:strVal val="#ppt_h"/>
                                          </p:val>
                                        </p:tav>
                                        <p:tav tm="100000">
                                          <p:val>
                                            <p:strVal val="#ppt_h"/>
                                          </p:val>
                                        </p:tav>
                                      </p:tavLst>
                                    </p:anim>
                                    <p:animEffect transition="in" filter="fade">
                                      <p:cBhvr>
                                        <p:cTn id="24" dur="750"/>
                                        <p:tgtEl>
                                          <p:spTgt spid="28"/>
                                        </p:tgtEl>
                                      </p:cBhvr>
                                    </p:animEffect>
                                  </p:childTnLst>
                                </p:cTn>
                              </p:par>
                            </p:childTnLst>
                          </p:cTn>
                        </p:par>
                        <p:par>
                          <p:cTn id="25" fill="hold">
                            <p:stCondLst>
                              <p:cond delay="2750"/>
                            </p:stCondLst>
                            <p:childTnLst>
                              <p:par>
                                <p:cTn id="26" presetID="10" presetClass="entr" presetSubtype="0" fill="hold" nodeType="after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fade">
                                      <p:cBhvr>
                                        <p:cTn id="28" dur="1000"/>
                                        <p:tgtEl>
                                          <p:spTgt spid="25"/>
                                        </p:tgtEl>
                                      </p:cBhvr>
                                    </p:animEffect>
                                  </p:childTnLst>
                                </p:cTn>
                              </p:par>
                            </p:childTnLst>
                          </p:cTn>
                        </p:par>
                        <p:par>
                          <p:cTn id="29" fill="hold">
                            <p:stCondLst>
                              <p:cond delay="3750"/>
                            </p:stCondLst>
                            <p:childTnLst>
                              <p:par>
                                <p:cTn id="30" presetID="50" presetClass="entr" presetSubtype="0" decel="100000"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p:cTn id="32" dur="1500" fill="hold"/>
                                        <p:tgtEl>
                                          <p:spTgt spid="15"/>
                                        </p:tgtEl>
                                        <p:attrNameLst>
                                          <p:attrName>ppt_w</p:attrName>
                                        </p:attrNameLst>
                                      </p:cBhvr>
                                      <p:tavLst>
                                        <p:tav tm="0">
                                          <p:val>
                                            <p:strVal val="#ppt_w+.3"/>
                                          </p:val>
                                        </p:tav>
                                        <p:tav tm="100000">
                                          <p:val>
                                            <p:strVal val="#ppt_w"/>
                                          </p:val>
                                        </p:tav>
                                      </p:tavLst>
                                    </p:anim>
                                    <p:anim calcmode="lin" valueType="num">
                                      <p:cBhvr>
                                        <p:cTn id="33" dur="1500" fill="hold"/>
                                        <p:tgtEl>
                                          <p:spTgt spid="15"/>
                                        </p:tgtEl>
                                        <p:attrNameLst>
                                          <p:attrName>ppt_h</p:attrName>
                                        </p:attrNameLst>
                                      </p:cBhvr>
                                      <p:tavLst>
                                        <p:tav tm="0">
                                          <p:val>
                                            <p:strVal val="#ppt_h"/>
                                          </p:val>
                                        </p:tav>
                                        <p:tav tm="100000">
                                          <p:val>
                                            <p:strVal val="#ppt_h"/>
                                          </p:val>
                                        </p:tav>
                                      </p:tavLst>
                                    </p:anim>
                                    <p:animEffect transition="in" filter="fade">
                                      <p:cBhvr>
                                        <p:cTn id="34" dur="1500"/>
                                        <p:tgtEl>
                                          <p:spTgt spid="15"/>
                                        </p:tgtEl>
                                      </p:cBhvr>
                                    </p:animEffect>
                                  </p:childTnLst>
                                </p:cTn>
                              </p:par>
                            </p:childTnLst>
                          </p:cTn>
                        </p:par>
                        <p:par>
                          <p:cTn id="35" fill="hold">
                            <p:stCondLst>
                              <p:cond delay="525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26"/>
                                        </p:tgtEl>
                                        <p:attrNameLst>
                                          <p:attrName>style.visibility</p:attrName>
                                        </p:attrNameLst>
                                      </p:cBhvr>
                                      <p:to>
                                        <p:strVal val="visible"/>
                                      </p:to>
                                    </p:set>
                                    <p:animEffect transition="in" filter="wipe(left)">
                                      <p:cBhvr>
                                        <p:cTn id="38" dur="250"/>
                                        <p:tgtEl>
                                          <p:spTgt spid="26"/>
                                        </p:tgtEl>
                                      </p:cBhvr>
                                    </p:animEffect>
                                  </p:childTnLst>
                                </p:cTn>
                              </p:par>
                              <p:par>
                                <p:cTn id="39" presetID="36" presetClass="emph" presetSubtype="0" fill="hold" grpId="1" nodeType="withEffect">
                                  <p:stCondLst>
                                    <p:cond delay="0"/>
                                  </p:stCondLst>
                                  <p:iterate type="lt">
                                    <p:tmPct val="30000"/>
                                  </p:iterate>
                                  <p:childTnLst>
                                    <p:animScale>
                                      <p:cBhvr>
                                        <p:cTn id="40" dur="125" autoRev="1" fill="hold">
                                          <p:stCondLst>
                                            <p:cond delay="0"/>
                                          </p:stCondLst>
                                        </p:cTn>
                                        <p:tgtEl>
                                          <p:spTgt spid="26"/>
                                        </p:tgtEl>
                                      </p:cBhvr>
                                      <p:to x="80000" y="100000"/>
                                    </p:animScale>
                                    <p:anim by="(#ppt_w*0.10)" calcmode="lin" valueType="num">
                                      <p:cBhvr>
                                        <p:cTn id="41" dur="125" autoRev="1" fill="hold">
                                          <p:stCondLst>
                                            <p:cond delay="0"/>
                                          </p:stCondLst>
                                        </p:cTn>
                                        <p:tgtEl>
                                          <p:spTgt spid="26"/>
                                        </p:tgtEl>
                                        <p:attrNameLst>
                                          <p:attrName>ppt_x</p:attrName>
                                        </p:attrNameLst>
                                      </p:cBhvr>
                                    </p:anim>
                                    <p:anim by="(-#ppt_w*0.10)" calcmode="lin" valueType="num">
                                      <p:cBhvr>
                                        <p:cTn id="42" dur="125" autoRev="1" fill="hold">
                                          <p:stCondLst>
                                            <p:cond delay="0"/>
                                          </p:stCondLst>
                                        </p:cTn>
                                        <p:tgtEl>
                                          <p:spTgt spid="26"/>
                                        </p:tgtEl>
                                        <p:attrNameLst>
                                          <p:attrName>ppt_y</p:attrName>
                                        </p:attrNameLst>
                                      </p:cBhvr>
                                    </p:anim>
                                    <p:animRot by="-480000">
                                      <p:cBhvr>
                                        <p:cTn id="43" dur="125" autoRev="1" fill="hold">
                                          <p:stCondLst>
                                            <p:cond delay="0"/>
                                          </p:stCondLst>
                                        </p:cTn>
                                        <p:tgtEl>
                                          <p:spTgt spid="2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15" grpId="0"/>
      <p:bldP spid="26" grpId="0"/>
      <p:bldP spid="26" grpId="1"/>
      <p:bldP spid="2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descr="C:\Users\Administrator\Desktop\战场素材\未标题-2.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79064" y="256530"/>
            <a:ext cx="7953376" cy="4914900"/>
          </a:xfrm>
          <a:prstGeom prst="rect">
            <a:avLst/>
          </a:prstGeom>
          <a:noFill/>
          <a:extLst>
            <a:ext uri="{909E8E84-426E-40DD-AFC4-6F175D3DCCD1}">
              <a14:hiddenFill xmlns:a14="http://schemas.microsoft.com/office/drawing/2010/main">
                <a:solidFill>
                  <a:srgbClr val="FFFFFF"/>
                </a:solidFill>
              </a14:hiddenFill>
            </a:ext>
          </a:extLst>
        </p:spPr>
      </p:pic>
      <p:sp>
        <p:nvSpPr>
          <p:cNvPr id="13" name="标题 1"/>
          <p:cNvSpPr txBox="1">
            <a:spLocks/>
          </p:cNvSpPr>
          <p:nvPr/>
        </p:nvSpPr>
        <p:spPr>
          <a:xfrm>
            <a:off x="2514654" y="843558"/>
            <a:ext cx="3877948" cy="828553"/>
          </a:xfrm>
          <a:prstGeom prst="rect">
            <a:avLst/>
          </a:prstGeom>
        </p:spPr>
        <p:txBody>
          <a:bodyPr lIns="91332" tIns="45666" rIns="91332" bIns="45666">
            <a:noAutofit/>
          </a:bodyPr>
          <a:lst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Corbel" pitchFamily="34" charset="0"/>
              </a:defRPr>
            </a:lvl2pPr>
            <a:lvl3pPr algn="l" rtl="0" eaLnBrk="0" fontAlgn="base" hangingPunct="0">
              <a:spcBef>
                <a:spcPct val="0"/>
              </a:spcBef>
              <a:spcAft>
                <a:spcPct val="0"/>
              </a:spcAft>
              <a:defRPr sz="4000">
                <a:solidFill>
                  <a:schemeClr val="tx2"/>
                </a:solidFill>
                <a:latin typeface="Corbel" pitchFamily="34" charset="0"/>
              </a:defRPr>
            </a:lvl3pPr>
            <a:lvl4pPr algn="l" rtl="0" eaLnBrk="0" fontAlgn="base" hangingPunct="0">
              <a:spcBef>
                <a:spcPct val="0"/>
              </a:spcBef>
              <a:spcAft>
                <a:spcPct val="0"/>
              </a:spcAft>
              <a:defRPr sz="4000">
                <a:solidFill>
                  <a:schemeClr val="tx2"/>
                </a:solidFill>
                <a:latin typeface="Corbel" pitchFamily="34" charset="0"/>
              </a:defRPr>
            </a:lvl4pPr>
            <a:lvl5pPr algn="l" rtl="0" eaLnBrk="0" fontAlgn="base" hangingPunct="0">
              <a:spcBef>
                <a:spcPct val="0"/>
              </a:spcBef>
              <a:spcAft>
                <a:spcPct val="0"/>
              </a:spcAft>
              <a:defRPr sz="4000">
                <a:solidFill>
                  <a:schemeClr val="tx2"/>
                </a:solidFill>
                <a:latin typeface="Corbel" pitchFamily="34" charset="0"/>
              </a:defRPr>
            </a:lvl5pPr>
            <a:lvl6pPr marL="457200" algn="l" rtl="0" eaLnBrk="0" fontAlgn="base" hangingPunct="0">
              <a:spcBef>
                <a:spcPct val="0"/>
              </a:spcBef>
              <a:spcAft>
                <a:spcPct val="0"/>
              </a:spcAft>
              <a:defRPr sz="4000">
                <a:solidFill>
                  <a:schemeClr val="tx2"/>
                </a:solidFill>
                <a:latin typeface="Corbel" pitchFamily="34" charset="0"/>
              </a:defRPr>
            </a:lvl6pPr>
            <a:lvl7pPr marL="914400" algn="l" rtl="0" eaLnBrk="0" fontAlgn="base" hangingPunct="0">
              <a:spcBef>
                <a:spcPct val="0"/>
              </a:spcBef>
              <a:spcAft>
                <a:spcPct val="0"/>
              </a:spcAft>
              <a:defRPr sz="4000">
                <a:solidFill>
                  <a:schemeClr val="tx2"/>
                </a:solidFill>
                <a:latin typeface="Corbel" pitchFamily="34" charset="0"/>
              </a:defRPr>
            </a:lvl7pPr>
            <a:lvl8pPr marL="1371600" algn="l" rtl="0" eaLnBrk="0" fontAlgn="base" hangingPunct="0">
              <a:spcBef>
                <a:spcPct val="0"/>
              </a:spcBef>
              <a:spcAft>
                <a:spcPct val="0"/>
              </a:spcAft>
              <a:defRPr sz="4000">
                <a:solidFill>
                  <a:schemeClr val="tx2"/>
                </a:solidFill>
                <a:latin typeface="Corbel" pitchFamily="34" charset="0"/>
              </a:defRPr>
            </a:lvl8pPr>
            <a:lvl9pPr marL="1828800" algn="l" rtl="0" eaLnBrk="0" fontAlgn="base" hangingPunct="0">
              <a:spcBef>
                <a:spcPct val="0"/>
              </a:spcBef>
              <a:spcAft>
                <a:spcPct val="0"/>
              </a:spcAft>
              <a:defRPr sz="4000">
                <a:solidFill>
                  <a:schemeClr val="tx2"/>
                </a:solidFill>
                <a:latin typeface="Corbel" pitchFamily="34" charset="0"/>
              </a:defRPr>
            </a:lvl9pPr>
          </a:lstStyle>
          <a:p>
            <a:pPr algn="ctr"/>
            <a:r>
              <a:rPr kumimoji="1" lang="zh-CN" altLang="en-US" sz="4800" b="1" dirty="0" smtClean="0">
                <a:solidFill>
                  <a:srgbClr val="C00000"/>
                </a:solidFill>
                <a:latin typeface="微软雅黑" panose="020B0503020204020204" pitchFamily="34" charset="-122"/>
                <a:ea typeface="微软雅黑" panose="020B0503020204020204" pitchFamily="34" charset="-122"/>
                <a:cs typeface="Hei"/>
              </a:rPr>
              <a:t>目  录</a:t>
            </a:r>
            <a:endParaRPr kumimoji="1" lang="zh-CN" altLang="en-US" sz="4800" b="1" dirty="0">
              <a:solidFill>
                <a:srgbClr val="C00000"/>
              </a:solidFill>
              <a:latin typeface="微软雅黑" panose="020B0503020204020204" pitchFamily="34" charset="-122"/>
              <a:ea typeface="微软雅黑" panose="020B0503020204020204" pitchFamily="34" charset="-122"/>
              <a:cs typeface="Hei"/>
            </a:endParaRPr>
          </a:p>
        </p:txBody>
      </p:sp>
      <p:grpSp>
        <p:nvGrpSpPr>
          <p:cNvPr id="14" name="组合 13"/>
          <p:cNvGrpSpPr/>
          <p:nvPr/>
        </p:nvGrpSpPr>
        <p:grpSpPr>
          <a:xfrm>
            <a:off x="2659519" y="1795841"/>
            <a:ext cx="3756522" cy="656020"/>
            <a:chOff x="3141556" y="2179669"/>
            <a:chExt cx="4437391" cy="774468"/>
          </a:xfrm>
        </p:grpSpPr>
        <p:sp>
          <p:nvSpPr>
            <p:cNvPr id="15" name="TextBox 14"/>
            <p:cNvSpPr txBox="1"/>
            <p:nvPr/>
          </p:nvSpPr>
          <p:spPr>
            <a:xfrm>
              <a:off x="4135063" y="2254395"/>
              <a:ext cx="2450378" cy="617690"/>
            </a:xfrm>
            <a:prstGeom prst="rect">
              <a:avLst/>
            </a:prstGeom>
            <a:noFill/>
          </p:spPr>
          <p:txBody>
            <a:bodyPr wrap="square" rtlCol="0">
              <a:spAutoFit/>
            </a:bodyPr>
            <a:lstStyle/>
            <a:p>
              <a:pPr algn="ctr"/>
              <a:r>
                <a:rPr lang="zh-CN" altLang="en-US" sz="2800" b="1"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rPr>
                <a:t>才艺汇演</a:t>
              </a:r>
            </a:p>
          </p:txBody>
        </p:sp>
        <p:sp>
          <p:nvSpPr>
            <p:cNvPr id="16" name="Freeform 7"/>
            <p:cNvSpPr>
              <a:spLocks noEditPoints="1"/>
            </p:cNvSpPr>
            <p:nvPr/>
          </p:nvSpPr>
          <p:spPr bwMode="auto">
            <a:xfrm>
              <a:off x="3141556" y="2179669"/>
              <a:ext cx="4437391" cy="774468"/>
            </a:xfrm>
            <a:custGeom>
              <a:avLst/>
              <a:gdLst>
                <a:gd name="T0" fmla="*/ 10079 w 11041"/>
                <a:gd name="T1" fmla="*/ 1695 h 1751"/>
                <a:gd name="T2" fmla="*/ 769 w 11041"/>
                <a:gd name="T3" fmla="*/ 1713 h 1751"/>
                <a:gd name="T4" fmla="*/ 6 w 11041"/>
                <a:gd name="T5" fmla="*/ 973 h 1751"/>
                <a:gd name="T6" fmla="*/ 657 w 11041"/>
                <a:gd name="T7" fmla="*/ 166 h 1751"/>
                <a:gd name="T8" fmla="*/ 4373 w 11041"/>
                <a:gd name="T9" fmla="*/ 18 h 1751"/>
                <a:gd name="T10" fmla="*/ 10363 w 11041"/>
                <a:gd name="T11" fmla="*/ 69 h 1751"/>
                <a:gd name="T12" fmla="*/ 11026 w 11041"/>
                <a:gd name="T13" fmla="*/ 913 h 1751"/>
                <a:gd name="T14" fmla="*/ 10137 w 11041"/>
                <a:gd name="T15" fmla="*/ 1632 h 1751"/>
                <a:gd name="T16" fmla="*/ 3042 w 11041"/>
                <a:gd name="T17" fmla="*/ 1673 h 1751"/>
                <a:gd name="T18" fmla="*/ 404 w 11041"/>
                <a:gd name="T19" fmla="*/ 1388 h 1751"/>
                <a:gd name="T20" fmla="*/ 386 w 11041"/>
                <a:gd name="T21" fmla="*/ 537 h 1751"/>
                <a:gd name="T22" fmla="*/ 1582 w 11041"/>
                <a:gd name="T23" fmla="*/ 106 h 1751"/>
                <a:gd name="T24" fmla="*/ 10468 w 11041"/>
                <a:gd name="T25" fmla="*/ 248 h 1751"/>
                <a:gd name="T26" fmla="*/ 10959 w 11041"/>
                <a:gd name="T27" fmla="*/ 960 h 1751"/>
                <a:gd name="T28" fmla="*/ 10717 w 11041"/>
                <a:gd name="T29" fmla="*/ 782 h 1751"/>
                <a:gd name="T30" fmla="*/ 10643 w 11041"/>
                <a:gd name="T31" fmla="*/ 1019 h 1751"/>
                <a:gd name="T32" fmla="*/ 10759 w 11041"/>
                <a:gd name="T33" fmla="*/ 651 h 1751"/>
                <a:gd name="T34" fmla="*/ 10299 w 11041"/>
                <a:gd name="T35" fmla="*/ 1269 h 1751"/>
                <a:gd name="T36" fmla="*/ 10240 w 11041"/>
                <a:gd name="T37" fmla="*/ 668 h 1751"/>
                <a:gd name="T38" fmla="*/ 10038 w 11041"/>
                <a:gd name="T39" fmla="*/ 234 h 1751"/>
                <a:gd name="T40" fmla="*/ 10474 w 11041"/>
                <a:gd name="T41" fmla="*/ 843 h 1751"/>
                <a:gd name="T42" fmla="*/ 10286 w 11041"/>
                <a:gd name="T43" fmla="*/ 1318 h 1751"/>
                <a:gd name="T44" fmla="*/ 10312 w 11041"/>
                <a:gd name="T45" fmla="*/ 400 h 1751"/>
                <a:gd name="T46" fmla="*/ 10397 w 11041"/>
                <a:gd name="T47" fmla="*/ 600 h 1751"/>
                <a:gd name="T48" fmla="*/ 10053 w 11041"/>
                <a:gd name="T49" fmla="*/ 756 h 1751"/>
                <a:gd name="T50" fmla="*/ 10017 w 11041"/>
                <a:gd name="T51" fmla="*/ 958 h 1751"/>
                <a:gd name="T52" fmla="*/ 5568 w 11041"/>
                <a:gd name="T53" fmla="*/ 1588 h 1751"/>
                <a:gd name="T54" fmla="*/ 919 w 11041"/>
                <a:gd name="T55" fmla="*/ 1139 h 1751"/>
                <a:gd name="T56" fmla="*/ 1139 w 11041"/>
                <a:gd name="T57" fmla="*/ 749 h 1751"/>
                <a:gd name="T58" fmla="*/ 1094 w 11041"/>
                <a:gd name="T59" fmla="*/ 303 h 1751"/>
                <a:gd name="T60" fmla="*/ 3379 w 11041"/>
                <a:gd name="T61" fmla="*/ 148 h 1751"/>
                <a:gd name="T62" fmla="*/ 9975 w 11041"/>
                <a:gd name="T63" fmla="*/ 404 h 1751"/>
                <a:gd name="T64" fmla="*/ 2179 w 11041"/>
                <a:gd name="T65" fmla="*/ 1552 h 1751"/>
                <a:gd name="T66" fmla="*/ 956 w 11041"/>
                <a:gd name="T67" fmla="*/ 1163 h 1751"/>
                <a:gd name="T68" fmla="*/ 1162 w 11041"/>
                <a:gd name="T69" fmla="*/ 868 h 1751"/>
                <a:gd name="T70" fmla="*/ 1120 w 11041"/>
                <a:gd name="T71" fmla="*/ 416 h 1751"/>
                <a:gd name="T72" fmla="*/ 9861 w 11041"/>
                <a:gd name="T73" fmla="*/ 186 h 1751"/>
                <a:gd name="T74" fmla="*/ 9865 w 11041"/>
                <a:gd name="T75" fmla="*/ 744 h 1751"/>
                <a:gd name="T76" fmla="*/ 10059 w 11041"/>
                <a:gd name="T77" fmla="*/ 1148 h 1751"/>
                <a:gd name="T78" fmla="*/ 1179 w 11041"/>
                <a:gd name="T79" fmla="*/ 1327 h 1751"/>
                <a:gd name="T80" fmla="*/ 1456 w 11041"/>
                <a:gd name="T81" fmla="*/ 791 h 1751"/>
                <a:gd name="T82" fmla="*/ 1314 w 11041"/>
                <a:gd name="T83" fmla="*/ 284 h 1751"/>
                <a:gd name="T84" fmla="*/ 9638 w 11041"/>
                <a:gd name="T85" fmla="*/ 243 h 1751"/>
                <a:gd name="T86" fmla="*/ 9749 w 11041"/>
                <a:gd name="T87" fmla="*/ 707 h 1751"/>
                <a:gd name="T88" fmla="*/ 9955 w 11041"/>
                <a:gd name="T89" fmla="*/ 1177 h 1751"/>
                <a:gd name="T90" fmla="*/ 9818 w 11041"/>
                <a:gd name="T91" fmla="*/ 1121 h 1751"/>
                <a:gd name="T92" fmla="*/ 1637 w 11041"/>
                <a:gd name="T93" fmla="*/ 1462 h 1751"/>
                <a:gd name="T94" fmla="*/ 1398 w 11041"/>
                <a:gd name="T95" fmla="*/ 742 h 1751"/>
                <a:gd name="T96" fmla="*/ 9028 w 11041"/>
                <a:gd name="T97" fmla="*/ 279 h 1751"/>
                <a:gd name="T98" fmla="*/ 9802 w 11041"/>
                <a:gd name="T99" fmla="*/ 890 h 1751"/>
                <a:gd name="T100" fmla="*/ 1263 w 11041"/>
                <a:gd name="T101" fmla="*/ 875 h 1751"/>
                <a:gd name="T102" fmla="*/ 1390 w 11041"/>
                <a:gd name="T103" fmla="*/ 942 h 1751"/>
                <a:gd name="T104" fmla="*/ 797 w 11041"/>
                <a:gd name="T105" fmla="*/ 837 h 1751"/>
                <a:gd name="T106" fmla="*/ 839 w 11041"/>
                <a:gd name="T107" fmla="*/ 1417 h 1751"/>
                <a:gd name="T108" fmla="*/ 556 w 11041"/>
                <a:gd name="T109" fmla="*/ 1259 h 1751"/>
                <a:gd name="T110" fmla="*/ 722 w 11041"/>
                <a:gd name="T111" fmla="*/ 287 h 1751"/>
                <a:gd name="T112" fmla="*/ 747 w 11041"/>
                <a:gd name="T113" fmla="*/ 568 h 1751"/>
                <a:gd name="T114" fmla="*/ 722 w 11041"/>
                <a:gd name="T115" fmla="*/ 1381 h 1751"/>
                <a:gd name="T116" fmla="*/ 618 w 11041"/>
                <a:gd name="T117" fmla="*/ 1343 h 1751"/>
                <a:gd name="T118" fmla="*/ 840 w 11041"/>
                <a:gd name="T119" fmla="*/ 264 h 1751"/>
                <a:gd name="T120" fmla="*/ 446 w 11041"/>
                <a:gd name="T121" fmla="*/ 1115 h 1751"/>
                <a:gd name="T122" fmla="*/ 490 w 11041"/>
                <a:gd name="T123" fmla="*/ 749 h 1751"/>
                <a:gd name="T124" fmla="*/ 254 w 11041"/>
                <a:gd name="T125" fmla="*/ 1039 h 1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041" h="1751">
                  <a:moveTo>
                    <a:pt x="10931" y="1086"/>
                  </a:moveTo>
                  <a:lnTo>
                    <a:pt x="10909" y="1111"/>
                  </a:lnTo>
                  <a:lnTo>
                    <a:pt x="10887" y="1135"/>
                  </a:lnTo>
                  <a:lnTo>
                    <a:pt x="10877" y="1148"/>
                  </a:lnTo>
                  <a:lnTo>
                    <a:pt x="10866" y="1160"/>
                  </a:lnTo>
                  <a:lnTo>
                    <a:pt x="10853" y="1170"/>
                  </a:lnTo>
                  <a:lnTo>
                    <a:pt x="10841" y="1180"/>
                  </a:lnTo>
                  <a:lnTo>
                    <a:pt x="10831" y="1180"/>
                  </a:lnTo>
                  <a:lnTo>
                    <a:pt x="10822" y="1182"/>
                  </a:lnTo>
                  <a:lnTo>
                    <a:pt x="10814" y="1184"/>
                  </a:lnTo>
                  <a:lnTo>
                    <a:pt x="10805" y="1186"/>
                  </a:lnTo>
                  <a:lnTo>
                    <a:pt x="10798" y="1190"/>
                  </a:lnTo>
                  <a:lnTo>
                    <a:pt x="10792" y="1193"/>
                  </a:lnTo>
                  <a:lnTo>
                    <a:pt x="10786" y="1199"/>
                  </a:lnTo>
                  <a:lnTo>
                    <a:pt x="10781" y="1204"/>
                  </a:lnTo>
                  <a:lnTo>
                    <a:pt x="10776" y="1209"/>
                  </a:lnTo>
                  <a:lnTo>
                    <a:pt x="10772" y="1215"/>
                  </a:lnTo>
                  <a:lnTo>
                    <a:pt x="10768" y="1221"/>
                  </a:lnTo>
                  <a:lnTo>
                    <a:pt x="10764" y="1227"/>
                  </a:lnTo>
                  <a:lnTo>
                    <a:pt x="10757" y="1242"/>
                  </a:lnTo>
                  <a:lnTo>
                    <a:pt x="10751" y="1257"/>
                  </a:lnTo>
                  <a:lnTo>
                    <a:pt x="10746" y="1272"/>
                  </a:lnTo>
                  <a:lnTo>
                    <a:pt x="10740" y="1288"/>
                  </a:lnTo>
                  <a:lnTo>
                    <a:pt x="10734" y="1302"/>
                  </a:lnTo>
                  <a:lnTo>
                    <a:pt x="10727" y="1316"/>
                  </a:lnTo>
                  <a:lnTo>
                    <a:pt x="10723" y="1323"/>
                  </a:lnTo>
                  <a:lnTo>
                    <a:pt x="10719" y="1329"/>
                  </a:lnTo>
                  <a:lnTo>
                    <a:pt x="10713" y="1336"/>
                  </a:lnTo>
                  <a:lnTo>
                    <a:pt x="10708" y="1342"/>
                  </a:lnTo>
                  <a:lnTo>
                    <a:pt x="10703" y="1347"/>
                  </a:lnTo>
                  <a:lnTo>
                    <a:pt x="10696" y="1352"/>
                  </a:lnTo>
                  <a:lnTo>
                    <a:pt x="10689" y="1357"/>
                  </a:lnTo>
                  <a:lnTo>
                    <a:pt x="10682" y="1360"/>
                  </a:lnTo>
                  <a:lnTo>
                    <a:pt x="10673" y="1361"/>
                  </a:lnTo>
                  <a:lnTo>
                    <a:pt x="10664" y="1362"/>
                  </a:lnTo>
                  <a:lnTo>
                    <a:pt x="10657" y="1363"/>
                  </a:lnTo>
                  <a:lnTo>
                    <a:pt x="10649" y="1365"/>
                  </a:lnTo>
                  <a:lnTo>
                    <a:pt x="10642" y="1367"/>
                  </a:lnTo>
                  <a:lnTo>
                    <a:pt x="10636" y="1370"/>
                  </a:lnTo>
                  <a:lnTo>
                    <a:pt x="10630" y="1374"/>
                  </a:lnTo>
                  <a:lnTo>
                    <a:pt x="10623" y="1377"/>
                  </a:lnTo>
                  <a:lnTo>
                    <a:pt x="10612" y="1387"/>
                  </a:lnTo>
                  <a:lnTo>
                    <a:pt x="10602" y="1397"/>
                  </a:lnTo>
                  <a:lnTo>
                    <a:pt x="10593" y="1407"/>
                  </a:lnTo>
                  <a:lnTo>
                    <a:pt x="10584" y="1419"/>
                  </a:lnTo>
                  <a:lnTo>
                    <a:pt x="10567" y="1445"/>
                  </a:lnTo>
                  <a:lnTo>
                    <a:pt x="10551" y="1471"/>
                  </a:lnTo>
                  <a:lnTo>
                    <a:pt x="10543" y="1484"/>
                  </a:lnTo>
                  <a:lnTo>
                    <a:pt x="10535" y="1496"/>
                  </a:lnTo>
                  <a:lnTo>
                    <a:pt x="10525" y="1508"/>
                  </a:lnTo>
                  <a:lnTo>
                    <a:pt x="10515" y="1520"/>
                  </a:lnTo>
                  <a:lnTo>
                    <a:pt x="10505" y="1534"/>
                  </a:lnTo>
                  <a:lnTo>
                    <a:pt x="10493" y="1548"/>
                  </a:lnTo>
                  <a:lnTo>
                    <a:pt x="10480" y="1561"/>
                  </a:lnTo>
                  <a:lnTo>
                    <a:pt x="10468" y="1575"/>
                  </a:lnTo>
                  <a:lnTo>
                    <a:pt x="10455" y="1587"/>
                  </a:lnTo>
                  <a:lnTo>
                    <a:pt x="10441" y="1599"/>
                  </a:lnTo>
                  <a:lnTo>
                    <a:pt x="10425" y="1610"/>
                  </a:lnTo>
                  <a:lnTo>
                    <a:pt x="10411" y="1621"/>
                  </a:lnTo>
                  <a:lnTo>
                    <a:pt x="10395" y="1631"/>
                  </a:lnTo>
                  <a:lnTo>
                    <a:pt x="10378" y="1640"/>
                  </a:lnTo>
                  <a:lnTo>
                    <a:pt x="10362" y="1649"/>
                  </a:lnTo>
                  <a:lnTo>
                    <a:pt x="10345" y="1656"/>
                  </a:lnTo>
                  <a:lnTo>
                    <a:pt x="10328" y="1664"/>
                  </a:lnTo>
                  <a:lnTo>
                    <a:pt x="10311" y="1670"/>
                  </a:lnTo>
                  <a:lnTo>
                    <a:pt x="10293" y="1675"/>
                  </a:lnTo>
                  <a:lnTo>
                    <a:pt x="10275" y="1679"/>
                  </a:lnTo>
                  <a:lnTo>
                    <a:pt x="10246" y="1680"/>
                  </a:lnTo>
                  <a:lnTo>
                    <a:pt x="10219" y="1682"/>
                  </a:lnTo>
                  <a:lnTo>
                    <a:pt x="10204" y="1684"/>
                  </a:lnTo>
                  <a:lnTo>
                    <a:pt x="10190" y="1686"/>
                  </a:lnTo>
                  <a:lnTo>
                    <a:pt x="10176" y="1690"/>
                  </a:lnTo>
                  <a:lnTo>
                    <a:pt x="10161" y="1696"/>
                  </a:lnTo>
                  <a:lnTo>
                    <a:pt x="10079" y="1695"/>
                  </a:lnTo>
                  <a:lnTo>
                    <a:pt x="10000" y="1695"/>
                  </a:lnTo>
                  <a:lnTo>
                    <a:pt x="9925" y="1696"/>
                  </a:lnTo>
                  <a:lnTo>
                    <a:pt x="9852" y="1696"/>
                  </a:lnTo>
                  <a:lnTo>
                    <a:pt x="9778" y="1698"/>
                  </a:lnTo>
                  <a:lnTo>
                    <a:pt x="9703" y="1700"/>
                  </a:lnTo>
                  <a:lnTo>
                    <a:pt x="9627" y="1705"/>
                  </a:lnTo>
                  <a:lnTo>
                    <a:pt x="9546" y="1710"/>
                  </a:lnTo>
                  <a:lnTo>
                    <a:pt x="9533" y="1705"/>
                  </a:lnTo>
                  <a:lnTo>
                    <a:pt x="9522" y="1702"/>
                  </a:lnTo>
                  <a:lnTo>
                    <a:pt x="9515" y="1701"/>
                  </a:lnTo>
                  <a:lnTo>
                    <a:pt x="9509" y="1702"/>
                  </a:lnTo>
                  <a:lnTo>
                    <a:pt x="9503" y="1704"/>
                  </a:lnTo>
                  <a:lnTo>
                    <a:pt x="9497" y="1707"/>
                  </a:lnTo>
                  <a:lnTo>
                    <a:pt x="9473" y="1706"/>
                  </a:lnTo>
                  <a:lnTo>
                    <a:pt x="9449" y="1705"/>
                  </a:lnTo>
                  <a:lnTo>
                    <a:pt x="9423" y="1705"/>
                  </a:lnTo>
                  <a:lnTo>
                    <a:pt x="9398" y="1705"/>
                  </a:lnTo>
                  <a:lnTo>
                    <a:pt x="9371" y="1706"/>
                  </a:lnTo>
                  <a:lnTo>
                    <a:pt x="9345" y="1707"/>
                  </a:lnTo>
                  <a:lnTo>
                    <a:pt x="9319" y="1708"/>
                  </a:lnTo>
                  <a:lnTo>
                    <a:pt x="9294" y="1709"/>
                  </a:lnTo>
                  <a:lnTo>
                    <a:pt x="9146" y="1711"/>
                  </a:lnTo>
                  <a:lnTo>
                    <a:pt x="8901" y="1712"/>
                  </a:lnTo>
                  <a:lnTo>
                    <a:pt x="8571" y="1713"/>
                  </a:lnTo>
                  <a:lnTo>
                    <a:pt x="8171" y="1714"/>
                  </a:lnTo>
                  <a:lnTo>
                    <a:pt x="7714" y="1715"/>
                  </a:lnTo>
                  <a:lnTo>
                    <a:pt x="7215" y="1716"/>
                  </a:lnTo>
                  <a:lnTo>
                    <a:pt x="6688" y="1717"/>
                  </a:lnTo>
                  <a:lnTo>
                    <a:pt x="6147" y="1718"/>
                  </a:lnTo>
                  <a:lnTo>
                    <a:pt x="5605" y="1718"/>
                  </a:lnTo>
                  <a:lnTo>
                    <a:pt x="5078" y="1720"/>
                  </a:lnTo>
                  <a:lnTo>
                    <a:pt x="4579" y="1721"/>
                  </a:lnTo>
                  <a:lnTo>
                    <a:pt x="4122" y="1723"/>
                  </a:lnTo>
                  <a:lnTo>
                    <a:pt x="3721" y="1724"/>
                  </a:lnTo>
                  <a:lnTo>
                    <a:pt x="3391" y="1727"/>
                  </a:lnTo>
                  <a:lnTo>
                    <a:pt x="3145" y="1729"/>
                  </a:lnTo>
                  <a:lnTo>
                    <a:pt x="2998" y="1732"/>
                  </a:lnTo>
                  <a:lnTo>
                    <a:pt x="2953" y="1732"/>
                  </a:lnTo>
                  <a:lnTo>
                    <a:pt x="2908" y="1733"/>
                  </a:lnTo>
                  <a:lnTo>
                    <a:pt x="2862" y="1733"/>
                  </a:lnTo>
                  <a:lnTo>
                    <a:pt x="2817" y="1733"/>
                  </a:lnTo>
                  <a:lnTo>
                    <a:pt x="2771" y="1734"/>
                  </a:lnTo>
                  <a:lnTo>
                    <a:pt x="2725" y="1734"/>
                  </a:lnTo>
                  <a:lnTo>
                    <a:pt x="2679" y="1735"/>
                  </a:lnTo>
                  <a:lnTo>
                    <a:pt x="2633" y="1735"/>
                  </a:lnTo>
                  <a:lnTo>
                    <a:pt x="2586" y="1736"/>
                  </a:lnTo>
                  <a:lnTo>
                    <a:pt x="2540" y="1737"/>
                  </a:lnTo>
                  <a:lnTo>
                    <a:pt x="2494" y="1738"/>
                  </a:lnTo>
                  <a:lnTo>
                    <a:pt x="2448" y="1738"/>
                  </a:lnTo>
                  <a:lnTo>
                    <a:pt x="2401" y="1739"/>
                  </a:lnTo>
                  <a:lnTo>
                    <a:pt x="2355" y="1740"/>
                  </a:lnTo>
                  <a:lnTo>
                    <a:pt x="2309" y="1740"/>
                  </a:lnTo>
                  <a:lnTo>
                    <a:pt x="2263" y="1741"/>
                  </a:lnTo>
                  <a:lnTo>
                    <a:pt x="1203" y="1747"/>
                  </a:lnTo>
                  <a:lnTo>
                    <a:pt x="1171" y="1748"/>
                  </a:lnTo>
                  <a:lnTo>
                    <a:pt x="1137" y="1749"/>
                  </a:lnTo>
                  <a:lnTo>
                    <a:pt x="1102" y="1749"/>
                  </a:lnTo>
                  <a:lnTo>
                    <a:pt x="1065" y="1749"/>
                  </a:lnTo>
                  <a:lnTo>
                    <a:pt x="1030" y="1748"/>
                  </a:lnTo>
                  <a:lnTo>
                    <a:pt x="994" y="1749"/>
                  </a:lnTo>
                  <a:lnTo>
                    <a:pt x="959" y="1749"/>
                  </a:lnTo>
                  <a:lnTo>
                    <a:pt x="926" y="1751"/>
                  </a:lnTo>
                  <a:lnTo>
                    <a:pt x="918" y="1745"/>
                  </a:lnTo>
                  <a:lnTo>
                    <a:pt x="909" y="1740"/>
                  </a:lnTo>
                  <a:lnTo>
                    <a:pt x="900" y="1737"/>
                  </a:lnTo>
                  <a:lnTo>
                    <a:pt x="890" y="1735"/>
                  </a:lnTo>
                  <a:lnTo>
                    <a:pt x="869" y="1732"/>
                  </a:lnTo>
                  <a:lnTo>
                    <a:pt x="848" y="1730"/>
                  </a:lnTo>
                  <a:lnTo>
                    <a:pt x="826" y="1729"/>
                  </a:lnTo>
                  <a:lnTo>
                    <a:pt x="806" y="1727"/>
                  </a:lnTo>
                  <a:lnTo>
                    <a:pt x="796" y="1725"/>
                  </a:lnTo>
                  <a:lnTo>
                    <a:pt x="786" y="1722"/>
                  </a:lnTo>
                  <a:lnTo>
                    <a:pt x="777" y="1718"/>
                  </a:lnTo>
                  <a:lnTo>
                    <a:pt x="769" y="1713"/>
                  </a:lnTo>
                  <a:lnTo>
                    <a:pt x="753" y="1709"/>
                  </a:lnTo>
                  <a:lnTo>
                    <a:pt x="736" y="1704"/>
                  </a:lnTo>
                  <a:lnTo>
                    <a:pt x="720" y="1698"/>
                  </a:lnTo>
                  <a:lnTo>
                    <a:pt x="704" y="1692"/>
                  </a:lnTo>
                  <a:lnTo>
                    <a:pt x="687" y="1685"/>
                  </a:lnTo>
                  <a:lnTo>
                    <a:pt x="671" y="1678"/>
                  </a:lnTo>
                  <a:lnTo>
                    <a:pt x="656" y="1670"/>
                  </a:lnTo>
                  <a:lnTo>
                    <a:pt x="640" y="1662"/>
                  </a:lnTo>
                  <a:lnTo>
                    <a:pt x="626" y="1652"/>
                  </a:lnTo>
                  <a:lnTo>
                    <a:pt x="611" y="1643"/>
                  </a:lnTo>
                  <a:lnTo>
                    <a:pt x="596" y="1633"/>
                  </a:lnTo>
                  <a:lnTo>
                    <a:pt x="583" y="1622"/>
                  </a:lnTo>
                  <a:lnTo>
                    <a:pt x="570" y="1610"/>
                  </a:lnTo>
                  <a:lnTo>
                    <a:pt x="556" y="1599"/>
                  </a:lnTo>
                  <a:lnTo>
                    <a:pt x="544" y="1587"/>
                  </a:lnTo>
                  <a:lnTo>
                    <a:pt x="532" y="1574"/>
                  </a:lnTo>
                  <a:lnTo>
                    <a:pt x="522" y="1560"/>
                  </a:lnTo>
                  <a:lnTo>
                    <a:pt x="511" y="1547"/>
                  </a:lnTo>
                  <a:lnTo>
                    <a:pt x="502" y="1533"/>
                  </a:lnTo>
                  <a:lnTo>
                    <a:pt x="494" y="1516"/>
                  </a:lnTo>
                  <a:lnTo>
                    <a:pt x="487" y="1501"/>
                  </a:lnTo>
                  <a:lnTo>
                    <a:pt x="481" y="1484"/>
                  </a:lnTo>
                  <a:lnTo>
                    <a:pt x="477" y="1466"/>
                  </a:lnTo>
                  <a:lnTo>
                    <a:pt x="474" y="1448"/>
                  </a:lnTo>
                  <a:lnTo>
                    <a:pt x="471" y="1445"/>
                  </a:lnTo>
                  <a:lnTo>
                    <a:pt x="466" y="1443"/>
                  </a:lnTo>
                  <a:lnTo>
                    <a:pt x="462" y="1441"/>
                  </a:lnTo>
                  <a:lnTo>
                    <a:pt x="457" y="1440"/>
                  </a:lnTo>
                  <a:lnTo>
                    <a:pt x="448" y="1438"/>
                  </a:lnTo>
                  <a:lnTo>
                    <a:pt x="438" y="1437"/>
                  </a:lnTo>
                  <a:lnTo>
                    <a:pt x="428" y="1437"/>
                  </a:lnTo>
                  <a:lnTo>
                    <a:pt x="418" y="1436"/>
                  </a:lnTo>
                  <a:lnTo>
                    <a:pt x="408" y="1435"/>
                  </a:lnTo>
                  <a:lnTo>
                    <a:pt x="400" y="1431"/>
                  </a:lnTo>
                  <a:lnTo>
                    <a:pt x="390" y="1429"/>
                  </a:lnTo>
                  <a:lnTo>
                    <a:pt x="381" y="1426"/>
                  </a:lnTo>
                  <a:lnTo>
                    <a:pt x="372" y="1421"/>
                  </a:lnTo>
                  <a:lnTo>
                    <a:pt x="365" y="1416"/>
                  </a:lnTo>
                  <a:lnTo>
                    <a:pt x="358" y="1410"/>
                  </a:lnTo>
                  <a:lnTo>
                    <a:pt x="352" y="1403"/>
                  </a:lnTo>
                  <a:lnTo>
                    <a:pt x="346" y="1396"/>
                  </a:lnTo>
                  <a:lnTo>
                    <a:pt x="341" y="1389"/>
                  </a:lnTo>
                  <a:lnTo>
                    <a:pt x="331" y="1371"/>
                  </a:lnTo>
                  <a:lnTo>
                    <a:pt x="324" y="1354"/>
                  </a:lnTo>
                  <a:lnTo>
                    <a:pt x="318" y="1336"/>
                  </a:lnTo>
                  <a:lnTo>
                    <a:pt x="314" y="1318"/>
                  </a:lnTo>
                  <a:lnTo>
                    <a:pt x="315" y="1314"/>
                  </a:lnTo>
                  <a:lnTo>
                    <a:pt x="315" y="1311"/>
                  </a:lnTo>
                  <a:lnTo>
                    <a:pt x="315" y="1308"/>
                  </a:lnTo>
                  <a:lnTo>
                    <a:pt x="314" y="1305"/>
                  </a:lnTo>
                  <a:lnTo>
                    <a:pt x="311" y="1301"/>
                  </a:lnTo>
                  <a:lnTo>
                    <a:pt x="306" y="1297"/>
                  </a:lnTo>
                  <a:lnTo>
                    <a:pt x="295" y="1292"/>
                  </a:lnTo>
                  <a:lnTo>
                    <a:pt x="283" y="1288"/>
                  </a:lnTo>
                  <a:lnTo>
                    <a:pt x="270" y="1283"/>
                  </a:lnTo>
                  <a:lnTo>
                    <a:pt x="257" y="1279"/>
                  </a:lnTo>
                  <a:lnTo>
                    <a:pt x="244" y="1274"/>
                  </a:lnTo>
                  <a:lnTo>
                    <a:pt x="231" y="1269"/>
                  </a:lnTo>
                  <a:lnTo>
                    <a:pt x="207" y="1257"/>
                  </a:lnTo>
                  <a:lnTo>
                    <a:pt x="184" y="1244"/>
                  </a:lnTo>
                  <a:lnTo>
                    <a:pt x="162" y="1228"/>
                  </a:lnTo>
                  <a:lnTo>
                    <a:pt x="140" y="1211"/>
                  </a:lnTo>
                  <a:lnTo>
                    <a:pt x="121" y="1193"/>
                  </a:lnTo>
                  <a:lnTo>
                    <a:pt x="102" y="1173"/>
                  </a:lnTo>
                  <a:lnTo>
                    <a:pt x="85" y="1153"/>
                  </a:lnTo>
                  <a:lnTo>
                    <a:pt x="70" y="1130"/>
                  </a:lnTo>
                  <a:lnTo>
                    <a:pt x="55" y="1108"/>
                  </a:lnTo>
                  <a:lnTo>
                    <a:pt x="43" y="1083"/>
                  </a:lnTo>
                  <a:lnTo>
                    <a:pt x="33" y="1059"/>
                  </a:lnTo>
                  <a:lnTo>
                    <a:pt x="24" y="1033"/>
                  </a:lnTo>
                  <a:lnTo>
                    <a:pt x="17" y="1006"/>
                  </a:lnTo>
                  <a:lnTo>
                    <a:pt x="13" y="980"/>
                  </a:lnTo>
                  <a:lnTo>
                    <a:pt x="8" y="976"/>
                  </a:lnTo>
                  <a:lnTo>
                    <a:pt x="6" y="973"/>
                  </a:lnTo>
                  <a:lnTo>
                    <a:pt x="4" y="968"/>
                  </a:lnTo>
                  <a:lnTo>
                    <a:pt x="2" y="964"/>
                  </a:lnTo>
                  <a:lnTo>
                    <a:pt x="0" y="954"/>
                  </a:lnTo>
                  <a:lnTo>
                    <a:pt x="0" y="944"/>
                  </a:lnTo>
                  <a:lnTo>
                    <a:pt x="1" y="934"/>
                  </a:lnTo>
                  <a:lnTo>
                    <a:pt x="3" y="924"/>
                  </a:lnTo>
                  <a:lnTo>
                    <a:pt x="5" y="914"/>
                  </a:lnTo>
                  <a:lnTo>
                    <a:pt x="9" y="906"/>
                  </a:lnTo>
                  <a:lnTo>
                    <a:pt x="65" y="761"/>
                  </a:lnTo>
                  <a:lnTo>
                    <a:pt x="83" y="733"/>
                  </a:lnTo>
                  <a:lnTo>
                    <a:pt x="104" y="705"/>
                  </a:lnTo>
                  <a:lnTo>
                    <a:pt x="125" y="678"/>
                  </a:lnTo>
                  <a:lnTo>
                    <a:pt x="147" y="653"/>
                  </a:lnTo>
                  <a:lnTo>
                    <a:pt x="160" y="641"/>
                  </a:lnTo>
                  <a:lnTo>
                    <a:pt x="172" y="628"/>
                  </a:lnTo>
                  <a:lnTo>
                    <a:pt x="184" y="617"/>
                  </a:lnTo>
                  <a:lnTo>
                    <a:pt x="198" y="606"/>
                  </a:lnTo>
                  <a:lnTo>
                    <a:pt x="211" y="596"/>
                  </a:lnTo>
                  <a:lnTo>
                    <a:pt x="224" y="585"/>
                  </a:lnTo>
                  <a:lnTo>
                    <a:pt x="237" y="576"/>
                  </a:lnTo>
                  <a:lnTo>
                    <a:pt x="252" y="568"/>
                  </a:lnTo>
                  <a:lnTo>
                    <a:pt x="258" y="565"/>
                  </a:lnTo>
                  <a:lnTo>
                    <a:pt x="263" y="562"/>
                  </a:lnTo>
                  <a:lnTo>
                    <a:pt x="270" y="560"/>
                  </a:lnTo>
                  <a:lnTo>
                    <a:pt x="276" y="558"/>
                  </a:lnTo>
                  <a:lnTo>
                    <a:pt x="290" y="555"/>
                  </a:lnTo>
                  <a:lnTo>
                    <a:pt x="303" y="552"/>
                  </a:lnTo>
                  <a:lnTo>
                    <a:pt x="309" y="550"/>
                  </a:lnTo>
                  <a:lnTo>
                    <a:pt x="315" y="548"/>
                  </a:lnTo>
                  <a:lnTo>
                    <a:pt x="321" y="544"/>
                  </a:lnTo>
                  <a:lnTo>
                    <a:pt x="326" y="540"/>
                  </a:lnTo>
                  <a:lnTo>
                    <a:pt x="331" y="536"/>
                  </a:lnTo>
                  <a:lnTo>
                    <a:pt x="336" y="531"/>
                  </a:lnTo>
                  <a:lnTo>
                    <a:pt x="339" y="525"/>
                  </a:lnTo>
                  <a:lnTo>
                    <a:pt x="342" y="518"/>
                  </a:lnTo>
                  <a:lnTo>
                    <a:pt x="348" y="502"/>
                  </a:lnTo>
                  <a:lnTo>
                    <a:pt x="355" y="485"/>
                  </a:lnTo>
                  <a:lnTo>
                    <a:pt x="360" y="477"/>
                  </a:lnTo>
                  <a:lnTo>
                    <a:pt x="364" y="470"/>
                  </a:lnTo>
                  <a:lnTo>
                    <a:pt x="369" y="463"/>
                  </a:lnTo>
                  <a:lnTo>
                    <a:pt x="375" y="456"/>
                  </a:lnTo>
                  <a:lnTo>
                    <a:pt x="382" y="449"/>
                  </a:lnTo>
                  <a:lnTo>
                    <a:pt x="388" y="443"/>
                  </a:lnTo>
                  <a:lnTo>
                    <a:pt x="395" y="438"/>
                  </a:lnTo>
                  <a:lnTo>
                    <a:pt x="402" y="434"/>
                  </a:lnTo>
                  <a:lnTo>
                    <a:pt x="410" y="430"/>
                  </a:lnTo>
                  <a:lnTo>
                    <a:pt x="418" y="427"/>
                  </a:lnTo>
                  <a:lnTo>
                    <a:pt x="428" y="425"/>
                  </a:lnTo>
                  <a:lnTo>
                    <a:pt x="437" y="424"/>
                  </a:lnTo>
                  <a:lnTo>
                    <a:pt x="448" y="425"/>
                  </a:lnTo>
                  <a:lnTo>
                    <a:pt x="457" y="424"/>
                  </a:lnTo>
                  <a:lnTo>
                    <a:pt x="465" y="422"/>
                  </a:lnTo>
                  <a:lnTo>
                    <a:pt x="473" y="418"/>
                  </a:lnTo>
                  <a:lnTo>
                    <a:pt x="479" y="412"/>
                  </a:lnTo>
                  <a:lnTo>
                    <a:pt x="483" y="405"/>
                  </a:lnTo>
                  <a:lnTo>
                    <a:pt x="487" y="398"/>
                  </a:lnTo>
                  <a:lnTo>
                    <a:pt x="490" y="389"/>
                  </a:lnTo>
                  <a:lnTo>
                    <a:pt x="496" y="371"/>
                  </a:lnTo>
                  <a:lnTo>
                    <a:pt x="500" y="352"/>
                  </a:lnTo>
                  <a:lnTo>
                    <a:pt x="503" y="343"/>
                  </a:lnTo>
                  <a:lnTo>
                    <a:pt x="506" y="334"/>
                  </a:lnTo>
                  <a:lnTo>
                    <a:pt x="509" y="326"/>
                  </a:lnTo>
                  <a:lnTo>
                    <a:pt x="513" y="319"/>
                  </a:lnTo>
                  <a:lnTo>
                    <a:pt x="519" y="307"/>
                  </a:lnTo>
                  <a:lnTo>
                    <a:pt x="524" y="296"/>
                  </a:lnTo>
                  <a:lnTo>
                    <a:pt x="530" y="286"/>
                  </a:lnTo>
                  <a:lnTo>
                    <a:pt x="536" y="276"/>
                  </a:lnTo>
                  <a:lnTo>
                    <a:pt x="549" y="257"/>
                  </a:lnTo>
                  <a:lnTo>
                    <a:pt x="565" y="239"/>
                  </a:lnTo>
                  <a:lnTo>
                    <a:pt x="581" y="223"/>
                  </a:lnTo>
                  <a:lnTo>
                    <a:pt x="598" y="207"/>
                  </a:lnTo>
                  <a:lnTo>
                    <a:pt x="617" y="193"/>
                  </a:lnTo>
                  <a:lnTo>
                    <a:pt x="636" y="179"/>
                  </a:lnTo>
                  <a:lnTo>
                    <a:pt x="657" y="166"/>
                  </a:lnTo>
                  <a:lnTo>
                    <a:pt x="677" y="154"/>
                  </a:lnTo>
                  <a:lnTo>
                    <a:pt x="698" y="144"/>
                  </a:lnTo>
                  <a:lnTo>
                    <a:pt x="719" y="133"/>
                  </a:lnTo>
                  <a:lnTo>
                    <a:pt x="762" y="114"/>
                  </a:lnTo>
                  <a:lnTo>
                    <a:pt x="803" y="97"/>
                  </a:lnTo>
                  <a:lnTo>
                    <a:pt x="822" y="95"/>
                  </a:lnTo>
                  <a:lnTo>
                    <a:pt x="842" y="91"/>
                  </a:lnTo>
                  <a:lnTo>
                    <a:pt x="860" y="87"/>
                  </a:lnTo>
                  <a:lnTo>
                    <a:pt x="877" y="83"/>
                  </a:lnTo>
                  <a:lnTo>
                    <a:pt x="896" y="77"/>
                  </a:lnTo>
                  <a:lnTo>
                    <a:pt x="913" y="74"/>
                  </a:lnTo>
                  <a:lnTo>
                    <a:pt x="931" y="71"/>
                  </a:lnTo>
                  <a:lnTo>
                    <a:pt x="948" y="70"/>
                  </a:lnTo>
                  <a:lnTo>
                    <a:pt x="973" y="66"/>
                  </a:lnTo>
                  <a:lnTo>
                    <a:pt x="1000" y="62"/>
                  </a:lnTo>
                  <a:lnTo>
                    <a:pt x="1026" y="59"/>
                  </a:lnTo>
                  <a:lnTo>
                    <a:pt x="1052" y="57"/>
                  </a:lnTo>
                  <a:lnTo>
                    <a:pt x="1079" y="56"/>
                  </a:lnTo>
                  <a:lnTo>
                    <a:pt x="1105" y="55"/>
                  </a:lnTo>
                  <a:lnTo>
                    <a:pt x="1132" y="55"/>
                  </a:lnTo>
                  <a:lnTo>
                    <a:pt x="1157" y="55"/>
                  </a:lnTo>
                  <a:lnTo>
                    <a:pt x="1754" y="49"/>
                  </a:lnTo>
                  <a:lnTo>
                    <a:pt x="1835" y="49"/>
                  </a:lnTo>
                  <a:lnTo>
                    <a:pt x="1915" y="48"/>
                  </a:lnTo>
                  <a:lnTo>
                    <a:pt x="1993" y="48"/>
                  </a:lnTo>
                  <a:lnTo>
                    <a:pt x="2071" y="47"/>
                  </a:lnTo>
                  <a:lnTo>
                    <a:pt x="2148" y="46"/>
                  </a:lnTo>
                  <a:lnTo>
                    <a:pt x="2227" y="45"/>
                  </a:lnTo>
                  <a:lnTo>
                    <a:pt x="2305" y="43"/>
                  </a:lnTo>
                  <a:lnTo>
                    <a:pt x="2385" y="41"/>
                  </a:lnTo>
                  <a:lnTo>
                    <a:pt x="2442" y="43"/>
                  </a:lnTo>
                  <a:lnTo>
                    <a:pt x="2499" y="43"/>
                  </a:lnTo>
                  <a:lnTo>
                    <a:pt x="2555" y="43"/>
                  </a:lnTo>
                  <a:lnTo>
                    <a:pt x="2610" y="43"/>
                  </a:lnTo>
                  <a:lnTo>
                    <a:pt x="2665" y="42"/>
                  </a:lnTo>
                  <a:lnTo>
                    <a:pt x="2719" y="41"/>
                  </a:lnTo>
                  <a:lnTo>
                    <a:pt x="2775" y="40"/>
                  </a:lnTo>
                  <a:lnTo>
                    <a:pt x="2829" y="38"/>
                  </a:lnTo>
                  <a:lnTo>
                    <a:pt x="2882" y="37"/>
                  </a:lnTo>
                  <a:lnTo>
                    <a:pt x="2936" y="36"/>
                  </a:lnTo>
                  <a:lnTo>
                    <a:pt x="2989" y="33"/>
                  </a:lnTo>
                  <a:lnTo>
                    <a:pt x="3042" y="32"/>
                  </a:lnTo>
                  <a:lnTo>
                    <a:pt x="3096" y="31"/>
                  </a:lnTo>
                  <a:lnTo>
                    <a:pt x="3148" y="30"/>
                  </a:lnTo>
                  <a:lnTo>
                    <a:pt x="3201" y="30"/>
                  </a:lnTo>
                  <a:lnTo>
                    <a:pt x="3253" y="30"/>
                  </a:lnTo>
                  <a:lnTo>
                    <a:pt x="3275" y="29"/>
                  </a:lnTo>
                  <a:lnTo>
                    <a:pt x="3298" y="29"/>
                  </a:lnTo>
                  <a:lnTo>
                    <a:pt x="3322" y="29"/>
                  </a:lnTo>
                  <a:lnTo>
                    <a:pt x="3345" y="29"/>
                  </a:lnTo>
                  <a:lnTo>
                    <a:pt x="3370" y="30"/>
                  </a:lnTo>
                  <a:lnTo>
                    <a:pt x="3393" y="30"/>
                  </a:lnTo>
                  <a:lnTo>
                    <a:pt x="3417" y="29"/>
                  </a:lnTo>
                  <a:lnTo>
                    <a:pt x="3438" y="28"/>
                  </a:lnTo>
                  <a:lnTo>
                    <a:pt x="3485" y="27"/>
                  </a:lnTo>
                  <a:lnTo>
                    <a:pt x="3531" y="26"/>
                  </a:lnTo>
                  <a:lnTo>
                    <a:pt x="3578" y="25"/>
                  </a:lnTo>
                  <a:lnTo>
                    <a:pt x="3624" y="23"/>
                  </a:lnTo>
                  <a:lnTo>
                    <a:pt x="3669" y="22"/>
                  </a:lnTo>
                  <a:lnTo>
                    <a:pt x="3715" y="21"/>
                  </a:lnTo>
                  <a:lnTo>
                    <a:pt x="3761" y="21"/>
                  </a:lnTo>
                  <a:lnTo>
                    <a:pt x="3807" y="21"/>
                  </a:lnTo>
                  <a:lnTo>
                    <a:pt x="3847" y="21"/>
                  </a:lnTo>
                  <a:lnTo>
                    <a:pt x="3887" y="21"/>
                  </a:lnTo>
                  <a:lnTo>
                    <a:pt x="3926" y="20"/>
                  </a:lnTo>
                  <a:lnTo>
                    <a:pt x="3965" y="19"/>
                  </a:lnTo>
                  <a:lnTo>
                    <a:pt x="4003" y="18"/>
                  </a:lnTo>
                  <a:lnTo>
                    <a:pt x="4042" y="19"/>
                  </a:lnTo>
                  <a:lnTo>
                    <a:pt x="4080" y="20"/>
                  </a:lnTo>
                  <a:lnTo>
                    <a:pt x="4118" y="23"/>
                  </a:lnTo>
                  <a:lnTo>
                    <a:pt x="4144" y="22"/>
                  </a:lnTo>
                  <a:lnTo>
                    <a:pt x="4197" y="21"/>
                  </a:lnTo>
                  <a:lnTo>
                    <a:pt x="4273" y="19"/>
                  </a:lnTo>
                  <a:lnTo>
                    <a:pt x="4373" y="18"/>
                  </a:lnTo>
                  <a:lnTo>
                    <a:pt x="4635" y="17"/>
                  </a:lnTo>
                  <a:lnTo>
                    <a:pt x="4968" y="15"/>
                  </a:lnTo>
                  <a:lnTo>
                    <a:pt x="5357" y="14"/>
                  </a:lnTo>
                  <a:lnTo>
                    <a:pt x="5788" y="14"/>
                  </a:lnTo>
                  <a:lnTo>
                    <a:pt x="6247" y="13"/>
                  </a:lnTo>
                  <a:lnTo>
                    <a:pt x="6722" y="13"/>
                  </a:lnTo>
                  <a:lnTo>
                    <a:pt x="7195" y="13"/>
                  </a:lnTo>
                  <a:lnTo>
                    <a:pt x="7654" y="12"/>
                  </a:lnTo>
                  <a:lnTo>
                    <a:pt x="8085" y="12"/>
                  </a:lnTo>
                  <a:lnTo>
                    <a:pt x="8475" y="12"/>
                  </a:lnTo>
                  <a:lnTo>
                    <a:pt x="8807" y="11"/>
                  </a:lnTo>
                  <a:lnTo>
                    <a:pt x="9069" y="10"/>
                  </a:lnTo>
                  <a:lnTo>
                    <a:pt x="9245" y="9"/>
                  </a:lnTo>
                  <a:lnTo>
                    <a:pt x="9324" y="7"/>
                  </a:lnTo>
                  <a:lnTo>
                    <a:pt x="9328" y="9"/>
                  </a:lnTo>
                  <a:lnTo>
                    <a:pt x="9332" y="10"/>
                  </a:lnTo>
                  <a:lnTo>
                    <a:pt x="9335" y="11"/>
                  </a:lnTo>
                  <a:lnTo>
                    <a:pt x="9340" y="11"/>
                  </a:lnTo>
                  <a:lnTo>
                    <a:pt x="9347" y="10"/>
                  </a:lnTo>
                  <a:lnTo>
                    <a:pt x="9354" y="8"/>
                  </a:lnTo>
                  <a:lnTo>
                    <a:pt x="9360" y="6"/>
                  </a:lnTo>
                  <a:lnTo>
                    <a:pt x="9367" y="4"/>
                  </a:lnTo>
                  <a:lnTo>
                    <a:pt x="9371" y="4"/>
                  </a:lnTo>
                  <a:lnTo>
                    <a:pt x="9375" y="4"/>
                  </a:lnTo>
                  <a:lnTo>
                    <a:pt x="9378" y="5"/>
                  </a:lnTo>
                  <a:lnTo>
                    <a:pt x="9382" y="6"/>
                  </a:lnTo>
                  <a:lnTo>
                    <a:pt x="9420" y="8"/>
                  </a:lnTo>
                  <a:lnTo>
                    <a:pt x="9456" y="10"/>
                  </a:lnTo>
                  <a:lnTo>
                    <a:pt x="9492" y="12"/>
                  </a:lnTo>
                  <a:lnTo>
                    <a:pt x="9528" y="14"/>
                  </a:lnTo>
                  <a:lnTo>
                    <a:pt x="9563" y="16"/>
                  </a:lnTo>
                  <a:lnTo>
                    <a:pt x="9599" y="17"/>
                  </a:lnTo>
                  <a:lnTo>
                    <a:pt x="9637" y="17"/>
                  </a:lnTo>
                  <a:lnTo>
                    <a:pt x="9675" y="15"/>
                  </a:lnTo>
                  <a:lnTo>
                    <a:pt x="9682" y="18"/>
                  </a:lnTo>
                  <a:lnTo>
                    <a:pt x="9687" y="19"/>
                  </a:lnTo>
                  <a:lnTo>
                    <a:pt x="9693" y="18"/>
                  </a:lnTo>
                  <a:lnTo>
                    <a:pt x="9699" y="15"/>
                  </a:lnTo>
                  <a:lnTo>
                    <a:pt x="9734" y="9"/>
                  </a:lnTo>
                  <a:lnTo>
                    <a:pt x="9771" y="2"/>
                  </a:lnTo>
                  <a:lnTo>
                    <a:pt x="9780" y="1"/>
                  </a:lnTo>
                  <a:lnTo>
                    <a:pt x="9789" y="0"/>
                  </a:lnTo>
                  <a:lnTo>
                    <a:pt x="9799" y="0"/>
                  </a:lnTo>
                  <a:lnTo>
                    <a:pt x="9807" y="0"/>
                  </a:lnTo>
                  <a:lnTo>
                    <a:pt x="9816" y="1"/>
                  </a:lnTo>
                  <a:lnTo>
                    <a:pt x="9825" y="3"/>
                  </a:lnTo>
                  <a:lnTo>
                    <a:pt x="9833" y="6"/>
                  </a:lnTo>
                  <a:lnTo>
                    <a:pt x="9841" y="10"/>
                  </a:lnTo>
                  <a:lnTo>
                    <a:pt x="9854" y="12"/>
                  </a:lnTo>
                  <a:lnTo>
                    <a:pt x="9865" y="13"/>
                  </a:lnTo>
                  <a:lnTo>
                    <a:pt x="9877" y="13"/>
                  </a:lnTo>
                  <a:lnTo>
                    <a:pt x="9888" y="13"/>
                  </a:lnTo>
                  <a:lnTo>
                    <a:pt x="9911" y="12"/>
                  </a:lnTo>
                  <a:lnTo>
                    <a:pt x="9934" y="11"/>
                  </a:lnTo>
                  <a:lnTo>
                    <a:pt x="9957" y="9"/>
                  </a:lnTo>
                  <a:lnTo>
                    <a:pt x="9980" y="8"/>
                  </a:lnTo>
                  <a:lnTo>
                    <a:pt x="9992" y="8"/>
                  </a:lnTo>
                  <a:lnTo>
                    <a:pt x="10004" y="8"/>
                  </a:lnTo>
                  <a:lnTo>
                    <a:pt x="10016" y="9"/>
                  </a:lnTo>
                  <a:lnTo>
                    <a:pt x="10030" y="11"/>
                  </a:lnTo>
                  <a:lnTo>
                    <a:pt x="10063" y="14"/>
                  </a:lnTo>
                  <a:lnTo>
                    <a:pt x="10099" y="15"/>
                  </a:lnTo>
                  <a:lnTo>
                    <a:pt x="10136" y="16"/>
                  </a:lnTo>
                  <a:lnTo>
                    <a:pt x="10174" y="17"/>
                  </a:lnTo>
                  <a:lnTo>
                    <a:pt x="10192" y="18"/>
                  </a:lnTo>
                  <a:lnTo>
                    <a:pt x="10211" y="20"/>
                  </a:lnTo>
                  <a:lnTo>
                    <a:pt x="10229" y="22"/>
                  </a:lnTo>
                  <a:lnTo>
                    <a:pt x="10247" y="24"/>
                  </a:lnTo>
                  <a:lnTo>
                    <a:pt x="10265" y="28"/>
                  </a:lnTo>
                  <a:lnTo>
                    <a:pt x="10282" y="32"/>
                  </a:lnTo>
                  <a:lnTo>
                    <a:pt x="10299" y="38"/>
                  </a:lnTo>
                  <a:lnTo>
                    <a:pt x="10316" y="45"/>
                  </a:lnTo>
                  <a:lnTo>
                    <a:pt x="10339" y="56"/>
                  </a:lnTo>
                  <a:lnTo>
                    <a:pt x="10363" y="69"/>
                  </a:lnTo>
                  <a:lnTo>
                    <a:pt x="10385" y="84"/>
                  </a:lnTo>
                  <a:lnTo>
                    <a:pt x="10408" y="100"/>
                  </a:lnTo>
                  <a:lnTo>
                    <a:pt x="10429" y="117"/>
                  </a:lnTo>
                  <a:lnTo>
                    <a:pt x="10451" y="135"/>
                  </a:lnTo>
                  <a:lnTo>
                    <a:pt x="10471" y="153"/>
                  </a:lnTo>
                  <a:lnTo>
                    <a:pt x="10491" y="171"/>
                  </a:lnTo>
                  <a:lnTo>
                    <a:pt x="10499" y="184"/>
                  </a:lnTo>
                  <a:lnTo>
                    <a:pt x="10506" y="198"/>
                  </a:lnTo>
                  <a:lnTo>
                    <a:pt x="10513" y="211"/>
                  </a:lnTo>
                  <a:lnTo>
                    <a:pt x="10519" y="226"/>
                  </a:lnTo>
                  <a:lnTo>
                    <a:pt x="10523" y="232"/>
                  </a:lnTo>
                  <a:lnTo>
                    <a:pt x="10527" y="239"/>
                  </a:lnTo>
                  <a:lnTo>
                    <a:pt x="10533" y="244"/>
                  </a:lnTo>
                  <a:lnTo>
                    <a:pt x="10538" y="249"/>
                  </a:lnTo>
                  <a:lnTo>
                    <a:pt x="10543" y="254"/>
                  </a:lnTo>
                  <a:lnTo>
                    <a:pt x="10549" y="258"/>
                  </a:lnTo>
                  <a:lnTo>
                    <a:pt x="10556" y="261"/>
                  </a:lnTo>
                  <a:lnTo>
                    <a:pt x="10564" y="263"/>
                  </a:lnTo>
                  <a:lnTo>
                    <a:pt x="10583" y="263"/>
                  </a:lnTo>
                  <a:lnTo>
                    <a:pt x="10600" y="264"/>
                  </a:lnTo>
                  <a:lnTo>
                    <a:pt x="10616" y="268"/>
                  </a:lnTo>
                  <a:lnTo>
                    <a:pt x="10633" y="271"/>
                  </a:lnTo>
                  <a:lnTo>
                    <a:pt x="10648" y="276"/>
                  </a:lnTo>
                  <a:lnTo>
                    <a:pt x="10662" y="283"/>
                  </a:lnTo>
                  <a:lnTo>
                    <a:pt x="10677" y="291"/>
                  </a:lnTo>
                  <a:lnTo>
                    <a:pt x="10691" y="301"/>
                  </a:lnTo>
                  <a:lnTo>
                    <a:pt x="10699" y="307"/>
                  </a:lnTo>
                  <a:lnTo>
                    <a:pt x="10706" y="314"/>
                  </a:lnTo>
                  <a:lnTo>
                    <a:pt x="10712" y="321"/>
                  </a:lnTo>
                  <a:lnTo>
                    <a:pt x="10720" y="328"/>
                  </a:lnTo>
                  <a:lnTo>
                    <a:pt x="10731" y="342"/>
                  </a:lnTo>
                  <a:lnTo>
                    <a:pt x="10741" y="358"/>
                  </a:lnTo>
                  <a:lnTo>
                    <a:pt x="10749" y="375"/>
                  </a:lnTo>
                  <a:lnTo>
                    <a:pt x="10756" y="392"/>
                  </a:lnTo>
                  <a:lnTo>
                    <a:pt x="10763" y="410"/>
                  </a:lnTo>
                  <a:lnTo>
                    <a:pt x="10768" y="427"/>
                  </a:lnTo>
                  <a:lnTo>
                    <a:pt x="10776" y="433"/>
                  </a:lnTo>
                  <a:lnTo>
                    <a:pt x="10785" y="438"/>
                  </a:lnTo>
                  <a:lnTo>
                    <a:pt x="10794" y="443"/>
                  </a:lnTo>
                  <a:lnTo>
                    <a:pt x="10804" y="446"/>
                  </a:lnTo>
                  <a:lnTo>
                    <a:pt x="10824" y="454"/>
                  </a:lnTo>
                  <a:lnTo>
                    <a:pt x="10844" y="460"/>
                  </a:lnTo>
                  <a:lnTo>
                    <a:pt x="10855" y="463"/>
                  </a:lnTo>
                  <a:lnTo>
                    <a:pt x="10864" y="467"/>
                  </a:lnTo>
                  <a:lnTo>
                    <a:pt x="10873" y="471"/>
                  </a:lnTo>
                  <a:lnTo>
                    <a:pt x="10882" y="476"/>
                  </a:lnTo>
                  <a:lnTo>
                    <a:pt x="10889" y="482"/>
                  </a:lnTo>
                  <a:lnTo>
                    <a:pt x="10897" y="489"/>
                  </a:lnTo>
                  <a:lnTo>
                    <a:pt x="10904" y="498"/>
                  </a:lnTo>
                  <a:lnTo>
                    <a:pt x="10910" y="509"/>
                  </a:lnTo>
                  <a:lnTo>
                    <a:pt x="10919" y="521"/>
                  </a:lnTo>
                  <a:lnTo>
                    <a:pt x="10929" y="534"/>
                  </a:lnTo>
                  <a:lnTo>
                    <a:pt x="10937" y="549"/>
                  </a:lnTo>
                  <a:lnTo>
                    <a:pt x="10945" y="563"/>
                  </a:lnTo>
                  <a:lnTo>
                    <a:pt x="10960" y="593"/>
                  </a:lnTo>
                  <a:lnTo>
                    <a:pt x="10972" y="623"/>
                  </a:lnTo>
                  <a:lnTo>
                    <a:pt x="10983" y="654"/>
                  </a:lnTo>
                  <a:lnTo>
                    <a:pt x="10994" y="686"/>
                  </a:lnTo>
                  <a:lnTo>
                    <a:pt x="11004" y="717"/>
                  </a:lnTo>
                  <a:lnTo>
                    <a:pt x="11014" y="747"/>
                  </a:lnTo>
                  <a:lnTo>
                    <a:pt x="11014" y="758"/>
                  </a:lnTo>
                  <a:lnTo>
                    <a:pt x="11015" y="768"/>
                  </a:lnTo>
                  <a:lnTo>
                    <a:pt x="11017" y="780"/>
                  </a:lnTo>
                  <a:lnTo>
                    <a:pt x="11020" y="790"/>
                  </a:lnTo>
                  <a:lnTo>
                    <a:pt x="11027" y="810"/>
                  </a:lnTo>
                  <a:lnTo>
                    <a:pt x="11034" y="832"/>
                  </a:lnTo>
                  <a:lnTo>
                    <a:pt x="11038" y="841"/>
                  </a:lnTo>
                  <a:lnTo>
                    <a:pt x="11040" y="851"/>
                  </a:lnTo>
                  <a:lnTo>
                    <a:pt x="11041" y="861"/>
                  </a:lnTo>
                  <a:lnTo>
                    <a:pt x="11041" y="872"/>
                  </a:lnTo>
                  <a:lnTo>
                    <a:pt x="11040" y="882"/>
                  </a:lnTo>
                  <a:lnTo>
                    <a:pt x="11038" y="892"/>
                  </a:lnTo>
                  <a:lnTo>
                    <a:pt x="11032" y="903"/>
                  </a:lnTo>
                  <a:lnTo>
                    <a:pt x="11026" y="913"/>
                  </a:lnTo>
                  <a:lnTo>
                    <a:pt x="10931" y="1086"/>
                  </a:lnTo>
                  <a:close/>
                  <a:moveTo>
                    <a:pt x="10885" y="1081"/>
                  </a:moveTo>
                  <a:lnTo>
                    <a:pt x="10878" y="1092"/>
                  </a:lnTo>
                  <a:lnTo>
                    <a:pt x="10871" y="1104"/>
                  </a:lnTo>
                  <a:lnTo>
                    <a:pt x="10862" y="1113"/>
                  </a:lnTo>
                  <a:lnTo>
                    <a:pt x="10853" y="1121"/>
                  </a:lnTo>
                  <a:lnTo>
                    <a:pt x="10843" y="1129"/>
                  </a:lnTo>
                  <a:lnTo>
                    <a:pt x="10833" y="1135"/>
                  </a:lnTo>
                  <a:lnTo>
                    <a:pt x="10823" y="1141"/>
                  </a:lnTo>
                  <a:lnTo>
                    <a:pt x="10812" y="1146"/>
                  </a:lnTo>
                  <a:lnTo>
                    <a:pt x="10800" y="1151"/>
                  </a:lnTo>
                  <a:lnTo>
                    <a:pt x="10789" y="1155"/>
                  </a:lnTo>
                  <a:lnTo>
                    <a:pt x="10778" y="1158"/>
                  </a:lnTo>
                  <a:lnTo>
                    <a:pt x="10766" y="1161"/>
                  </a:lnTo>
                  <a:lnTo>
                    <a:pt x="10742" y="1164"/>
                  </a:lnTo>
                  <a:lnTo>
                    <a:pt x="10719" y="1166"/>
                  </a:lnTo>
                  <a:lnTo>
                    <a:pt x="10714" y="1170"/>
                  </a:lnTo>
                  <a:lnTo>
                    <a:pt x="10711" y="1173"/>
                  </a:lnTo>
                  <a:lnTo>
                    <a:pt x="10709" y="1177"/>
                  </a:lnTo>
                  <a:lnTo>
                    <a:pt x="10708" y="1181"/>
                  </a:lnTo>
                  <a:lnTo>
                    <a:pt x="10708" y="1189"/>
                  </a:lnTo>
                  <a:lnTo>
                    <a:pt x="10710" y="1198"/>
                  </a:lnTo>
                  <a:lnTo>
                    <a:pt x="10712" y="1206"/>
                  </a:lnTo>
                  <a:lnTo>
                    <a:pt x="10715" y="1214"/>
                  </a:lnTo>
                  <a:lnTo>
                    <a:pt x="10715" y="1218"/>
                  </a:lnTo>
                  <a:lnTo>
                    <a:pt x="10717" y="1222"/>
                  </a:lnTo>
                  <a:lnTo>
                    <a:pt x="10717" y="1226"/>
                  </a:lnTo>
                  <a:lnTo>
                    <a:pt x="10715" y="1230"/>
                  </a:lnTo>
                  <a:lnTo>
                    <a:pt x="10712" y="1246"/>
                  </a:lnTo>
                  <a:lnTo>
                    <a:pt x="10709" y="1261"/>
                  </a:lnTo>
                  <a:lnTo>
                    <a:pt x="10705" y="1275"/>
                  </a:lnTo>
                  <a:lnTo>
                    <a:pt x="10699" y="1289"/>
                  </a:lnTo>
                  <a:lnTo>
                    <a:pt x="10692" y="1302"/>
                  </a:lnTo>
                  <a:lnTo>
                    <a:pt x="10684" y="1313"/>
                  </a:lnTo>
                  <a:lnTo>
                    <a:pt x="10679" y="1319"/>
                  </a:lnTo>
                  <a:lnTo>
                    <a:pt x="10673" y="1324"/>
                  </a:lnTo>
                  <a:lnTo>
                    <a:pt x="10666" y="1328"/>
                  </a:lnTo>
                  <a:lnTo>
                    <a:pt x="10660" y="1332"/>
                  </a:lnTo>
                  <a:lnTo>
                    <a:pt x="10654" y="1337"/>
                  </a:lnTo>
                  <a:lnTo>
                    <a:pt x="10647" y="1340"/>
                  </a:lnTo>
                  <a:lnTo>
                    <a:pt x="10641" y="1342"/>
                  </a:lnTo>
                  <a:lnTo>
                    <a:pt x="10634" y="1342"/>
                  </a:lnTo>
                  <a:lnTo>
                    <a:pt x="10620" y="1342"/>
                  </a:lnTo>
                  <a:lnTo>
                    <a:pt x="10607" y="1339"/>
                  </a:lnTo>
                  <a:lnTo>
                    <a:pt x="10595" y="1337"/>
                  </a:lnTo>
                  <a:lnTo>
                    <a:pt x="10583" y="1335"/>
                  </a:lnTo>
                  <a:lnTo>
                    <a:pt x="10576" y="1335"/>
                  </a:lnTo>
                  <a:lnTo>
                    <a:pt x="10571" y="1336"/>
                  </a:lnTo>
                  <a:lnTo>
                    <a:pt x="10566" y="1338"/>
                  </a:lnTo>
                  <a:lnTo>
                    <a:pt x="10561" y="1341"/>
                  </a:lnTo>
                  <a:lnTo>
                    <a:pt x="10555" y="1363"/>
                  </a:lnTo>
                  <a:lnTo>
                    <a:pt x="10548" y="1386"/>
                  </a:lnTo>
                  <a:lnTo>
                    <a:pt x="10539" y="1407"/>
                  </a:lnTo>
                  <a:lnTo>
                    <a:pt x="10528" y="1429"/>
                  </a:lnTo>
                  <a:lnTo>
                    <a:pt x="10518" y="1450"/>
                  </a:lnTo>
                  <a:lnTo>
                    <a:pt x="10505" y="1470"/>
                  </a:lnTo>
                  <a:lnTo>
                    <a:pt x="10492" y="1491"/>
                  </a:lnTo>
                  <a:lnTo>
                    <a:pt x="10477" y="1510"/>
                  </a:lnTo>
                  <a:lnTo>
                    <a:pt x="10462" y="1529"/>
                  </a:lnTo>
                  <a:lnTo>
                    <a:pt x="10445" y="1546"/>
                  </a:lnTo>
                  <a:lnTo>
                    <a:pt x="10427" y="1562"/>
                  </a:lnTo>
                  <a:lnTo>
                    <a:pt x="10408" y="1577"/>
                  </a:lnTo>
                  <a:lnTo>
                    <a:pt x="10388" y="1591"/>
                  </a:lnTo>
                  <a:lnTo>
                    <a:pt x="10367" y="1603"/>
                  </a:lnTo>
                  <a:lnTo>
                    <a:pt x="10344" y="1614"/>
                  </a:lnTo>
                  <a:lnTo>
                    <a:pt x="10322" y="1623"/>
                  </a:lnTo>
                  <a:lnTo>
                    <a:pt x="10298" y="1631"/>
                  </a:lnTo>
                  <a:lnTo>
                    <a:pt x="10276" y="1636"/>
                  </a:lnTo>
                  <a:lnTo>
                    <a:pt x="10253" y="1639"/>
                  </a:lnTo>
                  <a:lnTo>
                    <a:pt x="10230" y="1641"/>
                  </a:lnTo>
                  <a:lnTo>
                    <a:pt x="10207" y="1641"/>
                  </a:lnTo>
                  <a:lnTo>
                    <a:pt x="10184" y="1639"/>
                  </a:lnTo>
                  <a:lnTo>
                    <a:pt x="10160" y="1636"/>
                  </a:lnTo>
                  <a:lnTo>
                    <a:pt x="10137" y="1632"/>
                  </a:lnTo>
                  <a:lnTo>
                    <a:pt x="10117" y="1635"/>
                  </a:lnTo>
                  <a:lnTo>
                    <a:pt x="10098" y="1637"/>
                  </a:lnTo>
                  <a:lnTo>
                    <a:pt x="10079" y="1638"/>
                  </a:lnTo>
                  <a:lnTo>
                    <a:pt x="10059" y="1639"/>
                  </a:lnTo>
                  <a:lnTo>
                    <a:pt x="10021" y="1639"/>
                  </a:lnTo>
                  <a:lnTo>
                    <a:pt x="9983" y="1638"/>
                  </a:lnTo>
                  <a:lnTo>
                    <a:pt x="9944" y="1637"/>
                  </a:lnTo>
                  <a:lnTo>
                    <a:pt x="9905" y="1637"/>
                  </a:lnTo>
                  <a:lnTo>
                    <a:pt x="9885" y="1637"/>
                  </a:lnTo>
                  <a:lnTo>
                    <a:pt x="9866" y="1639"/>
                  </a:lnTo>
                  <a:lnTo>
                    <a:pt x="9846" y="1641"/>
                  </a:lnTo>
                  <a:lnTo>
                    <a:pt x="9826" y="1644"/>
                  </a:lnTo>
                  <a:lnTo>
                    <a:pt x="9804" y="1644"/>
                  </a:lnTo>
                  <a:lnTo>
                    <a:pt x="9781" y="1644"/>
                  </a:lnTo>
                  <a:lnTo>
                    <a:pt x="9759" y="1644"/>
                  </a:lnTo>
                  <a:lnTo>
                    <a:pt x="9737" y="1645"/>
                  </a:lnTo>
                  <a:lnTo>
                    <a:pt x="9715" y="1645"/>
                  </a:lnTo>
                  <a:lnTo>
                    <a:pt x="9692" y="1645"/>
                  </a:lnTo>
                  <a:lnTo>
                    <a:pt x="9671" y="1645"/>
                  </a:lnTo>
                  <a:lnTo>
                    <a:pt x="9647" y="1643"/>
                  </a:lnTo>
                  <a:lnTo>
                    <a:pt x="9638" y="1645"/>
                  </a:lnTo>
                  <a:lnTo>
                    <a:pt x="9629" y="1647"/>
                  </a:lnTo>
                  <a:lnTo>
                    <a:pt x="9620" y="1647"/>
                  </a:lnTo>
                  <a:lnTo>
                    <a:pt x="9611" y="1648"/>
                  </a:lnTo>
                  <a:lnTo>
                    <a:pt x="9593" y="1648"/>
                  </a:lnTo>
                  <a:lnTo>
                    <a:pt x="9575" y="1647"/>
                  </a:lnTo>
                  <a:lnTo>
                    <a:pt x="9556" y="1646"/>
                  </a:lnTo>
                  <a:lnTo>
                    <a:pt x="9538" y="1645"/>
                  </a:lnTo>
                  <a:lnTo>
                    <a:pt x="9519" y="1645"/>
                  </a:lnTo>
                  <a:lnTo>
                    <a:pt x="9500" y="1648"/>
                  </a:lnTo>
                  <a:lnTo>
                    <a:pt x="9394" y="1649"/>
                  </a:lnTo>
                  <a:lnTo>
                    <a:pt x="9188" y="1649"/>
                  </a:lnTo>
                  <a:lnTo>
                    <a:pt x="8898" y="1650"/>
                  </a:lnTo>
                  <a:lnTo>
                    <a:pt x="8536" y="1651"/>
                  </a:lnTo>
                  <a:lnTo>
                    <a:pt x="8118" y="1652"/>
                  </a:lnTo>
                  <a:lnTo>
                    <a:pt x="7657" y="1652"/>
                  </a:lnTo>
                  <a:lnTo>
                    <a:pt x="7168" y="1653"/>
                  </a:lnTo>
                  <a:lnTo>
                    <a:pt x="6665" y="1654"/>
                  </a:lnTo>
                  <a:lnTo>
                    <a:pt x="6161" y="1655"/>
                  </a:lnTo>
                  <a:lnTo>
                    <a:pt x="5673" y="1656"/>
                  </a:lnTo>
                  <a:lnTo>
                    <a:pt x="5212" y="1658"/>
                  </a:lnTo>
                  <a:lnTo>
                    <a:pt x="4793" y="1659"/>
                  </a:lnTo>
                  <a:lnTo>
                    <a:pt x="4431" y="1660"/>
                  </a:lnTo>
                  <a:lnTo>
                    <a:pt x="4139" y="1660"/>
                  </a:lnTo>
                  <a:lnTo>
                    <a:pt x="3933" y="1661"/>
                  </a:lnTo>
                  <a:lnTo>
                    <a:pt x="3826" y="1662"/>
                  </a:lnTo>
                  <a:lnTo>
                    <a:pt x="3805" y="1660"/>
                  </a:lnTo>
                  <a:lnTo>
                    <a:pt x="3784" y="1659"/>
                  </a:lnTo>
                  <a:lnTo>
                    <a:pt x="3763" y="1659"/>
                  </a:lnTo>
                  <a:lnTo>
                    <a:pt x="3743" y="1659"/>
                  </a:lnTo>
                  <a:lnTo>
                    <a:pt x="3701" y="1661"/>
                  </a:lnTo>
                  <a:lnTo>
                    <a:pt x="3659" y="1664"/>
                  </a:lnTo>
                  <a:lnTo>
                    <a:pt x="3616" y="1666"/>
                  </a:lnTo>
                  <a:lnTo>
                    <a:pt x="3574" y="1668"/>
                  </a:lnTo>
                  <a:lnTo>
                    <a:pt x="3553" y="1668"/>
                  </a:lnTo>
                  <a:lnTo>
                    <a:pt x="3531" y="1668"/>
                  </a:lnTo>
                  <a:lnTo>
                    <a:pt x="3509" y="1667"/>
                  </a:lnTo>
                  <a:lnTo>
                    <a:pt x="3487" y="1666"/>
                  </a:lnTo>
                  <a:lnTo>
                    <a:pt x="3463" y="1666"/>
                  </a:lnTo>
                  <a:lnTo>
                    <a:pt x="3438" y="1666"/>
                  </a:lnTo>
                  <a:lnTo>
                    <a:pt x="3414" y="1666"/>
                  </a:lnTo>
                  <a:lnTo>
                    <a:pt x="3388" y="1666"/>
                  </a:lnTo>
                  <a:lnTo>
                    <a:pt x="3363" y="1666"/>
                  </a:lnTo>
                  <a:lnTo>
                    <a:pt x="3338" y="1666"/>
                  </a:lnTo>
                  <a:lnTo>
                    <a:pt x="3312" y="1667"/>
                  </a:lnTo>
                  <a:lnTo>
                    <a:pt x="3287" y="1668"/>
                  </a:lnTo>
                  <a:lnTo>
                    <a:pt x="3252" y="1668"/>
                  </a:lnTo>
                  <a:lnTo>
                    <a:pt x="3217" y="1668"/>
                  </a:lnTo>
                  <a:lnTo>
                    <a:pt x="3201" y="1668"/>
                  </a:lnTo>
                  <a:lnTo>
                    <a:pt x="3185" y="1669"/>
                  </a:lnTo>
                  <a:lnTo>
                    <a:pt x="3169" y="1670"/>
                  </a:lnTo>
                  <a:lnTo>
                    <a:pt x="3155" y="1672"/>
                  </a:lnTo>
                  <a:lnTo>
                    <a:pt x="3099" y="1673"/>
                  </a:lnTo>
                  <a:lnTo>
                    <a:pt x="3042" y="1673"/>
                  </a:lnTo>
                  <a:lnTo>
                    <a:pt x="2986" y="1673"/>
                  </a:lnTo>
                  <a:lnTo>
                    <a:pt x="2931" y="1674"/>
                  </a:lnTo>
                  <a:lnTo>
                    <a:pt x="2876" y="1674"/>
                  </a:lnTo>
                  <a:lnTo>
                    <a:pt x="2821" y="1675"/>
                  </a:lnTo>
                  <a:lnTo>
                    <a:pt x="2766" y="1675"/>
                  </a:lnTo>
                  <a:lnTo>
                    <a:pt x="2711" y="1676"/>
                  </a:lnTo>
                  <a:lnTo>
                    <a:pt x="2657" y="1677"/>
                  </a:lnTo>
                  <a:lnTo>
                    <a:pt x="2603" y="1677"/>
                  </a:lnTo>
                  <a:lnTo>
                    <a:pt x="2549" y="1678"/>
                  </a:lnTo>
                  <a:lnTo>
                    <a:pt x="2495" y="1678"/>
                  </a:lnTo>
                  <a:lnTo>
                    <a:pt x="2440" y="1679"/>
                  </a:lnTo>
                  <a:lnTo>
                    <a:pt x="2386" y="1679"/>
                  </a:lnTo>
                  <a:lnTo>
                    <a:pt x="2332" y="1679"/>
                  </a:lnTo>
                  <a:lnTo>
                    <a:pt x="2278" y="1679"/>
                  </a:lnTo>
                  <a:lnTo>
                    <a:pt x="2197" y="1680"/>
                  </a:lnTo>
                  <a:lnTo>
                    <a:pt x="2118" y="1680"/>
                  </a:lnTo>
                  <a:lnTo>
                    <a:pt x="2041" y="1681"/>
                  </a:lnTo>
                  <a:lnTo>
                    <a:pt x="1965" y="1682"/>
                  </a:lnTo>
                  <a:lnTo>
                    <a:pt x="1888" y="1683"/>
                  </a:lnTo>
                  <a:lnTo>
                    <a:pt x="1811" y="1684"/>
                  </a:lnTo>
                  <a:lnTo>
                    <a:pt x="1731" y="1686"/>
                  </a:lnTo>
                  <a:lnTo>
                    <a:pt x="1649" y="1687"/>
                  </a:lnTo>
                  <a:lnTo>
                    <a:pt x="1564" y="1687"/>
                  </a:lnTo>
                  <a:lnTo>
                    <a:pt x="1478" y="1687"/>
                  </a:lnTo>
                  <a:lnTo>
                    <a:pt x="1392" y="1687"/>
                  </a:lnTo>
                  <a:lnTo>
                    <a:pt x="1306" y="1688"/>
                  </a:lnTo>
                  <a:lnTo>
                    <a:pt x="1219" y="1688"/>
                  </a:lnTo>
                  <a:lnTo>
                    <a:pt x="1132" y="1688"/>
                  </a:lnTo>
                  <a:lnTo>
                    <a:pt x="1045" y="1689"/>
                  </a:lnTo>
                  <a:lnTo>
                    <a:pt x="957" y="1689"/>
                  </a:lnTo>
                  <a:lnTo>
                    <a:pt x="929" y="1690"/>
                  </a:lnTo>
                  <a:lnTo>
                    <a:pt x="902" y="1689"/>
                  </a:lnTo>
                  <a:lnTo>
                    <a:pt x="874" y="1688"/>
                  </a:lnTo>
                  <a:lnTo>
                    <a:pt x="848" y="1685"/>
                  </a:lnTo>
                  <a:lnTo>
                    <a:pt x="821" y="1681"/>
                  </a:lnTo>
                  <a:lnTo>
                    <a:pt x="796" y="1676"/>
                  </a:lnTo>
                  <a:lnTo>
                    <a:pt x="769" y="1670"/>
                  </a:lnTo>
                  <a:lnTo>
                    <a:pt x="744" y="1662"/>
                  </a:lnTo>
                  <a:lnTo>
                    <a:pt x="720" y="1653"/>
                  </a:lnTo>
                  <a:lnTo>
                    <a:pt x="695" y="1643"/>
                  </a:lnTo>
                  <a:lnTo>
                    <a:pt x="672" y="1631"/>
                  </a:lnTo>
                  <a:lnTo>
                    <a:pt x="649" y="1618"/>
                  </a:lnTo>
                  <a:lnTo>
                    <a:pt x="627" y="1603"/>
                  </a:lnTo>
                  <a:lnTo>
                    <a:pt x="606" y="1588"/>
                  </a:lnTo>
                  <a:lnTo>
                    <a:pt x="586" y="1571"/>
                  </a:lnTo>
                  <a:lnTo>
                    <a:pt x="567" y="1552"/>
                  </a:lnTo>
                  <a:lnTo>
                    <a:pt x="553" y="1536"/>
                  </a:lnTo>
                  <a:lnTo>
                    <a:pt x="541" y="1519"/>
                  </a:lnTo>
                  <a:lnTo>
                    <a:pt x="531" y="1500"/>
                  </a:lnTo>
                  <a:lnTo>
                    <a:pt x="522" y="1481"/>
                  </a:lnTo>
                  <a:lnTo>
                    <a:pt x="518" y="1470"/>
                  </a:lnTo>
                  <a:lnTo>
                    <a:pt x="514" y="1461"/>
                  </a:lnTo>
                  <a:lnTo>
                    <a:pt x="511" y="1451"/>
                  </a:lnTo>
                  <a:lnTo>
                    <a:pt x="509" y="1440"/>
                  </a:lnTo>
                  <a:lnTo>
                    <a:pt x="507" y="1430"/>
                  </a:lnTo>
                  <a:lnTo>
                    <a:pt x="505" y="1418"/>
                  </a:lnTo>
                  <a:lnTo>
                    <a:pt x="505" y="1407"/>
                  </a:lnTo>
                  <a:lnTo>
                    <a:pt x="504" y="1396"/>
                  </a:lnTo>
                  <a:lnTo>
                    <a:pt x="501" y="1392"/>
                  </a:lnTo>
                  <a:lnTo>
                    <a:pt x="499" y="1390"/>
                  </a:lnTo>
                  <a:lnTo>
                    <a:pt x="496" y="1389"/>
                  </a:lnTo>
                  <a:lnTo>
                    <a:pt x="493" y="1388"/>
                  </a:lnTo>
                  <a:lnTo>
                    <a:pt x="486" y="1388"/>
                  </a:lnTo>
                  <a:lnTo>
                    <a:pt x="480" y="1390"/>
                  </a:lnTo>
                  <a:lnTo>
                    <a:pt x="473" y="1393"/>
                  </a:lnTo>
                  <a:lnTo>
                    <a:pt x="466" y="1395"/>
                  </a:lnTo>
                  <a:lnTo>
                    <a:pt x="462" y="1395"/>
                  </a:lnTo>
                  <a:lnTo>
                    <a:pt x="459" y="1395"/>
                  </a:lnTo>
                  <a:lnTo>
                    <a:pt x="456" y="1395"/>
                  </a:lnTo>
                  <a:lnTo>
                    <a:pt x="452" y="1393"/>
                  </a:lnTo>
                  <a:lnTo>
                    <a:pt x="440" y="1395"/>
                  </a:lnTo>
                  <a:lnTo>
                    <a:pt x="428" y="1394"/>
                  </a:lnTo>
                  <a:lnTo>
                    <a:pt x="415" y="1392"/>
                  </a:lnTo>
                  <a:lnTo>
                    <a:pt x="404" y="1388"/>
                  </a:lnTo>
                  <a:lnTo>
                    <a:pt x="393" y="1383"/>
                  </a:lnTo>
                  <a:lnTo>
                    <a:pt x="383" y="1375"/>
                  </a:lnTo>
                  <a:lnTo>
                    <a:pt x="372" y="1367"/>
                  </a:lnTo>
                  <a:lnTo>
                    <a:pt x="363" y="1357"/>
                  </a:lnTo>
                  <a:lnTo>
                    <a:pt x="359" y="1352"/>
                  </a:lnTo>
                  <a:lnTo>
                    <a:pt x="356" y="1346"/>
                  </a:lnTo>
                  <a:lnTo>
                    <a:pt x="354" y="1340"/>
                  </a:lnTo>
                  <a:lnTo>
                    <a:pt x="353" y="1334"/>
                  </a:lnTo>
                  <a:lnTo>
                    <a:pt x="351" y="1320"/>
                  </a:lnTo>
                  <a:lnTo>
                    <a:pt x="350" y="1306"/>
                  </a:lnTo>
                  <a:lnTo>
                    <a:pt x="350" y="1293"/>
                  </a:lnTo>
                  <a:lnTo>
                    <a:pt x="350" y="1278"/>
                  </a:lnTo>
                  <a:lnTo>
                    <a:pt x="348" y="1265"/>
                  </a:lnTo>
                  <a:lnTo>
                    <a:pt x="345" y="1253"/>
                  </a:lnTo>
                  <a:lnTo>
                    <a:pt x="327" y="1249"/>
                  </a:lnTo>
                  <a:lnTo>
                    <a:pt x="309" y="1246"/>
                  </a:lnTo>
                  <a:lnTo>
                    <a:pt x="290" y="1244"/>
                  </a:lnTo>
                  <a:lnTo>
                    <a:pt x="270" y="1242"/>
                  </a:lnTo>
                  <a:lnTo>
                    <a:pt x="248" y="1232"/>
                  </a:lnTo>
                  <a:lnTo>
                    <a:pt x="224" y="1221"/>
                  </a:lnTo>
                  <a:lnTo>
                    <a:pt x="202" y="1210"/>
                  </a:lnTo>
                  <a:lnTo>
                    <a:pt x="178" y="1197"/>
                  </a:lnTo>
                  <a:lnTo>
                    <a:pt x="174" y="1190"/>
                  </a:lnTo>
                  <a:lnTo>
                    <a:pt x="169" y="1185"/>
                  </a:lnTo>
                  <a:lnTo>
                    <a:pt x="164" y="1180"/>
                  </a:lnTo>
                  <a:lnTo>
                    <a:pt x="158" y="1175"/>
                  </a:lnTo>
                  <a:lnTo>
                    <a:pt x="145" y="1165"/>
                  </a:lnTo>
                  <a:lnTo>
                    <a:pt x="135" y="1154"/>
                  </a:lnTo>
                  <a:lnTo>
                    <a:pt x="124" y="1140"/>
                  </a:lnTo>
                  <a:lnTo>
                    <a:pt x="113" y="1126"/>
                  </a:lnTo>
                  <a:lnTo>
                    <a:pt x="102" y="1112"/>
                  </a:lnTo>
                  <a:lnTo>
                    <a:pt x="92" y="1097"/>
                  </a:lnTo>
                  <a:lnTo>
                    <a:pt x="84" y="1082"/>
                  </a:lnTo>
                  <a:lnTo>
                    <a:pt x="76" y="1067"/>
                  </a:lnTo>
                  <a:lnTo>
                    <a:pt x="70" y="1051"/>
                  </a:lnTo>
                  <a:lnTo>
                    <a:pt x="64" y="1035"/>
                  </a:lnTo>
                  <a:lnTo>
                    <a:pt x="59" y="1019"/>
                  </a:lnTo>
                  <a:lnTo>
                    <a:pt x="53" y="1002"/>
                  </a:lnTo>
                  <a:lnTo>
                    <a:pt x="50" y="985"/>
                  </a:lnTo>
                  <a:lnTo>
                    <a:pt x="48" y="969"/>
                  </a:lnTo>
                  <a:lnTo>
                    <a:pt x="47" y="951"/>
                  </a:lnTo>
                  <a:lnTo>
                    <a:pt x="46" y="934"/>
                  </a:lnTo>
                  <a:lnTo>
                    <a:pt x="47" y="917"/>
                  </a:lnTo>
                  <a:lnTo>
                    <a:pt x="49" y="899"/>
                  </a:lnTo>
                  <a:lnTo>
                    <a:pt x="54" y="879"/>
                  </a:lnTo>
                  <a:lnTo>
                    <a:pt x="61" y="858"/>
                  </a:lnTo>
                  <a:lnTo>
                    <a:pt x="68" y="839"/>
                  </a:lnTo>
                  <a:lnTo>
                    <a:pt x="77" y="819"/>
                  </a:lnTo>
                  <a:lnTo>
                    <a:pt x="86" y="800"/>
                  </a:lnTo>
                  <a:lnTo>
                    <a:pt x="96" y="782"/>
                  </a:lnTo>
                  <a:lnTo>
                    <a:pt x="108" y="764"/>
                  </a:lnTo>
                  <a:lnTo>
                    <a:pt x="120" y="746"/>
                  </a:lnTo>
                  <a:lnTo>
                    <a:pt x="132" y="729"/>
                  </a:lnTo>
                  <a:lnTo>
                    <a:pt x="146" y="712"/>
                  </a:lnTo>
                  <a:lnTo>
                    <a:pt x="160" y="696"/>
                  </a:lnTo>
                  <a:lnTo>
                    <a:pt x="174" y="679"/>
                  </a:lnTo>
                  <a:lnTo>
                    <a:pt x="189" y="664"/>
                  </a:lnTo>
                  <a:lnTo>
                    <a:pt x="205" y="649"/>
                  </a:lnTo>
                  <a:lnTo>
                    <a:pt x="221" y="634"/>
                  </a:lnTo>
                  <a:lnTo>
                    <a:pt x="236" y="620"/>
                  </a:lnTo>
                  <a:lnTo>
                    <a:pt x="245" y="614"/>
                  </a:lnTo>
                  <a:lnTo>
                    <a:pt x="252" y="609"/>
                  </a:lnTo>
                  <a:lnTo>
                    <a:pt x="260" y="605"/>
                  </a:lnTo>
                  <a:lnTo>
                    <a:pt x="268" y="602"/>
                  </a:lnTo>
                  <a:lnTo>
                    <a:pt x="285" y="597"/>
                  </a:lnTo>
                  <a:lnTo>
                    <a:pt x="303" y="593"/>
                  </a:lnTo>
                  <a:lnTo>
                    <a:pt x="339" y="588"/>
                  </a:lnTo>
                  <a:lnTo>
                    <a:pt x="375" y="581"/>
                  </a:lnTo>
                  <a:lnTo>
                    <a:pt x="380" y="577"/>
                  </a:lnTo>
                  <a:lnTo>
                    <a:pt x="383" y="572"/>
                  </a:lnTo>
                  <a:lnTo>
                    <a:pt x="385" y="567"/>
                  </a:lnTo>
                  <a:lnTo>
                    <a:pt x="386" y="562"/>
                  </a:lnTo>
                  <a:lnTo>
                    <a:pt x="386" y="551"/>
                  </a:lnTo>
                  <a:lnTo>
                    <a:pt x="386" y="537"/>
                  </a:lnTo>
                  <a:lnTo>
                    <a:pt x="385" y="525"/>
                  </a:lnTo>
                  <a:lnTo>
                    <a:pt x="384" y="513"/>
                  </a:lnTo>
                  <a:lnTo>
                    <a:pt x="385" y="507"/>
                  </a:lnTo>
                  <a:lnTo>
                    <a:pt x="386" y="501"/>
                  </a:lnTo>
                  <a:lnTo>
                    <a:pt x="388" y="494"/>
                  </a:lnTo>
                  <a:lnTo>
                    <a:pt x="391" y="489"/>
                  </a:lnTo>
                  <a:lnTo>
                    <a:pt x="396" y="484"/>
                  </a:lnTo>
                  <a:lnTo>
                    <a:pt x="400" y="479"/>
                  </a:lnTo>
                  <a:lnTo>
                    <a:pt x="406" y="475"/>
                  </a:lnTo>
                  <a:lnTo>
                    <a:pt x="411" y="472"/>
                  </a:lnTo>
                  <a:lnTo>
                    <a:pt x="422" y="467"/>
                  </a:lnTo>
                  <a:lnTo>
                    <a:pt x="434" y="464"/>
                  </a:lnTo>
                  <a:lnTo>
                    <a:pt x="439" y="467"/>
                  </a:lnTo>
                  <a:lnTo>
                    <a:pt x="444" y="469"/>
                  </a:lnTo>
                  <a:lnTo>
                    <a:pt x="449" y="470"/>
                  </a:lnTo>
                  <a:lnTo>
                    <a:pt x="454" y="471"/>
                  </a:lnTo>
                  <a:lnTo>
                    <a:pt x="463" y="471"/>
                  </a:lnTo>
                  <a:lnTo>
                    <a:pt x="474" y="469"/>
                  </a:lnTo>
                  <a:lnTo>
                    <a:pt x="483" y="466"/>
                  </a:lnTo>
                  <a:lnTo>
                    <a:pt x="492" y="462"/>
                  </a:lnTo>
                  <a:lnTo>
                    <a:pt x="501" y="457"/>
                  </a:lnTo>
                  <a:lnTo>
                    <a:pt x="510" y="450"/>
                  </a:lnTo>
                  <a:lnTo>
                    <a:pt x="515" y="442"/>
                  </a:lnTo>
                  <a:lnTo>
                    <a:pt x="520" y="432"/>
                  </a:lnTo>
                  <a:lnTo>
                    <a:pt x="523" y="422"/>
                  </a:lnTo>
                  <a:lnTo>
                    <a:pt x="526" y="412"/>
                  </a:lnTo>
                  <a:lnTo>
                    <a:pt x="530" y="389"/>
                  </a:lnTo>
                  <a:lnTo>
                    <a:pt x="535" y="368"/>
                  </a:lnTo>
                  <a:lnTo>
                    <a:pt x="541" y="353"/>
                  </a:lnTo>
                  <a:lnTo>
                    <a:pt x="546" y="339"/>
                  </a:lnTo>
                  <a:lnTo>
                    <a:pt x="553" y="326"/>
                  </a:lnTo>
                  <a:lnTo>
                    <a:pt x="560" y="312"/>
                  </a:lnTo>
                  <a:lnTo>
                    <a:pt x="568" y="300"/>
                  </a:lnTo>
                  <a:lnTo>
                    <a:pt x="576" y="288"/>
                  </a:lnTo>
                  <a:lnTo>
                    <a:pt x="585" y="276"/>
                  </a:lnTo>
                  <a:lnTo>
                    <a:pt x="594" y="264"/>
                  </a:lnTo>
                  <a:lnTo>
                    <a:pt x="604" y="253"/>
                  </a:lnTo>
                  <a:lnTo>
                    <a:pt x="615" y="242"/>
                  </a:lnTo>
                  <a:lnTo>
                    <a:pt x="626" y="232"/>
                  </a:lnTo>
                  <a:lnTo>
                    <a:pt x="636" y="223"/>
                  </a:lnTo>
                  <a:lnTo>
                    <a:pt x="648" y="213"/>
                  </a:lnTo>
                  <a:lnTo>
                    <a:pt x="660" y="204"/>
                  </a:lnTo>
                  <a:lnTo>
                    <a:pt x="672" y="195"/>
                  </a:lnTo>
                  <a:lnTo>
                    <a:pt x="685" y="187"/>
                  </a:lnTo>
                  <a:lnTo>
                    <a:pt x="711" y="172"/>
                  </a:lnTo>
                  <a:lnTo>
                    <a:pt x="738" y="159"/>
                  </a:lnTo>
                  <a:lnTo>
                    <a:pt x="766" y="147"/>
                  </a:lnTo>
                  <a:lnTo>
                    <a:pt x="795" y="138"/>
                  </a:lnTo>
                  <a:lnTo>
                    <a:pt x="823" y="130"/>
                  </a:lnTo>
                  <a:lnTo>
                    <a:pt x="853" y="123"/>
                  </a:lnTo>
                  <a:lnTo>
                    <a:pt x="881" y="119"/>
                  </a:lnTo>
                  <a:lnTo>
                    <a:pt x="911" y="117"/>
                  </a:lnTo>
                  <a:lnTo>
                    <a:pt x="917" y="115"/>
                  </a:lnTo>
                  <a:lnTo>
                    <a:pt x="924" y="113"/>
                  </a:lnTo>
                  <a:lnTo>
                    <a:pt x="931" y="113"/>
                  </a:lnTo>
                  <a:lnTo>
                    <a:pt x="938" y="113"/>
                  </a:lnTo>
                  <a:lnTo>
                    <a:pt x="952" y="113"/>
                  </a:lnTo>
                  <a:lnTo>
                    <a:pt x="966" y="114"/>
                  </a:lnTo>
                  <a:lnTo>
                    <a:pt x="980" y="115"/>
                  </a:lnTo>
                  <a:lnTo>
                    <a:pt x="994" y="114"/>
                  </a:lnTo>
                  <a:lnTo>
                    <a:pt x="1000" y="112"/>
                  </a:lnTo>
                  <a:lnTo>
                    <a:pt x="1006" y="110"/>
                  </a:lnTo>
                  <a:lnTo>
                    <a:pt x="1012" y="107"/>
                  </a:lnTo>
                  <a:lnTo>
                    <a:pt x="1018" y="103"/>
                  </a:lnTo>
                  <a:lnTo>
                    <a:pt x="1055" y="106"/>
                  </a:lnTo>
                  <a:lnTo>
                    <a:pt x="1092" y="108"/>
                  </a:lnTo>
                  <a:lnTo>
                    <a:pt x="1128" y="109"/>
                  </a:lnTo>
                  <a:lnTo>
                    <a:pt x="1165" y="109"/>
                  </a:lnTo>
                  <a:lnTo>
                    <a:pt x="1235" y="109"/>
                  </a:lnTo>
                  <a:lnTo>
                    <a:pt x="1306" y="108"/>
                  </a:lnTo>
                  <a:lnTo>
                    <a:pt x="1376" y="106"/>
                  </a:lnTo>
                  <a:lnTo>
                    <a:pt x="1445" y="105"/>
                  </a:lnTo>
                  <a:lnTo>
                    <a:pt x="1513" y="104"/>
                  </a:lnTo>
                  <a:lnTo>
                    <a:pt x="1582" y="106"/>
                  </a:lnTo>
                  <a:lnTo>
                    <a:pt x="1647" y="103"/>
                  </a:lnTo>
                  <a:lnTo>
                    <a:pt x="1714" y="102"/>
                  </a:lnTo>
                  <a:lnTo>
                    <a:pt x="1782" y="101"/>
                  </a:lnTo>
                  <a:lnTo>
                    <a:pt x="1850" y="101"/>
                  </a:lnTo>
                  <a:lnTo>
                    <a:pt x="1918" y="101"/>
                  </a:lnTo>
                  <a:lnTo>
                    <a:pt x="1986" y="100"/>
                  </a:lnTo>
                  <a:lnTo>
                    <a:pt x="2054" y="99"/>
                  </a:lnTo>
                  <a:lnTo>
                    <a:pt x="2120" y="97"/>
                  </a:lnTo>
                  <a:lnTo>
                    <a:pt x="2205" y="96"/>
                  </a:lnTo>
                  <a:lnTo>
                    <a:pt x="2291" y="95"/>
                  </a:lnTo>
                  <a:lnTo>
                    <a:pt x="2379" y="93"/>
                  </a:lnTo>
                  <a:lnTo>
                    <a:pt x="2467" y="91"/>
                  </a:lnTo>
                  <a:lnTo>
                    <a:pt x="2555" y="90"/>
                  </a:lnTo>
                  <a:lnTo>
                    <a:pt x="2641" y="88"/>
                  </a:lnTo>
                  <a:lnTo>
                    <a:pt x="2726" y="88"/>
                  </a:lnTo>
                  <a:lnTo>
                    <a:pt x="2807" y="89"/>
                  </a:lnTo>
                  <a:lnTo>
                    <a:pt x="2957" y="88"/>
                  </a:lnTo>
                  <a:lnTo>
                    <a:pt x="3205" y="87"/>
                  </a:lnTo>
                  <a:lnTo>
                    <a:pt x="3539" y="86"/>
                  </a:lnTo>
                  <a:lnTo>
                    <a:pt x="3944" y="85"/>
                  </a:lnTo>
                  <a:lnTo>
                    <a:pt x="4405" y="84"/>
                  </a:lnTo>
                  <a:lnTo>
                    <a:pt x="4909" y="81"/>
                  </a:lnTo>
                  <a:lnTo>
                    <a:pt x="5442" y="80"/>
                  </a:lnTo>
                  <a:lnTo>
                    <a:pt x="5989" y="78"/>
                  </a:lnTo>
                  <a:lnTo>
                    <a:pt x="6536" y="77"/>
                  </a:lnTo>
                  <a:lnTo>
                    <a:pt x="7068" y="75"/>
                  </a:lnTo>
                  <a:lnTo>
                    <a:pt x="7572" y="74"/>
                  </a:lnTo>
                  <a:lnTo>
                    <a:pt x="8034" y="72"/>
                  </a:lnTo>
                  <a:lnTo>
                    <a:pt x="8440" y="71"/>
                  </a:lnTo>
                  <a:lnTo>
                    <a:pt x="8775" y="69"/>
                  </a:lnTo>
                  <a:lnTo>
                    <a:pt x="9026" y="68"/>
                  </a:lnTo>
                  <a:lnTo>
                    <a:pt x="9177" y="67"/>
                  </a:lnTo>
                  <a:lnTo>
                    <a:pt x="9264" y="64"/>
                  </a:lnTo>
                  <a:lnTo>
                    <a:pt x="9352" y="62"/>
                  </a:lnTo>
                  <a:lnTo>
                    <a:pt x="9441" y="61"/>
                  </a:lnTo>
                  <a:lnTo>
                    <a:pt x="9530" y="61"/>
                  </a:lnTo>
                  <a:lnTo>
                    <a:pt x="9619" y="61"/>
                  </a:lnTo>
                  <a:lnTo>
                    <a:pt x="9708" y="61"/>
                  </a:lnTo>
                  <a:lnTo>
                    <a:pt x="9796" y="62"/>
                  </a:lnTo>
                  <a:lnTo>
                    <a:pt x="9884" y="62"/>
                  </a:lnTo>
                  <a:lnTo>
                    <a:pt x="9917" y="64"/>
                  </a:lnTo>
                  <a:lnTo>
                    <a:pt x="9949" y="67"/>
                  </a:lnTo>
                  <a:lnTo>
                    <a:pt x="9965" y="69"/>
                  </a:lnTo>
                  <a:lnTo>
                    <a:pt x="9982" y="70"/>
                  </a:lnTo>
                  <a:lnTo>
                    <a:pt x="9998" y="69"/>
                  </a:lnTo>
                  <a:lnTo>
                    <a:pt x="10014" y="66"/>
                  </a:lnTo>
                  <a:lnTo>
                    <a:pt x="10031" y="70"/>
                  </a:lnTo>
                  <a:lnTo>
                    <a:pt x="10048" y="72"/>
                  </a:lnTo>
                  <a:lnTo>
                    <a:pt x="10065" y="73"/>
                  </a:lnTo>
                  <a:lnTo>
                    <a:pt x="10083" y="73"/>
                  </a:lnTo>
                  <a:lnTo>
                    <a:pt x="10117" y="72"/>
                  </a:lnTo>
                  <a:lnTo>
                    <a:pt x="10151" y="70"/>
                  </a:lnTo>
                  <a:lnTo>
                    <a:pt x="10168" y="69"/>
                  </a:lnTo>
                  <a:lnTo>
                    <a:pt x="10184" y="69"/>
                  </a:lnTo>
                  <a:lnTo>
                    <a:pt x="10200" y="69"/>
                  </a:lnTo>
                  <a:lnTo>
                    <a:pt x="10217" y="71"/>
                  </a:lnTo>
                  <a:lnTo>
                    <a:pt x="10232" y="74"/>
                  </a:lnTo>
                  <a:lnTo>
                    <a:pt x="10248" y="79"/>
                  </a:lnTo>
                  <a:lnTo>
                    <a:pt x="10264" y="86"/>
                  </a:lnTo>
                  <a:lnTo>
                    <a:pt x="10278" y="94"/>
                  </a:lnTo>
                  <a:lnTo>
                    <a:pt x="10294" y="101"/>
                  </a:lnTo>
                  <a:lnTo>
                    <a:pt x="10310" y="109"/>
                  </a:lnTo>
                  <a:lnTo>
                    <a:pt x="10325" y="117"/>
                  </a:lnTo>
                  <a:lnTo>
                    <a:pt x="10340" y="126"/>
                  </a:lnTo>
                  <a:lnTo>
                    <a:pt x="10356" y="136"/>
                  </a:lnTo>
                  <a:lnTo>
                    <a:pt x="10370" y="146"/>
                  </a:lnTo>
                  <a:lnTo>
                    <a:pt x="10385" y="157"/>
                  </a:lnTo>
                  <a:lnTo>
                    <a:pt x="10399" y="168"/>
                  </a:lnTo>
                  <a:lnTo>
                    <a:pt x="10412" y="180"/>
                  </a:lnTo>
                  <a:lnTo>
                    <a:pt x="10425" y="193"/>
                  </a:lnTo>
                  <a:lnTo>
                    <a:pt x="10437" y="206"/>
                  </a:lnTo>
                  <a:lnTo>
                    <a:pt x="10449" y="219"/>
                  </a:lnTo>
                  <a:lnTo>
                    <a:pt x="10459" y="234"/>
                  </a:lnTo>
                  <a:lnTo>
                    <a:pt x="10468" y="248"/>
                  </a:lnTo>
                  <a:lnTo>
                    <a:pt x="10477" y="263"/>
                  </a:lnTo>
                  <a:lnTo>
                    <a:pt x="10484" y="280"/>
                  </a:lnTo>
                  <a:lnTo>
                    <a:pt x="10493" y="284"/>
                  </a:lnTo>
                  <a:lnTo>
                    <a:pt x="10500" y="289"/>
                  </a:lnTo>
                  <a:lnTo>
                    <a:pt x="10506" y="295"/>
                  </a:lnTo>
                  <a:lnTo>
                    <a:pt x="10511" y="301"/>
                  </a:lnTo>
                  <a:lnTo>
                    <a:pt x="10517" y="307"/>
                  </a:lnTo>
                  <a:lnTo>
                    <a:pt x="10523" y="312"/>
                  </a:lnTo>
                  <a:lnTo>
                    <a:pt x="10526" y="315"/>
                  </a:lnTo>
                  <a:lnTo>
                    <a:pt x="10530" y="317"/>
                  </a:lnTo>
                  <a:lnTo>
                    <a:pt x="10536" y="318"/>
                  </a:lnTo>
                  <a:lnTo>
                    <a:pt x="10540" y="319"/>
                  </a:lnTo>
                  <a:lnTo>
                    <a:pt x="10547" y="317"/>
                  </a:lnTo>
                  <a:lnTo>
                    <a:pt x="10553" y="316"/>
                  </a:lnTo>
                  <a:lnTo>
                    <a:pt x="10558" y="316"/>
                  </a:lnTo>
                  <a:lnTo>
                    <a:pt x="10564" y="316"/>
                  </a:lnTo>
                  <a:lnTo>
                    <a:pt x="10576" y="318"/>
                  </a:lnTo>
                  <a:lnTo>
                    <a:pt x="10588" y="322"/>
                  </a:lnTo>
                  <a:lnTo>
                    <a:pt x="10599" y="326"/>
                  </a:lnTo>
                  <a:lnTo>
                    <a:pt x="10610" y="329"/>
                  </a:lnTo>
                  <a:lnTo>
                    <a:pt x="10621" y="332"/>
                  </a:lnTo>
                  <a:lnTo>
                    <a:pt x="10633" y="333"/>
                  </a:lnTo>
                  <a:lnTo>
                    <a:pt x="10640" y="333"/>
                  </a:lnTo>
                  <a:lnTo>
                    <a:pt x="10647" y="334"/>
                  </a:lnTo>
                  <a:lnTo>
                    <a:pt x="10653" y="335"/>
                  </a:lnTo>
                  <a:lnTo>
                    <a:pt x="10659" y="337"/>
                  </a:lnTo>
                  <a:lnTo>
                    <a:pt x="10665" y="339"/>
                  </a:lnTo>
                  <a:lnTo>
                    <a:pt x="10672" y="343"/>
                  </a:lnTo>
                  <a:lnTo>
                    <a:pt x="10677" y="346"/>
                  </a:lnTo>
                  <a:lnTo>
                    <a:pt x="10682" y="350"/>
                  </a:lnTo>
                  <a:lnTo>
                    <a:pt x="10691" y="361"/>
                  </a:lnTo>
                  <a:lnTo>
                    <a:pt x="10699" y="371"/>
                  </a:lnTo>
                  <a:lnTo>
                    <a:pt x="10706" y="382"/>
                  </a:lnTo>
                  <a:lnTo>
                    <a:pt x="10712" y="393"/>
                  </a:lnTo>
                  <a:lnTo>
                    <a:pt x="10715" y="403"/>
                  </a:lnTo>
                  <a:lnTo>
                    <a:pt x="10718" y="414"/>
                  </a:lnTo>
                  <a:lnTo>
                    <a:pt x="10719" y="425"/>
                  </a:lnTo>
                  <a:lnTo>
                    <a:pt x="10720" y="435"/>
                  </a:lnTo>
                  <a:lnTo>
                    <a:pt x="10721" y="440"/>
                  </a:lnTo>
                  <a:lnTo>
                    <a:pt x="10722" y="445"/>
                  </a:lnTo>
                  <a:lnTo>
                    <a:pt x="10724" y="449"/>
                  </a:lnTo>
                  <a:lnTo>
                    <a:pt x="10726" y="455"/>
                  </a:lnTo>
                  <a:lnTo>
                    <a:pt x="10729" y="459"/>
                  </a:lnTo>
                  <a:lnTo>
                    <a:pt x="10733" y="462"/>
                  </a:lnTo>
                  <a:lnTo>
                    <a:pt x="10737" y="465"/>
                  </a:lnTo>
                  <a:lnTo>
                    <a:pt x="10743" y="467"/>
                  </a:lnTo>
                  <a:lnTo>
                    <a:pt x="10784" y="481"/>
                  </a:lnTo>
                  <a:lnTo>
                    <a:pt x="10826" y="495"/>
                  </a:lnTo>
                  <a:lnTo>
                    <a:pt x="10836" y="500"/>
                  </a:lnTo>
                  <a:lnTo>
                    <a:pt x="10846" y="505"/>
                  </a:lnTo>
                  <a:lnTo>
                    <a:pt x="10855" y="511"/>
                  </a:lnTo>
                  <a:lnTo>
                    <a:pt x="10864" y="517"/>
                  </a:lnTo>
                  <a:lnTo>
                    <a:pt x="10872" y="524"/>
                  </a:lnTo>
                  <a:lnTo>
                    <a:pt x="10879" y="532"/>
                  </a:lnTo>
                  <a:lnTo>
                    <a:pt x="10885" y="541"/>
                  </a:lnTo>
                  <a:lnTo>
                    <a:pt x="10891" y="552"/>
                  </a:lnTo>
                  <a:lnTo>
                    <a:pt x="10903" y="568"/>
                  </a:lnTo>
                  <a:lnTo>
                    <a:pt x="10913" y="584"/>
                  </a:lnTo>
                  <a:lnTo>
                    <a:pt x="10922" y="601"/>
                  </a:lnTo>
                  <a:lnTo>
                    <a:pt x="10930" y="619"/>
                  </a:lnTo>
                  <a:lnTo>
                    <a:pt x="10943" y="656"/>
                  </a:lnTo>
                  <a:lnTo>
                    <a:pt x="10956" y="693"/>
                  </a:lnTo>
                  <a:lnTo>
                    <a:pt x="10967" y="731"/>
                  </a:lnTo>
                  <a:lnTo>
                    <a:pt x="10981" y="767"/>
                  </a:lnTo>
                  <a:lnTo>
                    <a:pt x="10989" y="786"/>
                  </a:lnTo>
                  <a:lnTo>
                    <a:pt x="10998" y="803"/>
                  </a:lnTo>
                  <a:lnTo>
                    <a:pt x="11008" y="820"/>
                  </a:lnTo>
                  <a:lnTo>
                    <a:pt x="11020" y="837"/>
                  </a:lnTo>
                  <a:lnTo>
                    <a:pt x="11014" y="852"/>
                  </a:lnTo>
                  <a:lnTo>
                    <a:pt x="11008" y="868"/>
                  </a:lnTo>
                  <a:lnTo>
                    <a:pt x="11001" y="884"/>
                  </a:lnTo>
                  <a:lnTo>
                    <a:pt x="10993" y="900"/>
                  </a:lnTo>
                  <a:lnTo>
                    <a:pt x="10976" y="931"/>
                  </a:lnTo>
                  <a:lnTo>
                    <a:pt x="10959" y="960"/>
                  </a:lnTo>
                  <a:lnTo>
                    <a:pt x="10939" y="991"/>
                  </a:lnTo>
                  <a:lnTo>
                    <a:pt x="10921" y="1021"/>
                  </a:lnTo>
                  <a:lnTo>
                    <a:pt x="10903" y="1051"/>
                  </a:lnTo>
                  <a:lnTo>
                    <a:pt x="10885" y="1081"/>
                  </a:lnTo>
                  <a:close/>
                  <a:moveTo>
                    <a:pt x="10879" y="859"/>
                  </a:moveTo>
                  <a:lnTo>
                    <a:pt x="10877" y="877"/>
                  </a:lnTo>
                  <a:lnTo>
                    <a:pt x="10874" y="894"/>
                  </a:lnTo>
                  <a:lnTo>
                    <a:pt x="10870" y="911"/>
                  </a:lnTo>
                  <a:lnTo>
                    <a:pt x="10865" y="929"/>
                  </a:lnTo>
                  <a:lnTo>
                    <a:pt x="10859" y="945"/>
                  </a:lnTo>
                  <a:lnTo>
                    <a:pt x="10851" y="961"/>
                  </a:lnTo>
                  <a:lnTo>
                    <a:pt x="10844" y="978"/>
                  </a:lnTo>
                  <a:lnTo>
                    <a:pt x="10835" y="993"/>
                  </a:lnTo>
                  <a:lnTo>
                    <a:pt x="10825" y="1007"/>
                  </a:lnTo>
                  <a:lnTo>
                    <a:pt x="10814" y="1021"/>
                  </a:lnTo>
                  <a:lnTo>
                    <a:pt x="10802" y="1034"/>
                  </a:lnTo>
                  <a:lnTo>
                    <a:pt x="10789" y="1046"/>
                  </a:lnTo>
                  <a:lnTo>
                    <a:pt x="10776" y="1058"/>
                  </a:lnTo>
                  <a:lnTo>
                    <a:pt x="10761" y="1067"/>
                  </a:lnTo>
                  <a:lnTo>
                    <a:pt x="10747" y="1076"/>
                  </a:lnTo>
                  <a:lnTo>
                    <a:pt x="10731" y="1083"/>
                  </a:lnTo>
                  <a:lnTo>
                    <a:pt x="10723" y="1085"/>
                  </a:lnTo>
                  <a:lnTo>
                    <a:pt x="10713" y="1087"/>
                  </a:lnTo>
                  <a:lnTo>
                    <a:pt x="10704" y="1089"/>
                  </a:lnTo>
                  <a:lnTo>
                    <a:pt x="10695" y="1090"/>
                  </a:lnTo>
                  <a:lnTo>
                    <a:pt x="10687" y="1090"/>
                  </a:lnTo>
                  <a:lnTo>
                    <a:pt x="10678" y="1090"/>
                  </a:lnTo>
                  <a:lnTo>
                    <a:pt x="10668" y="1089"/>
                  </a:lnTo>
                  <a:lnTo>
                    <a:pt x="10660" y="1088"/>
                  </a:lnTo>
                  <a:lnTo>
                    <a:pt x="10651" y="1086"/>
                  </a:lnTo>
                  <a:lnTo>
                    <a:pt x="10643" y="1084"/>
                  </a:lnTo>
                  <a:lnTo>
                    <a:pt x="10635" y="1081"/>
                  </a:lnTo>
                  <a:lnTo>
                    <a:pt x="10627" y="1077"/>
                  </a:lnTo>
                  <a:lnTo>
                    <a:pt x="10619" y="1073"/>
                  </a:lnTo>
                  <a:lnTo>
                    <a:pt x="10612" y="1068"/>
                  </a:lnTo>
                  <a:lnTo>
                    <a:pt x="10605" y="1063"/>
                  </a:lnTo>
                  <a:lnTo>
                    <a:pt x="10599" y="1057"/>
                  </a:lnTo>
                  <a:lnTo>
                    <a:pt x="10594" y="1050"/>
                  </a:lnTo>
                  <a:lnTo>
                    <a:pt x="10589" y="1044"/>
                  </a:lnTo>
                  <a:lnTo>
                    <a:pt x="10585" y="1037"/>
                  </a:lnTo>
                  <a:lnTo>
                    <a:pt x="10582" y="1030"/>
                  </a:lnTo>
                  <a:lnTo>
                    <a:pt x="10579" y="1023"/>
                  </a:lnTo>
                  <a:lnTo>
                    <a:pt x="10575" y="1016"/>
                  </a:lnTo>
                  <a:lnTo>
                    <a:pt x="10573" y="1007"/>
                  </a:lnTo>
                  <a:lnTo>
                    <a:pt x="10572" y="999"/>
                  </a:lnTo>
                  <a:lnTo>
                    <a:pt x="10571" y="991"/>
                  </a:lnTo>
                  <a:lnTo>
                    <a:pt x="10571" y="983"/>
                  </a:lnTo>
                  <a:lnTo>
                    <a:pt x="10571" y="975"/>
                  </a:lnTo>
                  <a:lnTo>
                    <a:pt x="10572" y="967"/>
                  </a:lnTo>
                  <a:lnTo>
                    <a:pt x="10574" y="959"/>
                  </a:lnTo>
                  <a:lnTo>
                    <a:pt x="10576" y="951"/>
                  </a:lnTo>
                  <a:lnTo>
                    <a:pt x="10580" y="944"/>
                  </a:lnTo>
                  <a:lnTo>
                    <a:pt x="10584" y="937"/>
                  </a:lnTo>
                  <a:lnTo>
                    <a:pt x="10590" y="928"/>
                  </a:lnTo>
                  <a:lnTo>
                    <a:pt x="10598" y="922"/>
                  </a:lnTo>
                  <a:lnTo>
                    <a:pt x="10606" y="917"/>
                  </a:lnTo>
                  <a:lnTo>
                    <a:pt x="10614" y="913"/>
                  </a:lnTo>
                  <a:lnTo>
                    <a:pt x="10634" y="909"/>
                  </a:lnTo>
                  <a:lnTo>
                    <a:pt x="10653" y="908"/>
                  </a:lnTo>
                  <a:lnTo>
                    <a:pt x="10662" y="907"/>
                  </a:lnTo>
                  <a:lnTo>
                    <a:pt x="10672" y="905"/>
                  </a:lnTo>
                  <a:lnTo>
                    <a:pt x="10681" y="903"/>
                  </a:lnTo>
                  <a:lnTo>
                    <a:pt x="10689" y="900"/>
                  </a:lnTo>
                  <a:lnTo>
                    <a:pt x="10697" y="895"/>
                  </a:lnTo>
                  <a:lnTo>
                    <a:pt x="10704" y="888"/>
                  </a:lnTo>
                  <a:lnTo>
                    <a:pt x="10707" y="884"/>
                  </a:lnTo>
                  <a:lnTo>
                    <a:pt x="10710" y="879"/>
                  </a:lnTo>
                  <a:lnTo>
                    <a:pt x="10713" y="874"/>
                  </a:lnTo>
                  <a:lnTo>
                    <a:pt x="10715" y="867"/>
                  </a:lnTo>
                  <a:lnTo>
                    <a:pt x="10718" y="849"/>
                  </a:lnTo>
                  <a:lnTo>
                    <a:pt x="10719" y="830"/>
                  </a:lnTo>
                  <a:lnTo>
                    <a:pt x="10720" y="810"/>
                  </a:lnTo>
                  <a:lnTo>
                    <a:pt x="10718" y="791"/>
                  </a:lnTo>
                  <a:lnTo>
                    <a:pt x="10717" y="782"/>
                  </a:lnTo>
                  <a:lnTo>
                    <a:pt x="10714" y="772"/>
                  </a:lnTo>
                  <a:lnTo>
                    <a:pt x="10711" y="763"/>
                  </a:lnTo>
                  <a:lnTo>
                    <a:pt x="10708" y="754"/>
                  </a:lnTo>
                  <a:lnTo>
                    <a:pt x="10704" y="746"/>
                  </a:lnTo>
                  <a:lnTo>
                    <a:pt x="10700" y="738"/>
                  </a:lnTo>
                  <a:lnTo>
                    <a:pt x="10694" y="731"/>
                  </a:lnTo>
                  <a:lnTo>
                    <a:pt x="10688" y="723"/>
                  </a:lnTo>
                  <a:lnTo>
                    <a:pt x="10682" y="721"/>
                  </a:lnTo>
                  <a:lnTo>
                    <a:pt x="10675" y="719"/>
                  </a:lnTo>
                  <a:lnTo>
                    <a:pt x="10668" y="717"/>
                  </a:lnTo>
                  <a:lnTo>
                    <a:pt x="10661" y="716"/>
                  </a:lnTo>
                  <a:lnTo>
                    <a:pt x="10647" y="715"/>
                  </a:lnTo>
                  <a:lnTo>
                    <a:pt x="10634" y="715"/>
                  </a:lnTo>
                  <a:lnTo>
                    <a:pt x="10620" y="713"/>
                  </a:lnTo>
                  <a:lnTo>
                    <a:pt x="10608" y="710"/>
                  </a:lnTo>
                  <a:lnTo>
                    <a:pt x="10602" y="708"/>
                  </a:lnTo>
                  <a:lnTo>
                    <a:pt x="10596" y="705"/>
                  </a:lnTo>
                  <a:lnTo>
                    <a:pt x="10591" y="702"/>
                  </a:lnTo>
                  <a:lnTo>
                    <a:pt x="10587" y="697"/>
                  </a:lnTo>
                  <a:lnTo>
                    <a:pt x="10581" y="688"/>
                  </a:lnTo>
                  <a:lnTo>
                    <a:pt x="10576" y="677"/>
                  </a:lnTo>
                  <a:lnTo>
                    <a:pt x="10572" y="667"/>
                  </a:lnTo>
                  <a:lnTo>
                    <a:pt x="10569" y="656"/>
                  </a:lnTo>
                  <a:lnTo>
                    <a:pt x="10567" y="645"/>
                  </a:lnTo>
                  <a:lnTo>
                    <a:pt x="10567" y="633"/>
                  </a:lnTo>
                  <a:lnTo>
                    <a:pt x="10568" y="622"/>
                  </a:lnTo>
                  <a:lnTo>
                    <a:pt x="10570" y="611"/>
                  </a:lnTo>
                  <a:lnTo>
                    <a:pt x="10573" y="605"/>
                  </a:lnTo>
                  <a:lnTo>
                    <a:pt x="10575" y="600"/>
                  </a:lnTo>
                  <a:lnTo>
                    <a:pt x="10579" y="595"/>
                  </a:lnTo>
                  <a:lnTo>
                    <a:pt x="10583" y="589"/>
                  </a:lnTo>
                  <a:lnTo>
                    <a:pt x="10592" y="581"/>
                  </a:lnTo>
                  <a:lnTo>
                    <a:pt x="10602" y="575"/>
                  </a:lnTo>
                  <a:lnTo>
                    <a:pt x="10626" y="565"/>
                  </a:lnTo>
                  <a:lnTo>
                    <a:pt x="10648" y="558"/>
                  </a:lnTo>
                  <a:lnTo>
                    <a:pt x="10658" y="558"/>
                  </a:lnTo>
                  <a:lnTo>
                    <a:pt x="10669" y="559"/>
                  </a:lnTo>
                  <a:lnTo>
                    <a:pt x="10680" y="561"/>
                  </a:lnTo>
                  <a:lnTo>
                    <a:pt x="10690" y="563"/>
                  </a:lnTo>
                  <a:lnTo>
                    <a:pt x="10700" y="566"/>
                  </a:lnTo>
                  <a:lnTo>
                    <a:pt x="10709" y="570"/>
                  </a:lnTo>
                  <a:lnTo>
                    <a:pt x="10719" y="574"/>
                  </a:lnTo>
                  <a:lnTo>
                    <a:pt x="10728" y="578"/>
                  </a:lnTo>
                  <a:lnTo>
                    <a:pt x="10746" y="589"/>
                  </a:lnTo>
                  <a:lnTo>
                    <a:pt x="10763" y="602"/>
                  </a:lnTo>
                  <a:lnTo>
                    <a:pt x="10778" y="615"/>
                  </a:lnTo>
                  <a:lnTo>
                    <a:pt x="10792" y="629"/>
                  </a:lnTo>
                  <a:lnTo>
                    <a:pt x="10803" y="643"/>
                  </a:lnTo>
                  <a:lnTo>
                    <a:pt x="10815" y="657"/>
                  </a:lnTo>
                  <a:lnTo>
                    <a:pt x="10825" y="670"/>
                  </a:lnTo>
                  <a:lnTo>
                    <a:pt x="10835" y="686"/>
                  </a:lnTo>
                  <a:lnTo>
                    <a:pt x="10853" y="715"/>
                  </a:lnTo>
                  <a:lnTo>
                    <a:pt x="10873" y="746"/>
                  </a:lnTo>
                  <a:lnTo>
                    <a:pt x="10881" y="769"/>
                  </a:lnTo>
                  <a:lnTo>
                    <a:pt x="10890" y="794"/>
                  </a:lnTo>
                  <a:lnTo>
                    <a:pt x="10893" y="807"/>
                  </a:lnTo>
                  <a:lnTo>
                    <a:pt x="10894" y="819"/>
                  </a:lnTo>
                  <a:lnTo>
                    <a:pt x="10894" y="827"/>
                  </a:lnTo>
                  <a:lnTo>
                    <a:pt x="10894" y="834"/>
                  </a:lnTo>
                  <a:lnTo>
                    <a:pt x="10893" y="840"/>
                  </a:lnTo>
                  <a:lnTo>
                    <a:pt x="10891" y="847"/>
                  </a:lnTo>
                  <a:lnTo>
                    <a:pt x="10879" y="859"/>
                  </a:lnTo>
                  <a:close/>
                  <a:moveTo>
                    <a:pt x="10728" y="1046"/>
                  </a:moveTo>
                  <a:lnTo>
                    <a:pt x="10721" y="1049"/>
                  </a:lnTo>
                  <a:lnTo>
                    <a:pt x="10714" y="1050"/>
                  </a:lnTo>
                  <a:lnTo>
                    <a:pt x="10708" y="1051"/>
                  </a:lnTo>
                  <a:lnTo>
                    <a:pt x="10701" y="1052"/>
                  </a:lnTo>
                  <a:lnTo>
                    <a:pt x="10689" y="1050"/>
                  </a:lnTo>
                  <a:lnTo>
                    <a:pt x="10676" y="1046"/>
                  </a:lnTo>
                  <a:lnTo>
                    <a:pt x="10668" y="1042"/>
                  </a:lnTo>
                  <a:lnTo>
                    <a:pt x="10661" y="1037"/>
                  </a:lnTo>
                  <a:lnTo>
                    <a:pt x="10655" y="1031"/>
                  </a:lnTo>
                  <a:lnTo>
                    <a:pt x="10649" y="1025"/>
                  </a:lnTo>
                  <a:lnTo>
                    <a:pt x="10643" y="1019"/>
                  </a:lnTo>
                  <a:lnTo>
                    <a:pt x="10639" y="1012"/>
                  </a:lnTo>
                  <a:lnTo>
                    <a:pt x="10637" y="1003"/>
                  </a:lnTo>
                  <a:lnTo>
                    <a:pt x="10636" y="995"/>
                  </a:lnTo>
                  <a:lnTo>
                    <a:pt x="10636" y="988"/>
                  </a:lnTo>
                  <a:lnTo>
                    <a:pt x="10637" y="982"/>
                  </a:lnTo>
                  <a:lnTo>
                    <a:pt x="10638" y="975"/>
                  </a:lnTo>
                  <a:lnTo>
                    <a:pt x="10640" y="968"/>
                  </a:lnTo>
                  <a:lnTo>
                    <a:pt x="10643" y="961"/>
                  </a:lnTo>
                  <a:lnTo>
                    <a:pt x="10647" y="956"/>
                  </a:lnTo>
                  <a:lnTo>
                    <a:pt x="10650" y="954"/>
                  </a:lnTo>
                  <a:lnTo>
                    <a:pt x="10653" y="952"/>
                  </a:lnTo>
                  <a:lnTo>
                    <a:pt x="10656" y="951"/>
                  </a:lnTo>
                  <a:lnTo>
                    <a:pt x="10660" y="951"/>
                  </a:lnTo>
                  <a:lnTo>
                    <a:pt x="10672" y="956"/>
                  </a:lnTo>
                  <a:lnTo>
                    <a:pt x="10683" y="961"/>
                  </a:lnTo>
                  <a:lnTo>
                    <a:pt x="10688" y="964"/>
                  </a:lnTo>
                  <a:lnTo>
                    <a:pt x="10695" y="965"/>
                  </a:lnTo>
                  <a:lnTo>
                    <a:pt x="10701" y="965"/>
                  </a:lnTo>
                  <a:lnTo>
                    <a:pt x="10709" y="964"/>
                  </a:lnTo>
                  <a:lnTo>
                    <a:pt x="10717" y="947"/>
                  </a:lnTo>
                  <a:lnTo>
                    <a:pt x="10722" y="931"/>
                  </a:lnTo>
                  <a:lnTo>
                    <a:pt x="10726" y="923"/>
                  </a:lnTo>
                  <a:lnTo>
                    <a:pt x="10731" y="917"/>
                  </a:lnTo>
                  <a:lnTo>
                    <a:pt x="10734" y="913"/>
                  </a:lnTo>
                  <a:lnTo>
                    <a:pt x="10737" y="910"/>
                  </a:lnTo>
                  <a:lnTo>
                    <a:pt x="10741" y="908"/>
                  </a:lnTo>
                  <a:lnTo>
                    <a:pt x="10746" y="907"/>
                  </a:lnTo>
                  <a:lnTo>
                    <a:pt x="10751" y="893"/>
                  </a:lnTo>
                  <a:lnTo>
                    <a:pt x="10754" y="878"/>
                  </a:lnTo>
                  <a:lnTo>
                    <a:pt x="10757" y="862"/>
                  </a:lnTo>
                  <a:lnTo>
                    <a:pt x="10759" y="848"/>
                  </a:lnTo>
                  <a:lnTo>
                    <a:pt x="10760" y="833"/>
                  </a:lnTo>
                  <a:lnTo>
                    <a:pt x="10760" y="817"/>
                  </a:lnTo>
                  <a:lnTo>
                    <a:pt x="10759" y="802"/>
                  </a:lnTo>
                  <a:lnTo>
                    <a:pt x="10758" y="787"/>
                  </a:lnTo>
                  <a:lnTo>
                    <a:pt x="10755" y="772"/>
                  </a:lnTo>
                  <a:lnTo>
                    <a:pt x="10752" y="757"/>
                  </a:lnTo>
                  <a:lnTo>
                    <a:pt x="10747" y="743"/>
                  </a:lnTo>
                  <a:lnTo>
                    <a:pt x="10742" y="729"/>
                  </a:lnTo>
                  <a:lnTo>
                    <a:pt x="10736" y="715"/>
                  </a:lnTo>
                  <a:lnTo>
                    <a:pt x="10729" y="702"/>
                  </a:lnTo>
                  <a:lnTo>
                    <a:pt x="10722" y="690"/>
                  </a:lnTo>
                  <a:lnTo>
                    <a:pt x="10712" y="677"/>
                  </a:lnTo>
                  <a:lnTo>
                    <a:pt x="10707" y="673"/>
                  </a:lnTo>
                  <a:lnTo>
                    <a:pt x="10701" y="672"/>
                  </a:lnTo>
                  <a:lnTo>
                    <a:pt x="10695" y="671"/>
                  </a:lnTo>
                  <a:lnTo>
                    <a:pt x="10688" y="671"/>
                  </a:lnTo>
                  <a:lnTo>
                    <a:pt x="10675" y="673"/>
                  </a:lnTo>
                  <a:lnTo>
                    <a:pt x="10660" y="676"/>
                  </a:lnTo>
                  <a:lnTo>
                    <a:pt x="10653" y="677"/>
                  </a:lnTo>
                  <a:lnTo>
                    <a:pt x="10647" y="677"/>
                  </a:lnTo>
                  <a:lnTo>
                    <a:pt x="10641" y="676"/>
                  </a:lnTo>
                  <a:lnTo>
                    <a:pt x="10635" y="674"/>
                  </a:lnTo>
                  <a:lnTo>
                    <a:pt x="10630" y="671"/>
                  </a:lnTo>
                  <a:lnTo>
                    <a:pt x="10625" y="666"/>
                  </a:lnTo>
                  <a:lnTo>
                    <a:pt x="10620" y="659"/>
                  </a:lnTo>
                  <a:lnTo>
                    <a:pt x="10617" y="651"/>
                  </a:lnTo>
                  <a:lnTo>
                    <a:pt x="10615" y="644"/>
                  </a:lnTo>
                  <a:lnTo>
                    <a:pt x="10616" y="636"/>
                  </a:lnTo>
                  <a:lnTo>
                    <a:pt x="10618" y="630"/>
                  </a:lnTo>
                  <a:lnTo>
                    <a:pt x="10621" y="623"/>
                  </a:lnTo>
                  <a:lnTo>
                    <a:pt x="10626" y="618"/>
                  </a:lnTo>
                  <a:lnTo>
                    <a:pt x="10631" y="613"/>
                  </a:lnTo>
                  <a:lnTo>
                    <a:pt x="10636" y="608"/>
                  </a:lnTo>
                  <a:lnTo>
                    <a:pt x="10642" y="604"/>
                  </a:lnTo>
                  <a:lnTo>
                    <a:pt x="10655" y="603"/>
                  </a:lnTo>
                  <a:lnTo>
                    <a:pt x="10668" y="603"/>
                  </a:lnTo>
                  <a:lnTo>
                    <a:pt x="10681" y="605"/>
                  </a:lnTo>
                  <a:lnTo>
                    <a:pt x="10693" y="608"/>
                  </a:lnTo>
                  <a:lnTo>
                    <a:pt x="10705" y="612"/>
                  </a:lnTo>
                  <a:lnTo>
                    <a:pt x="10717" y="618"/>
                  </a:lnTo>
                  <a:lnTo>
                    <a:pt x="10729" y="624"/>
                  </a:lnTo>
                  <a:lnTo>
                    <a:pt x="10740" y="630"/>
                  </a:lnTo>
                  <a:lnTo>
                    <a:pt x="10759" y="651"/>
                  </a:lnTo>
                  <a:lnTo>
                    <a:pt x="10777" y="671"/>
                  </a:lnTo>
                  <a:lnTo>
                    <a:pt x="10794" y="694"/>
                  </a:lnTo>
                  <a:lnTo>
                    <a:pt x="10809" y="717"/>
                  </a:lnTo>
                  <a:lnTo>
                    <a:pt x="10816" y="728"/>
                  </a:lnTo>
                  <a:lnTo>
                    <a:pt x="10822" y="741"/>
                  </a:lnTo>
                  <a:lnTo>
                    <a:pt x="10827" y="754"/>
                  </a:lnTo>
                  <a:lnTo>
                    <a:pt x="10832" y="766"/>
                  </a:lnTo>
                  <a:lnTo>
                    <a:pt x="10836" y="780"/>
                  </a:lnTo>
                  <a:lnTo>
                    <a:pt x="10840" y="793"/>
                  </a:lnTo>
                  <a:lnTo>
                    <a:pt x="10842" y="806"/>
                  </a:lnTo>
                  <a:lnTo>
                    <a:pt x="10844" y="819"/>
                  </a:lnTo>
                  <a:lnTo>
                    <a:pt x="10843" y="836"/>
                  </a:lnTo>
                  <a:lnTo>
                    <a:pt x="10841" y="852"/>
                  </a:lnTo>
                  <a:lnTo>
                    <a:pt x="10839" y="870"/>
                  </a:lnTo>
                  <a:lnTo>
                    <a:pt x="10836" y="886"/>
                  </a:lnTo>
                  <a:lnTo>
                    <a:pt x="10832" y="901"/>
                  </a:lnTo>
                  <a:lnTo>
                    <a:pt x="10828" y="918"/>
                  </a:lnTo>
                  <a:lnTo>
                    <a:pt x="10823" y="934"/>
                  </a:lnTo>
                  <a:lnTo>
                    <a:pt x="10817" y="949"/>
                  </a:lnTo>
                  <a:lnTo>
                    <a:pt x="10810" y="964"/>
                  </a:lnTo>
                  <a:lnTo>
                    <a:pt x="10801" y="978"/>
                  </a:lnTo>
                  <a:lnTo>
                    <a:pt x="10792" y="991"/>
                  </a:lnTo>
                  <a:lnTo>
                    <a:pt x="10782" y="1004"/>
                  </a:lnTo>
                  <a:lnTo>
                    <a:pt x="10770" y="1016"/>
                  </a:lnTo>
                  <a:lnTo>
                    <a:pt x="10757" y="1027"/>
                  </a:lnTo>
                  <a:lnTo>
                    <a:pt x="10743" y="1037"/>
                  </a:lnTo>
                  <a:lnTo>
                    <a:pt x="10728" y="1046"/>
                  </a:lnTo>
                  <a:close/>
                  <a:moveTo>
                    <a:pt x="10426" y="1382"/>
                  </a:moveTo>
                  <a:lnTo>
                    <a:pt x="10359" y="1441"/>
                  </a:lnTo>
                  <a:lnTo>
                    <a:pt x="10336" y="1449"/>
                  </a:lnTo>
                  <a:lnTo>
                    <a:pt x="10315" y="1458"/>
                  </a:lnTo>
                  <a:lnTo>
                    <a:pt x="10292" y="1466"/>
                  </a:lnTo>
                  <a:lnTo>
                    <a:pt x="10270" y="1474"/>
                  </a:lnTo>
                  <a:lnTo>
                    <a:pt x="10259" y="1477"/>
                  </a:lnTo>
                  <a:lnTo>
                    <a:pt x="10246" y="1480"/>
                  </a:lnTo>
                  <a:lnTo>
                    <a:pt x="10235" y="1481"/>
                  </a:lnTo>
                  <a:lnTo>
                    <a:pt x="10223" y="1482"/>
                  </a:lnTo>
                  <a:lnTo>
                    <a:pt x="10211" y="1482"/>
                  </a:lnTo>
                  <a:lnTo>
                    <a:pt x="10199" y="1481"/>
                  </a:lnTo>
                  <a:lnTo>
                    <a:pt x="10186" y="1478"/>
                  </a:lnTo>
                  <a:lnTo>
                    <a:pt x="10174" y="1475"/>
                  </a:lnTo>
                  <a:lnTo>
                    <a:pt x="10149" y="1460"/>
                  </a:lnTo>
                  <a:lnTo>
                    <a:pt x="10123" y="1446"/>
                  </a:lnTo>
                  <a:lnTo>
                    <a:pt x="10117" y="1441"/>
                  </a:lnTo>
                  <a:lnTo>
                    <a:pt x="10111" y="1437"/>
                  </a:lnTo>
                  <a:lnTo>
                    <a:pt x="10106" y="1432"/>
                  </a:lnTo>
                  <a:lnTo>
                    <a:pt x="10102" y="1426"/>
                  </a:lnTo>
                  <a:lnTo>
                    <a:pt x="10098" y="1419"/>
                  </a:lnTo>
                  <a:lnTo>
                    <a:pt x="10095" y="1413"/>
                  </a:lnTo>
                  <a:lnTo>
                    <a:pt x="10092" y="1406"/>
                  </a:lnTo>
                  <a:lnTo>
                    <a:pt x="10091" y="1398"/>
                  </a:lnTo>
                  <a:lnTo>
                    <a:pt x="10088" y="1386"/>
                  </a:lnTo>
                  <a:lnTo>
                    <a:pt x="10087" y="1374"/>
                  </a:lnTo>
                  <a:lnTo>
                    <a:pt x="10088" y="1362"/>
                  </a:lnTo>
                  <a:lnTo>
                    <a:pt x="10090" y="1352"/>
                  </a:lnTo>
                  <a:lnTo>
                    <a:pt x="10093" y="1342"/>
                  </a:lnTo>
                  <a:lnTo>
                    <a:pt x="10097" y="1331"/>
                  </a:lnTo>
                  <a:lnTo>
                    <a:pt x="10102" y="1322"/>
                  </a:lnTo>
                  <a:lnTo>
                    <a:pt x="10108" y="1313"/>
                  </a:lnTo>
                  <a:lnTo>
                    <a:pt x="10114" y="1304"/>
                  </a:lnTo>
                  <a:lnTo>
                    <a:pt x="10123" y="1296"/>
                  </a:lnTo>
                  <a:lnTo>
                    <a:pt x="10131" y="1288"/>
                  </a:lnTo>
                  <a:lnTo>
                    <a:pt x="10139" y="1280"/>
                  </a:lnTo>
                  <a:lnTo>
                    <a:pt x="10156" y="1266"/>
                  </a:lnTo>
                  <a:lnTo>
                    <a:pt x="10174" y="1253"/>
                  </a:lnTo>
                  <a:lnTo>
                    <a:pt x="10182" y="1250"/>
                  </a:lnTo>
                  <a:lnTo>
                    <a:pt x="10190" y="1249"/>
                  </a:lnTo>
                  <a:lnTo>
                    <a:pt x="10197" y="1248"/>
                  </a:lnTo>
                  <a:lnTo>
                    <a:pt x="10205" y="1248"/>
                  </a:lnTo>
                  <a:lnTo>
                    <a:pt x="10221" y="1250"/>
                  </a:lnTo>
                  <a:lnTo>
                    <a:pt x="10236" y="1254"/>
                  </a:lnTo>
                  <a:lnTo>
                    <a:pt x="10266" y="1264"/>
                  </a:lnTo>
                  <a:lnTo>
                    <a:pt x="10294" y="1272"/>
                  </a:lnTo>
                  <a:lnTo>
                    <a:pt x="10299" y="1269"/>
                  </a:lnTo>
                  <a:lnTo>
                    <a:pt x="10305" y="1265"/>
                  </a:lnTo>
                  <a:lnTo>
                    <a:pt x="10309" y="1261"/>
                  </a:lnTo>
                  <a:lnTo>
                    <a:pt x="10312" y="1256"/>
                  </a:lnTo>
                  <a:lnTo>
                    <a:pt x="10315" y="1251"/>
                  </a:lnTo>
                  <a:lnTo>
                    <a:pt x="10316" y="1245"/>
                  </a:lnTo>
                  <a:lnTo>
                    <a:pt x="10318" y="1238"/>
                  </a:lnTo>
                  <a:lnTo>
                    <a:pt x="10318" y="1232"/>
                  </a:lnTo>
                  <a:lnTo>
                    <a:pt x="10318" y="1219"/>
                  </a:lnTo>
                  <a:lnTo>
                    <a:pt x="10317" y="1207"/>
                  </a:lnTo>
                  <a:lnTo>
                    <a:pt x="10315" y="1195"/>
                  </a:lnTo>
                  <a:lnTo>
                    <a:pt x="10313" y="1183"/>
                  </a:lnTo>
                  <a:lnTo>
                    <a:pt x="10304" y="1171"/>
                  </a:lnTo>
                  <a:lnTo>
                    <a:pt x="10294" y="1158"/>
                  </a:lnTo>
                  <a:lnTo>
                    <a:pt x="10289" y="1152"/>
                  </a:lnTo>
                  <a:lnTo>
                    <a:pt x="10283" y="1146"/>
                  </a:lnTo>
                  <a:lnTo>
                    <a:pt x="10277" y="1142"/>
                  </a:lnTo>
                  <a:lnTo>
                    <a:pt x="10269" y="1140"/>
                  </a:lnTo>
                  <a:lnTo>
                    <a:pt x="10249" y="1143"/>
                  </a:lnTo>
                  <a:lnTo>
                    <a:pt x="10229" y="1144"/>
                  </a:lnTo>
                  <a:lnTo>
                    <a:pt x="10219" y="1143"/>
                  </a:lnTo>
                  <a:lnTo>
                    <a:pt x="10209" y="1140"/>
                  </a:lnTo>
                  <a:lnTo>
                    <a:pt x="10205" y="1138"/>
                  </a:lnTo>
                  <a:lnTo>
                    <a:pt x="10202" y="1136"/>
                  </a:lnTo>
                  <a:lnTo>
                    <a:pt x="10198" y="1133"/>
                  </a:lnTo>
                  <a:lnTo>
                    <a:pt x="10195" y="1129"/>
                  </a:lnTo>
                  <a:lnTo>
                    <a:pt x="10197" y="1118"/>
                  </a:lnTo>
                  <a:lnTo>
                    <a:pt x="10200" y="1108"/>
                  </a:lnTo>
                  <a:lnTo>
                    <a:pt x="10204" y="1097"/>
                  </a:lnTo>
                  <a:lnTo>
                    <a:pt x="10209" y="1088"/>
                  </a:lnTo>
                  <a:lnTo>
                    <a:pt x="10222" y="1071"/>
                  </a:lnTo>
                  <a:lnTo>
                    <a:pt x="10235" y="1054"/>
                  </a:lnTo>
                  <a:lnTo>
                    <a:pt x="10240" y="1041"/>
                  </a:lnTo>
                  <a:lnTo>
                    <a:pt x="10243" y="1028"/>
                  </a:lnTo>
                  <a:lnTo>
                    <a:pt x="10245" y="1016"/>
                  </a:lnTo>
                  <a:lnTo>
                    <a:pt x="10246" y="1002"/>
                  </a:lnTo>
                  <a:lnTo>
                    <a:pt x="10245" y="990"/>
                  </a:lnTo>
                  <a:lnTo>
                    <a:pt x="10244" y="977"/>
                  </a:lnTo>
                  <a:lnTo>
                    <a:pt x="10242" y="965"/>
                  </a:lnTo>
                  <a:lnTo>
                    <a:pt x="10239" y="952"/>
                  </a:lnTo>
                  <a:lnTo>
                    <a:pt x="10235" y="940"/>
                  </a:lnTo>
                  <a:lnTo>
                    <a:pt x="10230" y="929"/>
                  </a:lnTo>
                  <a:lnTo>
                    <a:pt x="10225" y="918"/>
                  </a:lnTo>
                  <a:lnTo>
                    <a:pt x="10219" y="906"/>
                  </a:lnTo>
                  <a:lnTo>
                    <a:pt x="10212" y="895"/>
                  </a:lnTo>
                  <a:lnTo>
                    <a:pt x="10204" y="885"/>
                  </a:lnTo>
                  <a:lnTo>
                    <a:pt x="10197" y="875"/>
                  </a:lnTo>
                  <a:lnTo>
                    <a:pt x="10189" y="864"/>
                  </a:lnTo>
                  <a:lnTo>
                    <a:pt x="10175" y="855"/>
                  </a:lnTo>
                  <a:lnTo>
                    <a:pt x="10158" y="843"/>
                  </a:lnTo>
                  <a:lnTo>
                    <a:pt x="10154" y="840"/>
                  </a:lnTo>
                  <a:lnTo>
                    <a:pt x="10152" y="836"/>
                  </a:lnTo>
                  <a:lnTo>
                    <a:pt x="10149" y="833"/>
                  </a:lnTo>
                  <a:lnTo>
                    <a:pt x="10148" y="829"/>
                  </a:lnTo>
                  <a:lnTo>
                    <a:pt x="10147" y="825"/>
                  </a:lnTo>
                  <a:lnTo>
                    <a:pt x="10148" y="819"/>
                  </a:lnTo>
                  <a:lnTo>
                    <a:pt x="10149" y="814"/>
                  </a:lnTo>
                  <a:lnTo>
                    <a:pt x="10152" y="809"/>
                  </a:lnTo>
                  <a:lnTo>
                    <a:pt x="10164" y="804"/>
                  </a:lnTo>
                  <a:lnTo>
                    <a:pt x="10178" y="797"/>
                  </a:lnTo>
                  <a:lnTo>
                    <a:pt x="10189" y="789"/>
                  </a:lnTo>
                  <a:lnTo>
                    <a:pt x="10200" y="780"/>
                  </a:lnTo>
                  <a:lnTo>
                    <a:pt x="10211" y="768"/>
                  </a:lnTo>
                  <a:lnTo>
                    <a:pt x="10220" y="756"/>
                  </a:lnTo>
                  <a:lnTo>
                    <a:pt x="10223" y="750"/>
                  </a:lnTo>
                  <a:lnTo>
                    <a:pt x="10227" y="743"/>
                  </a:lnTo>
                  <a:lnTo>
                    <a:pt x="10230" y="736"/>
                  </a:lnTo>
                  <a:lnTo>
                    <a:pt x="10232" y="728"/>
                  </a:lnTo>
                  <a:lnTo>
                    <a:pt x="10236" y="720"/>
                  </a:lnTo>
                  <a:lnTo>
                    <a:pt x="10239" y="711"/>
                  </a:lnTo>
                  <a:lnTo>
                    <a:pt x="10241" y="703"/>
                  </a:lnTo>
                  <a:lnTo>
                    <a:pt x="10242" y="694"/>
                  </a:lnTo>
                  <a:lnTo>
                    <a:pt x="10242" y="686"/>
                  </a:lnTo>
                  <a:lnTo>
                    <a:pt x="10241" y="676"/>
                  </a:lnTo>
                  <a:lnTo>
                    <a:pt x="10240" y="668"/>
                  </a:lnTo>
                  <a:lnTo>
                    <a:pt x="10238" y="659"/>
                  </a:lnTo>
                  <a:lnTo>
                    <a:pt x="10235" y="642"/>
                  </a:lnTo>
                  <a:lnTo>
                    <a:pt x="10231" y="625"/>
                  </a:lnTo>
                  <a:lnTo>
                    <a:pt x="10228" y="608"/>
                  </a:lnTo>
                  <a:lnTo>
                    <a:pt x="10226" y="590"/>
                  </a:lnTo>
                  <a:lnTo>
                    <a:pt x="10220" y="581"/>
                  </a:lnTo>
                  <a:lnTo>
                    <a:pt x="10215" y="571"/>
                  </a:lnTo>
                  <a:lnTo>
                    <a:pt x="10208" y="562"/>
                  </a:lnTo>
                  <a:lnTo>
                    <a:pt x="10204" y="552"/>
                  </a:lnTo>
                  <a:lnTo>
                    <a:pt x="10202" y="547"/>
                  </a:lnTo>
                  <a:lnTo>
                    <a:pt x="10201" y="541"/>
                  </a:lnTo>
                  <a:lnTo>
                    <a:pt x="10200" y="536"/>
                  </a:lnTo>
                  <a:lnTo>
                    <a:pt x="10200" y="531"/>
                  </a:lnTo>
                  <a:lnTo>
                    <a:pt x="10201" y="526"/>
                  </a:lnTo>
                  <a:lnTo>
                    <a:pt x="10202" y="521"/>
                  </a:lnTo>
                  <a:lnTo>
                    <a:pt x="10204" y="516"/>
                  </a:lnTo>
                  <a:lnTo>
                    <a:pt x="10207" y="511"/>
                  </a:lnTo>
                  <a:lnTo>
                    <a:pt x="10218" y="506"/>
                  </a:lnTo>
                  <a:lnTo>
                    <a:pt x="10228" y="501"/>
                  </a:lnTo>
                  <a:lnTo>
                    <a:pt x="10237" y="493"/>
                  </a:lnTo>
                  <a:lnTo>
                    <a:pt x="10245" y="485"/>
                  </a:lnTo>
                  <a:lnTo>
                    <a:pt x="10253" y="476"/>
                  </a:lnTo>
                  <a:lnTo>
                    <a:pt x="10260" y="467"/>
                  </a:lnTo>
                  <a:lnTo>
                    <a:pt x="10265" y="458"/>
                  </a:lnTo>
                  <a:lnTo>
                    <a:pt x="10269" y="448"/>
                  </a:lnTo>
                  <a:lnTo>
                    <a:pt x="10273" y="439"/>
                  </a:lnTo>
                  <a:lnTo>
                    <a:pt x="10275" y="429"/>
                  </a:lnTo>
                  <a:lnTo>
                    <a:pt x="10275" y="420"/>
                  </a:lnTo>
                  <a:lnTo>
                    <a:pt x="10274" y="411"/>
                  </a:lnTo>
                  <a:lnTo>
                    <a:pt x="10272" y="401"/>
                  </a:lnTo>
                  <a:lnTo>
                    <a:pt x="10270" y="393"/>
                  </a:lnTo>
                  <a:lnTo>
                    <a:pt x="10267" y="385"/>
                  </a:lnTo>
                  <a:lnTo>
                    <a:pt x="10263" y="378"/>
                  </a:lnTo>
                  <a:lnTo>
                    <a:pt x="10259" y="370"/>
                  </a:lnTo>
                  <a:lnTo>
                    <a:pt x="10252" y="364"/>
                  </a:lnTo>
                  <a:lnTo>
                    <a:pt x="10246" y="359"/>
                  </a:lnTo>
                  <a:lnTo>
                    <a:pt x="10240" y="357"/>
                  </a:lnTo>
                  <a:lnTo>
                    <a:pt x="10234" y="356"/>
                  </a:lnTo>
                  <a:lnTo>
                    <a:pt x="10226" y="357"/>
                  </a:lnTo>
                  <a:lnTo>
                    <a:pt x="10219" y="359"/>
                  </a:lnTo>
                  <a:lnTo>
                    <a:pt x="10211" y="363"/>
                  </a:lnTo>
                  <a:lnTo>
                    <a:pt x="10205" y="365"/>
                  </a:lnTo>
                  <a:lnTo>
                    <a:pt x="10200" y="368"/>
                  </a:lnTo>
                  <a:lnTo>
                    <a:pt x="10195" y="372"/>
                  </a:lnTo>
                  <a:lnTo>
                    <a:pt x="10190" y="376"/>
                  </a:lnTo>
                  <a:lnTo>
                    <a:pt x="10181" y="385"/>
                  </a:lnTo>
                  <a:lnTo>
                    <a:pt x="10173" y="394"/>
                  </a:lnTo>
                  <a:lnTo>
                    <a:pt x="10168" y="399"/>
                  </a:lnTo>
                  <a:lnTo>
                    <a:pt x="10162" y="402"/>
                  </a:lnTo>
                  <a:lnTo>
                    <a:pt x="10157" y="405"/>
                  </a:lnTo>
                  <a:lnTo>
                    <a:pt x="10152" y="408"/>
                  </a:lnTo>
                  <a:lnTo>
                    <a:pt x="10146" y="409"/>
                  </a:lnTo>
                  <a:lnTo>
                    <a:pt x="10139" y="409"/>
                  </a:lnTo>
                  <a:lnTo>
                    <a:pt x="10132" y="407"/>
                  </a:lnTo>
                  <a:lnTo>
                    <a:pt x="10125" y="403"/>
                  </a:lnTo>
                  <a:lnTo>
                    <a:pt x="10109" y="399"/>
                  </a:lnTo>
                  <a:lnTo>
                    <a:pt x="10095" y="393"/>
                  </a:lnTo>
                  <a:lnTo>
                    <a:pt x="10081" y="384"/>
                  </a:lnTo>
                  <a:lnTo>
                    <a:pt x="10066" y="375"/>
                  </a:lnTo>
                  <a:lnTo>
                    <a:pt x="10060" y="369"/>
                  </a:lnTo>
                  <a:lnTo>
                    <a:pt x="10055" y="363"/>
                  </a:lnTo>
                  <a:lnTo>
                    <a:pt x="10050" y="356"/>
                  </a:lnTo>
                  <a:lnTo>
                    <a:pt x="10045" y="350"/>
                  </a:lnTo>
                  <a:lnTo>
                    <a:pt x="10041" y="343"/>
                  </a:lnTo>
                  <a:lnTo>
                    <a:pt x="10037" y="336"/>
                  </a:lnTo>
                  <a:lnTo>
                    <a:pt x="10035" y="329"/>
                  </a:lnTo>
                  <a:lnTo>
                    <a:pt x="10033" y="322"/>
                  </a:lnTo>
                  <a:lnTo>
                    <a:pt x="10029" y="309"/>
                  </a:lnTo>
                  <a:lnTo>
                    <a:pt x="10025" y="296"/>
                  </a:lnTo>
                  <a:lnTo>
                    <a:pt x="10025" y="283"/>
                  </a:lnTo>
                  <a:lnTo>
                    <a:pt x="10025" y="271"/>
                  </a:lnTo>
                  <a:lnTo>
                    <a:pt x="10028" y="257"/>
                  </a:lnTo>
                  <a:lnTo>
                    <a:pt x="10032" y="246"/>
                  </a:lnTo>
                  <a:lnTo>
                    <a:pt x="10038" y="234"/>
                  </a:lnTo>
                  <a:lnTo>
                    <a:pt x="10045" y="224"/>
                  </a:lnTo>
                  <a:lnTo>
                    <a:pt x="10052" y="214"/>
                  </a:lnTo>
                  <a:lnTo>
                    <a:pt x="10061" y="206"/>
                  </a:lnTo>
                  <a:lnTo>
                    <a:pt x="10069" y="198"/>
                  </a:lnTo>
                  <a:lnTo>
                    <a:pt x="10079" y="192"/>
                  </a:lnTo>
                  <a:lnTo>
                    <a:pt x="10089" y="186"/>
                  </a:lnTo>
                  <a:lnTo>
                    <a:pt x="10099" y="181"/>
                  </a:lnTo>
                  <a:lnTo>
                    <a:pt x="10110" y="177"/>
                  </a:lnTo>
                  <a:lnTo>
                    <a:pt x="10121" y="172"/>
                  </a:lnTo>
                  <a:lnTo>
                    <a:pt x="10132" y="169"/>
                  </a:lnTo>
                  <a:lnTo>
                    <a:pt x="10143" y="168"/>
                  </a:lnTo>
                  <a:lnTo>
                    <a:pt x="10154" y="167"/>
                  </a:lnTo>
                  <a:lnTo>
                    <a:pt x="10166" y="166"/>
                  </a:lnTo>
                  <a:lnTo>
                    <a:pt x="10177" y="167"/>
                  </a:lnTo>
                  <a:lnTo>
                    <a:pt x="10188" y="169"/>
                  </a:lnTo>
                  <a:lnTo>
                    <a:pt x="10199" y="171"/>
                  </a:lnTo>
                  <a:lnTo>
                    <a:pt x="10211" y="175"/>
                  </a:lnTo>
                  <a:lnTo>
                    <a:pt x="10227" y="179"/>
                  </a:lnTo>
                  <a:lnTo>
                    <a:pt x="10243" y="185"/>
                  </a:lnTo>
                  <a:lnTo>
                    <a:pt x="10259" y="191"/>
                  </a:lnTo>
                  <a:lnTo>
                    <a:pt x="10274" y="199"/>
                  </a:lnTo>
                  <a:lnTo>
                    <a:pt x="10288" y="208"/>
                  </a:lnTo>
                  <a:lnTo>
                    <a:pt x="10301" y="218"/>
                  </a:lnTo>
                  <a:lnTo>
                    <a:pt x="10315" y="230"/>
                  </a:lnTo>
                  <a:lnTo>
                    <a:pt x="10327" y="242"/>
                  </a:lnTo>
                  <a:lnTo>
                    <a:pt x="10338" y="254"/>
                  </a:lnTo>
                  <a:lnTo>
                    <a:pt x="10349" y="268"/>
                  </a:lnTo>
                  <a:lnTo>
                    <a:pt x="10359" y="282"/>
                  </a:lnTo>
                  <a:lnTo>
                    <a:pt x="10367" y="296"/>
                  </a:lnTo>
                  <a:lnTo>
                    <a:pt x="10375" y="311"/>
                  </a:lnTo>
                  <a:lnTo>
                    <a:pt x="10382" y="327"/>
                  </a:lnTo>
                  <a:lnTo>
                    <a:pt x="10387" y="342"/>
                  </a:lnTo>
                  <a:lnTo>
                    <a:pt x="10392" y="357"/>
                  </a:lnTo>
                  <a:lnTo>
                    <a:pt x="10411" y="380"/>
                  </a:lnTo>
                  <a:lnTo>
                    <a:pt x="10429" y="401"/>
                  </a:lnTo>
                  <a:lnTo>
                    <a:pt x="10441" y="411"/>
                  </a:lnTo>
                  <a:lnTo>
                    <a:pt x="10452" y="418"/>
                  </a:lnTo>
                  <a:lnTo>
                    <a:pt x="10464" y="425"/>
                  </a:lnTo>
                  <a:lnTo>
                    <a:pt x="10478" y="430"/>
                  </a:lnTo>
                  <a:lnTo>
                    <a:pt x="10481" y="435"/>
                  </a:lnTo>
                  <a:lnTo>
                    <a:pt x="10484" y="440"/>
                  </a:lnTo>
                  <a:lnTo>
                    <a:pt x="10485" y="445"/>
                  </a:lnTo>
                  <a:lnTo>
                    <a:pt x="10485" y="450"/>
                  </a:lnTo>
                  <a:lnTo>
                    <a:pt x="10484" y="455"/>
                  </a:lnTo>
                  <a:lnTo>
                    <a:pt x="10482" y="460"/>
                  </a:lnTo>
                  <a:lnTo>
                    <a:pt x="10480" y="464"/>
                  </a:lnTo>
                  <a:lnTo>
                    <a:pt x="10478" y="469"/>
                  </a:lnTo>
                  <a:lnTo>
                    <a:pt x="10472" y="477"/>
                  </a:lnTo>
                  <a:lnTo>
                    <a:pt x="10466" y="486"/>
                  </a:lnTo>
                  <a:lnTo>
                    <a:pt x="10461" y="495"/>
                  </a:lnTo>
                  <a:lnTo>
                    <a:pt x="10457" y="505"/>
                  </a:lnTo>
                  <a:lnTo>
                    <a:pt x="10449" y="525"/>
                  </a:lnTo>
                  <a:lnTo>
                    <a:pt x="10443" y="547"/>
                  </a:lnTo>
                  <a:lnTo>
                    <a:pt x="10438" y="568"/>
                  </a:lnTo>
                  <a:lnTo>
                    <a:pt x="10435" y="589"/>
                  </a:lnTo>
                  <a:lnTo>
                    <a:pt x="10434" y="612"/>
                  </a:lnTo>
                  <a:lnTo>
                    <a:pt x="10435" y="633"/>
                  </a:lnTo>
                  <a:lnTo>
                    <a:pt x="10437" y="655"/>
                  </a:lnTo>
                  <a:lnTo>
                    <a:pt x="10442" y="677"/>
                  </a:lnTo>
                  <a:lnTo>
                    <a:pt x="10444" y="685"/>
                  </a:lnTo>
                  <a:lnTo>
                    <a:pt x="10446" y="692"/>
                  </a:lnTo>
                  <a:lnTo>
                    <a:pt x="10450" y="699"/>
                  </a:lnTo>
                  <a:lnTo>
                    <a:pt x="10454" y="705"/>
                  </a:lnTo>
                  <a:lnTo>
                    <a:pt x="10465" y="716"/>
                  </a:lnTo>
                  <a:lnTo>
                    <a:pt x="10476" y="727"/>
                  </a:lnTo>
                  <a:lnTo>
                    <a:pt x="10487" y="739"/>
                  </a:lnTo>
                  <a:lnTo>
                    <a:pt x="10496" y="750"/>
                  </a:lnTo>
                  <a:lnTo>
                    <a:pt x="10499" y="756"/>
                  </a:lnTo>
                  <a:lnTo>
                    <a:pt x="10502" y="763"/>
                  </a:lnTo>
                  <a:lnTo>
                    <a:pt x="10503" y="770"/>
                  </a:lnTo>
                  <a:lnTo>
                    <a:pt x="10503" y="778"/>
                  </a:lnTo>
                  <a:lnTo>
                    <a:pt x="10494" y="800"/>
                  </a:lnTo>
                  <a:lnTo>
                    <a:pt x="10483" y="821"/>
                  </a:lnTo>
                  <a:lnTo>
                    <a:pt x="10474" y="843"/>
                  </a:lnTo>
                  <a:lnTo>
                    <a:pt x="10466" y="864"/>
                  </a:lnTo>
                  <a:lnTo>
                    <a:pt x="10463" y="876"/>
                  </a:lnTo>
                  <a:lnTo>
                    <a:pt x="10460" y="887"/>
                  </a:lnTo>
                  <a:lnTo>
                    <a:pt x="10457" y="898"/>
                  </a:lnTo>
                  <a:lnTo>
                    <a:pt x="10456" y="910"/>
                  </a:lnTo>
                  <a:lnTo>
                    <a:pt x="10455" y="922"/>
                  </a:lnTo>
                  <a:lnTo>
                    <a:pt x="10455" y="934"/>
                  </a:lnTo>
                  <a:lnTo>
                    <a:pt x="10455" y="947"/>
                  </a:lnTo>
                  <a:lnTo>
                    <a:pt x="10457" y="959"/>
                  </a:lnTo>
                  <a:lnTo>
                    <a:pt x="10462" y="975"/>
                  </a:lnTo>
                  <a:lnTo>
                    <a:pt x="10468" y="989"/>
                  </a:lnTo>
                  <a:lnTo>
                    <a:pt x="10475" y="1003"/>
                  </a:lnTo>
                  <a:lnTo>
                    <a:pt x="10482" y="1018"/>
                  </a:lnTo>
                  <a:lnTo>
                    <a:pt x="10499" y="1045"/>
                  </a:lnTo>
                  <a:lnTo>
                    <a:pt x="10515" y="1073"/>
                  </a:lnTo>
                  <a:lnTo>
                    <a:pt x="10527" y="1137"/>
                  </a:lnTo>
                  <a:lnTo>
                    <a:pt x="10520" y="1153"/>
                  </a:lnTo>
                  <a:lnTo>
                    <a:pt x="10513" y="1168"/>
                  </a:lnTo>
                  <a:lnTo>
                    <a:pt x="10507" y="1183"/>
                  </a:lnTo>
                  <a:lnTo>
                    <a:pt x="10502" y="1199"/>
                  </a:lnTo>
                  <a:lnTo>
                    <a:pt x="10494" y="1231"/>
                  </a:lnTo>
                  <a:lnTo>
                    <a:pt x="10485" y="1263"/>
                  </a:lnTo>
                  <a:lnTo>
                    <a:pt x="10480" y="1279"/>
                  </a:lnTo>
                  <a:lnTo>
                    <a:pt x="10476" y="1295"/>
                  </a:lnTo>
                  <a:lnTo>
                    <a:pt x="10470" y="1310"/>
                  </a:lnTo>
                  <a:lnTo>
                    <a:pt x="10464" y="1325"/>
                  </a:lnTo>
                  <a:lnTo>
                    <a:pt x="10457" y="1341"/>
                  </a:lnTo>
                  <a:lnTo>
                    <a:pt x="10448" y="1355"/>
                  </a:lnTo>
                  <a:lnTo>
                    <a:pt x="10438" y="1368"/>
                  </a:lnTo>
                  <a:lnTo>
                    <a:pt x="10426" y="1382"/>
                  </a:lnTo>
                  <a:close/>
                  <a:moveTo>
                    <a:pt x="10423" y="1299"/>
                  </a:moveTo>
                  <a:lnTo>
                    <a:pt x="10386" y="1373"/>
                  </a:lnTo>
                  <a:lnTo>
                    <a:pt x="10377" y="1383"/>
                  </a:lnTo>
                  <a:lnTo>
                    <a:pt x="10368" y="1392"/>
                  </a:lnTo>
                  <a:lnTo>
                    <a:pt x="10358" y="1400"/>
                  </a:lnTo>
                  <a:lnTo>
                    <a:pt x="10347" y="1408"/>
                  </a:lnTo>
                  <a:lnTo>
                    <a:pt x="10337" y="1415"/>
                  </a:lnTo>
                  <a:lnTo>
                    <a:pt x="10326" y="1421"/>
                  </a:lnTo>
                  <a:lnTo>
                    <a:pt x="10315" y="1428"/>
                  </a:lnTo>
                  <a:lnTo>
                    <a:pt x="10304" y="1433"/>
                  </a:lnTo>
                  <a:lnTo>
                    <a:pt x="10291" y="1437"/>
                  </a:lnTo>
                  <a:lnTo>
                    <a:pt x="10279" y="1441"/>
                  </a:lnTo>
                  <a:lnTo>
                    <a:pt x="10267" y="1444"/>
                  </a:lnTo>
                  <a:lnTo>
                    <a:pt x="10253" y="1446"/>
                  </a:lnTo>
                  <a:lnTo>
                    <a:pt x="10241" y="1447"/>
                  </a:lnTo>
                  <a:lnTo>
                    <a:pt x="10228" y="1448"/>
                  </a:lnTo>
                  <a:lnTo>
                    <a:pt x="10215" y="1447"/>
                  </a:lnTo>
                  <a:lnTo>
                    <a:pt x="10201" y="1446"/>
                  </a:lnTo>
                  <a:lnTo>
                    <a:pt x="10193" y="1443"/>
                  </a:lnTo>
                  <a:lnTo>
                    <a:pt x="10185" y="1440"/>
                  </a:lnTo>
                  <a:lnTo>
                    <a:pt x="10177" y="1435"/>
                  </a:lnTo>
                  <a:lnTo>
                    <a:pt x="10170" y="1430"/>
                  </a:lnTo>
                  <a:lnTo>
                    <a:pt x="10156" y="1417"/>
                  </a:lnTo>
                  <a:lnTo>
                    <a:pt x="10143" y="1404"/>
                  </a:lnTo>
                  <a:lnTo>
                    <a:pt x="10139" y="1392"/>
                  </a:lnTo>
                  <a:lnTo>
                    <a:pt x="10137" y="1378"/>
                  </a:lnTo>
                  <a:lnTo>
                    <a:pt x="10136" y="1365"/>
                  </a:lnTo>
                  <a:lnTo>
                    <a:pt x="10137" y="1352"/>
                  </a:lnTo>
                  <a:lnTo>
                    <a:pt x="10149" y="1339"/>
                  </a:lnTo>
                  <a:lnTo>
                    <a:pt x="10162" y="1328"/>
                  </a:lnTo>
                  <a:lnTo>
                    <a:pt x="10170" y="1323"/>
                  </a:lnTo>
                  <a:lnTo>
                    <a:pt x="10177" y="1318"/>
                  </a:lnTo>
                  <a:lnTo>
                    <a:pt x="10185" y="1314"/>
                  </a:lnTo>
                  <a:lnTo>
                    <a:pt x="10192" y="1311"/>
                  </a:lnTo>
                  <a:lnTo>
                    <a:pt x="10200" y="1308"/>
                  </a:lnTo>
                  <a:lnTo>
                    <a:pt x="10208" y="1306"/>
                  </a:lnTo>
                  <a:lnTo>
                    <a:pt x="10217" y="1305"/>
                  </a:lnTo>
                  <a:lnTo>
                    <a:pt x="10224" y="1304"/>
                  </a:lnTo>
                  <a:lnTo>
                    <a:pt x="10232" y="1304"/>
                  </a:lnTo>
                  <a:lnTo>
                    <a:pt x="10240" y="1305"/>
                  </a:lnTo>
                  <a:lnTo>
                    <a:pt x="10248" y="1307"/>
                  </a:lnTo>
                  <a:lnTo>
                    <a:pt x="10257" y="1310"/>
                  </a:lnTo>
                  <a:lnTo>
                    <a:pt x="10271" y="1315"/>
                  </a:lnTo>
                  <a:lnTo>
                    <a:pt x="10286" y="1318"/>
                  </a:lnTo>
                  <a:lnTo>
                    <a:pt x="10294" y="1319"/>
                  </a:lnTo>
                  <a:lnTo>
                    <a:pt x="10303" y="1319"/>
                  </a:lnTo>
                  <a:lnTo>
                    <a:pt x="10311" y="1318"/>
                  </a:lnTo>
                  <a:lnTo>
                    <a:pt x="10319" y="1315"/>
                  </a:lnTo>
                  <a:lnTo>
                    <a:pt x="10328" y="1305"/>
                  </a:lnTo>
                  <a:lnTo>
                    <a:pt x="10336" y="1294"/>
                  </a:lnTo>
                  <a:lnTo>
                    <a:pt x="10342" y="1282"/>
                  </a:lnTo>
                  <a:lnTo>
                    <a:pt x="10347" y="1270"/>
                  </a:lnTo>
                  <a:lnTo>
                    <a:pt x="10352" y="1258"/>
                  </a:lnTo>
                  <a:lnTo>
                    <a:pt x="10355" y="1245"/>
                  </a:lnTo>
                  <a:lnTo>
                    <a:pt x="10357" y="1231"/>
                  </a:lnTo>
                  <a:lnTo>
                    <a:pt x="10359" y="1217"/>
                  </a:lnTo>
                  <a:lnTo>
                    <a:pt x="10357" y="1207"/>
                  </a:lnTo>
                  <a:lnTo>
                    <a:pt x="10355" y="1199"/>
                  </a:lnTo>
                  <a:lnTo>
                    <a:pt x="10353" y="1189"/>
                  </a:lnTo>
                  <a:lnTo>
                    <a:pt x="10349" y="1180"/>
                  </a:lnTo>
                  <a:lnTo>
                    <a:pt x="10345" y="1171"/>
                  </a:lnTo>
                  <a:lnTo>
                    <a:pt x="10340" y="1163"/>
                  </a:lnTo>
                  <a:lnTo>
                    <a:pt x="10336" y="1155"/>
                  </a:lnTo>
                  <a:lnTo>
                    <a:pt x="10330" y="1146"/>
                  </a:lnTo>
                  <a:lnTo>
                    <a:pt x="10325" y="1138"/>
                  </a:lnTo>
                  <a:lnTo>
                    <a:pt x="10318" y="1131"/>
                  </a:lnTo>
                  <a:lnTo>
                    <a:pt x="10312" y="1124"/>
                  </a:lnTo>
                  <a:lnTo>
                    <a:pt x="10305" y="1117"/>
                  </a:lnTo>
                  <a:lnTo>
                    <a:pt x="10296" y="1111"/>
                  </a:lnTo>
                  <a:lnTo>
                    <a:pt x="10289" y="1105"/>
                  </a:lnTo>
                  <a:lnTo>
                    <a:pt x="10281" y="1099"/>
                  </a:lnTo>
                  <a:lnTo>
                    <a:pt x="10272" y="1094"/>
                  </a:lnTo>
                  <a:lnTo>
                    <a:pt x="10279" y="1060"/>
                  </a:lnTo>
                  <a:lnTo>
                    <a:pt x="10285" y="1023"/>
                  </a:lnTo>
                  <a:lnTo>
                    <a:pt x="10286" y="1004"/>
                  </a:lnTo>
                  <a:lnTo>
                    <a:pt x="10286" y="986"/>
                  </a:lnTo>
                  <a:lnTo>
                    <a:pt x="10285" y="968"/>
                  </a:lnTo>
                  <a:lnTo>
                    <a:pt x="10281" y="949"/>
                  </a:lnTo>
                  <a:lnTo>
                    <a:pt x="10275" y="933"/>
                  </a:lnTo>
                  <a:lnTo>
                    <a:pt x="10268" y="917"/>
                  </a:lnTo>
                  <a:lnTo>
                    <a:pt x="10260" y="901"/>
                  </a:lnTo>
                  <a:lnTo>
                    <a:pt x="10251" y="885"/>
                  </a:lnTo>
                  <a:lnTo>
                    <a:pt x="10243" y="870"/>
                  </a:lnTo>
                  <a:lnTo>
                    <a:pt x="10236" y="853"/>
                  </a:lnTo>
                  <a:lnTo>
                    <a:pt x="10231" y="836"/>
                  </a:lnTo>
                  <a:lnTo>
                    <a:pt x="10226" y="818"/>
                  </a:lnTo>
                  <a:lnTo>
                    <a:pt x="10238" y="805"/>
                  </a:lnTo>
                  <a:lnTo>
                    <a:pt x="10248" y="791"/>
                  </a:lnTo>
                  <a:lnTo>
                    <a:pt x="10257" y="775"/>
                  </a:lnTo>
                  <a:lnTo>
                    <a:pt x="10265" y="760"/>
                  </a:lnTo>
                  <a:lnTo>
                    <a:pt x="10270" y="744"/>
                  </a:lnTo>
                  <a:lnTo>
                    <a:pt x="10275" y="727"/>
                  </a:lnTo>
                  <a:lnTo>
                    <a:pt x="10278" y="711"/>
                  </a:lnTo>
                  <a:lnTo>
                    <a:pt x="10280" y="694"/>
                  </a:lnTo>
                  <a:lnTo>
                    <a:pt x="10280" y="676"/>
                  </a:lnTo>
                  <a:lnTo>
                    <a:pt x="10280" y="659"/>
                  </a:lnTo>
                  <a:lnTo>
                    <a:pt x="10278" y="642"/>
                  </a:lnTo>
                  <a:lnTo>
                    <a:pt x="10276" y="625"/>
                  </a:lnTo>
                  <a:lnTo>
                    <a:pt x="10273" y="608"/>
                  </a:lnTo>
                  <a:lnTo>
                    <a:pt x="10268" y="592"/>
                  </a:lnTo>
                  <a:lnTo>
                    <a:pt x="10263" y="575"/>
                  </a:lnTo>
                  <a:lnTo>
                    <a:pt x="10257" y="559"/>
                  </a:lnTo>
                  <a:lnTo>
                    <a:pt x="10259" y="549"/>
                  </a:lnTo>
                  <a:lnTo>
                    <a:pt x="10262" y="539"/>
                  </a:lnTo>
                  <a:lnTo>
                    <a:pt x="10265" y="530"/>
                  </a:lnTo>
                  <a:lnTo>
                    <a:pt x="10270" y="522"/>
                  </a:lnTo>
                  <a:lnTo>
                    <a:pt x="10280" y="506"/>
                  </a:lnTo>
                  <a:lnTo>
                    <a:pt x="10290" y="489"/>
                  </a:lnTo>
                  <a:lnTo>
                    <a:pt x="10295" y="481"/>
                  </a:lnTo>
                  <a:lnTo>
                    <a:pt x="10300" y="473"/>
                  </a:lnTo>
                  <a:lnTo>
                    <a:pt x="10305" y="465"/>
                  </a:lnTo>
                  <a:lnTo>
                    <a:pt x="10309" y="456"/>
                  </a:lnTo>
                  <a:lnTo>
                    <a:pt x="10311" y="447"/>
                  </a:lnTo>
                  <a:lnTo>
                    <a:pt x="10313" y="437"/>
                  </a:lnTo>
                  <a:lnTo>
                    <a:pt x="10314" y="428"/>
                  </a:lnTo>
                  <a:lnTo>
                    <a:pt x="10313" y="417"/>
                  </a:lnTo>
                  <a:lnTo>
                    <a:pt x="10313" y="409"/>
                  </a:lnTo>
                  <a:lnTo>
                    <a:pt x="10312" y="400"/>
                  </a:lnTo>
                  <a:lnTo>
                    <a:pt x="10310" y="392"/>
                  </a:lnTo>
                  <a:lnTo>
                    <a:pt x="10308" y="384"/>
                  </a:lnTo>
                  <a:lnTo>
                    <a:pt x="10305" y="377"/>
                  </a:lnTo>
                  <a:lnTo>
                    <a:pt x="10301" y="369"/>
                  </a:lnTo>
                  <a:lnTo>
                    <a:pt x="10297" y="363"/>
                  </a:lnTo>
                  <a:lnTo>
                    <a:pt x="10292" y="355"/>
                  </a:lnTo>
                  <a:lnTo>
                    <a:pt x="10282" y="342"/>
                  </a:lnTo>
                  <a:lnTo>
                    <a:pt x="10271" y="331"/>
                  </a:lnTo>
                  <a:lnTo>
                    <a:pt x="10260" y="320"/>
                  </a:lnTo>
                  <a:lnTo>
                    <a:pt x="10247" y="310"/>
                  </a:lnTo>
                  <a:lnTo>
                    <a:pt x="10231" y="314"/>
                  </a:lnTo>
                  <a:lnTo>
                    <a:pt x="10215" y="319"/>
                  </a:lnTo>
                  <a:lnTo>
                    <a:pt x="10198" y="323"/>
                  </a:lnTo>
                  <a:lnTo>
                    <a:pt x="10183" y="329"/>
                  </a:lnTo>
                  <a:lnTo>
                    <a:pt x="10167" y="336"/>
                  </a:lnTo>
                  <a:lnTo>
                    <a:pt x="10152" y="345"/>
                  </a:lnTo>
                  <a:lnTo>
                    <a:pt x="10138" y="355"/>
                  </a:lnTo>
                  <a:lnTo>
                    <a:pt x="10125" y="367"/>
                  </a:lnTo>
                  <a:lnTo>
                    <a:pt x="10112" y="359"/>
                  </a:lnTo>
                  <a:lnTo>
                    <a:pt x="10101" y="350"/>
                  </a:lnTo>
                  <a:lnTo>
                    <a:pt x="10091" y="340"/>
                  </a:lnTo>
                  <a:lnTo>
                    <a:pt x="10083" y="330"/>
                  </a:lnTo>
                  <a:lnTo>
                    <a:pt x="10080" y="324"/>
                  </a:lnTo>
                  <a:lnTo>
                    <a:pt x="10077" y="318"/>
                  </a:lnTo>
                  <a:lnTo>
                    <a:pt x="10074" y="311"/>
                  </a:lnTo>
                  <a:lnTo>
                    <a:pt x="10071" y="305"/>
                  </a:lnTo>
                  <a:lnTo>
                    <a:pt x="10070" y="298"/>
                  </a:lnTo>
                  <a:lnTo>
                    <a:pt x="10069" y="292"/>
                  </a:lnTo>
                  <a:lnTo>
                    <a:pt x="10068" y="285"/>
                  </a:lnTo>
                  <a:lnTo>
                    <a:pt x="10069" y="278"/>
                  </a:lnTo>
                  <a:lnTo>
                    <a:pt x="10071" y="269"/>
                  </a:lnTo>
                  <a:lnTo>
                    <a:pt x="10076" y="259"/>
                  </a:lnTo>
                  <a:lnTo>
                    <a:pt x="10080" y="250"/>
                  </a:lnTo>
                  <a:lnTo>
                    <a:pt x="10086" y="242"/>
                  </a:lnTo>
                  <a:lnTo>
                    <a:pt x="10092" y="234"/>
                  </a:lnTo>
                  <a:lnTo>
                    <a:pt x="10100" y="228"/>
                  </a:lnTo>
                  <a:lnTo>
                    <a:pt x="10108" y="223"/>
                  </a:lnTo>
                  <a:lnTo>
                    <a:pt x="10118" y="219"/>
                  </a:lnTo>
                  <a:lnTo>
                    <a:pt x="10132" y="216"/>
                  </a:lnTo>
                  <a:lnTo>
                    <a:pt x="10145" y="214"/>
                  </a:lnTo>
                  <a:lnTo>
                    <a:pt x="10158" y="212"/>
                  </a:lnTo>
                  <a:lnTo>
                    <a:pt x="10172" y="212"/>
                  </a:lnTo>
                  <a:lnTo>
                    <a:pt x="10185" y="213"/>
                  </a:lnTo>
                  <a:lnTo>
                    <a:pt x="10197" y="215"/>
                  </a:lnTo>
                  <a:lnTo>
                    <a:pt x="10211" y="217"/>
                  </a:lnTo>
                  <a:lnTo>
                    <a:pt x="10223" y="220"/>
                  </a:lnTo>
                  <a:lnTo>
                    <a:pt x="10235" y="226"/>
                  </a:lnTo>
                  <a:lnTo>
                    <a:pt x="10247" y="231"/>
                  </a:lnTo>
                  <a:lnTo>
                    <a:pt x="10259" y="237"/>
                  </a:lnTo>
                  <a:lnTo>
                    <a:pt x="10270" y="243"/>
                  </a:lnTo>
                  <a:lnTo>
                    <a:pt x="10281" y="251"/>
                  </a:lnTo>
                  <a:lnTo>
                    <a:pt x="10290" y="259"/>
                  </a:lnTo>
                  <a:lnTo>
                    <a:pt x="10300" y="269"/>
                  </a:lnTo>
                  <a:lnTo>
                    <a:pt x="10310" y="279"/>
                  </a:lnTo>
                  <a:lnTo>
                    <a:pt x="10316" y="289"/>
                  </a:lnTo>
                  <a:lnTo>
                    <a:pt x="10323" y="300"/>
                  </a:lnTo>
                  <a:lnTo>
                    <a:pt x="10328" y="311"/>
                  </a:lnTo>
                  <a:lnTo>
                    <a:pt x="10333" y="324"/>
                  </a:lnTo>
                  <a:lnTo>
                    <a:pt x="10343" y="347"/>
                  </a:lnTo>
                  <a:lnTo>
                    <a:pt x="10354" y="371"/>
                  </a:lnTo>
                  <a:lnTo>
                    <a:pt x="10360" y="382"/>
                  </a:lnTo>
                  <a:lnTo>
                    <a:pt x="10366" y="393"/>
                  </a:lnTo>
                  <a:lnTo>
                    <a:pt x="10373" y="403"/>
                  </a:lnTo>
                  <a:lnTo>
                    <a:pt x="10381" y="414"/>
                  </a:lnTo>
                  <a:lnTo>
                    <a:pt x="10390" y="423"/>
                  </a:lnTo>
                  <a:lnTo>
                    <a:pt x="10401" y="432"/>
                  </a:lnTo>
                  <a:lnTo>
                    <a:pt x="10413" y="439"/>
                  </a:lnTo>
                  <a:lnTo>
                    <a:pt x="10426" y="446"/>
                  </a:lnTo>
                  <a:lnTo>
                    <a:pt x="10432" y="459"/>
                  </a:lnTo>
                  <a:lnTo>
                    <a:pt x="10420" y="496"/>
                  </a:lnTo>
                  <a:lnTo>
                    <a:pt x="10409" y="536"/>
                  </a:lnTo>
                  <a:lnTo>
                    <a:pt x="10405" y="557"/>
                  </a:lnTo>
                  <a:lnTo>
                    <a:pt x="10401" y="578"/>
                  </a:lnTo>
                  <a:lnTo>
                    <a:pt x="10397" y="600"/>
                  </a:lnTo>
                  <a:lnTo>
                    <a:pt x="10395" y="620"/>
                  </a:lnTo>
                  <a:lnTo>
                    <a:pt x="10395" y="641"/>
                  </a:lnTo>
                  <a:lnTo>
                    <a:pt x="10396" y="661"/>
                  </a:lnTo>
                  <a:lnTo>
                    <a:pt x="10397" y="671"/>
                  </a:lnTo>
                  <a:lnTo>
                    <a:pt x="10399" y="681"/>
                  </a:lnTo>
                  <a:lnTo>
                    <a:pt x="10401" y="692"/>
                  </a:lnTo>
                  <a:lnTo>
                    <a:pt x="10404" y="701"/>
                  </a:lnTo>
                  <a:lnTo>
                    <a:pt x="10407" y="710"/>
                  </a:lnTo>
                  <a:lnTo>
                    <a:pt x="10411" y="719"/>
                  </a:lnTo>
                  <a:lnTo>
                    <a:pt x="10415" y="728"/>
                  </a:lnTo>
                  <a:lnTo>
                    <a:pt x="10420" y="737"/>
                  </a:lnTo>
                  <a:lnTo>
                    <a:pt x="10426" y="746"/>
                  </a:lnTo>
                  <a:lnTo>
                    <a:pt x="10432" y="754"/>
                  </a:lnTo>
                  <a:lnTo>
                    <a:pt x="10439" y="761"/>
                  </a:lnTo>
                  <a:lnTo>
                    <a:pt x="10448" y="769"/>
                  </a:lnTo>
                  <a:lnTo>
                    <a:pt x="10450" y="775"/>
                  </a:lnTo>
                  <a:lnTo>
                    <a:pt x="10451" y="782"/>
                  </a:lnTo>
                  <a:lnTo>
                    <a:pt x="10451" y="787"/>
                  </a:lnTo>
                  <a:lnTo>
                    <a:pt x="10450" y="792"/>
                  </a:lnTo>
                  <a:lnTo>
                    <a:pt x="10447" y="802"/>
                  </a:lnTo>
                  <a:lnTo>
                    <a:pt x="10442" y="812"/>
                  </a:lnTo>
                  <a:lnTo>
                    <a:pt x="10436" y="821"/>
                  </a:lnTo>
                  <a:lnTo>
                    <a:pt x="10431" y="832"/>
                  </a:lnTo>
                  <a:lnTo>
                    <a:pt x="10429" y="837"/>
                  </a:lnTo>
                  <a:lnTo>
                    <a:pt x="10427" y="842"/>
                  </a:lnTo>
                  <a:lnTo>
                    <a:pt x="10426" y="847"/>
                  </a:lnTo>
                  <a:lnTo>
                    <a:pt x="10426" y="852"/>
                  </a:lnTo>
                  <a:lnTo>
                    <a:pt x="10422" y="868"/>
                  </a:lnTo>
                  <a:lnTo>
                    <a:pt x="10419" y="884"/>
                  </a:lnTo>
                  <a:lnTo>
                    <a:pt x="10416" y="899"/>
                  </a:lnTo>
                  <a:lnTo>
                    <a:pt x="10414" y="914"/>
                  </a:lnTo>
                  <a:lnTo>
                    <a:pt x="10414" y="930"/>
                  </a:lnTo>
                  <a:lnTo>
                    <a:pt x="10414" y="945"/>
                  </a:lnTo>
                  <a:lnTo>
                    <a:pt x="10415" y="960"/>
                  </a:lnTo>
                  <a:lnTo>
                    <a:pt x="10417" y="975"/>
                  </a:lnTo>
                  <a:lnTo>
                    <a:pt x="10419" y="989"/>
                  </a:lnTo>
                  <a:lnTo>
                    <a:pt x="10423" y="1003"/>
                  </a:lnTo>
                  <a:lnTo>
                    <a:pt x="10428" y="1018"/>
                  </a:lnTo>
                  <a:lnTo>
                    <a:pt x="10434" y="1032"/>
                  </a:lnTo>
                  <a:lnTo>
                    <a:pt x="10442" y="1045"/>
                  </a:lnTo>
                  <a:lnTo>
                    <a:pt x="10450" y="1058"/>
                  </a:lnTo>
                  <a:lnTo>
                    <a:pt x="10459" y="1071"/>
                  </a:lnTo>
                  <a:lnTo>
                    <a:pt x="10469" y="1083"/>
                  </a:lnTo>
                  <a:lnTo>
                    <a:pt x="10471" y="1089"/>
                  </a:lnTo>
                  <a:lnTo>
                    <a:pt x="10473" y="1095"/>
                  </a:lnTo>
                  <a:lnTo>
                    <a:pt x="10473" y="1102"/>
                  </a:lnTo>
                  <a:lnTo>
                    <a:pt x="10473" y="1108"/>
                  </a:lnTo>
                  <a:lnTo>
                    <a:pt x="10470" y="1119"/>
                  </a:lnTo>
                  <a:lnTo>
                    <a:pt x="10465" y="1130"/>
                  </a:lnTo>
                  <a:lnTo>
                    <a:pt x="10459" y="1142"/>
                  </a:lnTo>
                  <a:lnTo>
                    <a:pt x="10453" y="1154"/>
                  </a:lnTo>
                  <a:lnTo>
                    <a:pt x="10448" y="1166"/>
                  </a:lnTo>
                  <a:lnTo>
                    <a:pt x="10445" y="1178"/>
                  </a:lnTo>
                  <a:lnTo>
                    <a:pt x="10441" y="1208"/>
                  </a:lnTo>
                  <a:lnTo>
                    <a:pt x="10436" y="1238"/>
                  </a:lnTo>
                  <a:lnTo>
                    <a:pt x="10433" y="1254"/>
                  </a:lnTo>
                  <a:lnTo>
                    <a:pt x="10431" y="1269"/>
                  </a:lnTo>
                  <a:lnTo>
                    <a:pt x="10427" y="1284"/>
                  </a:lnTo>
                  <a:lnTo>
                    <a:pt x="10423" y="1299"/>
                  </a:lnTo>
                  <a:close/>
                  <a:moveTo>
                    <a:pt x="10152" y="699"/>
                  </a:moveTo>
                  <a:lnTo>
                    <a:pt x="10139" y="719"/>
                  </a:lnTo>
                  <a:lnTo>
                    <a:pt x="10124" y="739"/>
                  </a:lnTo>
                  <a:lnTo>
                    <a:pt x="10120" y="743"/>
                  </a:lnTo>
                  <a:lnTo>
                    <a:pt x="10114" y="747"/>
                  </a:lnTo>
                  <a:lnTo>
                    <a:pt x="10109" y="750"/>
                  </a:lnTo>
                  <a:lnTo>
                    <a:pt x="10104" y="752"/>
                  </a:lnTo>
                  <a:lnTo>
                    <a:pt x="10098" y="754"/>
                  </a:lnTo>
                  <a:lnTo>
                    <a:pt x="10092" y="755"/>
                  </a:lnTo>
                  <a:lnTo>
                    <a:pt x="10086" y="756"/>
                  </a:lnTo>
                  <a:lnTo>
                    <a:pt x="10079" y="755"/>
                  </a:lnTo>
                  <a:lnTo>
                    <a:pt x="10071" y="756"/>
                  </a:lnTo>
                  <a:lnTo>
                    <a:pt x="10065" y="757"/>
                  </a:lnTo>
                  <a:lnTo>
                    <a:pt x="10059" y="757"/>
                  </a:lnTo>
                  <a:lnTo>
                    <a:pt x="10053" y="756"/>
                  </a:lnTo>
                  <a:lnTo>
                    <a:pt x="10047" y="755"/>
                  </a:lnTo>
                  <a:lnTo>
                    <a:pt x="10042" y="753"/>
                  </a:lnTo>
                  <a:lnTo>
                    <a:pt x="10037" y="750"/>
                  </a:lnTo>
                  <a:lnTo>
                    <a:pt x="10032" y="748"/>
                  </a:lnTo>
                  <a:lnTo>
                    <a:pt x="10022" y="741"/>
                  </a:lnTo>
                  <a:lnTo>
                    <a:pt x="10013" y="733"/>
                  </a:lnTo>
                  <a:lnTo>
                    <a:pt x="10004" y="724"/>
                  </a:lnTo>
                  <a:lnTo>
                    <a:pt x="9996" y="716"/>
                  </a:lnTo>
                  <a:lnTo>
                    <a:pt x="9987" y="708"/>
                  </a:lnTo>
                  <a:lnTo>
                    <a:pt x="9978" y="700"/>
                  </a:lnTo>
                  <a:lnTo>
                    <a:pt x="9969" y="695"/>
                  </a:lnTo>
                  <a:lnTo>
                    <a:pt x="9960" y="691"/>
                  </a:lnTo>
                  <a:lnTo>
                    <a:pt x="9955" y="689"/>
                  </a:lnTo>
                  <a:lnTo>
                    <a:pt x="9950" y="689"/>
                  </a:lnTo>
                  <a:lnTo>
                    <a:pt x="9945" y="689"/>
                  </a:lnTo>
                  <a:lnTo>
                    <a:pt x="9940" y="690"/>
                  </a:lnTo>
                  <a:lnTo>
                    <a:pt x="9933" y="691"/>
                  </a:lnTo>
                  <a:lnTo>
                    <a:pt x="9928" y="694"/>
                  </a:lnTo>
                  <a:lnTo>
                    <a:pt x="9922" y="697"/>
                  </a:lnTo>
                  <a:lnTo>
                    <a:pt x="9915" y="702"/>
                  </a:lnTo>
                  <a:lnTo>
                    <a:pt x="9910" y="708"/>
                  </a:lnTo>
                  <a:lnTo>
                    <a:pt x="9907" y="715"/>
                  </a:lnTo>
                  <a:lnTo>
                    <a:pt x="9905" y="723"/>
                  </a:lnTo>
                  <a:lnTo>
                    <a:pt x="9904" y="732"/>
                  </a:lnTo>
                  <a:lnTo>
                    <a:pt x="9904" y="749"/>
                  </a:lnTo>
                  <a:lnTo>
                    <a:pt x="9906" y="766"/>
                  </a:lnTo>
                  <a:lnTo>
                    <a:pt x="9907" y="775"/>
                  </a:lnTo>
                  <a:lnTo>
                    <a:pt x="9909" y="784"/>
                  </a:lnTo>
                  <a:lnTo>
                    <a:pt x="9913" y="791"/>
                  </a:lnTo>
                  <a:lnTo>
                    <a:pt x="9918" y="797"/>
                  </a:lnTo>
                  <a:lnTo>
                    <a:pt x="9929" y="807"/>
                  </a:lnTo>
                  <a:lnTo>
                    <a:pt x="9943" y="816"/>
                  </a:lnTo>
                  <a:lnTo>
                    <a:pt x="9950" y="821"/>
                  </a:lnTo>
                  <a:lnTo>
                    <a:pt x="9956" y="826"/>
                  </a:lnTo>
                  <a:lnTo>
                    <a:pt x="9961" y="831"/>
                  </a:lnTo>
                  <a:lnTo>
                    <a:pt x="9966" y="837"/>
                  </a:lnTo>
                  <a:lnTo>
                    <a:pt x="9969" y="843"/>
                  </a:lnTo>
                  <a:lnTo>
                    <a:pt x="9971" y="850"/>
                  </a:lnTo>
                  <a:lnTo>
                    <a:pt x="9972" y="858"/>
                  </a:lnTo>
                  <a:lnTo>
                    <a:pt x="9970" y="867"/>
                  </a:lnTo>
                  <a:lnTo>
                    <a:pt x="9959" y="873"/>
                  </a:lnTo>
                  <a:lnTo>
                    <a:pt x="9948" y="880"/>
                  </a:lnTo>
                  <a:lnTo>
                    <a:pt x="9937" y="887"/>
                  </a:lnTo>
                  <a:lnTo>
                    <a:pt x="9925" y="896"/>
                  </a:lnTo>
                  <a:lnTo>
                    <a:pt x="9916" y="906"/>
                  </a:lnTo>
                  <a:lnTo>
                    <a:pt x="9908" y="917"/>
                  </a:lnTo>
                  <a:lnTo>
                    <a:pt x="9902" y="928"/>
                  </a:lnTo>
                  <a:lnTo>
                    <a:pt x="9897" y="939"/>
                  </a:lnTo>
                  <a:lnTo>
                    <a:pt x="9895" y="946"/>
                  </a:lnTo>
                  <a:lnTo>
                    <a:pt x="9894" y="952"/>
                  </a:lnTo>
                  <a:lnTo>
                    <a:pt x="9893" y="959"/>
                  </a:lnTo>
                  <a:lnTo>
                    <a:pt x="9893" y="966"/>
                  </a:lnTo>
                  <a:lnTo>
                    <a:pt x="9894" y="978"/>
                  </a:lnTo>
                  <a:lnTo>
                    <a:pt x="9897" y="990"/>
                  </a:lnTo>
                  <a:lnTo>
                    <a:pt x="9901" y="1001"/>
                  </a:lnTo>
                  <a:lnTo>
                    <a:pt x="9907" y="1013"/>
                  </a:lnTo>
                  <a:lnTo>
                    <a:pt x="9914" y="1024"/>
                  </a:lnTo>
                  <a:lnTo>
                    <a:pt x="9921" y="1034"/>
                  </a:lnTo>
                  <a:lnTo>
                    <a:pt x="9930" y="1038"/>
                  </a:lnTo>
                  <a:lnTo>
                    <a:pt x="9941" y="1043"/>
                  </a:lnTo>
                  <a:lnTo>
                    <a:pt x="9946" y="1045"/>
                  </a:lnTo>
                  <a:lnTo>
                    <a:pt x="9951" y="1045"/>
                  </a:lnTo>
                  <a:lnTo>
                    <a:pt x="9956" y="1045"/>
                  </a:lnTo>
                  <a:lnTo>
                    <a:pt x="9961" y="1042"/>
                  </a:lnTo>
                  <a:lnTo>
                    <a:pt x="9968" y="1037"/>
                  </a:lnTo>
                  <a:lnTo>
                    <a:pt x="9974" y="1031"/>
                  </a:lnTo>
                  <a:lnTo>
                    <a:pt x="9979" y="1024"/>
                  </a:lnTo>
                  <a:lnTo>
                    <a:pt x="9984" y="1016"/>
                  </a:lnTo>
                  <a:lnTo>
                    <a:pt x="9992" y="1000"/>
                  </a:lnTo>
                  <a:lnTo>
                    <a:pt x="9999" y="985"/>
                  </a:lnTo>
                  <a:lnTo>
                    <a:pt x="10003" y="977"/>
                  </a:lnTo>
                  <a:lnTo>
                    <a:pt x="10007" y="971"/>
                  </a:lnTo>
                  <a:lnTo>
                    <a:pt x="10012" y="965"/>
                  </a:lnTo>
                  <a:lnTo>
                    <a:pt x="10017" y="958"/>
                  </a:lnTo>
                  <a:lnTo>
                    <a:pt x="10024" y="954"/>
                  </a:lnTo>
                  <a:lnTo>
                    <a:pt x="10032" y="951"/>
                  </a:lnTo>
                  <a:lnTo>
                    <a:pt x="10041" y="949"/>
                  </a:lnTo>
                  <a:lnTo>
                    <a:pt x="10051" y="949"/>
                  </a:lnTo>
                  <a:lnTo>
                    <a:pt x="10058" y="948"/>
                  </a:lnTo>
                  <a:lnTo>
                    <a:pt x="10065" y="948"/>
                  </a:lnTo>
                  <a:lnTo>
                    <a:pt x="10071" y="949"/>
                  </a:lnTo>
                  <a:lnTo>
                    <a:pt x="10078" y="950"/>
                  </a:lnTo>
                  <a:lnTo>
                    <a:pt x="10084" y="952"/>
                  </a:lnTo>
                  <a:lnTo>
                    <a:pt x="10090" y="955"/>
                  </a:lnTo>
                  <a:lnTo>
                    <a:pt x="10095" y="958"/>
                  </a:lnTo>
                  <a:lnTo>
                    <a:pt x="10100" y="963"/>
                  </a:lnTo>
                  <a:lnTo>
                    <a:pt x="10110" y="971"/>
                  </a:lnTo>
                  <a:lnTo>
                    <a:pt x="10118" y="980"/>
                  </a:lnTo>
                  <a:lnTo>
                    <a:pt x="10127" y="990"/>
                  </a:lnTo>
                  <a:lnTo>
                    <a:pt x="10134" y="1000"/>
                  </a:lnTo>
                  <a:lnTo>
                    <a:pt x="10139" y="1010"/>
                  </a:lnTo>
                  <a:lnTo>
                    <a:pt x="10142" y="1020"/>
                  </a:lnTo>
                  <a:lnTo>
                    <a:pt x="10145" y="1029"/>
                  </a:lnTo>
                  <a:lnTo>
                    <a:pt x="10146" y="1038"/>
                  </a:lnTo>
                  <a:lnTo>
                    <a:pt x="10146" y="1048"/>
                  </a:lnTo>
                  <a:lnTo>
                    <a:pt x="10145" y="1058"/>
                  </a:lnTo>
                  <a:lnTo>
                    <a:pt x="10143" y="1068"/>
                  </a:lnTo>
                  <a:lnTo>
                    <a:pt x="10141" y="1077"/>
                  </a:lnTo>
                  <a:lnTo>
                    <a:pt x="10135" y="1096"/>
                  </a:lnTo>
                  <a:lnTo>
                    <a:pt x="10127" y="1116"/>
                  </a:lnTo>
                  <a:lnTo>
                    <a:pt x="10117" y="1134"/>
                  </a:lnTo>
                  <a:lnTo>
                    <a:pt x="10109" y="1152"/>
                  </a:lnTo>
                  <a:lnTo>
                    <a:pt x="10083" y="1178"/>
                  </a:lnTo>
                  <a:lnTo>
                    <a:pt x="10056" y="1206"/>
                  </a:lnTo>
                  <a:lnTo>
                    <a:pt x="10044" y="1220"/>
                  </a:lnTo>
                  <a:lnTo>
                    <a:pt x="10032" y="1235"/>
                  </a:lnTo>
                  <a:lnTo>
                    <a:pt x="10020" y="1251"/>
                  </a:lnTo>
                  <a:lnTo>
                    <a:pt x="10009" y="1266"/>
                  </a:lnTo>
                  <a:lnTo>
                    <a:pt x="9999" y="1281"/>
                  </a:lnTo>
                  <a:lnTo>
                    <a:pt x="9990" y="1298"/>
                  </a:lnTo>
                  <a:lnTo>
                    <a:pt x="9982" y="1315"/>
                  </a:lnTo>
                  <a:lnTo>
                    <a:pt x="9974" y="1331"/>
                  </a:lnTo>
                  <a:lnTo>
                    <a:pt x="9968" y="1349"/>
                  </a:lnTo>
                  <a:lnTo>
                    <a:pt x="9964" y="1366"/>
                  </a:lnTo>
                  <a:lnTo>
                    <a:pt x="9960" y="1385"/>
                  </a:lnTo>
                  <a:lnTo>
                    <a:pt x="9958" y="1403"/>
                  </a:lnTo>
                  <a:lnTo>
                    <a:pt x="9961" y="1437"/>
                  </a:lnTo>
                  <a:lnTo>
                    <a:pt x="9963" y="1474"/>
                  </a:lnTo>
                  <a:lnTo>
                    <a:pt x="9964" y="1492"/>
                  </a:lnTo>
                  <a:lnTo>
                    <a:pt x="9967" y="1510"/>
                  </a:lnTo>
                  <a:lnTo>
                    <a:pt x="9969" y="1519"/>
                  </a:lnTo>
                  <a:lnTo>
                    <a:pt x="9971" y="1528"/>
                  </a:lnTo>
                  <a:lnTo>
                    <a:pt x="9973" y="1536"/>
                  </a:lnTo>
                  <a:lnTo>
                    <a:pt x="9976" y="1544"/>
                  </a:lnTo>
                  <a:lnTo>
                    <a:pt x="9970" y="1554"/>
                  </a:lnTo>
                  <a:lnTo>
                    <a:pt x="9963" y="1561"/>
                  </a:lnTo>
                  <a:lnTo>
                    <a:pt x="9955" y="1568"/>
                  </a:lnTo>
                  <a:lnTo>
                    <a:pt x="9947" y="1572"/>
                  </a:lnTo>
                  <a:lnTo>
                    <a:pt x="9939" y="1575"/>
                  </a:lnTo>
                  <a:lnTo>
                    <a:pt x="9930" y="1576"/>
                  </a:lnTo>
                  <a:lnTo>
                    <a:pt x="9921" y="1577"/>
                  </a:lnTo>
                  <a:lnTo>
                    <a:pt x="9911" y="1576"/>
                  </a:lnTo>
                  <a:lnTo>
                    <a:pt x="9892" y="1574"/>
                  </a:lnTo>
                  <a:lnTo>
                    <a:pt x="9872" y="1572"/>
                  </a:lnTo>
                  <a:lnTo>
                    <a:pt x="9862" y="1571"/>
                  </a:lnTo>
                  <a:lnTo>
                    <a:pt x="9852" y="1571"/>
                  </a:lnTo>
                  <a:lnTo>
                    <a:pt x="9842" y="1572"/>
                  </a:lnTo>
                  <a:lnTo>
                    <a:pt x="9832" y="1574"/>
                  </a:lnTo>
                  <a:lnTo>
                    <a:pt x="9682" y="1575"/>
                  </a:lnTo>
                  <a:lnTo>
                    <a:pt x="9433" y="1577"/>
                  </a:lnTo>
                  <a:lnTo>
                    <a:pt x="9098" y="1579"/>
                  </a:lnTo>
                  <a:lnTo>
                    <a:pt x="8693" y="1580"/>
                  </a:lnTo>
                  <a:lnTo>
                    <a:pt x="8231" y="1581"/>
                  </a:lnTo>
                  <a:lnTo>
                    <a:pt x="7727" y="1583"/>
                  </a:lnTo>
                  <a:lnTo>
                    <a:pt x="7195" y="1584"/>
                  </a:lnTo>
                  <a:lnTo>
                    <a:pt x="6648" y="1585"/>
                  </a:lnTo>
                  <a:lnTo>
                    <a:pt x="6101" y="1587"/>
                  </a:lnTo>
                  <a:lnTo>
                    <a:pt x="5568" y="1588"/>
                  </a:lnTo>
                  <a:lnTo>
                    <a:pt x="5064" y="1589"/>
                  </a:lnTo>
                  <a:lnTo>
                    <a:pt x="4602" y="1590"/>
                  </a:lnTo>
                  <a:lnTo>
                    <a:pt x="4198" y="1591"/>
                  </a:lnTo>
                  <a:lnTo>
                    <a:pt x="3864" y="1592"/>
                  </a:lnTo>
                  <a:lnTo>
                    <a:pt x="3615" y="1593"/>
                  </a:lnTo>
                  <a:lnTo>
                    <a:pt x="3466" y="1595"/>
                  </a:lnTo>
                  <a:lnTo>
                    <a:pt x="3433" y="1595"/>
                  </a:lnTo>
                  <a:lnTo>
                    <a:pt x="3400" y="1597"/>
                  </a:lnTo>
                  <a:lnTo>
                    <a:pt x="3368" y="1598"/>
                  </a:lnTo>
                  <a:lnTo>
                    <a:pt x="3334" y="1600"/>
                  </a:lnTo>
                  <a:lnTo>
                    <a:pt x="3300" y="1601"/>
                  </a:lnTo>
                  <a:lnTo>
                    <a:pt x="3266" y="1602"/>
                  </a:lnTo>
                  <a:lnTo>
                    <a:pt x="3233" y="1602"/>
                  </a:lnTo>
                  <a:lnTo>
                    <a:pt x="3198" y="1601"/>
                  </a:lnTo>
                  <a:lnTo>
                    <a:pt x="3081" y="1601"/>
                  </a:lnTo>
                  <a:lnTo>
                    <a:pt x="2966" y="1602"/>
                  </a:lnTo>
                  <a:lnTo>
                    <a:pt x="2849" y="1603"/>
                  </a:lnTo>
                  <a:lnTo>
                    <a:pt x="2732" y="1605"/>
                  </a:lnTo>
                  <a:lnTo>
                    <a:pt x="2615" y="1606"/>
                  </a:lnTo>
                  <a:lnTo>
                    <a:pt x="2499" y="1607"/>
                  </a:lnTo>
                  <a:lnTo>
                    <a:pt x="2381" y="1609"/>
                  </a:lnTo>
                  <a:lnTo>
                    <a:pt x="2264" y="1610"/>
                  </a:lnTo>
                  <a:lnTo>
                    <a:pt x="2147" y="1613"/>
                  </a:lnTo>
                  <a:lnTo>
                    <a:pt x="2029" y="1614"/>
                  </a:lnTo>
                  <a:lnTo>
                    <a:pt x="1912" y="1616"/>
                  </a:lnTo>
                  <a:lnTo>
                    <a:pt x="1794" y="1617"/>
                  </a:lnTo>
                  <a:lnTo>
                    <a:pt x="1677" y="1619"/>
                  </a:lnTo>
                  <a:lnTo>
                    <a:pt x="1559" y="1620"/>
                  </a:lnTo>
                  <a:lnTo>
                    <a:pt x="1441" y="1622"/>
                  </a:lnTo>
                  <a:lnTo>
                    <a:pt x="1323" y="1623"/>
                  </a:lnTo>
                  <a:lnTo>
                    <a:pt x="1296" y="1624"/>
                  </a:lnTo>
                  <a:lnTo>
                    <a:pt x="1269" y="1625"/>
                  </a:lnTo>
                  <a:lnTo>
                    <a:pt x="1240" y="1625"/>
                  </a:lnTo>
                  <a:lnTo>
                    <a:pt x="1213" y="1625"/>
                  </a:lnTo>
                  <a:lnTo>
                    <a:pt x="1184" y="1625"/>
                  </a:lnTo>
                  <a:lnTo>
                    <a:pt x="1156" y="1626"/>
                  </a:lnTo>
                  <a:lnTo>
                    <a:pt x="1129" y="1627"/>
                  </a:lnTo>
                  <a:lnTo>
                    <a:pt x="1101" y="1629"/>
                  </a:lnTo>
                  <a:lnTo>
                    <a:pt x="1097" y="1623"/>
                  </a:lnTo>
                  <a:lnTo>
                    <a:pt x="1093" y="1618"/>
                  </a:lnTo>
                  <a:lnTo>
                    <a:pt x="1090" y="1612"/>
                  </a:lnTo>
                  <a:lnTo>
                    <a:pt x="1088" y="1606"/>
                  </a:lnTo>
                  <a:lnTo>
                    <a:pt x="1084" y="1594"/>
                  </a:lnTo>
                  <a:lnTo>
                    <a:pt x="1083" y="1582"/>
                  </a:lnTo>
                  <a:lnTo>
                    <a:pt x="1083" y="1569"/>
                  </a:lnTo>
                  <a:lnTo>
                    <a:pt x="1084" y="1555"/>
                  </a:lnTo>
                  <a:lnTo>
                    <a:pt x="1086" y="1542"/>
                  </a:lnTo>
                  <a:lnTo>
                    <a:pt x="1089" y="1529"/>
                  </a:lnTo>
                  <a:lnTo>
                    <a:pt x="1094" y="1500"/>
                  </a:lnTo>
                  <a:lnTo>
                    <a:pt x="1098" y="1473"/>
                  </a:lnTo>
                  <a:lnTo>
                    <a:pt x="1098" y="1458"/>
                  </a:lnTo>
                  <a:lnTo>
                    <a:pt x="1097" y="1444"/>
                  </a:lnTo>
                  <a:lnTo>
                    <a:pt x="1096" y="1438"/>
                  </a:lnTo>
                  <a:lnTo>
                    <a:pt x="1094" y="1431"/>
                  </a:lnTo>
                  <a:lnTo>
                    <a:pt x="1092" y="1423"/>
                  </a:lnTo>
                  <a:lnTo>
                    <a:pt x="1089" y="1416"/>
                  </a:lnTo>
                  <a:lnTo>
                    <a:pt x="1086" y="1402"/>
                  </a:lnTo>
                  <a:lnTo>
                    <a:pt x="1081" y="1388"/>
                  </a:lnTo>
                  <a:lnTo>
                    <a:pt x="1076" y="1374"/>
                  </a:lnTo>
                  <a:lnTo>
                    <a:pt x="1069" y="1361"/>
                  </a:lnTo>
                  <a:lnTo>
                    <a:pt x="1060" y="1349"/>
                  </a:lnTo>
                  <a:lnTo>
                    <a:pt x="1052" y="1338"/>
                  </a:lnTo>
                  <a:lnTo>
                    <a:pt x="1043" y="1326"/>
                  </a:lnTo>
                  <a:lnTo>
                    <a:pt x="1033" y="1315"/>
                  </a:lnTo>
                  <a:lnTo>
                    <a:pt x="1012" y="1295"/>
                  </a:lnTo>
                  <a:lnTo>
                    <a:pt x="990" y="1275"/>
                  </a:lnTo>
                  <a:lnTo>
                    <a:pt x="967" y="1257"/>
                  </a:lnTo>
                  <a:lnTo>
                    <a:pt x="945" y="1239"/>
                  </a:lnTo>
                  <a:lnTo>
                    <a:pt x="936" y="1215"/>
                  </a:lnTo>
                  <a:lnTo>
                    <a:pt x="928" y="1190"/>
                  </a:lnTo>
                  <a:lnTo>
                    <a:pt x="924" y="1177"/>
                  </a:lnTo>
                  <a:lnTo>
                    <a:pt x="922" y="1165"/>
                  </a:lnTo>
                  <a:lnTo>
                    <a:pt x="920" y="1153"/>
                  </a:lnTo>
                  <a:lnTo>
                    <a:pt x="919" y="1139"/>
                  </a:lnTo>
                  <a:lnTo>
                    <a:pt x="919" y="1127"/>
                  </a:lnTo>
                  <a:lnTo>
                    <a:pt x="920" y="1115"/>
                  </a:lnTo>
                  <a:lnTo>
                    <a:pt x="922" y="1103"/>
                  </a:lnTo>
                  <a:lnTo>
                    <a:pt x="925" y="1090"/>
                  </a:lnTo>
                  <a:lnTo>
                    <a:pt x="931" y="1079"/>
                  </a:lnTo>
                  <a:lnTo>
                    <a:pt x="937" y="1068"/>
                  </a:lnTo>
                  <a:lnTo>
                    <a:pt x="945" y="1057"/>
                  </a:lnTo>
                  <a:lnTo>
                    <a:pt x="954" y="1045"/>
                  </a:lnTo>
                  <a:lnTo>
                    <a:pt x="958" y="1040"/>
                  </a:lnTo>
                  <a:lnTo>
                    <a:pt x="962" y="1036"/>
                  </a:lnTo>
                  <a:lnTo>
                    <a:pt x="967" y="1033"/>
                  </a:lnTo>
                  <a:lnTo>
                    <a:pt x="972" y="1030"/>
                  </a:lnTo>
                  <a:lnTo>
                    <a:pt x="983" y="1027"/>
                  </a:lnTo>
                  <a:lnTo>
                    <a:pt x="993" y="1026"/>
                  </a:lnTo>
                  <a:lnTo>
                    <a:pt x="1003" y="1026"/>
                  </a:lnTo>
                  <a:lnTo>
                    <a:pt x="1014" y="1025"/>
                  </a:lnTo>
                  <a:lnTo>
                    <a:pt x="1025" y="1024"/>
                  </a:lnTo>
                  <a:lnTo>
                    <a:pt x="1034" y="1020"/>
                  </a:lnTo>
                  <a:lnTo>
                    <a:pt x="1041" y="1022"/>
                  </a:lnTo>
                  <a:lnTo>
                    <a:pt x="1047" y="1024"/>
                  </a:lnTo>
                  <a:lnTo>
                    <a:pt x="1052" y="1027"/>
                  </a:lnTo>
                  <a:lnTo>
                    <a:pt x="1057" y="1031"/>
                  </a:lnTo>
                  <a:lnTo>
                    <a:pt x="1061" y="1036"/>
                  </a:lnTo>
                  <a:lnTo>
                    <a:pt x="1065" y="1041"/>
                  </a:lnTo>
                  <a:lnTo>
                    <a:pt x="1069" y="1047"/>
                  </a:lnTo>
                  <a:lnTo>
                    <a:pt x="1071" y="1053"/>
                  </a:lnTo>
                  <a:lnTo>
                    <a:pt x="1072" y="1073"/>
                  </a:lnTo>
                  <a:lnTo>
                    <a:pt x="1072" y="1091"/>
                  </a:lnTo>
                  <a:lnTo>
                    <a:pt x="1072" y="1102"/>
                  </a:lnTo>
                  <a:lnTo>
                    <a:pt x="1074" y="1110"/>
                  </a:lnTo>
                  <a:lnTo>
                    <a:pt x="1076" y="1115"/>
                  </a:lnTo>
                  <a:lnTo>
                    <a:pt x="1078" y="1119"/>
                  </a:lnTo>
                  <a:lnTo>
                    <a:pt x="1080" y="1123"/>
                  </a:lnTo>
                  <a:lnTo>
                    <a:pt x="1083" y="1127"/>
                  </a:lnTo>
                  <a:lnTo>
                    <a:pt x="1089" y="1128"/>
                  </a:lnTo>
                  <a:lnTo>
                    <a:pt x="1094" y="1128"/>
                  </a:lnTo>
                  <a:lnTo>
                    <a:pt x="1099" y="1127"/>
                  </a:lnTo>
                  <a:lnTo>
                    <a:pt x="1104" y="1124"/>
                  </a:lnTo>
                  <a:lnTo>
                    <a:pt x="1113" y="1119"/>
                  </a:lnTo>
                  <a:lnTo>
                    <a:pt x="1124" y="1115"/>
                  </a:lnTo>
                  <a:lnTo>
                    <a:pt x="1127" y="1109"/>
                  </a:lnTo>
                  <a:lnTo>
                    <a:pt x="1130" y="1103"/>
                  </a:lnTo>
                  <a:lnTo>
                    <a:pt x="1132" y="1095"/>
                  </a:lnTo>
                  <a:lnTo>
                    <a:pt x="1134" y="1089"/>
                  </a:lnTo>
                  <a:lnTo>
                    <a:pt x="1136" y="1075"/>
                  </a:lnTo>
                  <a:lnTo>
                    <a:pt x="1137" y="1061"/>
                  </a:lnTo>
                  <a:lnTo>
                    <a:pt x="1135" y="1031"/>
                  </a:lnTo>
                  <a:lnTo>
                    <a:pt x="1133" y="1000"/>
                  </a:lnTo>
                  <a:lnTo>
                    <a:pt x="1132" y="993"/>
                  </a:lnTo>
                  <a:lnTo>
                    <a:pt x="1130" y="987"/>
                  </a:lnTo>
                  <a:lnTo>
                    <a:pt x="1127" y="981"/>
                  </a:lnTo>
                  <a:lnTo>
                    <a:pt x="1123" y="976"/>
                  </a:lnTo>
                  <a:lnTo>
                    <a:pt x="1113" y="967"/>
                  </a:lnTo>
                  <a:lnTo>
                    <a:pt x="1102" y="958"/>
                  </a:lnTo>
                  <a:lnTo>
                    <a:pt x="1097" y="953"/>
                  </a:lnTo>
                  <a:lnTo>
                    <a:pt x="1093" y="949"/>
                  </a:lnTo>
                  <a:lnTo>
                    <a:pt x="1089" y="944"/>
                  </a:lnTo>
                  <a:lnTo>
                    <a:pt x="1086" y="938"/>
                  </a:lnTo>
                  <a:lnTo>
                    <a:pt x="1084" y="932"/>
                  </a:lnTo>
                  <a:lnTo>
                    <a:pt x="1083" y="926"/>
                  </a:lnTo>
                  <a:lnTo>
                    <a:pt x="1084" y="918"/>
                  </a:lnTo>
                  <a:lnTo>
                    <a:pt x="1086" y="908"/>
                  </a:lnTo>
                  <a:lnTo>
                    <a:pt x="1100" y="888"/>
                  </a:lnTo>
                  <a:lnTo>
                    <a:pt x="1113" y="867"/>
                  </a:lnTo>
                  <a:lnTo>
                    <a:pt x="1120" y="856"/>
                  </a:lnTo>
                  <a:lnTo>
                    <a:pt x="1125" y="845"/>
                  </a:lnTo>
                  <a:lnTo>
                    <a:pt x="1130" y="834"/>
                  </a:lnTo>
                  <a:lnTo>
                    <a:pt x="1134" y="821"/>
                  </a:lnTo>
                  <a:lnTo>
                    <a:pt x="1138" y="810"/>
                  </a:lnTo>
                  <a:lnTo>
                    <a:pt x="1140" y="798"/>
                  </a:lnTo>
                  <a:lnTo>
                    <a:pt x="1142" y="786"/>
                  </a:lnTo>
                  <a:lnTo>
                    <a:pt x="1142" y="773"/>
                  </a:lnTo>
                  <a:lnTo>
                    <a:pt x="1141" y="761"/>
                  </a:lnTo>
                  <a:lnTo>
                    <a:pt x="1139" y="749"/>
                  </a:lnTo>
                  <a:lnTo>
                    <a:pt x="1135" y="737"/>
                  </a:lnTo>
                  <a:lnTo>
                    <a:pt x="1130" y="723"/>
                  </a:lnTo>
                  <a:lnTo>
                    <a:pt x="1120" y="706"/>
                  </a:lnTo>
                  <a:lnTo>
                    <a:pt x="1108" y="688"/>
                  </a:lnTo>
                  <a:lnTo>
                    <a:pt x="1104" y="683"/>
                  </a:lnTo>
                  <a:lnTo>
                    <a:pt x="1101" y="679"/>
                  </a:lnTo>
                  <a:lnTo>
                    <a:pt x="1097" y="676"/>
                  </a:lnTo>
                  <a:lnTo>
                    <a:pt x="1093" y="674"/>
                  </a:lnTo>
                  <a:lnTo>
                    <a:pt x="1088" y="672"/>
                  </a:lnTo>
                  <a:lnTo>
                    <a:pt x="1083" y="671"/>
                  </a:lnTo>
                  <a:lnTo>
                    <a:pt x="1077" y="671"/>
                  </a:lnTo>
                  <a:lnTo>
                    <a:pt x="1071" y="672"/>
                  </a:lnTo>
                  <a:lnTo>
                    <a:pt x="1063" y="676"/>
                  </a:lnTo>
                  <a:lnTo>
                    <a:pt x="1056" y="681"/>
                  </a:lnTo>
                  <a:lnTo>
                    <a:pt x="1051" y="688"/>
                  </a:lnTo>
                  <a:lnTo>
                    <a:pt x="1047" y="694"/>
                  </a:lnTo>
                  <a:lnTo>
                    <a:pt x="1044" y="701"/>
                  </a:lnTo>
                  <a:lnTo>
                    <a:pt x="1042" y="709"/>
                  </a:lnTo>
                  <a:lnTo>
                    <a:pt x="1040" y="717"/>
                  </a:lnTo>
                  <a:lnTo>
                    <a:pt x="1038" y="725"/>
                  </a:lnTo>
                  <a:lnTo>
                    <a:pt x="1034" y="743"/>
                  </a:lnTo>
                  <a:lnTo>
                    <a:pt x="1030" y="759"/>
                  </a:lnTo>
                  <a:lnTo>
                    <a:pt x="1026" y="767"/>
                  </a:lnTo>
                  <a:lnTo>
                    <a:pt x="1021" y="774"/>
                  </a:lnTo>
                  <a:lnTo>
                    <a:pt x="1016" y="781"/>
                  </a:lnTo>
                  <a:lnTo>
                    <a:pt x="1009" y="787"/>
                  </a:lnTo>
                  <a:lnTo>
                    <a:pt x="1004" y="791"/>
                  </a:lnTo>
                  <a:lnTo>
                    <a:pt x="1000" y="795"/>
                  </a:lnTo>
                  <a:lnTo>
                    <a:pt x="994" y="798"/>
                  </a:lnTo>
                  <a:lnTo>
                    <a:pt x="989" y="801"/>
                  </a:lnTo>
                  <a:lnTo>
                    <a:pt x="978" y="805"/>
                  </a:lnTo>
                  <a:lnTo>
                    <a:pt x="965" y="807"/>
                  </a:lnTo>
                  <a:lnTo>
                    <a:pt x="953" y="808"/>
                  </a:lnTo>
                  <a:lnTo>
                    <a:pt x="940" y="808"/>
                  </a:lnTo>
                  <a:lnTo>
                    <a:pt x="926" y="806"/>
                  </a:lnTo>
                  <a:lnTo>
                    <a:pt x="914" y="803"/>
                  </a:lnTo>
                  <a:lnTo>
                    <a:pt x="901" y="782"/>
                  </a:lnTo>
                  <a:lnTo>
                    <a:pt x="888" y="759"/>
                  </a:lnTo>
                  <a:lnTo>
                    <a:pt x="882" y="747"/>
                  </a:lnTo>
                  <a:lnTo>
                    <a:pt x="879" y="735"/>
                  </a:lnTo>
                  <a:lnTo>
                    <a:pt x="878" y="728"/>
                  </a:lnTo>
                  <a:lnTo>
                    <a:pt x="878" y="721"/>
                  </a:lnTo>
                  <a:lnTo>
                    <a:pt x="878" y="715"/>
                  </a:lnTo>
                  <a:lnTo>
                    <a:pt x="880" y="708"/>
                  </a:lnTo>
                  <a:lnTo>
                    <a:pt x="886" y="706"/>
                  </a:lnTo>
                  <a:lnTo>
                    <a:pt x="892" y="703"/>
                  </a:lnTo>
                  <a:lnTo>
                    <a:pt x="894" y="701"/>
                  </a:lnTo>
                  <a:lnTo>
                    <a:pt x="895" y="699"/>
                  </a:lnTo>
                  <a:lnTo>
                    <a:pt x="896" y="696"/>
                  </a:lnTo>
                  <a:lnTo>
                    <a:pt x="896" y="693"/>
                  </a:lnTo>
                  <a:lnTo>
                    <a:pt x="883" y="687"/>
                  </a:lnTo>
                  <a:lnTo>
                    <a:pt x="888" y="674"/>
                  </a:lnTo>
                  <a:lnTo>
                    <a:pt x="893" y="663"/>
                  </a:lnTo>
                  <a:lnTo>
                    <a:pt x="898" y="651"/>
                  </a:lnTo>
                  <a:lnTo>
                    <a:pt x="904" y="640"/>
                  </a:lnTo>
                  <a:lnTo>
                    <a:pt x="917" y="618"/>
                  </a:lnTo>
                  <a:lnTo>
                    <a:pt x="933" y="597"/>
                  </a:lnTo>
                  <a:lnTo>
                    <a:pt x="966" y="556"/>
                  </a:lnTo>
                  <a:lnTo>
                    <a:pt x="1000" y="516"/>
                  </a:lnTo>
                  <a:lnTo>
                    <a:pt x="1017" y="495"/>
                  </a:lnTo>
                  <a:lnTo>
                    <a:pt x="1034" y="475"/>
                  </a:lnTo>
                  <a:lnTo>
                    <a:pt x="1048" y="455"/>
                  </a:lnTo>
                  <a:lnTo>
                    <a:pt x="1062" y="432"/>
                  </a:lnTo>
                  <a:lnTo>
                    <a:pt x="1067" y="422"/>
                  </a:lnTo>
                  <a:lnTo>
                    <a:pt x="1074" y="410"/>
                  </a:lnTo>
                  <a:lnTo>
                    <a:pt x="1079" y="398"/>
                  </a:lnTo>
                  <a:lnTo>
                    <a:pt x="1083" y="387"/>
                  </a:lnTo>
                  <a:lnTo>
                    <a:pt x="1086" y="375"/>
                  </a:lnTo>
                  <a:lnTo>
                    <a:pt x="1089" y="363"/>
                  </a:lnTo>
                  <a:lnTo>
                    <a:pt x="1091" y="349"/>
                  </a:lnTo>
                  <a:lnTo>
                    <a:pt x="1092" y="336"/>
                  </a:lnTo>
                  <a:lnTo>
                    <a:pt x="1095" y="325"/>
                  </a:lnTo>
                  <a:lnTo>
                    <a:pt x="1095" y="315"/>
                  </a:lnTo>
                  <a:lnTo>
                    <a:pt x="1094" y="303"/>
                  </a:lnTo>
                  <a:lnTo>
                    <a:pt x="1091" y="293"/>
                  </a:lnTo>
                  <a:lnTo>
                    <a:pt x="1089" y="284"/>
                  </a:lnTo>
                  <a:lnTo>
                    <a:pt x="1086" y="274"/>
                  </a:lnTo>
                  <a:lnTo>
                    <a:pt x="1084" y="263"/>
                  </a:lnTo>
                  <a:lnTo>
                    <a:pt x="1083" y="253"/>
                  </a:lnTo>
                  <a:lnTo>
                    <a:pt x="1088" y="249"/>
                  </a:lnTo>
                  <a:lnTo>
                    <a:pt x="1091" y="245"/>
                  </a:lnTo>
                  <a:lnTo>
                    <a:pt x="1093" y="240"/>
                  </a:lnTo>
                  <a:lnTo>
                    <a:pt x="1095" y="235"/>
                  </a:lnTo>
                  <a:lnTo>
                    <a:pt x="1097" y="224"/>
                  </a:lnTo>
                  <a:lnTo>
                    <a:pt x="1098" y="211"/>
                  </a:lnTo>
                  <a:lnTo>
                    <a:pt x="1098" y="205"/>
                  </a:lnTo>
                  <a:lnTo>
                    <a:pt x="1099" y="200"/>
                  </a:lnTo>
                  <a:lnTo>
                    <a:pt x="1101" y="194"/>
                  </a:lnTo>
                  <a:lnTo>
                    <a:pt x="1104" y="190"/>
                  </a:lnTo>
                  <a:lnTo>
                    <a:pt x="1107" y="185"/>
                  </a:lnTo>
                  <a:lnTo>
                    <a:pt x="1112" y="182"/>
                  </a:lnTo>
                  <a:lnTo>
                    <a:pt x="1119" y="179"/>
                  </a:lnTo>
                  <a:lnTo>
                    <a:pt x="1127" y="176"/>
                  </a:lnTo>
                  <a:lnTo>
                    <a:pt x="1176" y="175"/>
                  </a:lnTo>
                  <a:lnTo>
                    <a:pt x="1226" y="173"/>
                  </a:lnTo>
                  <a:lnTo>
                    <a:pt x="1277" y="173"/>
                  </a:lnTo>
                  <a:lnTo>
                    <a:pt x="1327" y="172"/>
                  </a:lnTo>
                  <a:lnTo>
                    <a:pt x="1378" y="172"/>
                  </a:lnTo>
                  <a:lnTo>
                    <a:pt x="1428" y="171"/>
                  </a:lnTo>
                  <a:lnTo>
                    <a:pt x="1479" y="171"/>
                  </a:lnTo>
                  <a:lnTo>
                    <a:pt x="1531" y="171"/>
                  </a:lnTo>
                  <a:lnTo>
                    <a:pt x="1582" y="170"/>
                  </a:lnTo>
                  <a:lnTo>
                    <a:pt x="1633" y="170"/>
                  </a:lnTo>
                  <a:lnTo>
                    <a:pt x="1683" y="170"/>
                  </a:lnTo>
                  <a:lnTo>
                    <a:pt x="1734" y="169"/>
                  </a:lnTo>
                  <a:lnTo>
                    <a:pt x="1784" y="169"/>
                  </a:lnTo>
                  <a:lnTo>
                    <a:pt x="1834" y="168"/>
                  </a:lnTo>
                  <a:lnTo>
                    <a:pt x="1883" y="167"/>
                  </a:lnTo>
                  <a:lnTo>
                    <a:pt x="1932" y="166"/>
                  </a:lnTo>
                  <a:lnTo>
                    <a:pt x="1962" y="167"/>
                  </a:lnTo>
                  <a:lnTo>
                    <a:pt x="1991" y="167"/>
                  </a:lnTo>
                  <a:lnTo>
                    <a:pt x="2018" y="168"/>
                  </a:lnTo>
                  <a:lnTo>
                    <a:pt x="2046" y="168"/>
                  </a:lnTo>
                  <a:lnTo>
                    <a:pt x="2072" y="167"/>
                  </a:lnTo>
                  <a:lnTo>
                    <a:pt x="2100" y="166"/>
                  </a:lnTo>
                  <a:lnTo>
                    <a:pt x="2127" y="164"/>
                  </a:lnTo>
                  <a:lnTo>
                    <a:pt x="2154" y="160"/>
                  </a:lnTo>
                  <a:lnTo>
                    <a:pt x="2202" y="163"/>
                  </a:lnTo>
                  <a:lnTo>
                    <a:pt x="2250" y="164"/>
                  </a:lnTo>
                  <a:lnTo>
                    <a:pt x="2298" y="164"/>
                  </a:lnTo>
                  <a:lnTo>
                    <a:pt x="2346" y="162"/>
                  </a:lnTo>
                  <a:lnTo>
                    <a:pt x="2393" y="161"/>
                  </a:lnTo>
                  <a:lnTo>
                    <a:pt x="2440" y="160"/>
                  </a:lnTo>
                  <a:lnTo>
                    <a:pt x="2486" y="160"/>
                  </a:lnTo>
                  <a:lnTo>
                    <a:pt x="2533" y="162"/>
                  </a:lnTo>
                  <a:lnTo>
                    <a:pt x="2570" y="159"/>
                  </a:lnTo>
                  <a:lnTo>
                    <a:pt x="2608" y="157"/>
                  </a:lnTo>
                  <a:lnTo>
                    <a:pt x="2627" y="156"/>
                  </a:lnTo>
                  <a:lnTo>
                    <a:pt x="2646" y="157"/>
                  </a:lnTo>
                  <a:lnTo>
                    <a:pt x="2665" y="158"/>
                  </a:lnTo>
                  <a:lnTo>
                    <a:pt x="2684" y="160"/>
                  </a:lnTo>
                  <a:lnTo>
                    <a:pt x="2695" y="158"/>
                  </a:lnTo>
                  <a:lnTo>
                    <a:pt x="2707" y="157"/>
                  </a:lnTo>
                  <a:lnTo>
                    <a:pt x="2719" y="156"/>
                  </a:lnTo>
                  <a:lnTo>
                    <a:pt x="2732" y="156"/>
                  </a:lnTo>
                  <a:lnTo>
                    <a:pt x="2756" y="156"/>
                  </a:lnTo>
                  <a:lnTo>
                    <a:pt x="2781" y="157"/>
                  </a:lnTo>
                  <a:lnTo>
                    <a:pt x="2804" y="158"/>
                  </a:lnTo>
                  <a:lnTo>
                    <a:pt x="2829" y="158"/>
                  </a:lnTo>
                  <a:lnTo>
                    <a:pt x="2852" y="158"/>
                  </a:lnTo>
                  <a:lnTo>
                    <a:pt x="2875" y="155"/>
                  </a:lnTo>
                  <a:lnTo>
                    <a:pt x="3087" y="153"/>
                  </a:lnTo>
                  <a:lnTo>
                    <a:pt x="3138" y="150"/>
                  </a:lnTo>
                  <a:lnTo>
                    <a:pt x="3188" y="149"/>
                  </a:lnTo>
                  <a:lnTo>
                    <a:pt x="3236" y="149"/>
                  </a:lnTo>
                  <a:lnTo>
                    <a:pt x="3284" y="149"/>
                  </a:lnTo>
                  <a:lnTo>
                    <a:pt x="3331" y="149"/>
                  </a:lnTo>
                  <a:lnTo>
                    <a:pt x="3379" y="148"/>
                  </a:lnTo>
                  <a:lnTo>
                    <a:pt x="3428" y="147"/>
                  </a:lnTo>
                  <a:lnTo>
                    <a:pt x="3478" y="145"/>
                  </a:lnTo>
                  <a:lnTo>
                    <a:pt x="3536" y="144"/>
                  </a:lnTo>
                  <a:lnTo>
                    <a:pt x="3594" y="144"/>
                  </a:lnTo>
                  <a:lnTo>
                    <a:pt x="3654" y="145"/>
                  </a:lnTo>
                  <a:lnTo>
                    <a:pt x="3713" y="146"/>
                  </a:lnTo>
                  <a:lnTo>
                    <a:pt x="3772" y="146"/>
                  </a:lnTo>
                  <a:lnTo>
                    <a:pt x="3831" y="146"/>
                  </a:lnTo>
                  <a:lnTo>
                    <a:pt x="3859" y="145"/>
                  </a:lnTo>
                  <a:lnTo>
                    <a:pt x="3889" y="144"/>
                  </a:lnTo>
                  <a:lnTo>
                    <a:pt x="3918" y="142"/>
                  </a:lnTo>
                  <a:lnTo>
                    <a:pt x="3946" y="140"/>
                  </a:lnTo>
                  <a:lnTo>
                    <a:pt x="3968" y="142"/>
                  </a:lnTo>
                  <a:lnTo>
                    <a:pt x="3990" y="143"/>
                  </a:lnTo>
                  <a:lnTo>
                    <a:pt x="4013" y="143"/>
                  </a:lnTo>
                  <a:lnTo>
                    <a:pt x="4035" y="142"/>
                  </a:lnTo>
                  <a:lnTo>
                    <a:pt x="4057" y="141"/>
                  </a:lnTo>
                  <a:lnTo>
                    <a:pt x="4079" y="140"/>
                  </a:lnTo>
                  <a:lnTo>
                    <a:pt x="4101" y="138"/>
                  </a:lnTo>
                  <a:lnTo>
                    <a:pt x="4121" y="138"/>
                  </a:lnTo>
                  <a:lnTo>
                    <a:pt x="4186" y="139"/>
                  </a:lnTo>
                  <a:lnTo>
                    <a:pt x="4351" y="140"/>
                  </a:lnTo>
                  <a:lnTo>
                    <a:pt x="4600" y="140"/>
                  </a:lnTo>
                  <a:lnTo>
                    <a:pt x="4920" y="141"/>
                  </a:lnTo>
                  <a:lnTo>
                    <a:pt x="5298" y="141"/>
                  </a:lnTo>
                  <a:lnTo>
                    <a:pt x="5716" y="140"/>
                  </a:lnTo>
                  <a:lnTo>
                    <a:pt x="6163" y="140"/>
                  </a:lnTo>
                  <a:lnTo>
                    <a:pt x="6624" y="139"/>
                  </a:lnTo>
                  <a:lnTo>
                    <a:pt x="7085" y="139"/>
                  </a:lnTo>
                  <a:lnTo>
                    <a:pt x="7532" y="138"/>
                  </a:lnTo>
                  <a:lnTo>
                    <a:pt x="7951" y="138"/>
                  </a:lnTo>
                  <a:lnTo>
                    <a:pt x="8328" y="138"/>
                  </a:lnTo>
                  <a:lnTo>
                    <a:pt x="8647" y="137"/>
                  </a:lnTo>
                  <a:lnTo>
                    <a:pt x="8897" y="138"/>
                  </a:lnTo>
                  <a:lnTo>
                    <a:pt x="9061" y="138"/>
                  </a:lnTo>
                  <a:lnTo>
                    <a:pt x="9127" y="139"/>
                  </a:lnTo>
                  <a:lnTo>
                    <a:pt x="9177" y="138"/>
                  </a:lnTo>
                  <a:lnTo>
                    <a:pt x="9226" y="137"/>
                  </a:lnTo>
                  <a:lnTo>
                    <a:pt x="9274" y="135"/>
                  </a:lnTo>
                  <a:lnTo>
                    <a:pt x="9322" y="134"/>
                  </a:lnTo>
                  <a:lnTo>
                    <a:pt x="9370" y="133"/>
                  </a:lnTo>
                  <a:lnTo>
                    <a:pt x="9417" y="133"/>
                  </a:lnTo>
                  <a:lnTo>
                    <a:pt x="9466" y="133"/>
                  </a:lnTo>
                  <a:lnTo>
                    <a:pt x="9515" y="134"/>
                  </a:lnTo>
                  <a:lnTo>
                    <a:pt x="9538" y="132"/>
                  </a:lnTo>
                  <a:lnTo>
                    <a:pt x="9561" y="131"/>
                  </a:lnTo>
                  <a:lnTo>
                    <a:pt x="9586" y="130"/>
                  </a:lnTo>
                  <a:lnTo>
                    <a:pt x="9610" y="129"/>
                  </a:lnTo>
                  <a:lnTo>
                    <a:pt x="9636" y="127"/>
                  </a:lnTo>
                  <a:lnTo>
                    <a:pt x="9661" y="126"/>
                  </a:lnTo>
                  <a:lnTo>
                    <a:pt x="9685" y="124"/>
                  </a:lnTo>
                  <a:lnTo>
                    <a:pt x="9709" y="122"/>
                  </a:lnTo>
                  <a:lnTo>
                    <a:pt x="9891" y="114"/>
                  </a:lnTo>
                  <a:lnTo>
                    <a:pt x="9900" y="118"/>
                  </a:lnTo>
                  <a:lnTo>
                    <a:pt x="9908" y="122"/>
                  </a:lnTo>
                  <a:lnTo>
                    <a:pt x="9916" y="127"/>
                  </a:lnTo>
                  <a:lnTo>
                    <a:pt x="9923" y="134"/>
                  </a:lnTo>
                  <a:lnTo>
                    <a:pt x="9930" y="141"/>
                  </a:lnTo>
                  <a:lnTo>
                    <a:pt x="9936" y="149"/>
                  </a:lnTo>
                  <a:lnTo>
                    <a:pt x="9940" y="157"/>
                  </a:lnTo>
                  <a:lnTo>
                    <a:pt x="9943" y="166"/>
                  </a:lnTo>
                  <a:lnTo>
                    <a:pt x="9941" y="184"/>
                  </a:lnTo>
                  <a:lnTo>
                    <a:pt x="9940" y="201"/>
                  </a:lnTo>
                  <a:lnTo>
                    <a:pt x="9938" y="218"/>
                  </a:lnTo>
                  <a:lnTo>
                    <a:pt x="9938" y="237"/>
                  </a:lnTo>
                  <a:lnTo>
                    <a:pt x="9938" y="254"/>
                  </a:lnTo>
                  <a:lnTo>
                    <a:pt x="9940" y="273"/>
                  </a:lnTo>
                  <a:lnTo>
                    <a:pt x="9942" y="290"/>
                  </a:lnTo>
                  <a:lnTo>
                    <a:pt x="9946" y="307"/>
                  </a:lnTo>
                  <a:lnTo>
                    <a:pt x="9950" y="328"/>
                  </a:lnTo>
                  <a:lnTo>
                    <a:pt x="9954" y="347"/>
                  </a:lnTo>
                  <a:lnTo>
                    <a:pt x="9960" y="367"/>
                  </a:lnTo>
                  <a:lnTo>
                    <a:pt x="9967" y="385"/>
                  </a:lnTo>
                  <a:lnTo>
                    <a:pt x="9975" y="404"/>
                  </a:lnTo>
                  <a:lnTo>
                    <a:pt x="9985" y="422"/>
                  </a:lnTo>
                  <a:lnTo>
                    <a:pt x="9995" y="440"/>
                  </a:lnTo>
                  <a:lnTo>
                    <a:pt x="10006" y="458"/>
                  </a:lnTo>
                  <a:lnTo>
                    <a:pt x="10017" y="474"/>
                  </a:lnTo>
                  <a:lnTo>
                    <a:pt x="10030" y="491"/>
                  </a:lnTo>
                  <a:lnTo>
                    <a:pt x="10043" y="507"/>
                  </a:lnTo>
                  <a:lnTo>
                    <a:pt x="10057" y="522"/>
                  </a:lnTo>
                  <a:lnTo>
                    <a:pt x="10071" y="537"/>
                  </a:lnTo>
                  <a:lnTo>
                    <a:pt x="10087" y="552"/>
                  </a:lnTo>
                  <a:lnTo>
                    <a:pt x="10102" y="566"/>
                  </a:lnTo>
                  <a:lnTo>
                    <a:pt x="10118" y="579"/>
                  </a:lnTo>
                  <a:lnTo>
                    <a:pt x="10128" y="593"/>
                  </a:lnTo>
                  <a:lnTo>
                    <a:pt x="10135" y="606"/>
                  </a:lnTo>
                  <a:lnTo>
                    <a:pt x="10141" y="620"/>
                  </a:lnTo>
                  <a:lnTo>
                    <a:pt x="10146" y="634"/>
                  </a:lnTo>
                  <a:lnTo>
                    <a:pt x="10149" y="650"/>
                  </a:lnTo>
                  <a:lnTo>
                    <a:pt x="10151" y="665"/>
                  </a:lnTo>
                  <a:lnTo>
                    <a:pt x="10152" y="681"/>
                  </a:lnTo>
                  <a:lnTo>
                    <a:pt x="10152" y="699"/>
                  </a:lnTo>
                  <a:close/>
                  <a:moveTo>
                    <a:pt x="9921" y="1369"/>
                  </a:moveTo>
                  <a:lnTo>
                    <a:pt x="9919" y="1378"/>
                  </a:lnTo>
                  <a:lnTo>
                    <a:pt x="9918" y="1388"/>
                  </a:lnTo>
                  <a:lnTo>
                    <a:pt x="9917" y="1397"/>
                  </a:lnTo>
                  <a:lnTo>
                    <a:pt x="9917" y="1406"/>
                  </a:lnTo>
                  <a:lnTo>
                    <a:pt x="9918" y="1424"/>
                  </a:lnTo>
                  <a:lnTo>
                    <a:pt x="9919" y="1443"/>
                  </a:lnTo>
                  <a:lnTo>
                    <a:pt x="9921" y="1461"/>
                  </a:lnTo>
                  <a:lnTo>
                    <a:pt x="9921" y="1479"/>
                  </a:lnTo>
                  <a:lnTo>
                    <a:pt x="9920" y="1488"/>
                  </a:lnTo>
                  <a:lnTo>
                    <a:pt x="9919" y="1497"/>
                  </a:lnTo>
                  <a:lnTo>
                    <a:pt x="9918" y="1505"/>
                  </a:lnTo>
                  <a:lnTo>
                    <a:pt x="9915" y="1514"/>
                  </a:lnTo>
                  <a:lnTo>
                    <a:pt x="9798" y="1516"/>
                  </a:lnTo>
                  <a:lnTo>
                    <a:pt x="9581" y="1519"/>
                  </a:lnTo>
                  <a:lnTo>
                    <a:pt x="9279" y="1520"/>
                  </a:lnTo>
                  <a:lnTo>
                    <a:pt x="8906" y="1521"/>
                  </a:lnTo>
                  <a:lnTo>
                    <a:pt x="8477" y="1523"/>
                  </a:lnTo>
                  <a:lnTo>
                    <a:pt x="8004" y="1523"/>
                  </a:lnTo>
                  <a:lnTo>
                    <a:pt x="7504" y="1524"/>
                  </a:lnTo>
                  <a:lnTo>
                    <a:pt x="6989" y="1525"/>
                  </a:lnTo>
                  <a:lnTo>
                    <a:pt x="6474" y="1525"/>
                  </a:lnTo>
                  <a:lnTo>
                    <a:pt x="5974" y="1526"/>
                  </a:lnTo>
                  <a:lnTo>
                    <a:pt x="5503" y="1527"/>
                  </a:lnTo>
                  <a:lnTo>
                    <a:pt x="5074" y="1527"/>
                  </a:lnTo>
                  <a:lnTo>
                    <a:pt x="4703" y="1528"/>
                  </a:lnTo>
                  <a:lnTo>
                    <a:pt x="4402" y="1529"/>
                  </a:lnTo>
                  <a:lnTo>
                    <a:pt x="4187" y="1531"/>
                  </a:lnTo>
                  <a:lnTo>
                    <a:pt x="4072" y="1532"/>
                  </a:lnTo>
                  <a:lnTo>
                    <a:pt x="3995" y="1534"/>
                  </a:lnTo>
                  <a:lnTo>
                    <a:pt x="3918" y="1535"/>
                  </a:lnTo>
                  <a:lnTo>
                    <a:pt x="3841" y="1536"/>
                  </a:lnTo>
                  <a:lnTo>
                    <a:pt x="3765" y="1537"/>
                  </a:lnTo>
                  <a:lnTo>
                    <a:pt x="3689" y="1538"/>
                  </a:lnTo>
                  <a:lnTo>
                    <a:pt x="3613" y="1539"/>
                  </a:lnTo>
                  <a:lnTo>
                    <a:pt x="3537" y="1540"/>
                  </a:lnTo>
                  <a:lnTo>
                    <a:pt x="3462" y="1541"/>
                  </a:lnTo>
                  <a:lnTo>
                    <a:pt x="3386" y="1542"/>
                  </a:lnTo>
                  <a:lnTo>
                    <a:pt x="3310" y="1543"/>
                  </a:lnTo>
                  <a:lnTo>
                    <a:pt x="3235" y="1544"/>
                  </a:lnTo>
                  <a:lnTo>
                    <a:pt x="3159" y="1545"/>
                  </a:lnTo>
                  <a:lnTo>
                    <a:pt x="3083" y="1546"/>
                  </a:lnTo>
                  <a:lnTo>
                    <a:pt x="3008" y="1547"/>
                  </a:lnTo>
                  <a:lnTo>
                    <a:pt x="2932" y="1548"/>
                  </a:lnTo>
                  <a:lnTo>
                    <a:pt x="2856" y="1549"/>
                  </a:lnTo>
                  <a:lnTo>
                    <a:pt x="2789" y="1550"/>
                  </a:lnTo>
                  <a:lnTo>
                    <a:pt x="2720" y="1551"/>
                  </a:lnTo>
                  <a:lnTo>
                    <a:pt x="2653" y="1551"/>
                  </a:lnTo>
                  <a:lnTo>
                    <a:pt x="2586" y="1551"/>
                  </a:lnTo>
                  <a:lnTo>
                    <a:pt x="2517" y="1551"/>
                  </a:lnTo>
                  <a:lnTo>
                    <a:pt x="2450" y="1551"/>
                  </a:lnTo>
                  <a:lnTo>
                    <a:pt x="2381" y="1551"/>
                  </a:lnTo>
                  <a:lnTo>
                    <a:pt x="2314" y="1551"/>
                  </a:lnTo>
                  <a:lnTo>
                    <a:pt x="2246" y="1552"/>
                  </a:lnTo>
                  <a:lnTo>
                    <a:pt x="2179" y="1552"/>
                  </a:lnTo>
                  <a:lnTo>
                    <a:pt x="2110" y="1552"/>
                  </a:lnTo>
                  <a:lnTo>
                    <a:pt x="2044" y="1552"/>
                  </a:lnTo>
                  <a:lnTo>
                    <a:pt x="1976" y="1553"/>
                  </a:lnTo>
                  <a:lnTo>
                    <a:pt x="1909" y="1554"/>
                  </a:lnTo>
                  <a:lnTo>
                    <a:pt x="1842" y="1555"/>
                  </a:lnTo>
                  <a:lnTo>
                    <a:pt x="1776" y="1556"/>
                  </a:lnTo>
                  <a:lnTo>
                    <a:pt x="1759" y="1558"/>
                  </a:lnTo>
                  <a:lnTo>
                    <a:pt x="1740" y="1559"/>
                  </a:lnTo>
                  <a:lnTo>
                    <a:pt x="1721" y="1559"/>
                  </a:lnTo>
                  <a:lnTo>
                    <a:pt x="1702" y="1558"/>
                  </a:lnTo>
                  <a:lnTo>
                    <a:pt x="1683" y="1558"/>
                  </a:lnTo>
                  <a:lnTo>
                    <a:pt x="1664" y="1558"/>
                  </a:lnTo>
                  <a:lnTo>
                    <a:pt x="1655" y="1559"/>
                  </a:lnTo>
                  <a:lnTo>
                    <a:pt x="1646" y="1560"/>
                  </a:lnTo>
                  <a:lnTo>
                    <a:pt x="1637" y="1561"/>
                  </a:lnTo>
                  <a:lnTo>
                    <a:pt x="1628" y="1563"/>
                  </a:lnTo>
                  <a:lnTo>
                    <a:pt x="1606" y="1561"/>
                  </a:lnTo>
                  <a:lnTo>
                    <a:pt x="1584" y="1561"/>
                  </a:lnTo>
                  <a:lnTo>
                    <a:pt x="1560" y="1562"/>
                  </a:lnTo>
                  <a:lnTo>
                    <a:pt x="1538" y="1563"/>
                  </a:lnTo>
                  <a:lnTo>
                    <a:pt x="1515" y="1565"/>
                  </a:lnTo>
                  <a:lnTo>
                    <a:pt x="1493" y="1565"/>
                  </a:lnTo>
                  <a:lnTo>
                    <a:pt x="1482" y="1563"/>
                  </a:lnTo>
                  <a:lnTo>
                    <a:pt x="1470" y="1563"/>
                  </a:lnTo>
                  <a:lnTo>
                    <a:pt x="1460" y="1561"/>
                  </a:lnTo>
                  <a:lnTo>
                    <a:pt x="1450" y="1560"/>
                  </a:lnTo>
                  <a:lnTo>
                    <a:pt x="1413" y="1561"/>
                  </a:lnTo>
                  <a:lnTo>
                    <a:pt x="1377" y="1561"/>
                  </a:lnTo>
                  <a:lnTo>
                    <a:pt x="1340" y="1561"/>
                  </a:lnTo>
                  <a:lnTo>
                    <a:pt x="1303" y="1560"/>
                  </a:lnTo>
                  <a:lnTo>
                    <a:pt x="1266" y="1561"/>
                  </a:lnTo>
                  <a:lnTo>
                    <a:pt x="1228" y="1561"/>
                  </a:lnTo>
                  <a:lnTo>
                    <a:pt x="1191" y="1563"/>
                  </a:lnTo>
                  <a:lnTo>
                    <a:pt x="1154" y="1567"/>
                  </a:lnTo>
                  <a:lnTo>
                    <a:pt x="1148" y="1562"/>
                  </a:lnTo>
                  <a:lnTo>
                    <a:pt x="1144" y="1558"/>
                  </a:lnTo>
                  <a:lnTo>
                    <a:pt x="1141" y="1554"/>
                  </a:lnTo>
                  <a:lnTo>
                    <a:pt x="1139" y="1549"/>
                  </a:lnTo>
                  <a:lnTo>
                    <a:pt x="1138" y="1544"/>
                  </a:lnTo>
                  <a:lnTo>
                    <a:pt x="1138" y="1538"/>
                  </a:lnTo>
                  <a:lnTo>
                    <a:pt x="1138" y="1533"/>
                  </a:lnTo>
                  <a:lnTo>
                    <a:pt x="1139" y="1527"/>
                  </a:lnTo>
                  <a:lnTo>
                    <a:pt x="1141" y="1514"/>
                  </a:lnTo>
                  <a:lnTo>
                    <a:pt x="1144" y="1502"/>
                  </a:lnTo>
                  <a:lnTo>
                    <a:pt x="1145" y="1495"/>
                  </a:lnTo>
                  <a:lnTo>
                    <a:pt x="1145" y="1489"/>
                  </a:lnTo>
                  <a:lnTo>
                    <a:pt x="1145" y="1483"/>
                  </a:lnTo>
                  <a:lnTo>
                    <a:pt x="1145" y="1478"/>
                  </a:lnTo>
                  <a:lnTo>
                    <a:pt x="1144" y="1458"/>
                  </a:lnTo>
                  <a:lnTo>
                    <a:pt x="1141" y="1440"/>
                  </a:lnTo>
                  <a:lnTo>
                    <a:pt x="1138" y="1422"/>
                  </a:lnTo>
                  <a:lnTo>
                    <a:pt x="1134" y="1404"/>
                  </a:lnTo>
                  <a:lnTo>
                    <a:pt x="1129" y="1388"/>
                  </a:lnTo>
                  <a:lnTo>
                    <a:pt x="1123" y="1371"/>
                  </a:lnTo>
                  <a:lnTo>
                    <a:pt x="1115" y="1355"/>
                  </a:lnTo>
                  <a:lnTo>
                    <a:pt x="1106" y="1340"/>
                  </a:lnTo>
                  <a:lnTo>
                    <a:pt x="1097" y="1324"/>
                  </a:lnTo>
                  <a:lnTo>
                    <a:pt x="1087" y="1310"/>
                  </a:lnTo>
                  <a:lnTo>
                    <a:pt x="1076" y="1297"/>
                  </a:lnTo>
                  <a:lnTo>
                    <a:pt x="1063" y="1283"/>
                  </a:lnTo>
                  <a:lnTo>
                    <a:pt x="1051" y="1271"/>
                  </a:lnTo>
                  <a:lnTo>
                    <a:pt x="1037" y="1260"/>
                  </a:lnTo>
                  <a:lnTo>
                    <a:pt x="1021" y="1249"/>
                  </a:lnTo>
                  <a:lnTo>
                    <a:pt x="1006" y="1238"/>
                  </a:lnTo>
                  <a:lnTo>
                    <a:pt x="999" y="1234"/>
                  </a:lnTo>
                  <a:lnTo>
                    <a:pt x="993" y="1230"/>
                  </a:lnTo>
                  <a:lnTo>
                    <a:pt x="987" y="1224"/>
                  </a:lnTo>
                  <a:lnTo>
                    <a:pt x="982" y="1219"/>
                  </a:lnTo>
                  <a:lnTo>
                    <a:pt x="977" y="1213"/>
                  </a:lnTo>
                  <a:lnTo>
                    <a:pt x="972" y="1207"/>
                  </a:lnTo>
                  <a:lnTo>
                    <a:pt x="968" y="1200"/>
                  </a:lnTo>
                  <a:lnTo>
                    <a:pt x="965" y="1192"/>
                  </a:lnTo>
                  <a:lnTo>
                    <a:pt x="960" y="1178"/>
                  </a:lnTo>
                  <a:lnTo>
                    <a:pt x="956" y="1163"/>
                  </a:lnTo>
                  <a:lnTo>
                    <a:pt x="955" y="1148"/>
                  </a:lnTo>
                  <a:lnTo>
                    <a:pt x="954" y="1132"/>
                  </a:lnTo>
                  <a:lnTo>
                    <a:pt x="954" y="1125"/>
                  </a:lnTo>
                  <a:lnTo>
                    <a:pt x="955" y="1119"/>
                  </a:lnTo>
                  <a:lnTo>
                    <a:pt x="956" y="1113"/>
                  </a:lnTo>
                  <a:lnTo>
                    <a:pt x="958" y="1107"/>
                  </a:lnTo>
                  <a:lnTo>
                    <a:pt x="961" y="1100"/>
                  </a:lnTo>
                  <a:lnTo>
                    <a:pt x="964" y="1095"/>
                  </a:lnTo>
                  <a:lnTo>
                    <a:pt x="968" y="1090"/>
                  </a:lnTo>
                  <a:lnTo>
                    <a:pt x="972" y="1085"/>
                  </a:lnTo>
                  <a:lnTo>
                    <a:pt x="977" y="1082"/>
                  </a:lnTo>
                  <a:lnTo>
                    <a:pt x="982" y="1080"/>
                  </a:lnTo>
                  <a:lnTo>
                    <a:pt x="987" y="1079"/>
                  </a:lnTo>
                  <a:lnTo>
                    <a:pt x="993" y="1078"/>
                  </a:lnTo>
                  <a:lnTo>
                    <a:pt x="998" y="1079"/>
                  </a:lnTo>
                  <a:lnTo>
                    <a:pt x="1003" y="1080"/>
                  </a:lnTo>
                  <a:lnTo>
                    <a:pt x="1008" y="1082"/>
                  </a:lnTo>
                  <a:lnTo>
                    <a:pt x="1012" y="1085"/>
                  </a:lnTo>
                  <a:lnTo>
                    <a:pt x="1017" y="1090"/>
                  </a:lnTo>
                  <a:lnTo>
                    <a:pt x="1021" y="1096"/>
                  </a:lnTo>
                  <a:lnTo>
                    <a:pt x="1025" y="1103"/>
                  </a:lnTo>
                  <a:lnTo>
                    <a:pt x="1027" y="1109"/>
                  </a:lnTo>
                  <a:lnTo>
                    <a:pt x="1031" y="1121"/>
                  </a:lnTo>
                  <a:lnTo>
                    <a:pt x="1035" y="1134"/>
                  </a:lnTo>
                  <a:lnTo>
                    <a:pt x="1037" y="1140"/>
                  </a:lnTo>
                  <a:lnTo>
                    <a:pt x="1040" y="1146"/>
                  </a:lnTo>
                  <a:lnTo>
                    <a:pt x="1043" y="1152"/>
                  </a:lnTo>
                  <a:lnTo>
                    <a:pt x="1046" y="1158"/>
                  </a:lnTo>
                  <a:lnTo>
                    <a:pt x="1051" y="1162"/>
                  </a:lnTo>
                  <a:lnTo>
                    <a:pt x="1056" y="1167"/>
                  </a:lnTo>
                  <a:lnTo>
                    <a:pt x="1063" y="1170"/>
                  </a:lnTo>
                  <a:lnTo>
                    <a:pt x="1071" y="1173"/>
                  </a:lnTo>
                  <a:lnTo>
                    <a:pt x="1083" y="1177"/>
                  </a:lnTo>
                  <a:lnTo>
                    <a:pt x="1096" y="1179"/>
                  </a:lnTo>
                  <a:lnTo>
                    <a:pt x="1109" y="1181"/>
                  </a:lnTo>
                  <a:lnTo>
                    <a:pt x="1122" y="1181"/>
                  </a:lnTo>
                  <a:lnTo>
                    <a:pt x="1129" y="1181"/>
                  </a:lnTo>
                  <a:lnTo>
                    <a:pt x="1135" y="1179"/>
                  </a:lnTo>
                  <a:lnTo>
                    <a:pt x="1141" y="1178"/>
                  </a:lnTo>
                  <a:lnTo>
                    <a:pt x="1146" y="1175"/>
                  </a:lnTo>
                  <a:lnTo>
                    <a:pt x="1152" y="1172"/>
                  </a:lnTo>
                  <a:lnTo>
                    <a:pt x="1157" y="1168"/>
                  </a:lnTo>
                  <a:lnTo>
                    <a:pt x="1162" y="1163"/>
                  </a:lnTo>
                  <a:lnTo>
                    <a:pt x="1167" y="1157"/>
                  </a:lnTo>
                  <a:lnTo>
                    <a:pt x="1175" y="1149"/>
                  </a:lnTo>
                  <a:lnTo>
                    <a:pt x="1181" y="1139"/>
                  </a:lnTo>
                  <a:lnTo>
                    <a:pt x="1187" y="1129"/>
                  </a:lnTo>
                  <a:lnTo>
                    <a:pt x="1191" y="1119"/>
                  </a:lnTo>
                  <a:lnTo>
                    <a:pt x="1194" y="1108"/>
                  </a:lnTo>
                  <a:lnTo>
                    <a:pt x="1197" y="1096"/>
                  </a:lnTo>
                  <a:lnTo>
                    <a:pt x="1198" y="1084"/>
                  </a:lnTo>
                  <a:lnTo>
                    <a:pt x="1199" y="1073"/>
                  </a:lnTo>
                  <a:lnTo>
                    <a:pt x="1199" y="1061"/>
                  </a:lnTo>
                  <a:lnTo>
                    <a:pt x="1198" y="1048"/>
                  </a:lnTo>
                  <a:lnTo>
                    <a:pt x="1197" y="1036"/>
                  </a:lnTo>
                  <a:lnTo>
                    <a:pt x="1195" y="1025"/>
                  </a:lnTo>
                  <a:lnTo>
                    <a:pt x="1192" y="1014"/>
                  </a:lnTo>
                  <a:lnTo>
                    <a:pt x="1189" y="1002"/>
                  </a:lnTo>
                  <a:lnTo>
                    <a:pt x="1186" y="991"/>
                  </a:lnTo>
                  <a:lnTo>
                    <a:pt x="1182" y="982"/>
                  </a:lnTo>
                  <a:lnTo>
                    <a:pt x="1180" y="976"/>
                  </a:lnTo>
                  <a:lnTo>
                    <a:pt x="1177" y="971"/>
                  </a:lnTo>
                  <a:lnTo>
                    <a:pt x="1174" y="966"/>
                  </a:lnTo>
                  <a:lnTo>
                    <a:pt x="1170" y="961"/>
                  </a:lnTo>
                  <a:lnTo>
                    <a:pt x="1163" y="952"/>
                  </a:lnTo>
                  <a:lnTo>
                    <a:pt x="1154" y="944"/>
                  </a:lnTo>
                  <a:lnTo>
                    <a:pt x="1147" y="936"/>
                  </a:lnTo>
                  <a:lnTo>
                    <a:pt x="1141" y="927"/>
                  </a:lnTo>
                  <a:lnTo>
                    <a:pt x="1139" y="922"/>
                  </a:lnTo>
                  <a:lnTo>
                    <a:pt x="1138" y="917"/>
                  </a:lnTo>
                  <a:lnTo>
                    <a:pt x="1138" y="911"/>
                  </a:lnTo>
                  <a:lnTo>
                    <a:pt x="1139" y="905"/>
                  </a:lnTo>
                  <a:lnTo>
                    <a:pt x="1150" y="887"/>
                  </a:lnTo>
                  <a:lnTo>
                    <a:pt x="1162" y="868"/>
                  </a:lnTo>
                  <a:lnTo>
                    <a:pt x="1171" y="849"/>
                  </a:lnTo>
                  <a:lnTo>
                    <a:pt x="1178" y="830"/>
                  </a:lnTo>
                  <a:lnTo>
                    <a:pt x="1180" y="819"/>
                  </a:lnTo>
                  <a:lnTo>
                    <a:pt x="1182" y="809"/>
                  </a:lnTo>
                  <a:lnTo>
                    <a:pt x="1184" y="799"/>
                  </a:lnTo>
                  <a:lnTo>
                    <a:pt x="1185" y="789"/>
                  </a:lnTo>
                  <a:lnTo>
                    <a:pt x="1185" y="779"/>
                  </a:lnTo>
                  <a:lnTo>
                    <a:pt x="1185" y="768"/>
                  </a:lnTo>
                  <a:lnTo>
                    <a:pt x="1184" y="758"/>
                  </a:lnTo>
                  <a:lnTo>
                    <a:pt x="1182" y="748"/>
                  </a:lnTo>
                  <a:lnTo>
                    <a:pt x="1178" y="732"/>
                  </a:lnTo>
                  <a:lnTo>
                    <a:pt x="1174" y="715"/>
                  </a:lnTo>
                  <a:lnTo>
                    <a:pt x="1169" y="700"/>
                  </a:lnTo>
                  <a:lnTo>
                    <a:pt x="1163" y="685"/>
                  </a:lnTo>
                  <a:lnTo>
                    <a:pt x="1158" y="677"/>
                  </a:lnTo>
                  <a:lnTo>
                    <a:pt x="1154" y="670"/>
                  </a:lnTo>
                  <a:lnTo>
                    <a:pt x="1149" y="664"/>
                  </a:lnTo>
                  <a:lnTo>
                    <a:pt x="1144" y="658"/>
                  </a:lnTo>
                  <a:lnTo>
                    <a:pt x="1138" y="652"/>
                  </a:lnTo>
                  <a:lnTo>
                    <a:pt x="1132" y="647"/>
                  </a:lnTo>
                  <a:lnTo>
                    <a:pt x="1125" y="642"/>
                  </a:lnTo>
                  <a:lnTo>
                    <a:pt x="1117" y="637"/>
                  </a:lnTo>
                  <a:lnTo>
                    <a:pt x="1098" y="634"/>
                  </a:lnTo>
                  <a:lnTo>
                    <a:pt x="1078" y="632"/>
                  </a:lnTo>
                  <a:lnTo>
                    <a:pt x="1069" y="632"/>
                  </a:lnTo>
                  <a:lnTo>
                    <a:pt x="1057" y="632"/>
                  </a:lnTo>
                  <a:lnTo>
                    <a:pt x="1047" y="634"/>
                  </a:lnTo>
                  <a:lnTo>
                    <a:pt x="1037" y="639"/>
                  </a:lnTo>
                  <a:lnTo>
                    <a:pt x="1025" y="649"/>
                  </a:lnTo>
                  <a:lnTo>
                    <a:pt x="1011" y="658"/>
                  </a:lnTo>
                  <a:lnTo>
                    <a:pt x="1005" y="664"/>
                  </a:lnTo>
                  <a:lnTo>
                    <a:pt x="1001" y="669"/>
                  </a:lnTo>
                  <a:lnTo>
                    <a:pt x="999" y="673"/>
                  </a:lnTo>
                  <a:lnTo>
                    <a:pt x="998" y="676"/>
                  </a:lnTo>
                  <a:lnTo>
                    <a:pt x="997" y="680"/>
                  </a:lnTo>
                  <a:lnTo>
                    <a:pt x="997" y="686"/>
                  </a:lnTo>
                  <a:lnTo>
                    <a:pt x="999" y="694"/>
                  </a:lnTo>
                  <a:lnTo>
                    <a:pt x="999" y="702"/>
                  </a:lnTo>
                  <a:lnTo>
                    <a:pt x="999" y="710"/>
                  </a:lnTo>
                  <a:lnTo>
                    <a:pt x="998" y="718"/>
                  </a:lnTo>
                  <a:lnTo>
                    <a:pt x="996" y="726"/>
                  </a:lnTo>
                  <a:lnTo>
                    <a:pt x="993" y="735"/>
                  </a:lnTo>
                  <a:lnTo>
                    <a:pt x="989" y="743"/>
                  </a:lnTo>
                  <a:lnTo>
                    <a:pt x="985" y="750"/>
                  </a:lnTo>
                  <a:lnTo>
                    <a:pt x="979" y="754"/>
                  </a:lnTo>
                  <a:lnTo>
                    <a:pt x="972" y="758"/>
                  </a:lnTo>
                  <a:lnTo>
                    <a:pt x="965" y="761"/>
                  </a:lnTo>
                  <a:lnTo>
                    <a:pt x="958" y="763"/>
                  </a:lnTo>
                  <a:lnTo>
                    <a:pt x="952" y="764"/>
                  </a:lnTo>
                  <a:lnTo>
                    <a:pt x="945" y="764"/>
                  </a:lnTo>
                  <a:lnTo>
                    <a:pt x="939" y="762"/>
                  </a:lnTo>
                  <a:lnTo>
                    <a:pt x="933" y="760"/>
                  </a:lnTo>
                  <a:lnTo>
                    <a:pt x="927" y="751"/>
                  </a:lnTo>
                  <a:lnTo>
                    <a:pt x="923" y="743"/>
                  </a:lnTo>
                  <a:lnTo>
                    <a:pt x="921" y="734"/>
                  </a:lnTo>
                  <a:lnTo>
                    <a:pt x="919" y="723"/>
                  </a:lnTo>
                  <a:lnTo>
                    <a:pt x="919" y="714"/>
                  </a:lnTo>
                  <a:lnTo>
                    <a:pt x="920" y="704"/>
                  </a:lnTo>
                  <a:lnTo>
                    <a:pt x="921" y="694"/>
                  </a:lnTo>
                  <a:lnTo>
                    <a:pt x="923" y="682"/>
                  </a:lnTo>
                  <a:lnTo>
                    <a:pt x="934" y="663"/>
                  </a:lnTo>
                  <a:lnTo>
                    <a:pt x="946" y="645"/>
                  </a:lnTo>
                  <a:lnTo>
                    <a:pt x="959" y="626"/>
                  </a:lnTo>
                  <a:lnTo>
                    <a:pt x="973" y="609"/>
                  </a:lnTo>
                  <a:lnTo>
                    <a:pt x="1003" y="576"/>
                  </a:lnTo>
                  <a:lnTo>
                    <a:pt x="1034" y="543"/>
                  </a:lnTo>
                  <a:lnTo>
                    <a:pt x="1049" y="527"/>
                  </a:lnTo>
                  <a:lnTo>
                    <a:pt x="1063" y="510"/>
                  </a:lnTo>
                  <a:lnTo>
                    <a:pt x="1078" y="492"/>
                  </a:lnTo>
                  <a:lnTo>
                    <a:pt x="1090" y="475"/>
                  </a:lnTo>
                  <a:lnTo>
                    <a:pt x="1102" y="457"/>
                  </a:lnTo>
                  <a:lnTo>
                    <a:pt x="1111" y="437"/>
                  </a:lnTo>
                  <a:lnTo>
                    <a:pt x="1117" y="427"/>
                  </a:lnTo>
                  <a:lnTo>
                    <a:pt x="1120" y="416"/>
                  </a:lnTo>
                  <a:lnTo>
                    <a:pt x="1124" y="405"/>
                  </a:lnTo>
                  <a:lnTo>
                    <a:pt x="1127" y="394"/>
                  </a:lnTo>
                  <a:lnTo>
                    <a:pt x="1132" y="377"/>
                  </a:lnTo>
                  <a:lnTo>
                    <a:pt x="1136" y="358"/>
                  </a:lnTo>
                  <a:lnTo>
                    <a:pt x="1139" y="340"/>
                  </a:lnTo>
                  <a:lnTo>
                    <a:pt x="1140" y="322"/>
                  </a:lnTo>
                  <a:lnTo>
                    <a:pt x="1139" y="303"/>
                  </a:lnTo>
                  <a:lnTo>
                    <a:pt x="1138" y="285"/>
                  </a:lnTo>
                  <a:lnTo>
                    <a:pt x="1136" y="268"/>
                  </a:lnTo>
                  <a:lnTo>
                    <a:pt x="1133" y="249"/>
                  </a:lnTo>
                  <a:lnTo>
                    <a:pt x="1138" y="244"/>
                  </a:lnTo>
                  <a:lnTo>
                    <a:pt x="1144" y="240"/>
                  </a:lnTo>
                  <a:lnTo>
                    <a:pt x="1151" y="237"/>
                  </a:lnTo>
                  <a:lnTo>
                    <a:pt x="1157" y="235"/>
                  </a:lnTo>
                  <a:lnTo>
                    <a:pt x="1165" y="234"/>
                  </a:lnTo>
                  <a:lnTo>
                    <a:pt x="1173" y="234"/>
                  </a:lnTo>
                  <a:lnTo>
                    <a:pt x="1180" y="235"/>
                  </a:lnTo>
                  <a:lnTo>
                    <a:pt x="1188" y="237"/>
                  </a:lnTo>
                  <a:lnTo>
                    <a:pt x="1252" y="234"/>
                  </a:lnTo>
                  <a:lnTo>
                    <a:pt x="1314" y="232"/>
                  </a:lnTo>
                  <a:lnTo>
                    <a:pt x="1375" y="232"/>
                  </a:lnTo>
                  <a:lnTo>
                    <a:pt x="1437" y="232"/>
                  </a:lnTo>
                  <a:lnTo>
                    <a:pt x="1496" y="233"/>
                  </a:lnTo>
                  <a:lnTo>
                    <a:pt x="1556" y="233"/>
                  </a:lnTo>
                  <a:lnTo>
                    <a:pt x="1616" y="231"/>
                  </a:lnTo>
                  <a:lnTo>
                    <a:pt x="1677" y="228"/>
                  </a:lnTo>
                  <a:lnTo>
                    <a:pt x="1754" y="227"/>
                  </a:lnTo>
                  <a:lnTo>
                    <a:pt x="1831" y="226"/>
                  </a:lnTo>
                  <a:lnTo>
                    <a:pt x="1908" y="225"/>
                  </a:lnTo>
                  <a:lnTo>
                    <a:pt x="1985" y="224"/>
                  </a:lnTo>
                  <a:lnTo>
                    <a:pt x="2062" y="223"/>
                  </a:lnTo>
                  <a:lnTo>
                    <a:pt x="2140" y="222"/>
                  </a:lnTo>
                  <a:lnTo>
                    <a:pt x="2218" y="220"/>
                  </a:lnTo>
                  <a:lnTo>
                    <a:pt x="2294" y="219"/>
                  </a:lnTo>
                  <a:lnTo>
                    <a:pt x="2372" y="217"/>
                  </a:lnTo>
                  <a:lnTo>
                    <a:pt x="2449" y="216"/>
                  </a:lnTo>
                  <a:lnTo>
                    <a:pt x="2526" y="215"/>
                  </a:lnTo>
                  <a:lnTo>
                    <a:pt x="2604" y="214"/>
                  </a:lnTo>
                  <a:lnTo>
                    <a:pt x="2681" y="213"/>
                  </a:lnTo>
                  <a:lnTo>
                    <a:pt x="2757" y="212"/>
                  </a:lnTo>
                  <a:lnTo>
                    <a:pt x="2835" y="211"/>
                  </a:lnTo>
                  <a:lnTo>
                    <a:pt x="2912" y="210"/>
                  </a:lnTo>
                  <a:lnTo>
                    <a:pt x="2981" y="209"/>
                  </a:lnTo>
                  <a:lnTo>
                    <a:pt x="3052" y="208"/>
                  </a:lnTo>
                  <a:lnTo>
                    <a:pt x="3124" y="209"/>
                  </a:lnTo>
                  <a:lnTo>
                    <a:pt x="3197" y="209"/>
                  </a:lnTo>
                  <a:lnTo>
                    <a:pt x="3270" y="210"/>
                  </a:lnTo>
                  <a:lnTo>
                    <a:pt x="3343" y="210"/>
                  </a:lnTo>
                  <a:lnTo>
                    <a:pt x="3416" y="209"/>
                  </a:lnTo>
                  <a:lnTo>
                    <a:pt x="3487" y="206"/>
                  </a:lnTo>
                  <a:lnTo>
                    <a:pt x="3635" y="205"/>
                  </a:lnTo>
                  <a:lnTo>
                    <a:pt x="3883" y="204"/>
                  </a:lnTo>
                  <a:lnTo>
                    <a:pt x="4213" y="203"/>
                  </a:lnTo>
                  <a:lnTo>
                    <a:pt x="4615" y="201"/>
                  </a:lnTo>
                  <a:lnTo>
                    <a:pt x="5072" y="200"/>
                  </a:lnTo>
                  <a:lnTo>
                    <a:pt x="5572" y="199"/>
                  </a:lnTo>
                  <a:lnTo>
                    <a:pt x="6098" y="197"/>
                  </a:lnTo>
                  <a:lnTo>
                    <a:pt x="6640" y="196"/>
                  </a:lnTo>
                  <a:lnTo>
                    <a:pt x="7181" y="194"/>
                  </a:lnTo>
                  <a:lnTo>
                    <a:pt x="7708" y="193"/>
                  </a:lnTo>
                  <a:lnTo>
                    <a:pt x="8206" y="191"/>
                  </a:lnTo>
                  <a:lnTo>
                    <a:pt x="8663" y="190"/>
                  </a:lnTo>
                  <a:lnTo>
                    <a:pt x="9063" y="188"/>
                  </a:lnTo>
                  <a:lnTo>
                    <a:pt x="9392" y="187"/>
                  </a:lnTo>
                  <a:lnTo>
                    <a:pt x="9637" y="185"/>
                  </a:lnTo>
                  <a:lnTo>
                    <a:pt x="9783" y="183"/>
                  </a:lnTo>
                  <a:lnTo>
                    <a:pt x="9795" y="185"/>
                  </a:lnTo>
                  <a:lnTo>
                    <a:pt x="9809" y="186"/>
                  </a:lnTo>
                  <a:lnTo>
                    <a:pt x="9822" y="185"/>
                  </a:lnTo>
                  <a:lnTo>
                    <a:pt x="9836" y="184"/>
                  </a:lnTo>
                  <a:lnTo>
                    <a:pt x="9844" y="184"/>
                  </a:lnTo>
                  <a:lnTo>
                    <a:pt x="9850" y="184"/>
                  </a:lnTo>
                  <a:lnTo>
                    <a:pt x="9856" y="185"/>
                  </a:lnTo>
                  <a:lnTo>
                    <a:pt x="9861" y="186"/>
                  </a:lnTo>
                  <a:lnTo>
                    <a:pt x="9866" y="188"/>
                  </a:lnTo>
                  <a:lnTo>
                    <a:pt x="9871" y="191"/>
                  </a:lnTo>
                  <a:lnTo>
                    <a:pt x="9875" y="195"/>
                  </a:lnTo>
                  <a:lnTo>
                    <a:pt x="9878" y="200"/>
                  </a:lnTo>
                  <a:lnTo>
                    <a:pt x="9877" y="223"/>
                  </a:lnTo>
                  <a:lnTo>
                    <a:pt x="9877" y="244"/>
                  </a:lnTo>
                  <a:lnTo>
                    <a:pt x="9877" y="265"/>
                  </a:lnTo>
                  <a:lnTo>
                    <a:pt x="9879" y="287"/>
                  </a:lnTo>
                  <a:lnTo>
                    <a:pt x="9881" y="307"/>
                  </a:lnTo>
                  <a:lnTo>
                    <a:pt x="9885" y="328"/>
                  </a:lnTo>
                  <a:lnTo>
                    <a:pt x="9891" y="348"/>
                  </a:lnTo>
                  <a:lnTo>
                    <a:pt x="9897" y="369"/>
                  </a:lnTo>
                  <a:lnTo>
                    <a:pt x="9904" y="388"/>
                  </a:lnTo>
                  <a:lnTo>
                    <a:pt x="9912" y="407"/>
                  </a:lnTo>
                  <a:lnTo>
                    <a:pt x="9921" y="425"/>
                  </a:lnTo>
                  <a:lnTo>
                    <a:pt x="9931" y="443"/>
                  </a:lnTo>
                  <a:lnTo>
                    <a:pt x="9944" y="461"/>
                  </a:lnTo>
                  <a:lnTo>
                    <a:pt x="9956" y="478"/>
                  </a:lnTo>
                  <a:lnTo>
                    <a:pt x="9970" y="494"/>
                  </a:lnTo>
                  <a:lnTo>
                    <a:pt x="9986" y="510"/>
                  </a:lnTo>
                  <a:lnTo>
                    <a:pt x="9994" y="520"/>
                  </a:lnTo>
                  <a:lnTo>
                    <a:pt x="10004" y="530"/>
                  </a:lnTo>
                  <a:lnTo>
                    <a:pt x="10013" y="540"/>
                  </a:lnTo>
                  <a:lnTo>
                    <a:pt x="10024" y="550"/>
                  </a:lnTo>
                  <a:lnTo>
                    <a:pt x="10046" y="570"/>
                  </a:lnTo>
                  <a:lnTo>
                    <a:pt x="10066" y="590"/>
                  </a:lnTo>
                  <a:lnTo>
                    <a:pt x="10076" y="602"/>
                  </a:lnTo>
                  <a:lnTo>
                    <a:pt x="10084" y="613"/>
                  </a:lnTo>
                  <a:lnTo>
                    <a:pt x="10090" y="625"/>
                  </a:lnTo>
                  <a:lnTo>
                    <a:pt x="10094" y="637"/>
                  </a:lnTo>
                  <a:lnTo>
                    <a:pt x="10096" y="644"/>
                  </a:lnTo>
                  <a:lnTo>
                    <a:pt x="10097" y="650"/>
                  </a:lnTo>
                  <a:lnTo>
                    <a:pt x="10097" y="657"/>
                  </a:lnTo>
                  <a:lnTo>
                    <a:pt x="10096" y="664"/>
                  </a:lnTo>
                  <a:lnTo>
                    <a:pt x="10095" y="671"/>
                  </a:lnTo>
                  <a:lnTo>
                    <a:pt x="10094" y="678"/>
                  </a:lnTo>
                  <a:lnTo>
                    <a:pt x="10091" y="686"/>
                  </a:lnTo>
                  <a:lnTo>
                    <a:pt x="10088" y="694"/>
                  </a:lnTo>
                  <a:lnTo>
                    <a:pt x="10083" y="695"/>
                  </a:lnTo>
                  <a:lnTo>
                    <a:pt x="10078" y="697"/>
                  </a:lnTo>
                  <a:lnTo>
                    <a:pt x="10072" y="697"/>
                  </a:lnTo>
                  <a:lnTo>
                    <a:pt x="10068" y="697"/>
                  </a:lnTo>
                  <a:lnTo>
                    <a:pt x="10059" y="695"/>
                  </a:lnTo>
                  <a:lnTo>
                    <a:pt x="10051" y="692"/>
                  </a:lnTo>
                  <a:lnTo>
                    <a:pt x="10043" y="687"/>
                  </a:lnTo>
                  <a:lnTo>
                    <a:pt x="10035" y="681"/>
                  </a:lnTo>
                  <a:lnTo>
                    <a:pt x="10026" y="674"/>
                  </a:lnTo>
                  <a:lnTo>
                    <a:pt x="10019" y="667"/>
                  </a:lnTo>
                  <a:lnTo>
                    <a:pt x="10011" y="660"/>
                  </a:lnTo>
                  <a:lnTo>
                    <a:pt x="10003" y="654"/>
                  </a:lnTo>
                  <a:lnTo>
                    <a:pt x="9995" y="647"/>
                  </a:lnTo>
                  <a:lnTo>
                    <a:pt x="9987" y="642"/>
                  </a:lnTo>
                  <a:lnTo>
                    <a:pt x="9977" y="637"/>
                  </a:lnTo>
                  <a:lnTo>
                    <a:pt x="9967" y="635"/>
                  </a:lnTo>
                  <a:lnTo>
                    <a:pt x="9962" y="634"/>
                  </a:lnTo>
                  <a:lnTo>
                    <a:pt x="9957" y="634"/>
                  </a:lnTo>
                  <a:lnTo>
                    <a:pt x="9952" y="635"/>
                  </a:lnTo>
                  <a:lnTo>
                    <a:pt x="9946" y="636"/>
                  </a:lnTo>
                  <a:lnTo>
                    <a:pt x="9932" y="641"/>
                  </a:lnTo>
                  <a:lnTo>
                    <a:pt x="9920" y="646"/>
                  </a:lnTo>
                  <a:lnTo>
                    <a:pt x="9908" y="652"/>
                  </a:lnTo>
                  <a:lnTo>
                    <a:pt x="9897" y="660"/>
                  </a:lnTo>
                  <a:lnTo>
                    <a:pt x="9893" y="664"/>
                  </a:lnTo>
                  <a:lnTo>
                    <a:pt x="9887" y="668"/>
                  </a:lnTo>
                  <a:lnTo>
                    <a:pt x="9883" y="673"/>
                  </a:lnTo>
                  <a:lnTo>
                    <a:pt x="9879" y="679"/>
                  </a:lnTo>
                  <a:lnTo>
                    <a:pt x="9876" y="685"/>
                  </a:lnTo>
                  <a:lnTo>
                    <a:pt x="9873" y="692"/>
                  </a:lnTo>
                  <a:lnTo>
                    <a:pt x="9871" y="698"/>
                  </a:lnTo>
                  <a:lnTo>
                    <a:pt x="9869" y="705"/>
                  </a:lnTo>
                  <a:lnTo>
                    <a:pt x="9867" y="715"/>
                  </a:lnTo>
                  <a:lnTo>
                    <a:pt x="9865" y="724"/>
                  </a:lnTo>
                  <a:lnTo>
                    <a:pt x="9865" y="735"/>
                  </a:lnTo>
                  <a:lnTo>
                    <a:pt x="9865" y="744"/>
                  </a:lnTo>
                  <a:lnTo>
                    <a:pt x="9866" y="753"/>
                  </a:lnTo>
                  <a:lnTo>
                    <a:pt x="9868" y="762"/>
                  </a:lnTo>
                  <a:lnTo>
                    <a:pt x="9870" y="771"/>
                  </a:lnTo>
                  <a:lnTo>
                    <a:pt x="9873" y="781"/>
                  </a:lnTo>
                  <a:lnTo>
                    <a:pt x="9881" y="797"/>
                  </a:lnTo>
                  <a:lnTo>
                    <a:pt x="9891" y="813"/>
                  </a:lnTo>
                  <a:lnTo>
                    <a:pt x="9901" y="829"/>
                  </a:lnTo>
                  <a:lnTo>
                    <a:pt x="9912" y="843"/>
                  </a:lnTo>
                  <a:lnTo>
                    <a:pt x="9911" y="849"/>
                  </a:lnTo>
                  <a:lnTo>
                    <a:pt x="9910" y="854"/>
                  </a:lnTo>
                  <a:lnTo>
                    <a:pt x="9907" y="859"/>
                  </a:lnTo>
                  <a:lnTo>
                    <a:pt x="9905" y="863"/>
                  </a:lnTo>
                  <a:lnTo>
                    <a:pt x="9898" y="872"/>
                  </a:lnTo>
                  <a:lnTo>
                    <a:pt x="9890" y="880"/>
                  </a:lnTo>
                  <a:lnTo>
                    <a:pt x="9881" y="888"/>
                  </a:lnTo>
                  <a:lnTo>
                    <a:pt x="9874" y="896"/>
                  </a:lnTo>
                  <a:lnTo>
                    <a:pt x="9871" y="900"/>
                  </a:lnTo>
                  <a:lnTo>
                    <a:pt x="9868" y="905"/>
                  </a:lnTo>
                  <a:lnTo>
                    <a:pt x="9865" y="909"/>
                  </a:lnTo>
                  <a:lnTo>
                    <a:pt x="9863" y="914"/>
                  </a:lnTo>
                  <a:lnTo>
                    <a:pt x="9860" y="924"/>
                  </a:lnTo>
                  <a:lnTo>
                    <a:pt x="9857" y="934"/>
                  </a:lnTo>
                  <a:lnTo>
                    <a:pt x="9855" y="943"/>
                  </a:lnTo>
                  <a:lnTo>
                    <a:pt x="9855" y="953"/>
                  </a:lnTo>
                  <a:lnTo>
                    <a:pt x="9855" y="963"/>
                  </a:lnTo>
                  <a:lnTo>
                    <a:pt x="9855" y="973"/>
                  </a:lnTo>
                  <a:lnTo>
                    <a:pt x="9857" y="982"/>
                  </a:lnTo>
                  <a:lnTo>
                    <a:pt x="9859" y="991"/>
                  </a:lnTo>
                  <a:lnTo>
                    <a:pt x="9862" y="1001"/>
                  </a:lnTo>
                  <a:lnTo>
                    <a:pt x="9866" y="1011"/>
                  </a:lnTo>
                  <a:lnTo>
                    <a:pt x="9869" y="1019"/>
                  </a:lnTo>
                  <a:lnTo>
                    <a:pt x="9874" y="1028"/>
                  </a:lnTo>
                  <a:lnTo>
                    <a:pt x="9879" y="1036"/>
                  </a:lnTo>
                  <a:lnTo>
                    <a:pt x="9884" y="1044"/>
                  </a:lnTo>
                  <a:lnTo>
                    <a:pt x="9891" y="1051"/>
                  </a:lnTo>
                  <a:lnTo>
                    <a:pt x="9897" y="1059"/>
                  </a:lnTo>
                  <a:lnTo>
                    <a:pt x="9918" y="1068"/>
                  </a:lnTo>
                  <a:lnTo>
                    <a:pt x="9941" y="1078"/>
                  </a:lnTo>
                  <a:lnTo>
                    <a:pt x="9952" y="1081"/>
                  </a:lnTo>
                  <a:lnTo>
                    <a:pt x="9963" y="1083"/>
                  </a:lnTo>
                  <a:lnTo>
                    <a:pt x="9969" y="1082"/>
                  </a:lnTo>
                  <a:lnTo>
                    <a:pt x="9974" y="1081"/>
                  </a:lnTo>
                  <a:lnTo>
                    <a:pt x="9980" y="1079"/>
                  </a:lnTo>
                  <a:lnTo>
                    <a:pt x="9986" y="1076"/>
                  </a:lnTo>
                  <a:lnTo>
                    <a:pt x="9995" y="1070"/>
                  </a:lnTo>
                  <a:lnTo>
                    <a:pt x="10003" y="1064"/>
                  </a:lnTo>
                  <a:lnTo>
                    <a:pt x="10011" y="1056"/>
                  </a:lnTo>
                  <a:lnTo>
                    <a:pt x="10018" y="1047"/>
                  </a:lnTo>
                  <a:lnTo>
                    <a:pt x="10024" y="1038"/>
                  </a:lnTo>
                  <a:lnTo>
                    <a:pt x="10030" y="1028"/>
                  </a:lnTo>
                  <a:lnTo>
                    <a:pt x="10031" y="1023"/>
                  </a:lnTo>
                  <a:lnTo>
                    <a:pt x="10032" y="1017"/>
                  </a:lnTo>
                  <a:lnTo>
                    <a:pt x="10033" y="1012"/>
                  </a:lnTo>
                  <a:lnTo>
                    <a:pt x="10033" y="1004"/>
                  </a:lnTo>
                  <a:lnTo>
                    <a:pt x="10037" y="1001"/>
                  </a:lnTo>
                  <a:lnTo>
                    <a:pt x="10043" y="998"/>
                  </a:lnTo>
                  <a:lnTo>
                    <a:pt x="10049" y="997"/>
                  </a:lnTo>
                  <a:lnTo>
                    <a:pt x="10056" y="997"/>
                  </a:lnTo>
                  <a:lnTo>
                    <a:pt x="10062" y="998"/>
                  </a:lnTo>
                  <a:lnTo>
                    <a:pt x="10069" y="1000"/>
                  </a:lnTo>
                  <a:lnTo>
                    <a:pt x="10076" y="1003"/>
                  </a:lnTo>
                  <a:lnTo>
                    <a:pt x="10082" y="1007"/>
                  </a:lnTo>
                  <a:lnTo>
                    <a:pt x="10089" y="1016"/>
                  </a:lnTo>
                  <a:lnTo>
                    <a:pt x="10095" y="1025"/>
                  </a:lnTo>
                  <a:lnTo>
                    <a:pt x="10099" y="1035"/>
                  </a:lnTo>
                  <a:lnTo>
                    <a:pt x="10102" y="1045"/>
                  </a:lnTo>
                  <a:lnTo>
                    <a:pt x="10103" y="1056"/>
                  </a:lnTo>
                  <a:lnTo>
                    <a:pt x="10103" y="1066"/>
                  </a:lnTo>
                  <a:lnTo>
                    <a:pt x="10100" y="1077"/>
                  </a:lnTo>
                  <a:lnTo>
                    <a:pt x="10097" y="1087"/>
                  </a:lnTo>
                  <a:lnTo>
                    <a:pt x="10089" y="1104"/>
                  </a:lnTo>
                  <a:lnTo>
                    <a:pt x="10081" y="1119"/>
                  </a:lnTo>
                  <a:lnTo>
                    <a:pt x="10070" y="1133"/>
                  </a:lnTo>
                  <a:lnTo>
                    <a:pt x="10059" y="1148"/>
                  </a:lnTo>
                  <a:lnTo>
                    <a:pt x="10036" y="1174"/>
                  </a:lnTo>
                  <a:lnTo>
                    <a:pt x="10011" y="1200"/>
                  </a:lnTo>
                  <a:lnTo>
                    <a:pt x="9998" y="1213"/>
                  </a:lnTo>
                  <a:lnTo>
                    <a:pt x="9987" y="1226"/>
                  </a:lnTo>
                  <a:lnTo>
                    <a:pt x="9975" y="1239"/>
                  </a:lnTo>
                  <a:lnTo>
                    <a:pt x="9964" y="1253"/>
                  </a:lnTo>
                  <a:lnTo>
                    <a:pt x="9955" y="1268"/>
                  </a:lnTo>
                  <a:lnTo>
                    <a:pt x="9947" y="1283"/>
                  </a:lnTo>
                  <a:lnTo>
                    <a:pt x="9940" y="1300"/>
                  </a:lnTo>
                  <a:lnTo>
                    <a:pt x="9933" y="1317"/>
                  </a:lnTo>
                  <a:lnTo>
                    <a:pt x="9921" y="1369"/>
                  </a:lnTo>
                  <a:close/>
                  <a:moveTo>
                    <a:pt x="9912" y="1231"/>
                  </a:moveTo>
                  <a:lnTo>
                    <a:pt x="9905" y="1243"/>
                  </a:lnTo>
                  <a:lnTo>
                    <a:pt x="9899" y="1254"/>
                  </a:lnTo>
                  <a:lnTo>
                    <a:pt x="9893" y="1266"/>
                  </a:lnTo>
                  <a:lnTo>
                    <a:pt x="9887" y="1277"/>
                  </a:lnTo>
                  <a:lnTo>
                    <a:pt x="9878" y="1303"/>
                  </a:lnTo>
                  <a:lnTo>
                    <a:pt x="9871" y="1328"/>
                  </a:lnTo>
                  <a:lnTo>
                    <a:pt x="9864" y="1355"/>
                  </a:lnTo>
                  <a:lnTo>
                    <a:pt x="9859" y="1382"/>
                  </a:lnTo>
                  <a:lnTo>
                    <a:pt x="9853" y="1408"/>
                  </a:lnTo>
                  <a:lnTo>
                    <a:pt x="9848" y="1435"/>
                  </a:lnTo>
                  <a:lnTo>
                    <a:pt x="9829" y="1450"/>
                  </a:lnTo>
                  <a:lnTo>
                    <a:pt x="9784" y="1452"/>
                  </a:lnTo>
                  <a:lnTo>
                    <a:pt x="9739" y="1453"/>
                  </a:lnTo>
                  <a:lnTo>
                    <a:pt x="9694" y="1454"/>
                  </a:lnTo>
                  <a:lnTo>
                    <a:pt x="9649" y="1455"/>
                  </a:lnTo>
                  <a:lnTo>
                    <a:pt x="9603" y="1456"/>
                  </a:lnTo>
                  <a:lnTo>
                    <a:pt x="9558" y="1456"/>
                  </a:lnTo>
                  <a:lnTo>
                    <a:pt x="9512" y="1457"/>
                  </a:lnTo>
                  <a:lnTo>
                    <a:pt x="9467" y="1457"/>
                  </a:lnTo>
                  <a:lnTo>
                    <a:pt x="9421" y="1457"/>
                  </a:lnTo>
                  <a:lnTo>
                    <a:pt x="9376" y="1457"/>
                  </a:lnTo>
                  <a:lnTo>
                    <a:pt x="9331" y="1457"/>
                  </a:lnTo>
                  <a:lnTo>
                    <a:pt x="9286" y="1458"/>
                  </a:lnTo>
                  <a:lnTo>
                    <a:pt x="9242" y="1458"/>
                  </a:lnTo>
                  <a:lnTo>
                    <a:pt x="9198" y="1458"/>
                  </a:lnTo>
                  <a:lnTo>
                    <a:pt x="9155" y="1458"/>
                  </a:lnTo>
                  <a:lnTo>
                    <a:pt x="9112" y="1459"/>
                  </a:lnTo>
                  <a:lnTo>
                    <a:pt x="3106" y="1473"/>
                  </a:lnTo>
                  <a:lnTo>
                    <a:pt x="2985" y="1475"/>
                  </a:lnTo>
                  <a:lnTo>
                    <a:pt x="1954" y="1480"/>
                  </a:lnTo>
                  <a:lnTo>
                    <a:pt x="1906" y="1480"/>
                  </a:lnTo>
                  <a:lnTo>
                    <a:pt x="1859" y="1480"/>
                  </a:lnTo>
                  <a:lnTo>
                    <a:pt x="1812" y="1480"/>
                  </a:lnTo>
                  <a:lnTo>
                    <a:pt x="1765" y="1481"/>
                  </a:lnTo>
                  <a:lnTo>
                    <a:pt x="1719" y="1482"/>
                  </a:lnTo>
                  <a:lnTo>
                    <a:pt x="1673" y="1483"/>
                  </a:lnTo>
                  <a:lnTo>
                    <a:pt x="1627" y="1484"/>
                  </a:lnTo>
                  <a:lnTo>
                    <a:pt x="1581" y="1485"/>
                  </a:lnTo>
                  <a:lnTo>
                    <a:pt x="1536" y="1486"/>
                  </a:lnTo>
                  <a:lnTo>
                    <a:pt x="1490" y="1487"/>
                  </a:lnTo>
                  <a:lnTo>
                    <a:pt x="1445" y="1488"/>
                  </a:lnTo>
                  <a:lnTo>
                    <a:pt x="1399" y="1489"/>
                  </a:lnTo>
                  <a:lnTo>
                    <a:pt x="1353" y="1489"/>
                  </a:lnTo>
                  <a:lnTo>
                    <a:pt x="1307" y="1489"/>
                  </a:lnTo>
                  <a:lnTo>
                    <a:pt x="1260" y="1489"/>
                  </a:lnTo>
                  <a:lnTo>
                    <a:pt x="1213" y="1489"/>
                  </a:lnTo>
                  <a:lnTo>
                    <a:pt x="1209" y="1484"/>
                  </a:lnTo>
                  <a:lnTo>
                    <a:pt x="1207" y="1480"/>
                  </a:lnTo>
                  <a:lnTo>
                    <a:pt x="1204" y="1475"/>
                  </a:lnTo>
                  <a:lnTo>
                    <a:pt x="1203" y="1469"/>
                  </a:lnTo>
                  <a:lnTo>
                    <a:pt x="1203" y="1458"/>
                  </a:lnTo>
                  <a:lnTo>
                    <a:pt x="1204" y="1447"/>
                  </a:lnTo>
                  <a:lnTo>
                    <a:pt x="1205" y="1436"/>
                  </a:lnTo>
                  <a:lnTo>
                    <a:pt x="1205" y="1424"/>
                  </a:lnTo>
                  <a:lnTo>
                    <a:pt x="1205" y="1419"/>
                  </a:lnTo>
                  <a:lnTo>
                    <a:pt x="1204" y="1413"/>
                  </a:lnTo>
                  <a:lnTo>
                    <a:pt x="1202" y="1408"/>
                  </a:lnTo>
                  <a:lnTo>
                    <a:pt x="1200" y="1403"/>
                  </a:lnTo>
                  <a:lnTo>
                    <a:pt x="1196" y="1384"/>
                  </a:lnTo>
                  <a:lnTo>
                    <a:pt x="1191" y="1364"/>
                  </a:lnTo>
                  <a:lnTo>
                    <a:pt x="1186" y="1346"/>
                  </a:lnTo>
                  <a:lnTo>
                    <a:pt x="1179" y="1327"/>
                  </a:lnTo>
                  <a:lnTo>
                    <a:pt x="1171" y="1310"/>
                  </a:lnTo>
                  <a:lnTo>
                    <a:pt x="1162" y="1294"/>
                  </a:lnTo>
                  <a:lnTo>
                    <a:pt x="1150" y="1277"/>
                  </a:lnTo>
                  <a:lnTo>
                    <a:pt x="1139" y="1262"/>
                  </a:lnTo>
                  <a:lnTo>
                    <a:pt x="1139" y="1257"/>
                  </a:lnTo>
                  <a:lnTo>
                    <a:pt x="1140" y="1253"/>
                  </a:lnTo>
                  <a:lnTo>
                    <a:pt x="1142" y="1249"/>
                  </a:lnTo>
                  <a:lnTo>
                    <a:pt x="1144" y="1246"/>
                  </a:lnTo>
                  <a:lnTo>
                    <a:pt x="1151" y="1242"/>
                  </a:lnTo>
                  <a:lnTo>
                    <a:pt x="1158" y="1238"/>
                  </a:lnTo>
                  <a:lnTo>
                    <a:pt x="1167" y="1235"/>
                  </a:lnTo>
                  <a:lnTo>
                    <a:pt x="1175" y="1232"/>
                  </a:lnTo>
                  <a:lnTo>
                    <a:pt x="1179" y="1230"/>
                  </a:lnTo>
                  <a:lnTo>
                    <a:pt x="1182" y="1228"/>
                  </a:lnTo>
                  <a:lnTo>
                    <a:pt x="1185" y="1225"/>
                  </a:lnTo>
                  <a:lnTo>
                    <a:pt x="1188" y="1221"/>
                  </a:lnTo>
                  <a:lnTo>
                    <a:pt x="1196" y="1215"/>
                  </a:lnTo>
                  <a:lnTo>
                    <a:pt x="1202" y="1208"/>
                  </a:lnTo>
                  <a:lnTo>
                    <a:pt x="1209" y="1201"/>
                  </a:lnTo>
                  <a:lnTo>
                    <a:pt x="1214" y="1192"/>
                  </a:lnTo>
                  <a:lnTo>
                    <a:pt x="1218" y="1184"/>
                  </a:lnTo>
                  <a:lnTo>
                    <a:pt x="1222" y="1176"/>
                  </a:lnTo>
                  <a:lnTo>
                    <a:pt x="1225" y="1168"/>
                  </a:lnTo>
                  <a:lnTo>
                    <a:pt x="1227" y="1160"/>
                  </a:lnTo>
                  <a:lnTo>
                    <a:pt x="1234" y="1124"/>
                  </a:lnTo>
                  <a:lnTo>
                    <a:pt x="1243" y="1088"/>
                  </a:lnTo>
                  <a:lnTo>
                    <a:pt x="1248" y="1084"/>
                  </a:lnTo>
                  <a:lnTo>
                    <a:pt x="1254" y="1081"/>
                  </a:lnTo>
                  <a:lnTo>
                    <a:pt x="1259" y="1079"/>
                  </a:lnTo>
                  <a:lnTo>
                    <a:pt x="1264" y="1077"/>
                  </a:lnTo>
                  <a:lnTo>
                    <a:pt x="1276" y="1075"/>
                  </a:lnTo>
                  <a:lnTo>
                    <a:pt x="1288" y="1075"/>
                  </a:lnTo>
                  <a:lnTo>
                    <a:pt x="1300" y="1075"/>
                  </a:lnTo>
                  <a:lnTo>
                    <a:pt x="1312" y="1074"/>
                  </a:lnTo>
                  <a:lnTo>
                    <a:pt x="1317" y="1073"/>
                  </a:lnTo>
                  <a:lnTo>
                    <a:pt x="1323" y="1071"/>
                  </a:lnTo>
                  <a:lnTo>
                    <a:pt x="1328" y="1069"/>
                  </a:lnTo>
                  <a:lnTo>
                    <a:pt x="1332" y="1066"/>
                  </a:lnTo>
                  <a:lnTo>
                    <a:pt x="1340" y="1068"/>
                  </a:lnTo>
                  <a:lnTo>
                    <a:pt x="1348" y="1068"/>
                  </a:lnTo>
                  <a:lnTo>
                    <a:pt x="1355" y="1068"/>
                  </a:lnTo>
                  <a:lnTo>
                    <a:pt x="1361" y="1067"/>
                  </a:lnTo>
                  <a:lnTo>
                    <a:pt x="1373" y="1062"/>
                  </a:lnTo>
                  <a:lnTo>
                    <a:pt x="1384" y="1056"/>
                  </a:lnTo>
                  <a:lnTo>
                    <a:pt x="1395" y="1048"/>
                  </a:lnTo>
                  <a:lnTo>
                    <a:pt x="1406" y="1042"/>
                  </a:lnTo>
                  <a:lnTo>
                    <a:pt x="1412" y="1039"/>
                  </a:lnTo>
                  <a:lnTo>
                    <a:pt x="1418" y="1037"/>
                  </a:lnTo>
                  <a:lnTo>
                    <a:pt x="1424" y="1035"/>
                  </a:lnTo>
                  <a:lnTo>
                    <a:pt x="1431" y="1034"/>
                  </a:lnTo>
                  <a:lnTo>
                    <a:pt x="1439" y="1030"/>
                  </a:lnTo>
                  <a:lnTo>
                    <a:pt x="1446" y="1025"/>
                  </a:lnTo>
                  <a:lnTo>
                    <a:pt x="1452" y="1020"/>
                  </a:lnTo>
                  <a:lnTo>
                    <a:pt x="1458" y="1014"/>
                  </a:lnTo>
                  <a:lnTo>
                    <a:pt x="1468" y="1001"/>
                  </a:lnTo>
                  <a:lnTo>
                    <a:pt x="1476" y="988"/>
                  </a:lnTo>
                  <a:lnTo>
                    <a:pt x="1492" y="960"/>
                  </a:lnTo>
                  <a:lnTo>
                    <a:pt x="1508" y="932"/>
                  </a:lnTo>
                  <a:lnTo>
                    <a:pt x="1509" y="922"/>
                  </a:lnTo>
                  <a:lnTo>
                    <a:pt x="1509" y="912"/>
                  </a:lnTo>
                  <a:lnTo>
                    <a:pt x="1509" y="902"/>
                  </a:lnTo>
                  <a:lnTo>
                    <a:pt x="1508" y="893"/>
                  </a:lnTo>
                  <a:lnTo>
                    <a:pt x="1507" y="884"/>
                  </a:lnTo>
                  <a:lnTo>
                    <a:pt x="1505" y="875"/>
                  </a:lnTo>
                  <a:lnTo>
                    <a:pt x="1502" y="865"/>
                  </a:lnTo>
                  <a:lnTo>
                    <a:pt x="1499" y="856"/>
                  </a:lnTo>
                  <a:lnTo>
                    <a:pt x="1496" y="847"/>
                  </a:lnTo>
                  <a:lnTo>
                    <a:pt x="1492" y="839"/>
                  </a:lnTo>
                  <a:lnTo>
                    <a:pt x="1487" y="831"/>
                  </a:lnTo>
                  <a:lnTo>
                    <a:pt x="1482" y="821"/>
                  </a:lnTo>
                  <a:lnTo>
                    <a:pt x="1475" y="813"/>
                  </a:lnTo>
                  <a:lnTo>
                    <a:pt x="1469" y="806"/>
                  </a:lnTo>
                  <a:lnTo>
                    <a:pt x="1463" y="798"/>
                  </a:lnTo>
                  <a:lnTo>
                    <a:pt x="1456" y="791"/>
                  </a:lnTo>
                  <a:lnTo>
                    <a:pt x="1438" y="783"/>
                  </a:lnTo>
                  <a:lnTo>
                    <a:pt x="1417" y="774"/>
                  </a:lnTo>
                  <a:lnTo>
                    <a:pt x="1407" y="770"/>
                  </a:lnTo>
                  <a:lnTo>
                    <a:pt x="1396" y="767"/>
                  </a:lnTo>
                  <a:lnTo>
                    <a:pt x="1384" y="764"/>
                  </a:lnTo>
                  <a:lnTo>
                    <a:pt x="1374" y="762"/>
                  </a:lnTo>
                  <a:lnTo>
                    <a:pt x="1363" y="761"/>
                  </a:lnTo>
                  <a:lnTo>
                    <a:pt x="1352" y="761"/>
                  </a:lnTo>
                  <a:lnTo>
                    <a:pt x="1340" y="761"/>
                  </a:lnTo>
                  <a:lnTo>
                    <a:pt x="1329" y="763"/>
                  </a:lnTo>
                  <a:lnTo>
                    <a:pt x="1319" y="766"/>
                  </a:lnTo>
                  <a:lnTo>
                    <a:pt x="1309" y="770"/>
                  </a:lnTo>
                  <a:lnTo>
                    <a:pt x="1299" y="775"/>
                  </a:lnTo>
                  <a:lnTo>
                    <a:pt x="1289" y="784"/>
                  </a:lnTo>
                  <a:lnTo>
                    <a:pt x="1286" y="782"/>
                  </a:lnTo>
                  <a:lnTo>
                    <a:pt x="1283" y="781"/>
                  </a:lnTo>
                  <a:lnTo>
                    <a:pt x="1280" y="780"/>
                  </a:lnTo>
                  <a:lnTo>
                    <a:pt x="1277" y="780"/>
                  </a:lnTo>
                  <a:lnTo>
                    <a:pt x="1271" y="780"/>
                  </a:lnTo>
                  <a:lnTo>
                    <a:pt x="1265" y="781"/>
                  </a:lnTo>
                  <a:lnTo>
                    <a:pt x="1259" y="781"/>
                  </a:lnTo>
                  <a:lnTo>
                    <a:pt x="1254" y="780"/>
                  </a:lnTo>
                  <a:lnTo>
                    <a:pt x="1252" y="778"/>
                  </a:lnTo>
                  <a:lnTo>
                    <a:pt x="1249" y="775"/>
                  </a:lnTo>
                  <a:lnTo>
                    <a:pt x="1247" y="772"/>
                  </a:lnTo>
                  <a:lnTo>
                    <a:pt x="1246" y="768"/>
                  </a:lnTo>
                  <a:lnTo>
                    <a:pt x="1247" y="760"/>
                  </a:lnTo>
                  <a:lnTo>
                    <a:pt x="1247" y="752"/>
                  </a:lnTo>
                  <a:lnTo>
                    <a:pt x="1247" y="744"/>
                  </a:lnTo>
                  <a:lnTo>
                    <a:pt x="1246" y="737"/>
                  </a:lnTo>
                  <a:lnTo>
                    <a:pt x="1243" y="721"/>
                  </a:lnTo>
                  <a:lnTo>
                    <a:pt x="1238" y="708"/>
                  </a:lnTo>
                  <a:lnTo>
                    <a:pt x="1231" y="694"/>
                  </a:lnTo>
                  <a:lnTo>
                    <a:pt x="1223" y="681"/>
                  </a:lnTo>
                  <a:lnTo>
                    <a:pt x="1214" y="669"/>
                  </a:lnTo>
                  <a:lnTo>
                    <a:pt x="1203" y="658"/>
                  </a:lnTo>
                  <a:lnTo>
                    <a:pt x="1192" y="647"/>
                  </a:lnTo>
                  <a:lnTo>
                    <a:pt x="1180" y="636"/>
                  </a:lnTo>
                  <a:lnTo>
                    <a:pt x="1168" y="626"/>
                  </a:lnTo>
                  <a:lnTo>
                    <a:pt x="1154" y="617"/>
                  </a:lnTo>
                  <a:lnTo>
                    <a:pt x="1129" y="599"/>
                  </a:lnTo>
                  <a:lnTo>
                    <a:pt x="1104" y="582"/>
                  </a:lnTo>
                  <a:lnTo>
                    <a:pt x="1102" y="573"/>
                  </a:lnTo>
                  <a:lnTo>
                    <a:pt x="1101" y="565"/>
                  </a:lnTo>
                  <a:lnTo>
                    <a:pt x="1102" y="557"/>
                  </a:lnTo>
                  <a:lnTo>
                    <a:pt x="1104" y="550"/>
                  </a:lnTo>
                  <a:lnTo>
                    <a:pt x="1107" y="542"/>
                  </a:lnTo>
                  <a:lnTo>
                    <a:pt x="1111" y="536"/>
                  </a:lnTo>
                  <a:lnTo>
                    <a:pt x="1116" y="529"/>
                  </a:lnTo>
                  <a:lnTo>
                    <a:pt x="1122" y="523"/>
                  </a:lnTo>
                  <a:lnTo>
                    <a:pt x="1133" y="511"/>
                  </a:lnTo>
                  <a:lnTo>
                    <a:pt x="1145" y="498"/>
                  </a:lnTo>
                  <a:lnTo>
                    <a:pt x="1150" y="491"/>
                  </a:lnTo>
                  <a:lnTo>
                    <a:pt x="1155" y="485"/>
                  </a:lnTo>
                  <a:lnTo>
                    <a:pt x="1159" y="478"/>
                  </a:lnTo>
                  <a:lnTo>
                    <a:pt x="1164" y="471"/>
                  </a:lnTo>
                  <a:lnTo>
                    <a:pt x="1171" y="449"/>
                  </a:lnTo>
                  <a:lnTo>
                    <a:pt x="1178" y="429"/>
                  </a:lnTo>
                  <a:lnTo>
                    <a:pt x="1184" y="408"/>
                  </a:lnTo>
                  <a:lnTo>
                    <a:pt x="1189" y="387"/>
                  </a:lnTo>
                  <a:lnTo>
                    <a:pt x="1193" y="365"/>
                  </a:lnTo>
                  <a:lnTo>
                    <a:pt x="1196" y="343"/>
                  </a:lnTo>
                  <a:lnTo>
                    <a:pt x="1197" y="321"/>
                  </a:lnTo>
                  <a:lnTo>
                    <a:pt x="1197" y="298"/>
                  </a:lnTo>
                  <a:lnTo>
                    <a:pt x="1199" y="294"/>
                  </a:lnTo>
                  <a:lnTo>
                    <a:pt x="1201" y="291"/>
                  </a:lnTo>
                  <a:lnTo>
                    <a:pt x="1204" y="289"/>
                  </a:lnTo>
                  <a:lnTo>
                    <a:pt x="1208" y="286"/>
                  </a:lnTo>
                  <a:lnTo>
                    <a:pt x="1214" y="284"/>
                  </a:lnTo>
                  <a:lnTo>
                    <a:pt x="1221" y="282"/>
                  </a:lnTo>
                  <a:lnTo>
                    <a:pt x="1237" y="280"/>
                  </a:lnTo>
                  <a:lnTo>
                    <a:pt x="1253" y="279"/>
                  </a:lnTo>
                  <a:lnTo>
                    <a:pt x="1283" y="282"/>
                  </a:lnTo>
                  <a:lnTo>
                    <a:pt x="1314" y="284"/>
                  </a:lnTo>
                  <a:lnTo>
                    <a:pt x="1344" y="285"/>
                  </a:lnTo>
                  <a:lnTo>
                    <a:pt x="1374" y="286"/>
                  </a:lnTo>
                  <a:lnTo>
                    <a:pt x="1432" y="286"/>
                  </a:lnTo>
                  <a:lnTo>
                    <a:pt x="1491" y="284"/>
                  </a:lnTo>
                  <a:lnTo>
                    <a:pt x="1549" y="283"/>
                  </a:lnTo>
                  <a:lnTo>
                    <a:pt x="1607" y="281"/>
                  </a:lnTo>
                  <a:lnTo>
                    <a:pt x="1667" y="281"/>
                  </a:lnTo>
                  <a:lnTo>
                    <a:pt x="1727" y="283"/>
                  </a:lnTo>
                  <a:lnTo>
                    <a:pt x="1768" y="282"/>
                  </a:lnTo>
                  <a:lnTo>
                    <a:pt x="1809" y="281"/>
                  </a:lnTo>
                  <a:lnTo>
                    <a:pt x="1851" y="279"/>
                  </a:lnTo>
                  <a:lnTo>
                    <a:pt x="1890" y="277"/>
                  </a:lnTo>
                  <a:lnTo>
                    <a:pt x="1931" y="276"/>
                  </a:lnTo>
                  <a:lnTo>
                    <a:pt x="1972" y="276"/>
                  </a:lnTo>
                  <a:lnTo>
                    <a:pt x="2012" y="277"/>
                  </a:lnTo>
                  <a:lnTo>
                    <a:pt x="2053" y="279"/>
                  </a:lnTo>
                  <a:lnTo>
                    <a:pt x="2130" y="277"/>
                  </a:lnTo>
                  <a:lnTo>
                    <a:pt x="2207" y="276"/>
                  </a:lnTo>
                  <a:lnTo>
                    <a:pt x="2284" y="274"/>
                  </a:lnTo>
                  <a:lnTo>
                    <a:pt x="2361" y="273"/>
                  </a:lnTo>
                  <a:lnTo>
                    <a:pt x="2437" y="273"/>
                  </a:lnTo>
                  <a:lnTo>
                    <a:pt x="2514" y="272"/>
                  </a:lnTo>
                  <a:lnTo>
                    <a:pt x="2591" y="271"/>
                  </a:lnTo>
                  <a:lnTo>
                    <a:pt x="2667" y="271"/>
                  </a:lnTo>
                  <a:lnTo>
                    <a:pt x="2744" y="270"/>
                  </a:lnTo>
                  <a:lnTo>
                    <a:pt x="2821" y="270"/>
                  </a:lnTo>
                  <a:lnTo>
                    <a:pt x="2897" y="269"/>
                  </a:lnTo>
                  <a:lnTo>
                    <a:pt x="2974" y="269"/>
                  </a:lnTo>
                  <a:lnTo>
                    <a:pt x="3052" y="268"/>
                  </a:lnTo>
                  <a:lnTo>
                    <a:pt x="3128" y="266"/>
                  </a:lnTo>
                  <a:lnTo>
                    <a:pt x="3206" y="265"/>
                  </a:lnTo>
                  <a:lnTo>
                    <a:pt x="3284" y="264"/>
                  </a:lnTo>
                  <a:lnTo>
                    <a:pt x="3333" y="261"/>
                  </a:lnTo>
                  <a:lnTo>
                    <a:pt x="3381" y="260"/>
                  </a:lnTo>
                  <a:lnTo>
                    <a:pt x="3430" y="260"/>
                  </a:lnTo>
                  <a:lnTo>
                    <a:pt x="3479" y="261"/>
                  </a:lnTo>
                  <a:lnTo>
                    <a:pt x="3528" y="262"/>
                  </a:lnTo>
                  <a:lnTo>
                    <a:pt x="3577" y="262"/>
                  </a:lnTo>
                  <a:lnTo>
                    <a:pt x="3603" y="261"/>
                  </a:lnTo>
                  <a:lnTo>
                    <a:pt x="3627" y="260"/>
                  </a:lnTo>
                  <a:lnTo>
                    <a:pt x="3653" y="258"/>
                  </a:lnTo>
                  <a:lnTo>
                    <a:pt x="3678" y="256"/>
                  </a:lnTo>
                  <a:lnTo>
                    <a:pt x="3689" y="258"/>
                  </a:lnTo>
                  <a:lnTo>
                    <a:pt x="3699" y="259"/>
                  </a:lnTo>
                  <a:lnTo>
                    <a:pt x="3709" y="260"/>
                  </a:lnTo>
                  <a:lnTo>
                    <a:pt x="3720" y="260"/>
                  </a:lnTo>
                  <a:lnTo>
                    <a:pt x="3742" y="260"/>
                  </a:lnTo>
                  <a:lnTo>
                    <a:pt x="3763" y="259"/>
                  </a:lnTo>
                  <a:lnTo>
                    <a:pt x="3785" y="257"/>
                  </a:lnTo>
                  <a:lnTo>
                    <a:pt x="3806" y="255"/>
                  </a:lnTo>
                  <a:lnTo>
                    <a:pt x="3829" y="254"/>
                  </a:lnTo>
                  <a:lnTo>
                    <a:pt x="3850" y="254"/>
                  </a:lnTo>
                  <a:lnTo>
                    <a:pt x="3948" y="254"/>
                  </a:lnTo>
                  <a:lnTo>
                    <a:pt x="4145" y="254"/>
                  </a:lnTo>
                  <a:lnTo>
                    <a:pt x="4428" y="254"/>
                  </a:lnTo>
                  <a:lnTo>
                    <a:pt x="4781" y="254"/>
                  </a:lnTo>
                  <a:lnTo>
                    <a:pt x="5191" y="253"/>
                  </a:lnTo>
                  <a:lnTo>
                    <a:pt x="5643" y="253"/>
                  </a:lnTo>
                  <a:lnTo>
                    <a:pt x="6125" y="252"/>
                  </a:lnTo>
                  <a:lnTo>
                    <a:pt x="6619" y="251"/>
                  </a:lnTo>
                  <a:lnTo>
                    <a:pt x="7114" y="251"/>
                  </a:lnTo>
                  <a:lnTo>
                    <a:pt x="7596" y="250"/>
                  </a:lnTo>
                  <a:lnTo>
                    <a:pt x="8048" y="249"/>
                  </a:lnTo>
                  <a:lnTo>
                    <a:pt x="8459" y="249"/>
                  </a:lnTo>
                  <a:lnTo>
                    <a:pt x="8813" y="248"/>
                  </a:lnTo>
                  <a:lnTo>
                    <a:pt x="9096" y="247"/>
                  </a:lnTo>
                  <a:lnTo>
                    <a:pt x="9296" y="247"/>
                  </a:lnTo>
                  <a:lnTo>
                    <a:pt x="9395" y="246"/>
                  </a:lnTo>
                  <a:lnTo>
                    <a:pt x="9434" y="247"/>
                  </a:lnTo>
                  <a:lnTo>
                    <a:pt x="9474" y="247"/>
                  </a:lnTo>
                  <a:lnTo>
                    <a:pt x="9515" y="246"/>
                  </a:lnTo>
                  <a:lnTo>
                    <a:pt x="9556" y="245"/>
                  </a:lnTo>
                  <a:lnTo>
                    <a:pt x="9597" y="243"/>
                  </a:lnTo>
                  <a:lnTo>
                    <a:pt x="9638" y="243"/>
                  </a:lnTo>
                  <a:lnTo>
                    <a:pt x="9677" y="243"/>
                  </a:lnTo>
                  <a:lnTo>
                    <a:pt x="9715" y="245"/>
                  </a:lnTo>
                  <a:lnTo>
                    <a:pt x="9735" y="244"/>
                  </a:lnTo>
                  <a:lnTo>
                    <a:pt x="9754" y="243"/>
                  </a:lnTo>
                  <a:lnTo>
                    <a:pt x="9772" y="243"/>
                  </a:lnTo>
                  <a:lnTo>
                    <a:pt x="9792" y="242"/>
                  </a:lnTo>
                  <a:lnTo>
                    <a:pt x="9800" y="251"/>
                  </a:lnTo>
                  <a:lnTo>
                    <a:pt x="9806" y="261"/>
                  </a:lnTo>
                  <a:lnTo>
                    <a:pt x="9811" y="274"/>
                  </a:lnTo>
                  <a:lnTo>
                    <a:pt x="9815" y="286"/>
                  </a:lnTo>
                  <a:lnTo>
                    <a:pt x="9822" y="310"/>
                  </a:lnTo>
                  <a:lnTo>
                    <a:pt x="9829" y="336"/>
                  </a:lnTo>
                  <a:lnTo>
                    <a:pt x="9832" y="350"/>
                  </a:lnTo>
                  <a:lnTo>
                    <a:pt x="9836" y="364"/>
                  </a:lnTo>
                  <a:lnTo>
                    <a:pt x="9841" y="377"/>
                  </a:lnTo>
                  <a:lnTo>
                    <a:pt x="9847" y="389"/>
                  </a:lnTo>
                  <a:lnTo>
                    <a:pt x="9860" y="415"/>
                  </a:lnTo>
                  <a:lnTo>
                    <a:pt x="9874" y="439"/>
                  </a:lnTo>
                  <a:lnTo>
                    <a:pt x="9890" y="464"/>
                  </a:lnTo>
                  <a:lnTo>
                    <a:pt x="9905" y="487"/>
                  </a:lnTo>
                  <a:lnTo>
                    <a:pt x="9921" y="511"/>
                  </a:lnTo>
                  <a:lnTo>
                    <a:pt x="9937" y="535"/>
                  </a:lnTo>
                  <a:lnTo>
                    <a:pt x="9945" y="539"/>
                  </a:lnTo>
                  <a:lnTo>
                    <a:pt x="9953" y="543"/>
                  </a:lnTo>
                  <a:lnTo>
                    <a:pt x="9957" y="547"/>
                  </a:lnTo>
                  <a:lnTo>
                    <a:pt x="9959" y="550"/>
                  </a:lnTo>
                  <a:lnTo>
                    <a:pt x="9960" y="555"/>
                  </a:lnTo>
                  <a:lnTo>
                    <a:pt x="9958" y="560"/>
                  </a:lnTo>
                  <a:lnTo>
                    <a:pt x="9957" y="566"/>
                  </a:lnTo>
                  <a:lnTo>
                    <a:pt x="9955" y="571"/>
                  </a:lnTo>
                  <a:lnTo>
                    <a:pt x="9952" y="575"/>
                  </a:lnTo>
                  <a:lnTo>
                    <a:pt x="9948" y="577"/>
                  </a:lnTo>
                  <a:lnTo>
                    <a:pt x="9944" y="578"/>
                  </a:lnTo>
                  <a:lnTo>
                    <a:pt x="9940" y="579"/>
                  </a:lnTo>
                  <a:lnTo>
                    <a:pt x="9934" y="579"/>
                  </a:lnTo>
                  <a:lnTo>
                    <a:pt x="9929" y="578"/>
                  </a:lnTo>
                  <a:lnTo>
                    <a:pt x="9919" y="576"/>
                  </a:lnTo>
                  <a:lnTo>
                    <a:pt x="9908" y="573"/>
                  </a:lnTo>
                  <a:lnTo>
                    <a:pt x="9903" y="573"/>
                  </a:lnTo>
                  <a:lnTo>
                    <a:pt x="9898" y="573"/>
                  </a:lnTo>
                  <a:lnTo>
                    <a:pt x="9893" y="574"/>
                  </a:lnTo>
                  <a:lnTo>
                    <a:pt x="9887" y="576"/>
                  </a:lnTo>
                  <a:lnTo>
                    <a:pt x="9877" y="580"/>
                  </a:lnTo>
                  <a:lnTo>
                    <a:pt x="9868" y="585"/>
                  </a:lnTo>
                  <a:lnTo>
                    <a:pt x="9859" y="592"/>
                  </a:lnTo>
                  <a:lnTo>
                    <a:pt x="9852" y="598"/>
                  </a:lnTo>
                  <a:lnTo>
                    <a:pt x="9844" y="605"/>
                  </a:lnTo>
                  <a:lnTo>
                    <a:pt x="9837" y="613"/>
                  </a:lnTo>
                  <a:lnTo>
                    <a:pt x="9831" y="621"/>
                  </a:lnTo>
                  <a:lnTo>
                    <a:pt x="9825" y="629"/>
                  </a:lnTo>
                  <a:lnTo>
                    <a:pt x="9820" y="639"/>
                  </a:lnTo>
                  <a:lnTo>
                    <a:pt x="9816" y="648"/>
                  </a:lnTo>
                  <a:lnTo>
                    <a:pt x="9813" y="657"/>
                  </a:lnTo>
                  <a:lnTo>
                    <a:pt x="9810" y="667"/>
                  </a:lnTo>
                  <a:lnTo>
                    <a:pt x="9808" y="676"/>
                  </a:lnTo>
                  <a:lnTo>
                    <a:pt x="9806" y="687"/>
                  </a:lnTo>
                  <a:lnTo>
                    <a:pt x="9805" y="696"/>
                  </a:lnTo>
                  <a:lnTo>
                    <a:pt x="9805" y="706"/>
                  </a:lnTo>
                  <a:lnTo>
                    <a:pt x="9807" y="711"/>
                  </a:lnTo>
                  <a:lnTo>
                    <a:pt x="9808" y="718"/>
                  </a:lnTo>
                  <a:lnTo>
                    <a:pt x="9807" y="721"/>
                  </a:lnTo>
                  <a:lnTo>
                    <a:pt x="9806" y="723"/>
                  </a:lnTo>
                  <a:lnTo>
                    <a:pt x="9805" y="726"/>
                  </a:lnTo>
                  <a:lnTo>
                    <a:pt x="9802" y="727"/>
                  </a:lnTo>
                  <a:lnTo>
                    <a:pt x="9798" y="729"/>
                  </a:lnTo>
                  <a:lnTo>
                    <a:pt x="9793" y="729"/>
                  </a:lnTo>
                  <a:lnTo>
                    <a:pt x="9790" y="729"/>
                  </a:lnTo>
                  <a:lnTo>
                    <a:pt x="9786" y="729"/>
                  </a:lnTo>
                  <a:lnTo>
                    <a:pt x="9780" y="726"/>
                  </a:lnTo>
                  <a:lnTo>
                    <a:pt x="9774" y="723"/>
                  </a:lnTo>
                  <a:lnTo>
                    <a:pt x="9768" y="718"/>
                  </a:lnTo>
                  <a:lnTo>
                    <a:pt x="9762" y="714"/>
                  </a:lnTo>
                  <a:lnTo>
                    <a:pt x="9756" y="710"/>
                  </a:lnTo>
                  <a:lnTo>
                    <a:pt x="9749" y="707"/>
                  </a:lnTo>
                  <a:lnTo>
                    <a:pt x="9737" y="706"/>
                  </a:lnTo>
                  <a:lnTo>
                    <a:pt x="9726" y="706"/>
                  </a:lnTo>
                  <a:lnTo>
                    <a:pt x="9715" y="707"/>
                  </a:lnTo>
                  <a:lnTo>
                    <a:pt x="9703" y="708"/>
                  </a:lnTo>
                  <a:lnTo>
                    <a:pt x="9693" y="711"/>
                  </a:lnTo>
                  <a:lnTo>
                    <a:pt x="9682" y="713"/>
                  </a:lnTo>
                  <a:lnTo>
                    <a:pt x="9672" y="717"/>
                  </a:lnTo>
                  <a:lnTo>
                    <a:pt x="9663" y="721"/>
                  </a:lnTo>
                  <a:lnTo>
                    <a:pt x="9652" y="726"/>
                  </a:lnTo>
                  <a:lnTo>
                    <a:pt x="9643" y="733"/>
                  </a:lnTo>
                  <a:lnTo>
                    <a:pt x="9634" y="739"/>
                  </a:lnTo>
                  <a:lnTo>
                    <a:pt x="9626" y="746"/>
                  </a:lnTo>
                  <a:lnTo>
                    <a:pt x="9619" y="754"/>
                  </a:lnTo>
                  <a:lnTo>
                    <a:pt x="9611" y="763"/>
                  </a:lnTo>
                  <a:lnTo>
                    <a:pt x="9604" y="772"/>
                  </a:lnTo>
                  <a:lnTo>
                    <a:pt x="9598" y="783"/>
                  </a:lnTo>
                  <a:lnTo>
                    <a:pt x="9594" y="803"/>
                  </a:lnTo>
                  <a:lnTo>
                    <a:pt x="9591" y="824"/>
                  </a:lnTo>
                  <a:lnTo>
                    <a:pt x="9590" y="843"/>
                  </a:lnTo>
                  <a:lnTo>
                    <a:pt x="9591" y="863"/>
                  </a:lnTo>
                  <a:lnTo>
                    <a:pt x="9593" y="883"/>
                  </a:lnTo>
                  <a:lnTo>
                    <a:pt x="9596" y="902"/>
                  </a:lnTo>
                  <a:lnTo>
                    <a:pt x="9599" y="911"/>
                  </a:lnTo>
                  <a:lnTo>
                    <a:pt x="9602" y="921"/>
                  </a:lnTo>
                  <a:lnTo>
                    <a:pt x="9606" y="930"/>
                  </a:lnTo>
                  <a:lnTo>
                    <a:pt x="9610" y="939"/>
                  </a:lnTo>
                  <a:lnTo>
                    <a:pt x="9618" y="950"/>
                  </a:lnTo>
                  <a:lnTo>
                    <a:pt x="9626" y="960"/>
                  </a:lnTo>
                  <a:lnTo>
                    <a:pt x="9635" y="969"/>
                  </a:lnTo>
                  <a:lnTo>
                    <a:pt x="9644" y="975"/>
                  </a:lnTo>
                  <a:lnTo>
                    <a:pt x="9655" y="979"/>
                  </a:lnTo>
                  <a:lnTo>
                    <a:pt x="9667" y="983"/>
                  </a:lnTo>
                  <a:lnTo>
                    <a:pt x="9678" y="985"/>
                  </a:lnTo>
                  <a:lnTo>
                    <a:pt x="9690" y="986"/>
                  </a:lnTo>
                  <a:lnTo>
                    <a:pt x="9702" y="987"/>
                  </a:lnTo>
                  <a:lnTo>
                    <a:pt x="9715" y="986"/>
                  </a:lnTo>
                  <a:lnTo>
                    <a:pt x="9728" y="986"/>
                  </a:lnTo>
                  <a:lnTo>
                    <a:pt x="9740" y="985"/>
                  </a:lnTo>
                  <a:lnTo>
                    <a:pt x="9764" y="982"/>
                  </a:lnTo>
                  <a:lnTo>
                    <a:pt x="9786" y="980"/>
                  </a:lnTo>
                  <a:lnTo>
                    <a:pt x="9790" y="983"/>
                  </a:lnTo>
                  <a:lnTo>
                    <a:pt x="9793" y="987"/>
                  </a:lnTo>
                  <a:lnTo>
                    <a:pt x="9795" y="991"/>
                  </a:lnTo>
                  <a:lnTo>
                    <a:pt x="9796" y="995"/>
                  </a:lnTo>
                  <a:lnTo>
                    <a:pt x="9798" y="1004"/>
                  </a:lnTo>
                  <a:lnTo>
                    <a:pt x="9798" y="1015"/>
                  </a:lnTo>
                  <a:lnTo>
                    <a:pt x="9796" y="1026"/>
                  </a:lnTo>
                  <a:lnTo>
                    <a:pt x="9795" y="1037"/>
                  </a:lnTo>
                  <a:lnTo>
                    <a:pt x="9796" y="1042"/>
                  </a:lnTo>
                  <a:lnTo>
                    <a:pt x="9798" y="1047"/>
                  </a:lnTo>
                  <a:lnTo>
                    <a:pt x="9799" y="1052"/>
                  </a:lnTo>
                  <a:lnTo>
                    <a:pt x="9802" y="1057"/>
                  </a:lnTo>
                  <a:lnTo>
                    <a:pt x="9808" y="1067"/>
                  </a:lnTo>
                  <a:lnTo>
                    <a:pt x="9814" y="1076"/>
                  </a:lnTo>
                  <a:lnTo>
                    <a:pt x="9821" y="1085"/>
                  </a:lnTo>
                  <a:lnTo>
                    <a:pt x="9828" y="1094"/>
                  </a:lnTo>
                  <a:lnTo>
                    <a:pt x="9836" y="1102"/>
                  </a:lnTo>
                  <a:lnTo>
                    <a:pt x="9845" y="1109"/>
                  </a:lnTo>
                  <a:lnTo>
                    <a:pt x="9854" y="1116"/>
                  </a:lnTo>
                  <a:lnTo>
                    <a:pt x="9863" y="1122"/>
                  </a:lnTo>
                  <a:lnTo>
                    <a:pt x="9873" y="1127"/>
                  </a:lnTo>
                  <a:lnTo>
                    <a:pt x="9882" y="1131"/>
                  </a:lnTo>
                  <a:lnTo>
                    <a:pt x="9894" y="1135"/>
                  </a:lnTo>
                  <a:lnTo>
                    <a:pt x="9905" y="1138"/>
                  </a:lnTo>
                  <a:lnTo>
                    <a:pt x="9916" y="1141"/>
                  </a:lnTo>
                  <a:lnTo>
                    <a:pt x="9927" y="1143"/>
                  </a:lnTo>
                  <a:lnTo>
                    <a:pt x="9940" y="1144"/>
                  </a:lnTo>
                  <a:lnTo>
                    <a:pt x="9952" y="1144"/>
                  </a:lnTo>
                  <a:lnTo>
                    <a:pt x="9957" y="1151"/>
                  </a:lnTo>
                  <a:lnTo>
                    <a:pt x="9960" y="1157"/>
                  </a:lnTo>
                  <a:lnTo>
                    <a:pt x="9961" y="1162"/>
                  </a:lnTo>
                  <a:lnTo>
                    <a:pt x="9961" y="1167"/>
                  </a:lnTo>
                  <a:lnTo>
                    <a:pt x="9959" y="1172"/>
                  </a:lnTo>
                  <a:lnTo>
                    <a:pt x="9955" y="1177"/>
                  </a:lnTo>
                  <a:lnTo>
                    <a:pt x="9951" y="1182"/>
                  </a:lnTo>
                  <a:lnTo>
                    <a:pt x="9946" y="1187"/>
                  </a:lnTo>
                  <a:lnTo>
                    <a:pt x="9936" y="1198"/>
                  </a:lnTo>
                  <a:lnTo>
                    <a:pt x="9924" y="1208"/>
                  </a:lnTo>
                  <a:lnTo>
                    <a:pt x="9920" y="1213"/>
                  </a:lnTo>
                  <a:lnTo>
                    <a:pt x="9916" y="1219"/>
                  </a:lnTo>
                  <a:lnTo>
                    <a:pt x="9913" y="1225"/>
                  </a:lnTo>
                  <a:lnTo>
                    <a:pt x="9912" y="1231"/>
                  </a:lnTo>
                  <a:close/>
                  <a:moveTo>
                    <a:pt x="9860" y="564"/>
                  </a:moveTo>
                  <a:lnTo>
                    <a:pt x="9847" y="576"/>
                  </a:lnTo>
                  <a:lnTo>
                    <a:pt x="9834" y="587"/>
                  </a:lnTo>
                  <a:lnTo>
                    <a:pt x="9823" y="601"/>
                  </a:lnTo>
                  <a:lnTo>
                    <a:pt x="9813" y="614"/>
                  </a:lnTo>
                  <a:lnTo>
                    <a:pt x="9804" y="628"/>
                  </a:lnTo>
                  <a:lnTo>
                    <a:pt x="9796" y="643"/>
                  </a:lnTo>
                  <a:lnTo>
                    <a:pt x="9790" y="659"/>
                  </a:lnTo>
                  <a:lnTo>
                    <a:pt x="9786" y="675"/>
                  </a:lnTo>
                  <a:lnTo>
                    <a:pt x="9782" y="680"/>
                  </a:lnTo>
                  <a:lnTo>
                    <a:pt x="9777" y="683"/>
                  </a:lnTo>
                  <a:lnTo>
                    <a:pt x="9772" y="686"/>
                  </a:lnTo>
                  <a:lnTo>
                    <a:pt x="9767" y="688"/>
                  </a:lnTo>
                  <a:lnTo>
                    <a:pt x="9762" y="688"/>
                  </a:lnTo>
                  <a:lnTo>
                    <a:pt x="9756" y="688"/>
                  </a:lnTo>
                  <a:lnTo>
                    <a:pt x="9749" y="688"/>
                  </a:lnTo>
                  <a:lnTo>
                    <a:pt x="9743" y="687"/>
                  </a:lnTo>
                  <a:lnTo>
                    <a:pt x="9731" y="683"/>
                  </a:lnTo>
                  <a:lnTo>
                    <a:pt x="9719" y="680"/>
                  </a:lnTo>
                  <a:lnTo>
                    <a:pt x="9708" y="677"/>
                  </a:lnTo>
                  <a:lnTo>
                    <a:pt x="9696" y="676"/>
                  </a:lnTo>
                  <a:lnTo>
                    <a:pt x="9685" y="679"/>
                  </a:lnTo>
                  <a:lnTo>
                    <a:pt x="9675" y="682"/>
                  </a:lnTo>
                  <a:lnTo>
                    <a:pt x="9664" y="688"/>
                  </a:lnTo>
                  <a:lnTo>
                    <a:pt x="9654" y="693"/>
                  </a:lnTo>
                  <a:lnTo>
                    <a:pt x="9644" y="698"/>
                  </a:lnTo>
                  <a:lnTo>
                    <a:pt x="9635" y="704"/>
                  </a:lnTo>
                  <a:lnTo>
                    <a:pt x="9627" y="711"/>
                  </a:lnTo>
                  <a:lnTo>
                    <a:pt x="9619" y="718"/>
                  </a:lnTo>
                  <a:lnTo>
                    <a:pt x="9610" y="726"/>
                  </a:lnTo>
                  <a:lnTo>
                    <a:pt x="9603" y="735"/>
                  </a:lnTo>
                  <a:lnTo>
                    <a:pt x="9597" y="743"/>
                  </a:lnTo>
                  <a:lnTo>
                    <a:pt x="9591" y="752"/>
                  </a:lnTo>
                  <a:lnTo>
                    <a:pt x="9585" y="761"/>
                  </a:lnTo>
                  <a:lnTo>
                    <a:pt x="9580" y="771"/>
                  </a:lnTo>
                  <a:lnTo>
                    <a:pt x="9575" y="782"/>
                  </a:lnTo>
                  <a:lnTo>
                    <a:pt x="9571" y="792"/>
                  </a:lnTo>
                  <a:lnTo>
                    <a:pt x="9566" y="805"/>
                  </a:lnTo>
                  <a:lnTo>
                    <a:pt x="9562" y="818"/>
                  </a:lnTo>
                  <a:lnTo>
                    <a:pt x="9559" y="834"/>
                  </a:lnTo>
                  <a:lnTo>
                    <a:pt x="9557" y="848"/>
                  </a:lnTo>
                  <a:lnTo>
                    <a:pt x="9556" y="863"/>
                  </a:lnTo>
                  <a:lnTo>
                    <a:pt x="9557" y="879"/>
                  </a:lnTo>
                  <a:lnTo>
                    <a:pt x="9559" y="894"/>
                  </a:lnTo>
                  <a:lnTo>
                    <a:pt x="9564" y="909"/>
                  </a:lnTo>
                  <a:lnTo>
                    <a:pt x="9568" y="918"/>
                  </a:lnTo>
                  <a:lnTo>
                    <a:pt x="9571" y="926"/>
                  </a:lnTo>
                  <a:lnTo>
                    <a:pt x="9575" y="933"/>
                  </a:lnTo>
                  <a:lnTo>
                    <a:pt x="9580" y="940"/>
                  </a:lnTo>
                  <a:lnTo>
                    <a:pt x="9585" y="947"/>
                  </a:lnTo>
                  <a:lnTo>
                    <a:pt x="9591" y="953"/>
                  </a:lnTo>
                  <a:lnTo>
                    <a:pt x="9598" y="960"/>
                  </a:lnTo>
                  <a:lnTo>
                    <a:pt x="9604" y="967"/>
                  </a:lnTo>
                  <a:lnTo>
                    <a:pt x="9635" y="988"/>
                  </a:lnTo>
                  <a:lnTo>
                    <a:pt x="9666" y="1010"/>
                  </a:lnTo>
                  <a:lnTo>
                    <a:pt x="9762" y="1012"/>
                  </a:lnTo>
                  <a:lnTo>
                    <a:pt x="9767" y="1027"/>
                  </a:lnTo>
                  <a:lnTo>
                    <a:pt x="9771" y="1043"/>
                  </a:lnTo>
                  <a:lnTo>
                    <a:pt x="9773" y="1051"/>
                  </a:lnTo>
                  <a:lnTo>
                    <a:pt x="9776" y="1060"/>
                  </a:lnTo>
                  <a:lnTo>
                    <a:pt x="9779" y="1068"/>
                  </a:lnTo>
                  <a:lnTo>
                    <a:pt x="9783" y="1076"/>
                  </a:lnTo>
                  <a:lnTo>
                    <a:pt x="9793" y="1091"/>
                  </a:lnTo>
                  <a:lnTo>
                    <a:pt x="9805" y="1107"/>
                  </a:lnTo>
                  <a:lnTo>
                    <a:pt x="9811" y="1114"/>
                  </a:lnTo>
                  <a:lnTo>
                    <a:pt x="9818" y="1121"/>
                  </a:lnTo>
                  <a:lnTo>
                    <a:pt x="9825" y="1127"/>
                  </a:lnTo>
                  <a:lnTo>
                    <a:pt x="9832" y="1133"/>
                  </a:lnTo>
                  <a:lnTo>
                    <a:pt x="9840" y="1138"/>
                  </a:lnTo>
                  <a:lnTo>
                    <a:pt x="9849" y="1143"/>
                  </a:lnTo>
                  <a:lnTo>
                    <a:pt x="9857" y="1149"/>
                  </a:lnTo>
                  <a:lnTo>
                    <a:pt x="9866" y="1152"/>
                  </a:lnTo>
                  <a:lnTo>
                    <a:pt x="9874" y="1156"/>
                  </a:lnTo>
                  <a:lnTo>
                    <a:pt x="9883" y="1158"/>
                  </a:lnTo>
                  <a:lnTo>
                    <a:pt x="9894" y="1160"/>
                  </a:lnTo>
                  <a:lnTo>
                    <a:pt x="9903" y="1161"/>
                  </a:lnTo>
                  <a:lnTo>
                    <a:pt x="9906" y="1166"/>
                  </a:lnTo>
                  <a:lnTo>
                    <a:pt x="9907" y="1171"/>
                  </a:lnTo>
                  <a:lnTo>
                    <a:pt x="9908" y="1177"/>
                  </a:lnTo>
                  <a:lnTo>
                    <a:pt x="9907" y="1182"/>
                  </a:lnTo>
                  <a:lnTo>
                    <a:pt x="9905" y="1187"/>
                  </a:lnTo>
                  <a:lnTo>
                    <a:pt x="9903" y="1191"/>
                  </a:lnTo>
                  <a:lnTo>
                    <a:pt x="9901" y="1197"/>
                  </a:lnTo>
                  <a:lnTo>
                    <a:pt x="9897" y="1202"/>
                  </a:lnTo>
                  <a:lnTo>
                    <a:pt x="9891" y="1211"/>
                  </a:lnTo>
                  <a:lnTo>
                    <a:pt x="9883" y="1221"/>
                  </a:lnTo>
                  <a:lnTo>
                    <a:pt x="9880" y="1225"/>
                  </a:lnTo>
                  <a:lnTo>
                    <a:pt x="9878" y="1230"/>
                  </a:lnTo>
                  <a:lnTo>
                    <a:pt x="9876" y="1235"/>
                  </a:lnTo>
                  <a:lnTo>
                    <a:pt x="9875" y="1241"/>
                  </a:lnTo>
                  <a:lnTo>
                    <a:pt x="9866" y="1262"/>
                  </a:lnTo>
                  <a:lnTo>
                    <a:pt x="9858" y="1283"/>
                  </a:lnTo>
                  <a:lnTo>
                    <a:pt x="9852" y="1305"/>
                  </a:lnTo>
                  <a:lnTo>
                    <a:pt x="9846" y="1327"/>
                  </a:lnTo>
                  <a:lnTo>
                    <a:pt x="9840" y="1350"/>
                  </a:lnTo>
                  <a:lnTo>
                    <a:pt x="9835" y="1372"/>
                  </a:lnTo>
                  <a:lnTo>
                    <a:pt x="9829" y="1395"/>
                  </a:lnTo>
                  <a:lnTo>
                    <a:pt x="9823" y="1416"/>
                  </a:lnTo>
                  <a:lnTo>
                    <a:pt x="9815" y="1420"/>
                  </a:lnTo>
                  <a:lnTo>
                    <a:pt x="9806" y="1423"/>
                  </a:lnTo>
                  <a:lnTo>
                    <a:pt x="9796" y="1426"/>
                  </a:lnTo>
                  <a:lnTo>
                    <a:pt x="9786" y="1428"/>
                  </a:lnTo>
                  <a:lnTo>
                    <a:pt x="9765" y="1430"/>
                  </a:lnTo>
                  <a:lnTo>
                    <a:pt x="9743" y="1430"/>
                  </a:lnTo>
                  <a:lnTo>
                    <a:pt x="9720" y="1430"/>
                  </a:lnTo>
                  <a:lnTo>
                    <a:pt x="9697" y="1429"/>
                  </a:lnTo>
                  <a:lnTo>
                    <a:pt x="9675" y="1430"/>
                  </a:lnTo>
                  <a:lnTo>
                    <a:pt x="9653" y="1431"/>
                  </a:lnTo>
                  <a:lnTo>
                    <a:pt x="9592" y="1430"/>
                  </a:lnTo>
                  <a:lnTo>
                    <a:pt x="9532" y="1431"/>
                  </a:lnTo>
                  <a:lnTo>
                    <a:pt x="9470" y="1431"/>
                  </a:lnTo>
                  <a:lnTo>
                    <a:pt x="9409" y="1432"/>
                  </a:lnTo>
                  <a:lnTo>
                    <a:pt x="9349" y="1433"/>
                  </a:lnTo>
                  <a:lnTo>
                    <a:pt x="9287" y="1433"/>
                  </a:lnTo>
                  <a:lnTo>
                    <a:pt x="9227" y="1433"/>
                  </a:lnTo>
                  <a:lnTo>
                    <a:pt x="9168" y="1431"/>
                  </a:lnTo>
                  <a:lnTo>
                    <a:pt x="9164" y="1433"/>
                  </a:lnTo>
                  <a:lnTo>
                    <a:pt x="9161" y="1434"/>
                  </a:lnTo>
                  <a:lnTo>
                    <a:pt x="9157" y="1435"/>
                  </a:lnTo>
                  <a:lnTo>
                    <a:pt x="9153" y="1436"/>
                  </a:lnTo>
                  <a:lnTo>
                    <a:pt x="9150" y="1435"/>
                  </a:lnTo>
                  <a:lnTo>
                    <a:pt x="9147" y="1435"/>
                  </a:lnTo>
                  <a:lnTo>
                    <a:pt x="9145" y="1433"/>
                  </a:lnTo>
                  <a:lnTo>
                    <a:pt x="9142" y="1431"/>
                  </a:lnTo>
                  <a:lnTo>
                    <a:pt x="2998" y="1449"/>
                  </a:lnTo>
                  <a:lnTo>
                    <a:pt x="2906" y="1450"/>
                  </a:lnTo>
                  <a:lnTo>
                    <a:pt x="2813" y="1450"/>
                  </a:lnTo>
                  <a:lnTo>
                    <a:pt x="2723" y="1451"/>
                  </a:lnTo>
                  <a:lnTo>
                    <a:pt x="2632" y="1451"/>
                  </a:lnTo>
                  <a:lnTo>
                    <a:pt x="2542" y="1452"/>
                  </a:lnTo>
                  <a:lnTo>
                    <a:pt x="2451" y="1453"/>
                  </a:lnTo>
                  <a:lnTo>
                    <a:pt x="2361" y="1453"/>
                  </a:lnTo>
                  <a:lnTo>
                    <a:pt x="2270" y="1454"/>
                  </a:lnTo>
                  <a:lnTo>
                    <a:pt x="2180" y="1455"/>
                  </a:lnTo>
                  <a:lnTo>
                    <a:pt x="2090" y="1456"/>
                  </a:lnTo>
                  <a:lnTo>
                    <a:pt x="2000" y="1457"/>
                  </a:lnTo>
                  <a:lnTo>
                    <a:pt x="1909" y="1458"/>
                  </a:lnTo>
                  <a:lnTo>
                    <a:pt x="1819" y="1459"/>
                  </a:lnTo>
                  <a:lnTo>
                    <a:pt x="1728" y="1460"/>
                  </a:lnTo>
                  <a:lnTo>
                    <a:pt x="1637" y="1462"/>
                  </a:lnTo>
                  <a:lnTo>
                    <a:pt x="1545" y="1463"/>
                  </a:lnTo>
                  <a:lnTo>
                    <a:pt x="1508" y="1464"/>
                  </a:lnTo>
                  <a:lnTo>
                    <a:pt x="1470" y="1463"/>
                  </a:lnTo>
                  <a:lnTo>
                    <a:pt x="1432" y="1462"/>
                  </a:lnTo>
                  <a:lnTo>
                    <a:pt x="1394" y="1461"/>
                  </a:lnTo>
                  <a:lnTo>
                    <a:pt x="1356" y="1459"/>
                  </a:lnTo>
                  <a:lnTo>
                    <a:pt x="1318" y="1459"/>
                  </a:lnTo>
                  <a:lnTo>
                    <a:pt x="1280" y="1459"/>
                  </a:lnTo>
                  <a:lnTo>
                    <a:pt x="1243" y="1461"/>
                  </a:lnTo>
                  <a:lnTo>
                    <a:pt x="1236" y="1437"/>
                  </a:lnTo>
                  <a:lnTo>
                    <a:pt x="1230" y="1411"/>
                  </a:lnTo>
                  <a:lnTo>
                    <a:pt x="1224" y="1386"/>
                  </a:lnTo>
                  <a:lnTo>
                    <a:pt x="1218" y="1361"/>
                  </a:lnTo>
                  <a:lnTo>
                    <a:pt x="1212" y="1336"/>
                  </a:lnTo>
                  <a:lnTo>
                    <a:pt x="1203" y="1312"/>
                  </a:lnTo>
                  <a:lnTo>
                    <a:pt x="1199" y="1301"/>
                  </a:lnTo>
                  <a:lnTo>
                    <a:pt x="1194" y="1290"/>
                  </a:lnTo>
                  <a:lnTo>
                    <a:pt x="1188" y="1278"/>
                  </a:lnTo>
                  <a:lnTo>
                    <a:pt x="1182" y="1268"/>
                  </a:lnTo>
                  <a:lnTo>
                    <a:pt x="1192" y="1261"/>
                  </a:lnTo>
                  <a:lnTo>
                    <a:pt x="1201" y="1254"/>
                  </a:lnTo>
                  <a:lnTo>
                    <a:pt x="1210" y="1246"/>
                  </a:lnTo>
                  <a:lnTo>
                    <a:pt x="1218" y="1237"/>
                  </a:lnTo>
                  <a:lnTo>
                    <a:pt x="1226" y="1228"/>
                  </a:lnTo>
                  <a:lnTo>
                    <a:pt x="1233" y="1219"/>
                  </a:lnTo>
                  <a:lnTo>
                    <a:pt x="1239" y="1209"/>
                  </a:lnTo>
                  <a:lnTo>
                    <a:pt x="1245" y="1199"/>
                  </a:lnTo>
                  <a:lnTo>
                    <a:pt x="1250" y="1188"/>
                  </a:lnTo>
                  <a:lnTo>
                    <a:pt x="1256" y="1177"/>
                  </a:lnTo>
                  <a:lnTo>
                    <a:pt x="1260" y="1167"/>
                  </a:lnTo>
                  <a:lnTo>
                    <a:pt x="1264" y="1156"/>
                  </a:lnTo>
                  <a:lnTo>
                    <a:pt x="1270" y="1132"/>
                  </a:lnTo>
                  <a:lnTo>
                    <a:pt x="1274" y="1110"/>
                  </a:lnTo>
                  <a:lnTo>
                    <a:pt x="1278" y="1106"/>
                  </a:lnTo>
                  <a:lnTo>
                    <a:pt x="1281" y="1104"/>
                  </a:lnTo>
                  <a:lnTo>
                    <a:pt x="1285" y="1104"/>
                  </a:lnTo>
                  <a:lnTo>
                    <a:pt x="1289" y="1104"/>
                  </a:lnTo>
                  <a:lnTo>
                    <a:pt x="1299" y="1105"/>
                  </a:lnTo>
                  <a:lnTo>
                    <a:pt x="1308" y="1107"/>
                  </a:lnTo>
                  <a:lnTo>
                    <a:pt x="1340" y="1099"/>
                  </a:lnTo>
                  <a:lnTo>
                    <a:pt x="1374" y="1091"/>
                  </a:lnTo>
                  <a:lnTo>
                    <a:pt x="1391" y="1086"/>
                  </a:lnTo>
                  <a:lnTo>
                    <a:pt x="1407" y="1080"/>
                  </a:lnTo>
                  <a:lnTo>
                    <a:pt x="1422" y="1074"/>
                  </a:lnTo>
                  <a:lnTo>
                    <a:pt x="1438" y="1067"/>
                  </a:lnTo>
                  <a:lnTo>
                    <a:pt x="1453" y="1059"/>
                  </a:lnTo>
                  <a:lnTo>
                    <a:pt x="1466" y="1048"/>
                  </a:lnTo>
                  <a:lnTo>
                    <a:pt x="1479" y="1038"/>
                  </a:lnTo>
                  <a:lnTo>
                    <a:pt x="1492" y="1027"/>
                  </a:lnTo>
                  <a:lnTo>
                    <a:pt x="1502" y="1014"/>
                  </a:lnTo>
                  <a:lnTo>
                    <a:pt x="1512" y="999"/>
                  </a:lnTo>
                  <a:lnTo>
                    <a:pt x="1516" y="991"/>
                  </a:lnTo>
                  <a:lnTo>
                    <a:pt x="1520" y="983"/>
                  </a:lnTo>
                  <a:lnTo>
                    <a:pt x="1523" y="974"/>
                  </a:lnTo>
                  <a:lnTo>
                    <a:pt x="1526" y="966"/>
                  </a:lnTo>
                  <a:lnTo>
                    <a:pt x="1531" y="942"/>
                  </a:lnTo>
                  <a:lnTo>
                    <a:pt x="1533" y="918"/>
                  </a:lnTo>
                  <a:lnTo>
                    <a:pt x="1533" y="905"/>
                  </a:lnTo>
                  <a:lnTo>
                    <a:pt x="1533" y="893"/>
                  </a:lnTo>
                  <a:lnTo>
                    <a:pt x="1532" y="881"/>
                  </a:lnTo>
                  <a:lnTo>
                    <a:pt x="1531" y="868"/>
                  </a:lnTo>
                  <a:lnTo>
                    <a:pt x="1528" y="856"/>
                  </a:lnTo>
                  <a:lnTo>
                    <a:pt x="1524" y="845"/>
                  </a:lnTo>
                  <a:lnTo>
                    <a:pt x="1520" y="833"/>
                  </a:lnTo>
                  <a:lnTo>
                    <a:pt x="1515" y="821"/>
                  </a:lnTo>
                  <a:lnTo>
                    <a:pt x="1509" y="811"/>
                  </a:lnTo>
                  <a:lnTo>
                    <a:pt x="1502" y="802"/>
                  </a:lnTo>
                  <a:lnTo>
                    <a:pt x="1493" y="793"/>
                  </a:lnTo>
                  <a:lnTo>
                    <a:pt x="1484" y="784"/>
                  </a:lnTo>
                  <a:lnTo>
                    <a:pt x="1467" y="772"/>
                  </a:lnTo>
                  <a:lnTo>
                    <a:pt x="1451" y="762"/>
                  </a:lnTo>
                  <a:lnTo>
                    <a:pt x="1433" y="754"/>
                  </a:lnTo>
                  <a:lnTo>
                    <a:pt x="1416" y="747"/>
                  </a:lnTo>
                  <a:lnTo>
                    <a:pt x="1398" y="742"/>
                  </a:lnTo>
                  <a:lnTo>
                    <a:pt x="1378" y="738"/>
                  </a:lnTo>
                  <a:lnTo>
                    <a:pt x="1359" y="735"/>
                  </a:lnTo>
                  <a:lnTo>
                    <a:pt x="1338" y="734"/>
                  </a:lnTo>
                  <a:lnTo>
                    <a:pt x="1274" y="750"/>
                  </a:lnTo>
                  <a:lnTo>
                    <a:pt x="1270" y="741"/>
                  </a:lnTo>
                  <a:lnTo>
                    <a:pt x="1267" y="732"/>
                  </a:lnTo>
                  <a:lnTo>
                    <a:pt x="1264" y="722"/>
                  </a:lnTo>
                  <a:lnTo>
                    <a:pt x="1261" y="712"/>
                  </a:lnTo>
                  <a:lnTo>
                    <a:pt x="1257" y="693"/>
                  </a:lnTo>
                  <a:lnTo>
                    <a:pt x="1253" y="673"/>
                  </a:lnTo>
                  <a:lnTo>
                    <a:pt x="1228" y="646"/>
                  </a:lnTo>
                  <a:lnTo>
                    <a:pt x="1201" y="620"/>
                  </a:lnTo>
                  <a:lnTo>
                    <a:pt x="1174" y="594"/>
                  </a:lnTo>
                  <a:lnTo>
                    <a:pt x="1148" y="566"/>
                  </a:lnTo>
                  <a:lnTo>
                    <a:pt x="1147" y="561"/>
                  </a:lnTo>
                  <a:lnTo>
                    <a:pt x="1148" y="557"/>
                  </a:lnTo>
                  <a:lnTo>
                    <a:pt x="1149" y="552"/>
                  </a:lnTo>
                  <a:lnTo>
                    <a:pt x="1150" y="547"/>
                  </a:lnTo>
                  <a:lnTo>
                    <a:pt x="1154" y="537"/>
                  </a:lnTo>
                  <a:lnTo>
                    <a:pt x="1159" y="528"/>
                  </a:lnTo>
                  <a:lnTo>
                    <a:pt x="1172" y="512"/>
                  </a:lnTo>
                  <a:lnTo>
                    <a:pt x="1185" y="495"/>
                  </a:lnTo>
                  <a:lnTo>
                    <a:pt x="1192" y="474"/>
                  </a:lnTo>
                  <a:lnTo>
                    <a:pt x="1199" y="454"/>
                  </a:lnTo>
                  <a:lnTo>
                    <a:pt x="1208" y="433"/>
                  </a:lnTo>
                  <a:lnTo>
                    <a:pt x="1215" y="413"/>
                  </a:lnTo>
                  <a:lnTo>
                    <a:pt x="1221" y="391"/>
                  </a:lnTo>
                  <a:lnTo>
                    <a:pt x="1226" y="370"/>
                  </a:lnTo>
                  <a:lnTo>
                    <a:pt x="1228" y="359"/>
                  </a:lnTo>
                  <a:lnTo>
                    <a:pt x="1230" y="348"/>
                  </a:lnTo>
                  <a:lnTo>
                    <a:pt x="1231" y="337"/>
                  </a:lnTo>
                  <a:lnTo>
                    <a:pt x="1231" y="326"/>
                  </a:lnTo>
                  <a:lnTo>
                    <a:pt x="1248" y="323"/>
                  </a:lnTo>
                  <a:lnTo>
                    <a:pt x="1266" y="321"/>
                  </a:lnTo>
                  <a:lnTo>
                    <a:pt x="1284" y="321"/>
                  </a:lnTo>
                  <a:lnTo>
                    <a:pt x="1302" y="320"/>
                  </a:lnTo>
                  <a:lnTo>
                    <a:pt x="1338" y="321"/>
                  </a:lnTo>
                  <a:lnTo>
                    <a:pt x="1375" y="322"/>
                  </a:lnTo>
                  <a:lnTo>
                    <a:pt x="1412" y="323"/>
                  </a:lnTo>
                  <a:lnTo>
                    <a:pt x="1448" y="322"/>
                  </a:lnTo>
                  <a:lnTo>
                    <a:pt x="1465" y="321"/>
                  </a:lnTo>
                  <a:lnTo>
                    <a:pt x="1484" y="318"/>
                  </a:lnTo>
                  <a:lnTo>
                    <a:pt x="1500" y="315"/>
                  </a:lnTo>
                  <a:lnTo>
                    <a:pt x="1517" y="309"/>
                  </a:lnTo>
                  <a:lnTo>
                    <a:pt x="1718" y="310"/>
                  </a:lnTo>
                  <a:lnTo>
                    <a:pt x="1842" y="308"/>
                  </a:lnTo>
                  <a:lnTo>
                    <a:pt x="1966" y="306"/>
                  </a:lnTo>
                  <a:lnTo>
                    <a:pt x="2091" y="305"/>
                  </a:lnTo>
                  <a:lnTo>
                    <a:pt x="2215" y="303"/>
                  </a:lnTo>
                  <a:lnTo>
                    <a:pt x="2340" y="302"/>
                  </a:lnTo>
                  <a:lnTo>
                    <a:pt x="2464" y="301"/>
                  </a:lnTo>
                  <a:lnTo>
                    <a:pt x="2589" y="300"/>
                  </a:lnTo>
                  <a:lnTo>
                    <a:pt x="2712" y="298"/>
                  </a:lnTo>
                  <a:lnTo>
                    <a:pt x="2837" y="297"/>
                  </a:lnTo>
                  <a:lnTo>
                    <a:pt x="2961" y="296"/>
                  </a:lnTo>
                  <a:lnTo>
                    <a:pt x="3085" y="295"/>
                  </a:lnTo>
                  <a:lnTo>
                    <a:pt x="3209" y="294"/>
                  </a:lnTo>
                  <a:lnTo>
                    <a:pt x="3334" y="292"/>
                  </a:lnTo>
                  <a:lnTo>
                    <a:pt x="3458" y="291"/>
                  </a:lnTo>
                  <a:lnTo>
                    <a:pt x="3581" y="289"/>
                  </a:lnTo>
                  <a:lnTo>
                    <a:pt x="3706" y="287"/>
                  </a:lnTo>
                  <a:lnTo>
                    <a:pt x="3831" y="286"/>
                  </a:lnTo>
                  <a:lnTo>
                    <a:pt x="4056" y="286"/>
                  </a:lnTo>
                  <a:lnTo>
                    <a:pt x="4365" y="285"/>
                  </a:lnTo>
                  <a:lnTo>
                    <a:pt x="4747" y="284"/>
                  </a:lnTo>
                  <a:lnTo>
                    <a:pt x="5184" y="284"/>
                  </a:lnTo>
                  <a:lnTo>
                    <a:pt x="5665" y="283"/>
                  </a:lnTo>
                  <a:lnTo>
                    <a:pt x="6173" y="283"/>
                  </a:lnTo>
                  <a:lnTo>
                    <a:pt x="6696" y="282"/>
                  </a:lnTo>
                  <a:lnTo>
                    <a:pt x="7218" y="281"/>
                  </a:lnTo>
                  <a:lnTo>
                    <a:pt x="7727" y="281"/>
                  </a:lnTo>
                  <a:lnTo>
                    <a:pt x="8208" y="280"/>
                  </a:lnTo>
                  <a:lnTo>
                    <a:pt x="8646" y="280"/>
                  </a:lnTo>
                  <a:lnTo>
                    <a:pt x="9028" y="279"/>
                  </a:lnTo>
                  <a:lnTo>
                    <a:pt x="9339" y="278"/>
                  </a:lnTo>
                  <a:lnTo>
                    <a:pt x="9564" y="278"/>
                  </a:lnTo>
                  <a:lnTo>
                    <a:pt x="9690" y="277"/>
                  </a:lnTo>
                  <a:lnTo>
                    <a:pt x="9780" y="273"/>
                  </a:lnTo>
                  <a:lnTo>
                    <a:pt x="9787" y="284"/>
                  </a:lnTo>
                  <a:lnTo>
                    <a:pt x="9793" y="296"/>
                  </a:lnTo>
                  <a:lnTo>
                    <a:pt x="9799" y="308"/>
                  </a:lnTo>
                  <a:lnTo>
                    <a:pt x="9803" y="322"/>
                  </a:lnTo>
                  <a:lnTo>
                    <a:pt x="9807" y="335"/>
                  </a:lnTo>
                  <a:lnTo>
                    <a:pt x="9812" y="348"/>
                  </a:lnTo>
                  <a:lnTo>
                    <a:pt x="9817" y="361"/>
                  </a:lnTo>
                  <a:lnTo>
                    <a:pt x="9823" y="374"/>
                  </a:lnTo>
                  <a:lnTo>
                    <a:pt x="9832" y="395"/>
                  </a:lnTo>
                  <a:lnTo>
                    <a:pt x="9842" y="417"/>
                  </a:lnTo>
                  <a:lnTo>
                    <a:pt x="9853" y="438"/>
                  </a:lnTo>
                  <a:lnTo>
                    <a:pt x="9864" y="460"/>
                  </a:lnTo>
                  <a:lnTo>
                    <a:pt x="9876" y="480"/>
                  </a:lnTo>
                  <a:lnTo>
                    <a:pt x="9888" y="501"/>
                  </a:lnTo>
                  <a:lnTo>
                    <a:pt x="9902" y="520"/>
                  </a:lnTo>
                  <a:lnTo>
                    <a:pt x="9915" y="538"/>
                  </a:lnTo>
                  <a:lnTo>
                    <a:pt x="9910" y="544"/>
                  </a:lnTo>
                  <a:lnTo>
                    <a:pt x="9904" y="549"/>
                  </a:lnTo>
                  <a:lnTo>
                    <a:pt x="9897" y="553"/>
                  </a:lnTo>
                  <a:lnTo>
                    <a:pt x="9890" y="555"/>
                  </a:lnTo>
                  <a:lnTo>
                    <a:pt x="9874" y="559"/>
                  </a:lnTo>
                  <a:lnTo>
                    <a:pt x="9860" y="564"/>
                  </a:lnTo>
                  <a:close/>
                  <a:moveTo>
                    <a:pt x="9765" y="925"/>
                  </a:moveTo>
                  <a:lnTo>
                    <a:pt x="9753" y="928"/>
                  </a:lnTo>
                  <a:lnTo>
                    <a:pt x="9741" y="929"/>
                  </a:lnTo>
                  <a:lnTo>
                    <a:pt x="9729" y="929"/>
                  </a:lnTo>
                  <a:lnTo>
                    <a:pt x="9717" y="928"/>
                  </a:lnTo>
                  <a:lnTo>
                    <a:pt x="9706" y="926"/>
                  </a:lnTo>
                  <a:lnTo>
                    <a:pt x="9694" y="924"/>
                  </a:lnTo>
                  <a:lnTo>
                    <a:pt x="9683" y="921"/>
                  </a:lnTo>
                  <a:lnTo>
                    <a:pt x="9672" y="917"/>
                  </a:lnTo>
                  <a:lnTo>
                    <a:pt x="9665" y="911"/>
                  </a:lnTo>
                  <a:lnTo>
                    <a:pt x="9660" y="906"/>
                  </a:lnTo>
                  <a:lnTo>
                    <a:pt x="9654" y="900"/>
                  </a:lnTo>
                  <a:lnTo>
                    <a:pt x="9650" y="894"/>
                  </a:lnTo>
                  <a:lnTo>
                    <a:pt x="9646" y="887"/>
                  </a:lnTo>
                  <a:lnTo>
                    <a:pt x="9644" y="881"/>
                  </a:lnTo>
                  <a:lnTo>
                    <a:pt x="9642" y="874"/>
                  </a:lnTo>
                  <a:lnTo>
                    <a:pt x="9641" y="866"/>
                  </a:lnTo>
                  <a:lnTo>
                    <a:pt x="9640" y="852"/>
                  </a:lnTo>
                  <a:lnTo>
                    <a:pt x="9640" y="837"/>
                  </a:lnTo>
                  <a:lnTo>
                    <a:pt x="9642" y="821"/>
                  </a:lnTo>
                  <a:lnTo>
                    <a:pt x="9644" y="806"/>
                  </a:lnTo>
                  <a:lnTo>
                    <a:pt x="9647" y="798"/>
                  </a:lnTo>
                  <a:lnTo>
                    <a:pt x="9652" y="791"/>
                  </a:lnTo>
                  <a:lnTo>
                    <a:pt x="9658" y="785"/>
                  </a:lnTo>
                  <a:lnTo>
                    <a:pt x="9666" y="780"/>
                  </a:lnTo>
                  <a:lnTo>
                    <a:pt x="9673" y="775"/>
                  </a:lnTo>
                  <a:lnTo>
                    <a:pt x="9682" y="772"/>
                  </a:lnTo>
                  <a:lnTo>
                    <a:pt x="9690" y="770"/>
                  </a:lnTo>
                  <a:lnTo>
                    <a:pt x="9699" y="768"/>
                  </a:lnTo>
                  <a:lnTo>
                    <a:pt x="9712" y="767"/>
                  </a:lnTo>
                  <a:lnTo>
                    <a:pt x="9722" y="767"/>
                  </a:lnTo>
                  <a:lnTo>
                    <a:pt x="9733" y="768"/>
                  </a:lnTo>
                  <a:lnTo>
                    <a:pt x="9743" y="771"/>
                  </a:lnTo>
                  <a:lnTo>
                    <a:pt x="9754" y="775"/>
                  </a:lnTo>
                  <a:lnTo>
                    <a:pt x="9764" y="781"/>
                  </a:lnTo>
                  <a:lnTo>
                    <a:pt x="9774" y="786"/>
                  </a:lnTo>
                  <a:lnTo>
                    <a:pt x="9783" y="793"/>
                  </a:lnTo>
                  <a:lnTo>
                    <a:pt x="9789" y="799"/>
                  </a:lnTo>
                  <a:lnTo>
                    <a:pt x="9794" y="807"/>
                  </a:lnTo>
                  <a:lnTo>
                    <a:pt x="9799" y="815"/>
                  </a:lnTo>
                  <a:lnTo>
                    <a:pt x="9803" y="824"/>
                  </a:lnTo>
                  <a:lnTo>
                    <a:pt x="9806" y="833"/>
                  </a:lnTo>
                  <a:lnTo>
                    <a:pt x="9808" y="842"/>
                  </a:lnTo>
                  <a:lnTo>
                    <a:pt x="9809" y="852"/>
                  </a:lnTo>
                  <a:lnTo>
                    <a:pt x="9809" y="861"/>
                  </a:lnTo>
                  <a:lnTo>
                    <a:pt x="9807" y="872"/>
                  </a:lnTo>
                  <a:lnTo>
                    <a:pt x="9805" y="881"/>
                  </a:lnTo>
                  <a:lnTo>
                    <a:pt x="9802" y="890"/>
                  </a:lnTo>
                  <a:lnTo>
                    <a:pt x="9796" y="898"/>
                  </a:lnTo>
                  <a:lnTo>
                    <a:pt x="9790" y="906"/>
                  </a:lnTo>
                  <a:lnTo>
                    <a:pt x="9783" y="913"/>
                  </a:lnTo>
                  <a:lnTo>
                    <a:pt x="9775" y="920"/>
                  </a:lnTo>
                  <a:lnTo>
                    <a:pt x="9765" y="925"/>
                  </a:lnTo>
                  <a:close/>
                  <a:moveTo>
                    <a:pt x="9731" y="895"/>
                  </a:moveTo>
                  <a:lnTo>
                    <a:pt x="9724" y="894"/>
                  </a:lnTo>
                  <a:lnTo>
                    <a:pt x="9717" y="893"/>
                  </a:lnTo>
                  <a:lnTo>
                    <a:pt x="9710" y="890"/>
                  </a:lnTo>
                  <a:lnTo>
                    <a:pt x="9703" y="887"/>
                  </a:lnTo>
                  <a:lnTo>
                    <a:pt x="9698" y="882"/>
                  </a:lnTo>
                  <a:lnTo>
                    <a:pt x="9694" y="877"/>
                  </a:lnTo>
                  <a:lnTo>
                    <a:pt x="9691" y="871"/>
                  </a:lnTo>
                  <a:lnTo>
                    <a:pt x="9690" y="864"/>
                  </a:lnTo>
                  <a:lnTo>
                    <a:pt x="9691" y="850"/>
                  </a:lnTo>
                  <a:lnTo>
                    <a:pt x="9693" y="836"/>
                  </a:lnTo>
                  <a:lnTo>
                    <a:pt x="9696" y="830"/>
                  </a:lnTo>
                  <a:lnTo>
                    <a:pt x="9699" y="824"/>
                  </a:lnTo>
                  <a:lnTo>
                    <a:pt x="9702" y="821"/>
                  </a:lnTo>
                  <a:lnTo>
                    <a:pt x="9704" y="820"/>
                  </a:lnTo>
                  <a:lnTo>
                    <a:pt x="9709" y="818"/>
                  </a:lnTo>
                  <a:lnTo>
                    <a:pt x="9712" y="817"/>
                  </a:lnTo>
                  <a:lnTo>
                    <a:pt x="9719" y="819"/>
                  </a:lnTo>
                  <a:lnTo>
                    <a:pt x="9726" y="821"/>
                  </a:lnTo>
                  <a:lnTo>
                    <a:pt x="9733" y="825"/>
                  </a:lnTo>
                  <a:lnTo>
                    <a:pt x="9739" y="828"/>
                  </a:lnTo>
                  <a:lnTo>
                    <a:pt x="9745" y="832"/>
                  </a:lnTo>
                  <a:lnTo>
                    <a:pt x="9749" y="838"/>
                  </a:lnTo>
                  <a:lnTo>
                    <a:pt x="9754" y="844"/>
                  </a:lnTo>
                  <a:lnTo>
                    <a:pt x="9756" y="851"/>
                  </a:lnTo>
                  <a:lnTo>
                    <a:pt x="9756" y="857"/>
                  </a:lnTo>
                  <a:lnTo>
                    <a:pt x="9756" y="864"/>
                  </a:lnTo>
                  <a:lnTo>
                    <a:pt x="9755" y="871"/>
                  </a:lnTo>
                  <a:lnTo>
                    <a:pt x="9753" y="878"/>
                  </a:lnTo>
                  <a:lnTo>
                    <a:pt x="9748" y="884"/>
                  </a:lnTo>
                  <a:lnTo>
                    <a:pt x="9744" y="889"/>
                  </a:lnTo>
                  <a:lnTo>
                    <a:pt x="9741" y="891"/>
                  </a:lnTo>
                  <a:lnTo>
                    <a:pt x="9738" y="892"/>
                  </a:lnTo>
                  <a:lnTo>
                    <a:pt x="9734" y="894"/>
                  </a:lnTo>
                  <a:lnTo>
                    <a:pt x="9731" y="895"/>
                  </a:lnTo>
                  <a:close/>
                  <a:moveTo>
                    <a:pt x="3305" y="1689"/>
                  </a:moveTo>
                  <a:lnTo>
                    <a:pt x="3299" y="1686"/>
                  </a:lnTo>
                  <a:lnTo>
                    <a:pt x="3305" y="1674"/>
                  </a:lnTo>
                  <a:lnTo>
                    <a:pt x="3307" y="1674"/>
                  </a:lnTo>
                  <a:lnTo>
                    <a:pt x="3309" y="1676"/>
                  </a:lnTo>
                  <a:lnTo>
                    <a:pt x="3310" y="1678"/>
                  </a:lnTo>
                  <a:lnTo>
                    <a:pt x="3310" y="1680"/>
                  </a:lnTo>
                  <a:lnTo>
                    <a:pt x="3310" y="1683"/>
                  </a:lnTo>
                  <a:lnTo>
                    <a:pt x="3309" y="1685"/>
                  </a:lnTo>
                  <a:lnTo>
                    <a:pt x="3307" y="1687"/>
                  </a:lnTo>
                  <a:lnTo>
                    <a:pt x="3305" y="1689"/>
                  </a:lnTo>
                  <a:close/>
                  <a:moveTo>
                    <a:pt x="1372" y="1016"/>
                  </a:moveTo>
                  <a:lnTo>
                    <a:pt x="1367" y="1019"/>
                  </a:lnTo>
                  <a:lnTo>
                    <a:pt x="1362" y="1021"/>
                  </a:lnTo>
                  <a:lnTo>
                    <a:pt x="1356" y="1023"/>
                  </a:lnTo>
                  <a:lnTo>
                    <a:pt x="1350" y="1024"/>
                  </a:lnTo>
                  <a:lnTo>
                    <a:pt x="1337" y="1024"/>
                  </a:lnTo>
                  <a:lnTo>
                    <a:pt x="1325" y="1023"/>
                  </a:lnTo>
                  <a:lnTo>
                    <a:pt x="1314" y="1021"/>
                  </a:lnTo>
                  <a:lnTo>
                    <a:pt x="1303" y="1017"/>
                  </a:lnTo>
                  <a:lnTo>
                    <a:pt x="1292" y="1012"/>
                  </a:lnTo>
                  <a:lnTo>
                    <a:pt x="1283" y="1004"/>
                  </a:lnTo>
                  <a:lnTo>
                    <a:pt x="1278" y="1000"/>
                  </a:lnTo>
                  <a:lnTo>
                    <a:pt x="1273" y="996"/>
                  </a:lnTo>
                  <a:lnTo>
                    <a:pt x="1269" y="991"/>
                  </a:lnTo>
                  <a:lnTo>
                    <a:pt x="1266" y="986"/>
                  </a:lnTo>
                  <a:lnTo>
                    <a:pt x="1260" y="976"/>
                  </a:lnTo>
                  <a:lnTo>
                    <a:pt x="1256" y="964"/>
                  </a:lnTo>
                  <a:lnTo>
                    <a:pt x="1252" y="940"/>
                  </a:lnTo>
                  <a:lnTo>
                    <a:pt x="1249" y="917"/>
                  </a:lnTo>
                  <a:lnTo>
                    <a:pt x="1255" y="906"/>
                  </a:lnTo>
                  <a:lnTo>
                    <a:pt x="1258" y="896"/>
                  </a:lnTo>
                  <a:lnTo>
                    <a:pt x="1261" y="885"/>
                  </a:lnTo>
                  <a:lnTo>
                    <a:pt x="1263" y="875"/>
                  </a:lnTo>
                  <a:lnTo>
                    <a:pt x="1265" y="863"/>
                  </a:lnTo>
                  <a:lnTo>
                    <a:pt x="1267" y="853"/>
                  </a:lnTo>
                  <a:lnTo>
                    <a:pt x="1270" y="842"/>
                  </a:lnTo>
                  <a:lnTo>
                    <a:pt x="1274" y="833"/>
                  </a:lnTo>
                  <a:lnTo>
                    <a:pt x="1283" y="829"/>
                  </a:lnTo>
                  <a:lnTo>
                    <a:pt x="1293" y="825"/>
                  </a:lnTo>
                  <a:lnTo>
                    <a:pt x="1303" y="820"/>
                  </a:lnTo>
                  <a:lnTo>
                    <a:pt x="1313" y="817"/>
                  </a:lnTo>
                  <a:lnTo>
                    <a:pt x="1323" y="815"/>
                  </a:lnTo>
                  <a:lnTo>
                    <a:pt x="1333" y="813"/>
                  </a:lnTo>
                  <a:lnTo>
                    <a:pt x="1344" y="812"/>
                  </a:lnTo>
                  <a:lnTo>
                    <a:pt x="1354" y="812"/>
                  </a:lnTo>
                  <a:lnTo>
                    <a:pt x="1364" y="812"/>
                  </a:lnTo>
                  <a:lnTo>
                    <a:pt x="1374" y="813"/>
                  </a:lnTo>
                  <a:lnTo>
                    <a:pt x="1384" y="815"/>
                  </a:lnTo>
                  <a:lnTo>
                    <a:pt x="1394" y="818"/>
                  </a:lnTo>
                  <a:lnTo>
                    <a:pt x="1404" y="822"/>
                  </a:lnTo>
                  <a:lnTo>
                    <a:pt x="1413" y="828"/>
                  </a:lnTo>
                  <a:lnTo>
                    <a:pt x="1422" y="833"/>
                  </a:lnTo>
                  <a:lnTo>
                    <a:pt x="1431" y="840"/>
                  </a:lnTo>
                  <a:lnTo>
                    <a:pt x="1436" y="845"/>
                  </a:lnTo>
                  <a:lnTo>
                    <a:pt x="1439" y="851"/>
                  </a:lnTo>
                  <a:lnTo>
                    <a:pt x="1442" y="857"/>
                  </a:lnTo>
                  <a:lnTo>
                    <a:pt x="1444" y="863"/>
                  </a:lnTo>
                  <a:lnTo>
                    <a:pt x="1447" y="877"/>
                  </a:lnTo>
                  <a:lnTo>
                    <a:pt x="1449" y="890"/>
                  </a:lnTo>
                  <a:lnTo>
                    <a:pt x="1448" y="904"/>
                  </a:lnTo>
                  <a:lnTo>
                    <a:pt x="1446" y="918"/>
                  </a:lnTo>
                  <a:lnTo>
                    <a:pt x="1444" y="932"/>
                  </a:lnTo>
                  <a:lnTo>
                    <a:pt x="1441" y="944"/>
                  </a:lnTo>
                  <a:lnTo>
                    <a:pt x="1434" y="955"/>
                  </a:lnTo>
                  <a:lnTo>
                    <a:pt x="1427" y="967"/>
                  </a:lnTo>
                  <a:lnTo>
                    <a:pt x="1420" y="976"/>
                  </a:lnTo>
                  <a:lnTo>
                    <a:pt x="1412" y="985"/>
                  </a:lnTo>
                  <a:lnTo>
                    <a:pt x="1404" y="993"/>
                  </a:lnTo>
                  <a:lnTo>
                    <a:pt x="1394" y="1001"/>
                  </a:lnTo>
                  <a:lnTo>
                    <a:pt x="1383" y="1009"/>
                  </a:lnTo>
                  <a:lnTo>
                    <a:pt x="1372" y="1016"/>
                  </a:lnTo>
                  <a:close/>
                  <a:moveTo>
                    <a:pt x="1366" y="967"/>
                  </a:moveTo>
                  <a:lnTo>
                    <a:pt x="1359" y="970"/>
                  </a:lnTo>
                  <a:lnTo>
                    <a:pt x="1352" y="973"/>
                  </a:lnTo>
                  <a:lnTo>
                    <a:pt x="1344" y="974"/>
                  </a:lnTo>
                  <a:lnTo>
                    <a:pt x="1336" y="974"/>
                  </a:lnTo>
                  <a:lnTo>
                    <a:pt x="1328" y="974"/>
                  </a:lnTo>
                  <a:lnTo>
                    <a:pt x="1321" y="973"/>
                  </a:lnTo>
                  <a:lnTo>
                    <a:pt x="1314" y="971"/>
                  </a:lnTo>
                  <a:lnTo>
                    <a:pt x="1308" y="968"/>
                  </a:lnTo>
                  <a:lnTo>
                    <a:pt x="1302" y="959"/>
                  </a:lnTo>
                  <a:lnTo>
                    <a:pt x="1298" y="950"/>
                  </a:lnTo>
                  <a:lnTo>
                    <a:pt x="1294" y="941"/>
                  </a:lnTo>
                  <a:lnTo>
                    <a:pt x="1293" y="931"/>
                  </a:lnTo>
                  <a:lnTo>
                    <a:pt x="1293" y="921"/>
                  </a:lnTo>
                  <a:lnTo>
                    <a:pt x="1294" y="911"/>
                  </a:lnTo>
                  <a:lnTo>
                    <a:pt x="1298" y="902"/>
                  </a:lnTo>
                  <a:lnTo>
                    <a:pt x="1302" y="894"/>
                  </a:lnTo>
                  <a:lnTo>
                    <a:pt x="1310" y="883"/>
                  </a:lnTo>
                  <a:lnTo>
                    <a:pt x="1317" y="870"/>
                  </a:lnTo>
                  <a:lnTo>
                    <a:pt x="1321" y="863"/>
                  </a:lnTo>
                  <a:lnTo>
                    <a:pt x="1325" y="858"/>
                  </a:lnTo>
                  <a:lnTo>
                    <a:pt x="1331" y="853"/>
                  </a:lnTo>
                  <a:lnTo>
                    <a:pt x="1338" y="850"/>
                  </a:lnTo>
                  <a:lnTo>
                    <a:pt x="1348" y="853"/>
                  </a:lnTo>
                  <a:lnTo>
                    <a:pt x="1358" y="856"/>
                  </a:lnTo>
                  <a:lnTo>
                    <a:pt x="1367" y="860"/>
                  </a:lnTo>
                  <a:lnTo>
                    <a:pt x="1375" y="864"/>
                  </a:lnTo>
                  <a:lnTo>
                    <a:pt x="1384" y="871"/>
                  </a:lnTo>
                  <a:lnTo>
                    <a:pt x="1392" y="877"/>
                  </a:lnTo>
                  <a:lnTo>
                    <a:pt x="1398" y="884"/>
                  </a:lnTo>
                  <a:lnTo>
                    <a:pt x="1404" y="893"/>
                  </a:lnTo>
                  <a:lnTo>
                    <a:pt x="1404" y="903"/>
                  </a:lnTo>
                  <a:lnTo>
                    <a:pt x="1403" y="913"/>
                  </a:lnTo>
                  <a:lnTo>
                    <a:pt x="1400" y="924"/>
                  </a:lnTo>
                  <a:lnTo>
                    <a:pt x="1396" y="933"/>
                  </a:lnTo>
                  <a:lnTo>
                    <a:pt x="1390" y="942"/>
                  </a:lnTo>
                  <a:lnTo>
                    <a:pt x="1383" y="951"/>
                  </a:lnTo>
                  <a:lnTo>
                    <a:pt x="1375" y="959"/>
                  </a:lnTo>
                  <a:lnTo>
                    <a:pt x="1366" y="967"/>
                  </a:lnTo>
                  <a:close/>
                  <a:moveTo>
                    <a:pt x="933" y="427"/>
                  </a:moveTo>
                  <a:lnTo>
                    <a:pt x="923" y="433"/>
                  </a:lnTo>
                  <a:lnTo>
                    <a:pt x="914" y="438"/>
                  </a:lnTo>
                  <a:lnTo>
                    <a:pt x="905" y="441"/>
                  </a:lnTo>
                  <a:lnTo>
                    <a:pt x="896" y="442"/>
                  </a:lnTo>
                  <a:lnTo>
                    <a:pt x="887" y="442"/>
                  </a:lnTo>
                  <a:lnTo>
                    <a:pt x="877" y="441"/>
                  </a:lnTo>
                  <a:lnTo>
                    <a:pt x="868" y="438"/>
                  </a:lnTo>
                  <a:lnTo>
                    <a:pt x="859" y="434"/>
                  </a:lnTo>
                  <a:lnTo>
                    <a:pt x="853" y="427"/>
                  </a:lnTo>
                  <a:lnTo>
                    <a:pt x="848" y="418"/>
                  </a:lnTo>
                  <a:lnTo>
                    <a:pt x="843" y="410"/>
                  </a:lnTo>
                  <a:lnTo>
                    <a:pt x="839" y="400"/>
                  </a:lnTo>
                  <a:lnTo>
                    <a:pt x="835" y="396"/>
                  </a:lnTo>
                  <a:lnTo>
                    <a:pt x="832" y="393"/>
                  </a:lnTo>
                  <a:lnTo>
                    <a:pt x="829" y="389"/>
                  </a:lnTo>
                  <a:lnTo>
                    <a:pt x="826" y="387"/>
                  </a:lnTo>
                  <a:lnTo>
                    <a:pt x="822" y="385"/>
                  </a:lnTo>
                  <a:lnTo>
                    <a:pt x="817" y="383"/>
                  </a:lnTo>
                  <a:lnTo>
                    <a:pt x="812" y="383"/>
                  </a:lnTo>
                  <a:lnTo>
                    <a:pt x="806" y="383"/>
                  </a:lnTo>
                  <a:lnTo>
                    <a:pt x="800" y="384"/>
                  </a:lnTo>
                  <a:lnTo>
                    <a:pt x="793" y="387"/>
                  </a:lnTo>
                  <a:lnTo>
                    <a:pt x="785" y="391"/>
                  </a:lnTo>
                  <a:lnTo>
                    <a:pt x="779" y="395"/>
                  </a:lnTo>
                  <a:lnTo>
                    <a:pt x="773" y="401"/>
                  </a:lnTo>
                  <a:lnTo>
                    <a:pt x="767" y="407"/>
                  </a:lnTo>
                  <a:lnTo>
                    <a:pt x="762" y="414"/>
                  </a:lnTo>
                  <a:lnTo>
                    <a:pt x="757" y="420"/>
                  </a:lnTo>
                  <a:lnTo>
                    <a:pt x="756" y="450"/>
                  </a:lnTo>
                  <a:lnTo>
                    <a:pt x="755" y="479"/>
                  </a:lnTo>
                  <a:lnTo>
                    <a:pt x="756" y="486"/>
                  </a:lnTo>
                  <a:lnTo>
                    <a:pt x="757" y="492"/>
                  </a:lnTo>
                  <a:lnTo>
                    <a:pt x="759" y="500"/>
                  </a:lnTo>
                  <a:lnTo>
                    <a:pt x="762" y="505"/>
                  </a:lnTo>
                  <a:lnTo>
                    <a:pt x="766" y="511"/>
                  </a:lnTo>
                  <a:lnTo>
                    <a:pt x="771" y="516"/>
                  </a:lnTo>
                  <a:lnTo>
                    <a:pt x="777" y="520"/>
                  </a:lnTo>
                  <a:lnTo>
                    <a:pt x="784" y="524"/>
                  </a:lnTo>
                  <a:lnTo>
                    <a:pt x="789" y="530"/>
                  </a:lnTo>
                  <a:lnTo>
                    <a:pt x="797" y="534"/>
                  </a:lnTo>
                  <a:lnTo>
                    <a:pt x="804" y="537"/>
                  </a:lnTo>
                  <a:lnTo>
                    <a:pt x="811" y="540"/>
                  </a:lnTo>
                  <a:lnTo>
                    <a:pt x="818" y="543"/>
                  </a:lnTo>
                  <a:lnTo>
                    <a:pt x="825" y="548"/>
                  </a:lnTo>
                  <a:lnTo>
                    <a:pt x="828" y="550"/>
                  </a:lnTo>
                  <a:lnTo>
                    <a:pt x="831" y="553"/>
                  </a:lnTo>
                  <a:lnTo>
                    <a:pt x="834" y="557"/>
                  </a:lnTo>
                  <a:lnTo>
                    <a:pt x="836" y="561"/>
                  </a:lnTo>
                  <a:lnTo>
                    <a:pt x="836" y="572"/>
                  </a:lnTo>
                  <a:lnTo>
                    <a:pt x="834" y="582"/>
                  </a:lnTo>
                  <a:lnTo>
                    <a:pt x="831" y="593"/>
                  </a:lnTo>
                  <a:lnTo>
                    <a:pt x="828" y="602"/>
                  </a:lnTo>
                  <a:lnTo>
                    <a:pt x="819" y="621"/>
                  </a:lnTo>
                  <a:lnTo>
                    <a:pt x="809" y="640"/>
                  </a:lnTo>
                  <a:lnTo>
                    <a:pt x="799" y="658"/>
                  </a:lnTo>
                  <a:lnTo>
                    <a:pt x="789" y="677"/>
                  </a:lnTo>
                  <a:lnTo>
                    <a:pt x="785" y="688"/>
                  </a:lnTo>
                  <a:lnTo>
                    <a:pt x="782" y="697"/>
                  </a:lnTo>
                  <a:lnTo>
                    <a:pt x="779" y="708"/>
                  </a:lnTo>
                  <a:lnTo>
                    <a:pt x="778" y="718"/>
                  </a:lnTo>
                  <a:lnTo>
                    <a:pt x="776" y="731"/>
                  </a:lnTo>
                  <a:lnTo>
                    <a:pt x="776" y="743"/>
                  </a:lnTo>
                  <a:lnTo>
                    <a:pt x="776" y="755"/>
                  </a:lnTo>
                  <a:lnTo>
                    <a:pt x="776" y="767"/>
                  </a:lnTo>
                  <a:lnTo>
                    <a:pt x="778" y="780"/>
                  </a:lnTo>
                  <a:lnTo>
                    <a:pt x="780" y="791"/>
                  </a:lnTo>
                  <a:lnTo>
                    <a:pt x="783" y="803"/>
                  </a:lnTo>
                  <a:lnTo>
                    <a:pt x="787" y="814"/>
                  </a:lnTo>
                  <a:lnTo>
                    <a:pt x="791" y="826"/>
                  </a:lnTo>
                  <a:lnTo>
                    <a:pt x="797" y="837"/>
                  </a:lnTo>
                  <a:lnTo>
                    <a:pt x="803" y="848"/>
                  </a:lnTo>
                  <a:lnTo>
                    <a:pt x="809" y="858"/>
                  </a:lnTo>
                  <a:lnTo>
                    <a:pt x="816" y="868"/>
                  </a:lnTo>
                  <a:lnTo>
                    <a:pt x="823" y="878"/>
                  </a:lnTo>
                  <a:lnTo>
                    <a:pt x="831" y="888"/>
                  </a:lnTo>
                  <a:lnTo>
                    <a:pt x="841" y="896"/>
                  </a:lnTo>
                  <a:lnTo>
                    <a:pt x="848" y="900"/>
                  </a:lnTo>
                  <a:lnTo>
                    <a:pt x="855" y="903"/>
                  </a:lnTo>
                  <a:lnTo>
                    <a:pt x="862" y="908"/>
                  </a:lnTo>
                  <a:lnTo>
                    <a:pt x="867" y="913"/>
                  </a:lnTo>
                  <a:lnTo>
                    <a:pt x="872" y="919"/>
                  </a:lnTo>
                  <a:lnTo>
                    <a:pt x="877" y="926"/>
                  </a:lnTo>
                  <a:lnTo>
                    <a:pt x="880" y="933"/>
                  </a:lnTo>
                  <a:lnTo>
                    <a:pt x="883" y="942"/>
                  </a:lnTo>
                  <a:lnTo>
                    <a:pt x="881" y="947"/>
                  </a:lnTo>
                  <a:lnTo>
                    <a:pt x="879" y="951"/>
                  </a:lnTo>
                  <a:lnTo>
                    <a:pt x="877" y="955"/>
                  </a:lnTo>
                  <a:lnTo>
                    <a:pt x="875" y="959"/>
                  </a:lnTo>
                  <a:lnTo>
                    <a:pt x="869" y="968"/>
                  </a:lnTo>
                  <a:lnTo>
                    <a:pt x="862" y="974"/>
                  </a:lnTo>
                  <a:lnTo>
                    <a:pt x="854" y="981"/>
                  </a:lnTo>
                  <a:lnTo>
                    <a:pt x="846" y="988"/>
                  </a:lnTo>
                  <a:lnTo>
                    <a:pt x="839" y="995"/>
                  </a:lnTo>
                  <a:lnTo>
                    <a:pt x="830" y="1004"/>
                  </a:lnTo>
                  <a:lnTo>
                    <a:pt x="823" y="1014"/>
                  </a:lnTo>
                  <a:lnTo>
                    <a:pt x="817" y="1023"/>
                  </a:lnTo>
                  <a:lnTo>
                    <a:pt x="812" y="1034"/>
                  </a:lnTo>
                  <a:lnTo>
                    <a:pt x="808" y="1045"/>
                  </a:lnTo>
                  <a:lnTo>
                    <a:pt x="805" y="1058"/>
                  </a:lnTo>
                  <a:lnTo>
                    <a:pt x="803" y="1070"/>
                  </a:lnTo>
                  <a:lnTo>
                    <a:pt x="802" y="1082"/>
                  </a:lnTo>
                  <a:lnTo>
                    <a:pt x="801" y="1094"/>
                  </a:lnTo>
                  <a:lnTo>
                    <a:pt x="802" y="1108"/>
                  </a:lnTo>
                  <a:lnTo>
                    <a:pt x="803" y="1121"/>
                  </a:lnTo>
                  <a:lnTo>
                    <a:pt x="805" y="1133"/>
                  </a:lnTo>
                  <a:lnTo>
                    <a:pt x="808" y="1145"/>
                  </a:lnTo>
                  <a:lnTo>
                    <a:pt x="811" y="1158"/>
                  </a:lnTo>
                  <a:lnTo>
                    <a:pt x="815" y="1170"/>
                  </a:lnTo>
                  <a:lnTo>
                    <a:pt x="820" y="1181"/>
                  </a:lnTo>
                  <a:lnTo>
                    <a:pt x="824" y="1191"/>
                  </a:lnTo>
                  <a:lnTo>
                    <a:pt x="832" y="1202"/>
                  </a:lnTo>
                  <a:lnTo>
                    <a:pt x="840" y="1213"/>
                  </a:lnTo>
                  <a:lnTo>
                    <a:pt x="842" y="1218"/>
                  </a:lnTo>
                  <a:lnTo>
                    <a:pt x="843" y="1224"/>
                  </a:lnTo>
                  <a:lnTo>
                    <a:pt x="843" y="1231"/>
                  </a:lnTo>
                  <a:lnTo>
                    <a:pt x="841" y="1237"/>
                  </a:lnTo>
                  <a:lnTo>
                    <a:pt x="828" y="1248"/>
                  </a:lnTo>
                  <a:lnTo>
                    <a:pt x="816" y="1257"/>
                  </a:lnTo>
                  <a:lnTo>
                    <a:pt x="804" y="1268"/>
                  </a:lnTo>
                  <a:lnTo>
                    <a:pt x="793" y="1279"/>
                  </a:lnTo>
                  <a:lnTo>
                    <a:pt x="782" y="1292"/>
                  </a:lnTo>
                  <a:lnTo>
                    <a:pt x="773" y="1304"/>
                  </a:lnTo>
                  <a:lnTo>
                    <a:pt x="770" y="1311"/>
                  </a:lnTo>
                  <a:lnTo>
                    <a:pt x="767" y="1318"/>
                  </a:lnTo>
                  <a:lnTo>
                    <a:pt x="765" y="1326"/>
                  </a:lnTo>
                  <a:lnTo>
                    <a:pt x="763" y="1335"/>
                  </a:lnTo>
                  <a:lnTo>
                    <a:pt x="764" y="1348"/>
                  </a:lnTo>
                  <a:lnTo>
                    <a:pt x="766" y="1362"/>
                  </a:lnTo>
                  <a:lnTo>
                    <a:pt x="768" y="1375"/>
                  </a:lnTo>
                  <a:lnTo>
                    <a:pt x="772" y="1389"/>
                  </a:lnTo>
                  <a:lnTo>
                    <a:pt x="774" y="1394"/>
                  </a:lnTo>
                  <a:lnTo>
                    <a:pt x="776" y="1400"/>
                  </a:lnTo>
                  <a:lnTo>
                    <a:pt x="779" y="1405"/>
                  </a:lnTo>
                  <a:lnTo>
                    <a:pt x="783" y="1410"/>
                  </a:lnTo>
                  <a:lnTo>
                    <a:pt x="787" y="1415"/>
                  </a:lnTo>
                  <a:lnTo>
                    <a:pt x="791" y="1419"/>
                  </a:lnTo>
                  <a:lnTo>
                    <a:pt x="798" y="1422"/>
                  </a:lnTo>
                  <a:lnTo>
                    <a:pt x="803" y="1426"/>
                  </a:lnTo>
                  <a:lnTo>
                    <a:pt x="811" y="1428"/>
                  </a:lnTo>
                  <a:lnTo>
                    <a:pt x="818" y="1428"/>
                  </a:lnTo>
                  <a:lnTo>
                    <a:pt x="824" y="1427"/>
                  </a:lnTo>
                  <a:lnTo>
                    <a:pt x="829" y="1424"/>
                  </a:lnTo>
                  <a:lnTo>
                    <a:pt x="834" y="1421"/>
                  </a:lnTo>
                  <a:lnTo>
                    <a:pt x="839" y="1417"/>
                  </a:lnTo>
                  <a:lnTo>
                    <a:pt x="843" y="1413"/>
                  </a:lnTo>
                  <a:lnTo>
                    <a:pt x="847" y="1408"/>
                  </a:lnTo>
                  <a:lnTo>
                    <a:pt x="854" y="1398"/>
                  </a:lnTo>
                  <a:lnTo>
                    <a:pt x="861" y="1387"/>
                  </a:lnTo>
                  <a:lnTo>
                    <a:pt x="865" y="1382"/>
                  </a:lnTo>
                  <a:lnTo>
                    <a:pt x="868" y="1377"/>
                  </a:lnTo>
                  <a:lnTo>
                    <a:pt x="872" y="1373"/>
                  </a:lnTo>
                  <a:lnTo>
                    <a:pt x="877" y="1369"/>
                  </a:lnTo>
                  <a:lnTo>
                    <a:pt x="900" y="1374"/>
                  </a:lnTo>
                  <a:lnTo>
                    <a:pt x="924" y="1381"/>
                  </a:lnTo>
                  <a:lnTo>
                    <a:pt x="929" y="1383"/>
                  </a:lnTo>
                  <a:lnTo>
                    <a:pt x="935" y="1385"/>
                  </a:lnTo>
                  <a:lnTo>
                    <a:pt x="940" y="1388"/>
                  </a:lnTo>
                  <a:lnTo>
                    <a:pt x="943" y="1391"/>
                  </a:lnTo>
                  <a:lnTo>
                    <a:pt x="947" y="1395"/>
                  </a:lnTo>
                  <a:lnTo>
                    <a:pt x="949" y="1400"/>
                  </a:lnTo>
                  <a:lnTo>
                    <a:pt x="950" y="1405"/>
                  </a:lnTo>
                  <a:lnTo>
                    <a:pt x="951" y="1412"/>
                  </a:lnTo>
                  <a:lnTo>
                    <a:pt x="957" y="1417"/>
                  </a:lnTo>
                  <a:lnTo>
                    <a:pt x="962" y="1423"/>
                  </a:lnTo>
                  <a:lnTo>
                    <a:pt x="966" y="1430"/>
                  </a:lnTo>
                  <a:lnTo>
                    <a:pt x="970" y="1436"/>
                  </a:lnTo>
                  <a:lnTo>
                    <a:pt x="972" y="1443"/>
                  </a:lnTo>
                  <a:lnTo>
                    <a:pt x="974" y="1450"/>
                  </a:lnTo>
                  <a:lnTo>
                    <a:pt x="975" y="1458"/>
                  </a:lnTo>
                  <a:lnTo>
                    <a:pt x="975" y="1465"/>
                  </a:lnTo>
                  <a:lnTo>
                    <a:pt x="974" y="1482"/>
                  </a:lnTo>
                  <a:lnTo>
                    <a:pt x="971" y="1497"/>
                  </a:lnTo>
                  <a:lnTo>
                    <a:pt x="967" y="1513"/>
                  </a:lnTo>
                  <a:lnTo>
                    <a:pt x="963" y="1529"/>
                  </a:lnTo>
                  <a:lnTo>
                    <a:pt x="953" y="1545"/>
                  </a:lnTo>
                  <a:lnTo>
                    <a:pt x="943" y="1560"/>
                  </a:lnTo>
                  <a:lnTo>
                    <a:pt x="937" y="1568"/>
                  </a:lnTo>
                  <a:lnTo>
                    <a:pt x="931" y="1575"/>
                  </a:lnTo>
                  <a:lnTo>
                    <a:pt x="923" y="1581"/>
                  </a:lnTo>
                  <a:lnTo>
                    <a:pt x="916" y="1586"/>
                  </a:lnTo>
                  <a:lnTo>
                    <a:pt x="909" y="1591"/>
                  </a:lnTo>
                  <a:lnTo>
                    <a:pt x="902" y="1595"/>
                  </a:lnTo>
                  <a:lnTo>
                    <a:pt x="894" y="1598"/>
                  </a:lnTo>
                  <a:lnTo>
                    <a:pt x="886" y="1601"/>
                  </a:lnTo>
                  <a:lnTo>
                    <a:pt x="877" y="1603"/>
                  </a:lnTo>
                  <a:lnTo>
                    <a:pt x="868" y="1604"/>
                  </a:lnTo>
                  <a:lnTo>
                    <a:pt x="859" y="1604"/>
                  </a:lnTo>
                  <a:lnTo>
                    <a:pt x="850" y="1604"/>
                  </a:lnTo>
                  <a:lnTo>
                    <a:pt x="832" y="1603"/>
                  </a:lnTo>
                  <a:lnTo>
                    <a:pt x="815" y="1602"/>
                  </a:lnTo>
                  <a:lnTo>
                    <a:pt x="798" y="1599"/>
                  </a:lnTo>
                  <a:lnTo>
                    <a:pt x="781" y="1596"/>
                  </a:lnTo>
                  <a:lnTo>
                    <a:pt x="765" y="1591"/>
                  </a:lnTo>
                  <a:lnTo>
                    <a:pt x="749" y="1585"/>
                  </a:lnTo>
                  <a:lnTo>
                    <a:pt x="733" y="1578"/>
                  </a:lnTo>
                  <a:lnTo>
                    <a:pt x="719" y="1570"/>
                  </a:lnTo>
                  <a:lnTo>
                    <a:pt x="705" y="1561"/>
                  </a:lnTo>
                  <a:lnTo>
                    <a:pt x="691" y="1551"/>
                  </a:lnTo>
                  <a:lnTo>
                    <a:pt x="679" y="1540"/>
                  </a:lnTo>
                  <a:lnTo>
                    <a:pt x="668" y="1528"/>
                  </a:lnTo>
                  <a:lnTo>
                    <a:pt x="658" y="1515"/>
                  </a:lnTo>
                  <a:lnTo>
                    <a:pt x="648" y="1501"/>
                  </a:lnTo>
                  <a:lnTo>
                    <a:pt x="640" y="1487"/>
                  </a:lnTo>
                  <a:lnTo>
                    <a:pt x="634" y="1471"/>
                  </a:lnTo>
                  <a:lnTo>
                    <a:pt x="626" y="1461"/>
                  </a:lnTo>
                  <a:lnTo>
                    <a:pt x="619" y="1451"/>
                  </a:lnTo>
                  <a:lnTo>
                    <a:pt x="613" y="1441"/>
                  </a:lnTo>
                  <a:lnTo>
                    <a:pt x="606" y="1431"/>
                  </a:lnTo>
                  <a:lnTo>
                    <a:pt x="595" y="1409"/>
                  </a:lnTo>
                  <a:lnTo>
                    <a:pt x="586" y="1388"/>
                  </a:lnTo>
                  <a:lnTo>
                    <a:pt x="579" y="1365"/>
                  </a:lnTo>
                  <a:lnTo>
                    <a:pt x="572" y="1343"/>
                  </a:lnTo>
                  <a:lnTo>
                    <a:pt x="566" y="1319"/>
                  </a:lnTo>
                  <a:lnTo>
                    <a:pt x="560" y="1297"/>
                  </a:lnTo>
                  <a:lnTo>
                    <a:pt x="560" y="1287"/>
                  </a:lnTo>
                  <a:lnTo>
                    <a:pt x="559" y="1277"/>
                  </a:lnTo>
                  <a:lnTo>
                    <a:pt x="558" y="1268"/>
                  </a:lnTo>
                  <a:lnTo>
                    <a:pt x="556" y="1259"/>
                  </a:lnTo>
                  <a:lnTo>
                    <a:pt x="552" y="1241"/>
                  </a:lnTo>
                  <a:lnTo>
                    <a:pt x="549" y="1222"/>
                  </a:lnTo>
                  <a:lnTo>
                    <a:pt x="548" y="1214"/>
                  </a:lnTo>
                  <a:lnTo>
                    <a:pt x="547" y="1205"/>
                  </a:lnTo>
                  <a:lnTo>
                    <a:pt x="547" y="1197"/>
                  </a:lnTo>
                  <a:lnTo>
                    <a:pt x="549" y="1188"/>
                  </a:lnTo>
                  <a:lnTo>
                    <a:pt x="551" y="1179"/>
                  </a:lnTo>
                  <a:lnTo>
                    <a:pt x="554" y="1171"/>
                  </a:lnTo>
                  <a:lnTo>
                    <a:pt x="559" y="1163"/>
                  </a:lnTo>
                  <a:lnTo>
                    <a:pt x="567" y="1155"/>
                  </a:lnTo>
                  <a:lnTo>
                    <a:pt x="575" y="1128"/>
                  </a:lnTo>
                  <a:lnTo>
                    <a:pt x="583" y="1102"/>
                  </a:lnTo>
                  <a:lnTo>
                    <a:pt x="586" y="1087"/>
                  </a:lnTo>
                  <a:lnTo>
                    <a:pt x="589" y="1073"/>
                  </a:lnTo>
                  <a:lnTo>
                    <a:pt x="591" y="1059"/>
                  </a:lnTo>
                  <a:lnTo>
                    <a:pt x="593" y="1044"/>
                  </a:lnTo>
                  <a:lnTo>
                    <a:pt x="594" y="1029"/>
                  </a:lnTo>
                  <a:lnTo>
                    <a:pt x="593" y="1015"/>
                  </a:lnTo>
                  <a:lnTo>
                    <a:pt x="592" y="1000"/>
                  </a:lnTo>
                  <a:lnTo>
                    <a:pt x="590" y="987"/>
                  </a:lnTo>
                  <a:lnTo>
                    <a:pt x="587" y="973"/>
                  </a:lnTo>
                  <a:lnTo>
                    <a:pt x="583" y="959"/>
                  </a:lnTo>
                  <a:lnTo>
                    <a:pt x="577" y="946"/>
                  </a:lnTo>
                  <a:lnTo>
                    <a:pt x="570" y="933"/>
                  </a:lnTo>
                  <a:lnTo>
                    <a:pt x="564" y="929"/>
                  </a:lnTo>
                  <a:lnTo>
                    <a:pt x="557" y="924"/>
                  </a:lnTo>
                  <a:lnTo>
                    <a:pt x="551" y="919"/>
                  </a:lnTo>
                  <a:lnTo>
                    <a:pt x="547" y="912"/>
                  </a:lnTo>
                  <a:lnTo>
                    <a:pt x="544" y="906"/>
                  </a:lnTo>
                  <a:lnTo>
                    <a:pt x="542" y="899"/>
                  </a:lnTo>
                  <a:lnTo>
                    <a:pt x="543" y="896"/>
                  </a:lnTo>
                  <a:lnTo>
                    <a:pt x="543" y="892"/>
                  </a:lnTo>
                  <a:lnTo>
                    <a:pt x="545" y="888"/>
                  </a:lnTo>
                  <a:lnTo>
                    <a:pt x="547" y="884"/>
                  </a:lnTo>
                  <a:lnTo>
                    <a:pt x="560" y="866"/>
                  </a:lnTo>
                  <a:lnTo>
                    <a:pt x="573" y="849"/>
                  </a:lnTo>
                  <a:lnTo>
                    <a:pt x="584" y="830"/>
                  </a:lnTo>
                  <a:lnTo>
                    <a:pt x="594" y="811"/>
                  </a:lnTo>
                  <a:lnTo>
                    <a:pt x="599" y="801"/>
                  </a:lnTo>
                  <a:lnTo>
                    <a:pt x="602" y="791"/>
                  </a:lnTo>
                  <a:lnTo>
                    <a:pt x="605" y="781"/>
                  </a:lnTo>
                  <a:lnTo>
                    <a:pt x="609" y="770"/>
                  </a:lnTo>
                  <a:lnTo>
                    <a:pt x="610" y="760"/>
                  </a:lnTo>
                  <a:lnTo>
                    <a:pt x="611" y="749"/>
                  </a:lnTo>
                  <a:lnTo>
                    <a:pt x="611" y="738"/>
                  </a:lnTo>
                  <a:lnTo>
                    <a:pt x="610" y="726"/>
                  </a:lnTo>
                  <a:lnTo>
                    <a:pt x="600" y="707"/>
                  </a:lnTo>
                  <a:lnTo>
                    <a:pt x="590" y="688"/>
                  </a:lnTo>
                  <a:lnTo>
                    <a:pt x="580" y="668"/>
                  </a:lnTo>
                  <a:lnTo>
                    <a:pt x="570" y="649"/>
                  </a:lnTo>
                  <a:lnTo>
                    <a:pt x="566" y="639"/>
                  </a:lnTo>
                  <a:lnTo>
                    <a:pt x="563" y="629"/>
                  </a:lnTo>
                  <a:lnTo>
                    <a:pt x="559" y="619"/>
                  </a:lnTo>
                  <a:lnTo>
                    <a:pt x="558" y="608"/>
                  </a:lnTo>
                  <a:lnTo>
                    <a:pt x="557" y="598"/>
                  </a:lnTo>
                  <a:lnTo>
                    <a:pt x="558" y="586"/>
                  </a:lnTo>
                  <a:lnTo>
                    <a:pt x="559" y="575"/>
                  </a:lnTo>
                  <a:lnTo>
                    <a:pt x="564" y="564"/>
                  </a:lnTo>
                  <a:lnTo>
                    <a:pt x="565" y="550"/>
                  </a:lnTo>
                  <a:lnTo>
                    <a:pt x="567" y="535"/>
                  </a:lnTo>
                  <a:lnTo>
                    <a:pt x="572" y="522"/>
                  </a:lnTo>
                  <a:lnTo>
                    <a:pt x="577" y="510"/>
                  </a:lnTo>
                  <a:lnTo>
                    <a:pt x="589" y="484"/>
                  </a:lnTo>
                  <a:lnTo>
                    <a:pt x="600" y="459"/>
                  </a:lnTo>
                  <a:lnTo>
                    <a:pt x="607" y="439"/>
                  </a:lnTo>
                  <a:lnTo>
                    <a:pt x="617" y="420"/>
                  </a:lnTo>
                  <a:lnTo>
                    <a:pt x="626" y="401"/>
                  </a:lnTo>
                  <a:lnTo>
                    <a:pt x="637" y="383"/>
                  </a:lnTo>
                  <a:lnTo>
                    <a:pt x="648" y="366"/>
                  </a:lnTo>
                  <a:lnTo>
                    <a:pt x="662" y="348"/>
                  </a:lnTo>
                  <a:lnTo>
                    <a:pt x="675" y="332"/>
                  </a:lnTo>
                  <a:lnTo>
                    <a:pt x="690" y="316"/>
                  </a:lnTo>
                  <a:lnTo>
                    <a:pt x="706" y="301"/>
                  </a:lnTo>
                  <a:lnTo>
                    <a:pt x="722" y="287"/>
                  </a:lnTo>
                  <a:lnTo>
                    <a:pt x="738" y="274"/>
                  </a:lnTo>
                  <a:lnTo>
                    <a:pt x="756" y="262"/>
                  </a:lnTo>
                  <a:lnTo>
                    <a:pt x="774" y="251"/>
                  </a:lnTo>
                  <a:lnTo>
                    <a:pt x="793" y="241"/>
                  </a:lnTo>
                  <a:lnTo>
                    <a:pt x="811" y="233"/>
                  </a:lnTo>
                  <a:lnTo>
                    <a:pt x="830" y="226"/>
                  </a:lnTo>
                  <a:lnTo>
                    <a:pt x="863" y="222"/>
                  </a:lnTo>
                  <a:lnTo>
                    <a:pt x="896" y="220"/>
                  </a:lnTo>
                  <a:lnTo>
                    <a:pt x="904" y="220"/>
                  </a:lnTo>
                  <a:lnTo>
                    <a:pt x="911" y="222"/>
                  </a:lnTo>
                  <a:lnTo>
                    <a:pt x="919" y="223"/>
                  </a:lnTo>
                  <a:lnTo>
                    <a:pt x="926" y="226"/>
                  </a:lnTo>
                  <a:lnTo>
                    <a:pt x="934" y="229"/>
                  </a:lnTo>
                  <a:lnTo>
                    <a:pt x="941" y="232"/>
                  </a:lnTo>
                  <a:lnTo>
                    <a:pt x="948" y="237"/>
                  </a:lnTo>
                  <a:lnTo>
                    <a:pt x="954" y="242"/>
                  </a:lnTo>
                  <a:lnTo>
                    <a:pt x="991" y="288"/>
                  </a:lnTo>
                  <a:lnTo>
                    <a:pt x="991" y="307"/>
                  </a:lnTo>
                  <a:lnTo>
                    <a:pt x="990" y="327"/>
                  </a:lnTo>
                  <a:lnTo>
                    <a:pt x="989" y="337"/>
                  </a:lnTo>
                  <a:lnTo>
                    <a:pt x="987" y="347"/>
                  </a:lnTo>
                  <a:lnTo>
                    <a:pt x="985" y="357"/>
                  </a:lnTo>
                  <a:lnTo>
                    <a:pt x="983" y="367"/>
                  </a:lnTo>
                  <a:lnTo>
                    <a:pt x="980" y="376"/>
                  </a:lnTo>
                  <a:lnTo>
                    <a:pt x="975" y="385"/>
                  </a:lnTo>
                  <a:lnTo>
                    <a:pt x="970" y="394"/>
                  </a:lnTo>
                  <a:lnTo>
                    <a:pt x="965" y="401"/>
                  </a:lnTo>
                  <a:lnTo>
                    <a:pt x="958" y="410"/>
                  </a:lnTo>
                  <a:lnTo>
                    <a:pt x="951" y="416"/>
                  </a:lnTo>
                  <a:lnTo>
                    <a:pt x="942" y="422"/>
                  </a:lnTo>
                  <a:lnTo>
                    <a:pt x="933" y="427"/>
                  </a:lnTo>
                  <a:close/>
                  <a:moveTo>
                    <a:pt x="911" y="394"/>
                  </a:moveTo>
                  <a:lnTo>
                    <a:pt x="904" y="392"/>
                  </a:lnTo>
                  <a:lnTo>
                    <a:pt x="898" y="390"/>
                  </a:lnTo>
                  <a:lnTo>
                    <a:pt x="893" y="386"/>
                  </a:lnTo>
                  <a:lnTo>
                    <a:pt x="888" y="382"/>
                  </a:lnTo>
                  <a:lnTo>
                    <a:pt x="877" y="373"/>
                  </a:lnTo>
                  <a:lnTo>
                    <a:pt x="868" y="364"/>
                  </a:lnTo>
                  <a:lnTo>
                    <a:pt x="864" y="358"/>
                  </a:lnTo>
                  <a:lnTo>
                    <a:pt x="859" y="354"/>
                  </a:lnTo>
                  <a:lnTo>
                    <a:pt x="854" y="350"/>
                  </a:lnTo>
                  <a:lnTo>
                    <a:pt x="849" y="347"/>
                  </a:lnTo>
                  <a:lnTo>
                    <a:pt x="843" y="344"/>
                  </a:lnTo>
                  <a:lnTo>
                    <a:pt x="836" y="342"/>
                  </a:lnTo>
                  <a:lnTo>
                    <a:pt x="829" y="342"/>
                  </a:lnTo>
                  <a:lnTo>
                    <a:pt x="821" y="342"/>
                  </a:lnTo>
                  <a:lnTo>
                    <a:pt x="809" y="346"/>
                  </a:lnTo>
                  <a:lnTo>
                    <a:pt x="796" y="350"/>
                  </a:lnTo>
                  <a:lnTo>
                    <a:pt x="783" y="355"/>
                  </a:lnTo>
                  <a:lnTo>
                    <a:pt x="771" y="362"/>
                  </a:lnTo>
                  <a:lnTo>
                    <a:pt x="760" y="368"/>
                  </a:lnTo>
                  <a:lnTo>
                    <a:pt x="750" y="376"/>
                  </a:lnTo>
                  <a:lnTo>
                    <a:pt x="744" y="380"/>
                  </a:lnTo>
                  <a:lnTo>
                    <a:pt x="740" y="385"/>
                  </a:lnTo>
                  <a:lnTo>
                    <a:pt x="736" y="390"/>
                  </a:lnTo>
                  <a:lnTo>
                    <a:pt x="732" y="396"/>
                  </a:lnTo>
                  <a:lnTo>
                    <a:pt x="727" y="404"/>
                  </a:lnTo>
                  <a:lnTo>
                    <a:pt x="722" y="414"/>
                  </a:lnTo>
                  <a:lnTo>
                    <a:pt x="718" y="423"/>
                  </a:lnTo>
                  <a:lnTo>
                    <a:pt x="715" y="432"/>
                  </a:lnTo>
                  <a:lnTo>
                    <a:pt x="713" y="442"/>
                  </a:lnTo>
                  <a:lnTo>
                    <a:pt x="711" y="453"/>
                  </a:lnTo>
                  <a:lnTo>
                    <a:pt x="710" y="463"/>
                  </a:lnTo>
                  <a:lnTo>
                    <a:pt x="709" y="474"/>
                  </a:lnTo>
                  <a:lnTo>
                    <a:pt x="709" y="484"/>
                  </a:lnTo>
                  <a:lnTo>
                    <a:pt x="710" y="494"/>
                  </a:lnTo>
                  <a:lnTo>
                    <a:pt x="712" y="505"/>
                  </a:lnTo>
                  <a:lnTo>
                    <a:pt x="714" y="515"/>
                  </a:lnTo>
                  <a:lnTo>
                    <a:pt x="717" y="525"/>
                  </a:lnTo>
                  <a:lnTo>
                    <a:pt x="720" y="534"/>
                  </a:lnTo>
                  <a:lnTo>
                    <a:pt x="724" y="544"/>
                  </a:lnTo>
                  <a:lnTo>
                    <a:pt x="729" y="553"/>
                  </a:lnTo>
                  <a:lnTo>
                    <a:pt x="738" y="560"/>
                  </a:lnTo>
                  <a:lnTo>
                    <a:pt x="747" y="568"/>
                  </a:lnTo>
                  <a:lnTo>
                    <a:pt x="755" y="577"/>
                  </a:lnTo>
                  <a:lnTo>
                    <a:pt x="761" y="586"/>
                  </a:lnTo>
                  <a:lnTo>
                    <a:pt x="765" y="598"/>
                  </a:lnTo>
                  <a:lnTo>
                    <a:pt x="768" y="608"/>
                  </a:lnTo>
                  <a:lnTo>
                    <a:pt x="768" y="614"/>
                  </a:lnTo>
                  <a:lnTo>
                    <a:pt x="768" y="620"/>
                  </a:lnTo>
                  <a:lnTo>
                    <a:pt x="768" y="626"/>
                  </a:lnTo>
                  <a:lnTo>
                    <a:pt x="766" y="632"/>
                  </a:lnTo>
                  <a:lnTo>
                    <a:pt x="756" y="661"/>
                  </a:lnTo>
                  <a:lnTo>
                    <a:pt x="747" y="691"/>
                  </a:lnTo>
                  <a:lnTo>
                    <a:pt x="742" y="707"/>
                  </a:lnTo>
                  <a:lnTo>
                    <a:pt x="738" y="723"/>
                  </a:lnTo>
                  <a:lnTo>
                    <a:pt x="736" y="740"/>
                  </a:lnTo>
                  <a:lnTo>
                    <a:pt x="734" y="755"/>
                  </a:lnTo>
                  <a:lnTo>
                    <a:pt x="733" y="771"/>
                  </a:lnTo>
                  <a:lnTo>
                    <a:pt x="733" y="788"/>
                  </a:lnTo>
                  <a:lnTo>
                    <a:pt x="734" y="804"/>
                  </a:lnTo>
                  <a:lnTo>
                    <a:pt x="737" y="819"/>
                  </a:lnTo>
                  <a:lnTo>
                    <a:pt x="742" y="835"/>
                  </a:lnTo>
                  <a:lnTo>
                    <a:pt x="749" y="849"/>
                  </a:lnTo>
                  <a:lnTo>
                    <a:pt x="752" y="856"/>
                  </a:lnTo>
                  <a:lnTo>
                    <a:pt x="757" y="862"/>
                  </a:lnTo>
                  <a:lnTo>
                    <a:pt x="761" y="870"/>
                  </a:lnTo>
                  <a:lnTo>
                    <a:pt x="766" y="876"/>
                  </a:lnTo>
                  <a:lnTo>
                    <a:pt x="768" y="882"/>
                  </a:lnTo>
                  <a:lnTo>
                    <a:pt x="772" y="888"/>
                  </a:lnTo>
                  <a:lnTo>
                    <a:pt x="777" y="894"/>
                  </a:lnTo>
                  <a:lnTo>
                    <a:pt x="782" y="899"/>
                  </a:lnTo>
                  <a:lnTo>
                    <a:pt x="796" y="909"/>
                  </a:lnTo>
                  <a:lnTo>
                    <a:pt x="809" y="920"/>
                  </a:lnTo>
                  <a:lnTo>
                    <a:pt x="815" y="925"/>
                  </a:lnTo>
                  <a:lnTo>
                    <a:pt x="820" y="930"/>
                  </a:lnTo>
                  <a:lnTo>
                    <a:pt x="823" y="935"/>
                  </a:lnTo>
                  <a:lnTo>
                    <a:pt x="825" y="941"/>
                  </a:lnTo>
                  <a:lnTo>
                    <a:pt x="826" y="944"/>
                  </a:lnTo>
                  <a:lnTo>
                    <a:pt x="826" y="947"/>
                  </a:lnTo>
                  <a:lnTo>
                    <a:pt x="825" y="951"/>
                  </a:lnTo>
                  <a:lnTo>
                    <a:pt x="824" y="954"/>
                  </a:lnTo>
                  <a:lnTo>
                    <a:pt x="819" y="963"/>
                  </a:lnTo>
                  <a:lnTo>
                    <a:pt x="812" y="971"/>
                  </a:lnTo>
                  <a:lnTo>
                    <a:pt x="801" y="983"/>
                  </a:lnTo>
                  <a:lnTo>
                    <a:pt x="791" y="995"/>
                  </a:lnTo>
                  <a:lnTo>
                    <a:pt x="783" y="1010"/>
                  </a:lnTo>
                  <a:lnTo>
                    <a:pt x="776" y="1024"/>
                  </a:lnTo>
                  <a:lnTo>
                    <a:pt x="771" y="1038"/>
                  </a:lnTo>
                  <a:lnTo>
                    <a:pt x="767" y="1053"/>
                  </a:lnTo>
                  <a:lnTo>
                    <a:pt x="764" y="1069"/>
                  </a:lnTo>
                  <a:lnTo>
                    <a:pt x="763" y="1085"/>
                  </a:lnTo>
                  <a:lnTo>
                    <a:pt x="762" y="1102"/>
                  </a:lnTo>
                  <a:lnTo>
                    <a:pt x="763" y="1118"/>
                  </a:lnTo>
                  <a:lnTo>
                    <a:pt x="765" y="1133"/>
                  </a:lnTo>
                  <a:lnTo>
                    <a:pt x="767" y="1150"/>
                  </a:lnTo>
                  <a:lnTo>
                    <a:pt x="770" y="1166"/>
                  </a:lnTo>
                  <a:lnTo>
                    <a:pt x="774" y="1181"/>
                  </a:lnTo>
                  <a:lnTo>
                    <a:pt x="779" y="1197"/>
                  </a:lnTo>
                  <a:lnTo>
                    <a:pt x="784" y="1211"/>
                  </a:lnTo>
                  <a:lnTo>
                    <a:pt x="784" y="1216"/>
                  </a:lnTo>
                  <a:lnTo>
                    <a:pt x="784" y="1222"/>
                  </a:lnTo>
                  <a:lnTo>
                    <a:pt x="783" y="1226"/>
                  </a:lnTo>
                  <a:lnTo>
                    <a:pt x="781" y="1231"/>
                  </a:lnTo>
                  <a:lnTo>
                    <a:pt x="776" y="1241"/>
                  </a:lnTo>
                  <a:lnTo>
                    <a:pt x="770" y="1249"/>
                  </a:lnTo>
                  <a:lnTo>
                    <a:pt x="756" y="1263"/>
                  </a:lnTo>
                  <a:lnTo>
                    <a:pt x="741" y="1279"/>
                  </a:lnTo>
                  <a:lnTo>
                    <a:pt x="736" y="1288"/>
                  </a:lnTo>
                  <a:lnTo>
                    <a:pt x="732" y="1298"/>
                  </a:lnTo>
                  <a:lnTo>
                    <a:pt x="729" y="1307"/>
                  </a:lnTo>
                  <a:lnTo>
                    <a:pt x="726" y="1317"/>
                  </a:lnTo>
                  <a:lnTo>
                    <a:pt x="724" y="1327"/>
                  </a:lnTo>
                  <a:lnTo>
                    <a:pt x="722" y="1338"/>
                  </a:lnTo>
                  <a:lnTo>
                    <a:pt x="721" y="1349"/>
                  </a:lnTo>
                  <a:lnTo>
                    <a:pt x="721" y="1359"/>
                  </a:lnTo>
                  <a:lnTo>
                    <a:pt x="721" y="1370"/>
                  </a:lnTo>
                  <a:lnTo>
                    <a:pt x="722" y="1381"/>
                  </a:lnTo>
                  <a:lnTo>
                    <a:pt x="724" y="1391"/>
                  </a:lnTo>
                  <a:lnTo>
                    <a:pt x="726" y="1401"/>
                  </a:lnTo>
                  <a:lnTo>
                    <a:pt x="729" y="1411"/>
                  </a:lnTo>
                  <a:lnTo>
                    <a:pt x="732" y="1420"/>
                  </a:lnTo>
                  <a:lnTo>
                    <a:pt x="736" y="1431"/>
                  </a:lnTo>
                  <a:lnTo>
                    <a:pt x="741" y="1439"/>
                  </a:lnTo>
                  <a:lnTo>
                    <a:pt x="745" y="1444"/>
                  </a:lnTo>
                  <a:lnTo>
                    <a:pt x="751" y="1448"/>
                  </a:lnTo>
                  <a:lnTo>
                    <a:pt x="755" y="1452"/>
                  </a:lnTo>
                  <a:lnTo>
                    <a:pt x="760" y="1455"/>
                  </a:lnTo>
                  <a:lnTo>
                    <a:pt x="771" y="1460"/>
                  </a:lnTo>
                  <a:lnTo>
                    <a:pt x="782" y="1464"/>
                  </a:lnTo>
                  <a:lnTo>
                    <a:pt x="795" y="1466"/>
                  </a:lnTo>
                  <a:lnTo>
                    <a:pt x="807" y="1466"/>
                  </a:lnTo>
                  <a:lnTo>
                    <a:pt x="819" y="1466"/>
                  </a:lnTo>
                  <a:lnTo>
                    <a:pt x="830" y="1465"/>
                  </a:lnTo>
                  <a:lnTo>
                    <a:pt x="835" y="1466"/>
                  </a:lnTo>
                  <a:lnTo>
                    <a:pt x="840" y="1467"/>
                  </a:lnTo>
                  <a:lnTo>
                    <a:pt x="844" y="1466"/>
                  </a:lnTo>
                  <a:lnTo>
                    <a:pt x="848" y="1465"/>
                  </a:lnTo>
                  <a:lnTo>
                    <a:pt x="855" y="1462"/>
                  </a:lnTo>
                  <a:lnTo>
                    <a:pt x="863" y="1457"/>
                  </a:lnTo>
                  <a:lnTo>
                    <a:pt x="876" y="1445"/>
                  </a:lnTo>
                  <a:lnTo>
                    <a:pt x="890" y="1431"/>
                  </a:lnTo>
                  <a:lnTo>
                    <a:pt x="896" y="1426"/>
                  </a:lnTo>
                  <a:lnTo>
                    <a:pt x="902" y="1421"/>
                  </a:lnTo>
                  <a:lnTo>
                    <a:pt x="905" y="1419"/>
                  </a:lnTo>
                  <a:lnTo>
                    <a:pt x="907" y="1418"/>
                  </a:lnTo>
                  <a:lnTo>
                    <a:pt x="910" y="1418"/>
                  </a:lnTo>
                  <a:lnTo>
                    <a:pt x="913" y="1418"/>
                  </a:lnTo>
                  <a:lnTo>
                    <a:pt x="915" y="1419"/>
                  </a:lnTo>
                  <a:lnTo>
                    <a:pt x="918" y="1421"/>
                  </a:lnTo>
                  <a:lnTo>
                    <a:pt x="920" y="1424"/>
                  </a:lnTo>
                  <a:lnTo>
                    <a:pt x="923" y="1428"/>
                  </a:lnTo>
                  <a:lnTo>
                    <a:pt x="927" y="1438"/>
                  </a:lnTo>
                  <a:lnTo>
                    <a:pt x="933" y="1452"/>
                  </a:lnTo>
                  <a:lnTo>
                    <a:pt x="935" y="1460"/>
                  </a:lnTo>
                  <a:lnTo>
                    <a:pt x="936" y="1468"/>
                  </a:lnTo>
                  <a:lnTo>
                    <a:pt x="937" y="1476"/>
                  </a:lnTo>
                  <a:lnTo>
                    <a:pt x="936" y="1483"/>
                  </a:lnTo>
                  <a:lnTo>
                    <a:pt x="934" y="1491"/>
                  </a:lnTo>
                  <a:lnTo>
                    <a:pt x="932" y="1497"/>
                  </a:lnTo>
                  <a:lnTo>
                    <a:pt x="928" y="1504"/>
                  </a:lnTo>
                  <a:lnTo>
                    <a:pt x="925" y="1511"/>
                  </a:lnTo>
                  <a:lnTo>
                    <a:pt x="917" y="1524"/>
                  </a:lnTo>
                  <a:lnTo>
                    <a:pt x="907" y="1535"/>
                  </a:lnTo>
                  <a:lnTo>
                    <a:pt x="897" y="1545"/>
                  </a:lnTo>
                  <a:lnTo>
                    <a:pt x="887" y="1554"/>
                  </a:lnTo>
                  <a:lnTo>
                    <a:pt x="875" y="1556"/>
                  </a:lnTo>
                  <a:lnTo>
                    <a:pt x="865" y="1558"/>
                  </a:lnTo>
                  <a:lnTo>
                    <a:pt x="854" y="1559"/>
                  </a:lnTo>
                  <a:lnTo>
                    <a:pt x="844" y="1559"/>
                  </a:lnTo>
                  <a:lnTo>
                    <a:pt x="832" y="1559"/>
                  </a:lnTo>
                  <a:lnTo>
                    <a:pt x="821" y="1558"/>
                  </a:lnTo>
                  <a:lnTo>
                    <a:pt x="811" y="1557"/>
                  </a:lnTo>
                  <a:lnTo>
                    <a:pt x="800" y="1555"/>
                  </a:lnTo>
                  <a:lnTo>
                    <a:pt x="788" y="1553"/>
                  </a:lnTo>
                  <a:lnTo>
                    <a:pt x="778" y="1550"/>
                  </a:lnTo>
                  <a:lnTo>
                    <a:pt x="768" y="1546"/>
                  </a:lnTo>
                  <a:lnTo>
                    <a:pt x="758" y="1542"/>
                  </a:lnTo>
                  <a:lnTo>
                    <a:pt x="748" y="1537"/>
                  </a:lnTo>
                  <a:lnTo>
                    <a:pt x="738" y="1532"/>
                  </a:lnTo>
                  <a:lnTo>
                    <a:pt x="729" y="1526"/>
                  </a:lnTo>
                  <a:lnTo>
                    <a:pt x="720" y="1520"/>
                  </a:lnTo>
                  <a:lnTo>
                    <a:pt x="707" y="1503"/>
                  </a:lnTo>
                  <a:lnTo>
                    <a:pt x="693" y="1488"/>
                  </a:lnTo>
                  <a:lnTo>
                    <a:pt x="682" y="1470"/>
                  </a:lnTo>
                  <a:lnTo>
                    <a:pt x="671" y="1454"/>
                  </a:lnTo>
                  <a:lnTo>
                    <a:pt x="660" y="1437"/>
                  </a:lnTo>
                  <a:lnTo>
                    <a:pt x="649" y="1418"/>
                  </a:lnTo>
                  <a:lnTo>
                    <a:pt x="641" y="1400"/>
                  </a:lnTo>
                  <a:lnTo>
                    <a:pt x="632" y="1382"/>
                  </a:lnTo>
                  <a:lnTo>
                    <a:pt x="625" y="1362"/>
                  </a:lnTo>
                  <a:lnTo>
                    <a:pt x="618" y="1343"/>
                  </a:lnTo>
                  <a:lnTo>
                    <a:pt x="612" y="1323"/>
                  </a:lnTo>
                  <a:lnTo>
                    <a:pt x="605" y="1304"/>
                  </a:lnTo>
                  <a:lnTo>
                    <a:pt x="601" y="1283"/>
                  </a:lnTo>
                  <a:lnTo>
                    <a:pt x="597" y="1263"/>
                  </a:lnTo>
                  <a:lnTo>
                    <a:pt x="593" y="1243"/>
                  </a:lnTo>
                  <a:lnTo>
                    <a:pt x="591" y="1222"/>
                  </a:lnTo>
                  <a:lnTo>
                    <a:pt x="585" y="1207"/>
                  </a:lnTo>
                  <a:lnTo>
                    <a:pt x="593" y="1188"/>
                  </a:lnTo>
                  <a:lnTo>
                    <a:pt x="601" y="1170"/>
                  </a:lnTo>
                  <a:lnTo>
                    <a:pt x="610" y="1151"/>
                  </a:lnTo>
                  <a:lnTo>
                    <a:pt x="617" y="1131"/>
                  </a:lnTo>
                  <a:lnTo>
                    <a:pt x="623" y="1111"/>
                  </a:lnTo>
                  <a:lnTo>
                    <a:pt x="628" y="1090"/>
                  </a:lnTo>
                  <a:lnTo>
                    <a:pt x="633" y="1070"/>
                  </a:lnTo>
                  <a:lnTo>
                    <a:pt x="636" y="1049"/>
                  </a:lnTo>
                  <a:lnTo>
                    <a:pt x="638" y="1028"/>
                  </a:lnTo>
                  <a:lnTo>
                    <a:pt x="638" y="1007"/>
                  </a:lnTo>
                  <a:lnTo>
                    <a:pt x="637" y="987"/>
                  </a:lnTo>
                  <a:lnTo>
                    <a:pt x="634" y="967"/>
                  </a:lnTo>
                  <a:lnTo>
                    <a:pt x="632" y="957"/>
                  </a:lnTo>
                  <a:lnTo>
                    <a:pt x="629" y="947"/>
                  </a:lnTo>
                  <a:lnTo>
                    <a:pt x="626" y="937"/>
                  </a:lnTo>
                  <a:lnTo>
                    <a:pt x="622" y="928"/>
                  </a:lnTo>
                  <a:lnTo>
                    <a:pt x="617" y="918"/>
                  </a:lnTo>
                  <a:lnTo>
                    <a:pt x="612" y="908"/>
                  </a:lnTo>
                  <a:lnTo>
                    <a:pt x="606" y="899"/>
                  </a:lnTo>
                  <a:lnTo>
                    <a:pt x="600" y="890"/>
                  </a:lnTo>
                  <a:lnTo>
                    <a:pt x="613" y="868"/>
                  </a:lnTo>
                  <a:lnTo>
                    <a:pt x="625" y="847"/>
                  </a:lnTo>
                  <a:lnTo>
                    <a:pt x="634" y="825"/>
                  </a:lnTo>
                  <a:lnTo>
                    <a:pt x="642" y="801"/>
                  </a:lnTo>
                  <a:lnTo>
                    <a:pt x="645" y="790"/>
                  </a:lnTo>
                  <a:lnTo>
                    <a:pt x="648" y="778"/>
                  </a:lnTo>
                  <a:lnTo>
                    <a:pt x="650" y="765"/>
                  </a:lnTo>
                  <a:lnTo>
                    <a:pt x="651" y="753"/>
                  </a:lnTo>
                  <a:lnTo>
                    <a:pt x="652" y="741"/>
                  </a:lnTo>
                  <a:lnTo>
                    <a:pt x="653" y="727"/>
                  </a:lnTo>
                  <a:lnTo>
                    <a:pt x="653" y="714"/>
                  </a:lnTo>
                  <a:lnTo>
                    <a:pt x="652" y="702"/>
                  </a:lnTo>
                  <a:lnTo>
                    <a:pt x="633" y="672"/>
                  </a:lnTo>
                  <a:lnTo>
                    <a:pt x="615" y="642"/>
                  </a:lnTo>
                  <a:lnTo>
                    <a:pt x="611" y="634"/>
                  </a:lnTo>
                  <a:lnTo>
                    <a:pt x="607" y="626"/>
                  </a:lnTo>
                  <a:lnTo>
                    <a:pt x="604" y="618"/>
                  </a:lnTo>
                  <a:lnTo>
                    <a:pt x="602" y="610"/>
                  </a:lnTo>
                  <a:lnTo>
                    <a:pt x="600" y="601"/>
                  </a:lnTo>
                  <a:lnTo>
                    <a:pt x="599" y="592"/>
                  </a:lnTo>
                  <a:lnTo>
                    <a:pt x="599" y="582"/>
                  </a:lnTo>
                  <a:lnTo>
                    <a:pt x="600" y="573"/>
                  </a:lnTo>
                  <a:lnTo>
                    <a:pt x="607" y="558"/>
                  </a:lnTo>
                  <a:lnTo>
                    <a:pt x="615" y="542"/>
                  </a:lnTo>
                  <a:lnTo>
                    <a:pt x="621" y="526"/>
                  </a:lnTo>
                  <a:lnTo>
                    <a:pt x="627" y="511"/>
                  </a:lnTo>
                  <a:lnTo>
                    <a:pt x="637" y="478"/>
                  </a:lnTo>
                  <a:lnTo>
                    <a:pt x="648" y="446"/>
                  </a:lnTo>
                  <a:lnTo>
                    <a:pt x="655" y="430"/>
                  </a:lnTo>
                  <a:lnTo>
                    <a:pt x="661" y="415"/>
                  </a:lnTo>
                  <a:lnTo>
                    <a:pt x="668" y="399"/>
                  </a:lnTo>
                  <a:lnTo>
                    <a:pt x="676" y="384"/>
                  </a:lnTo>
                  <a:lnTo>
                    <a:pt x="685" y="370"/>
                  </a:lnTo>
                  <a:lnTo>
                    <a:pt x="695" y="355"/>
                  </a:lnTo>
                  <a:lnTo>
                    <a:pt x="707" y="341"/>
                  </a:lnTo>
                  <a:lnTo>
                    <a:pt x="720" y="328"/>
                  </a:lnTo>
                  <a:lnTo>
                    <a:pt x="728" y="320"/>
                  </a:lnTo>
                  <a:lnTo>
                    <a:pt x="737" y="310"/>
                  </a:lnTo>
                  <a:lnTo>
                    <a:pt x="748" y="303"/>
                  </a:lnTo>
                  <a:lnTo>
                    <a:pt x="758" y="296"/>
                  </a:lnTo>
                  <a:lnTo>
                    <a:pt x="769" y="290"/>
                  </a:lnTo>
                  <a:lnTo>
                    <a:pt x="780" y="284"/>
                  </a:lnTo>
                  <a:lnTo>
                    <a:pt x="791" y="279"/>
                  </a:lnTo>
                  <a:lnTo>
                    <a:pt x="804" y="275"/>
                  </a:lnTo>
                  <a:lnTo>
                    <a:pt x="816" y="271"/>
                  </a:lnTo>
                  <a:lnTo>
                    <a:pt x="827" y="268"/>
                  </a:lnTo>
                  <a:lnTo>
                    <a:pt x="840" y="264"/>
                  </a:lnTo>
                  <a:lnTo>
                    <a:pt x="852" y="262"/>
                  </a:lnTo>
                  <a:lnTo>
                    <a:pt x="864" y="261"/>
                  </a:lnTo>
                  <a:lnTo>
                    <a:pt x="876" y="260"/>
                  </a:lnTo>
                  <a:lnTo>
                    <a:pt x="888" y="261"/>
                  </a:lnTo>
                  <a:lnTo>
                    <a:pt x="899" y="261"/>
                  </a:lnTo>
                  <a:lnTo>
                    <a:pt x="907" y="266"/>
                  </a:lnTo>
                  <a:lnTo>
                    <a:pt x="916" y="272"/>
                  </a:lnTo>
                  <a:lnTo>
                    <a:pt x="923" y="278"/>
                  </a:lnTo>
                  <a:lnTo>
                    <a:pt x="929" y="285"/>
                  </a:lnTo>
                  <a:lnTo>
                    <a:pt x="936" y="292"/>
                  </a:lnTo>
                  <a:lnTo>
                    <a:pt x="940" y="300"/>
                  </a:lnTo>
                  <a:lnTo>
                    <a:pt x="943" y="309"/>
                  </a:lnTo>
                  <a:lnTo>
                    <a:pt x="945" y="320"/>
                  </a:lnTo>
                  <a:lnTo>
                    <a:pt x="944" y="330"/>
                  </a:lnTo>
                  <a:lnTo>
                    <a:pt x="943" y="341"/>
                  </a:lnTo>
                  <a:lnTo>
                    <a:pt x="941" y="351"/>
                  </a:lnTo>
                  <a:lnTo>
                    <a:pt x="937" y="362"/>
                  </a:lnTo>
                  <a:lnTo>
                    <a:pt x="933" y="371"/>
                  </a:lnTo>
                  <a:lnTo>
                    <a:pt x="926" y="380"/>
                  </a:lnTo>
                  <a:lnTo>
                    <a:pt x="919" y="387"/>
                  </a:lnTo>
                  <a:lnTo>
                    <a:pt x="911" y="394"/>
                  </a:lnTo>
                  <a:close/>
                  <a:moveTo>
                    <a:pt x="461" y="842"/>
                  </a:moveTo>
                  <a:lnTo>
                    <a:pt x="454" y="847"/>
                  </a:lnTo>
                  <a:lnTo>
                    <a:pt x="447" y="850"/>
                  </a:lnTo>
                  <a:lnTo>
                    <a:pt x="439" y="852"/>
                  </a:lnTo>
                  <a:lnTo>
                    <a:pt x="432" y="852"/>
                  </a:lnTo>
                  <a:lnTo>
                    <a:pt x="417" y="850"/>
                  </a:lnTo>
                  <a:lnTo>
                    <a:pt x="404" y="847"/>
                  </a:lnTo>
                  <a:lnTo>
                    <a:pt x="397" y="845"/>
                  </a:lnTo>
                  <a:lnTo>
                    <a:pt x="390" y="843"/>
                  </a:lnTo>
                  <a:lnTo>
                    <a:pt x="384" y="843"/>
                  </a:lnTo>
                  <a:lnTo>
                    <a:pt x="376" y="842"/>
                  </a:lnTo>
                  <a:lnTo>
                    <a:pt x="370" y="843"/>
                  </a:lnTo>
                  <a:lnTo>
                    <a:pt x="363" y="846"/>
                  </a:lnTo>
                  <a:lnTo>
                    <a:pt x="357" y="850"/>
                  </a:lnTo>
                  <a:lnTo>
                    <a:pt x="351" y="856"/>
                  </a:lnTo>
                  <a:lnTo>
                    <a:pt x="344" y="872"/>
                  </a:lnTo>
                  <a:lnTo>
                    <a:pt x="338" y="887"/>
                  </a:lnTo>
                  <a:lnTo>
                    <a:pt x="335" y="902"/>
                  </a:lnTo>
                  <a:lnTo>
                    <a:pt x="332" y="918"/>
                  </a:lnTo>
                  <a:lnTo>
                    <a:pt x="332" y="934"/>
                  </a:lnTo>
                  <a:lnTo>
                    <a:pt x="335" y="950"/>
                  </a:lnTo>
                  <a:lnTo>
                    <a:pt x="339" y="966"/>
                  </a:lnTo>
                  <a:lnTo>
                    <a:pt x="345" y="982"/>
                  </a:lnTo>
                  <a:lnTo>
                    <a:pt x="349" y="987"/>
                  </a:lnTo>
                  <a:lnTo>
                    <a:pt x="354" y="990"/>
                  </a:lnTo>
                  <a:lnTo>
                    <a:pt x="359" y="992"/>
                  </a:lnTo>
                  <a:lnTo>
                    <a:pt x="363" y="993"/>
                  </a:lnTo>
                  <a:lnTo>
                    <a:pt x="373" y="994"/>
                  </a:lnTo>
                  <a:lnTo>
                    <a:pt x="384" y="992"/>
                  </a:lnTo>
                  <a:lnTo>
                    <a:pt x="394" y="990"/>
                  </a:lnTo>
                  <a:lnTo>
                    <a:pt x="404" y="989"/>
                  </a:lnTo>
                  <a:lnTo>
                    <a:pt x="409" y="989"/>
                  </a:lnTo>
                  <a:lnTo>
                    <a:pt x="414" y="990"/>
                  </a:lnTo>
                  <a:lnTo>
                    <a:pt x="419" y="991"/>
                  </a:lnTo>
                  <a:lnTo>
                    <a:pt x="425" y="993"/>
                  </a:lnTo>
                  <a:lnTo>
                    <a:pt x="436" y="1000"/>
                  </a:lnTo>
                  <a:lnTo>
                    <a:pt x="446" y="1010"/>
                  </a:lnTo>
                  <a:lnTo>
                    <a:pt x="450" y="1014"/>
                  </a:lnTo>
                  <a:lnTo>
                    <a:pt x="455" y="1019"/>
                  </a:lnTo>
                  <a:lnTo>
                    <a:pt x="458" y="1024"/>
                  </a:lnTo>
                  <a:lnTo>
                    <a:pt x="462" y="1030"/>
                  </a:lnTo>
                  <a:lnTo>
                    <a:pt x="464" y="1035"/>
                  </a:lnTo>
                  <a:lnTo>
                    <a:pt x="466" y="1041"/>
                  </a:lnTo>
                  <a:lnTo>
                    <a:pt x="468" y="1047"/>
                  </a:lnTo>
                  <a:lnTo>
                    <a:pt x="469" y="1053"/>
                  </a:lnTo>
                  <a:lnTo>
                    <a:pt x="469" y="1061"/>
                  </a:lnTo>
                  <a:lnTo>
                    <a:pt x="468" y="1068"/>
                  </a:lnTo>
                  <a:lnTo>
                    <a:pt x="467" y="1075"/>
                  </a:lnTo>
                  <a:lnTo>
                    <a:pt x="464" y="1082"/>
                  </a:lnTo>
                  <a:lnTo>
                    <a:pt x="461" y="1091"/>
                  </a:lnTo>
                  <a:lnTo>
                    <a:pt x="457" y="1100"/>
                  </a:lnTo>
                  <a:lnTo>
                    <a:pt x="452" y="1108"/>
                  </a:lnTo>
                  <a:lnTo>
                    <a:pt x="446" y="1115"/>
                  </a:lnTo>
                  <a:lnTo>
                    <a:pt x="440" y="1122"/>
                  </a:lnTo>
                  <a:lnTo>
                    <a:pt x="433" y="1127"/>
                  </a:lnTo>
                  <a:lnTo>
                    <a:pt x="426" y="1132"/>
                  </a:lnTo>
                  <a:lnTo>
                    <a:pt x="418" y="1136"/>
                  </a:lnTo>
                  <a:lnTo>
                    <a:pt x="410" y="1140"/>
                  </a:lnTo>
                  <a:lnTo>
                    <a:pt x="402" y="1143"/>
                  </a:lnTo>
                  <a:lnTo>
                    <a:pt x="393" y="1146"/>
                  </a:lnTo>
                  <a:lnTo>
                    <a:pt x="385" y="1149"/>
                  </a:lnTo>
                  <a:lnTo>
                    <a:pt x="367" y="1153"/>
                  </a:lnTo>
                  <a:lnTo>
                    <a:pt x="351" y="1155"/>
                  </a:lnTo>
                  <a:lnTo>
                    <a:pt x="340" y="1152"/>
                  </a:lnTo>
                  <a:lnTo>
                    <a:pt x="329" y="1149"/>
                  </a:lnTo>
                  <a:lnTo>
                    <a:pt x="318" y="1145"/>
                  </a:lnTo>
                  <a:lnTo>
                    <a:pt x="308" y="1141"/>
                  </a:lnTo>
                  <a:lnTo>
                    <a:pt x="298" y="1137"/>
                  </a:lnTo>
                  <a:lnTo>
                    <a:pt x="288" y="1132"/>
                  </a:lnTo>
                  <a:lnTo>
                    <a:pt x="277" y="1126"/>
                  </a:lnTo>
                  <a:lnTo>
                    <a:pt x="268" y="1120"/>
                  </a:lnTo>
                  <a:lnTo>
                    <a:pt x="259" y="1114"/>
                  </a:lnTo>
                  <a:lnTo>
                    <a:pt x="251" y="1107"/>
                  </a:lnTo>
                  <a:lnTo>
                    <a:pt x="243" y="1098"/>
                  </a:lnTo>
                  <a:lnTo>
                    <a:pt x="234" y="1090"/>
                  </a:lnTo>
                  <a:lnTo>
                    <a:pt x="227" y="1081"/>
                  </a:lnTo>
                  <a:lnTo>
                    <a:pt x="221" y="1072"/>
                  </a:lnTo>
                  <a:lnTo>
                    <a:pt x="215" y="1062"/>
                  </a:lnTo>
                  <a:lnTo>
                    <a:pt x="209" y="1051"/>
                  </a:lnTo>
                  <a:lnTo>
                    <a:pt x="203" y="1040"/>
                  </a:lnTo>
                  <a:lnTo>
                    <a:pt x="198" y="1029"/>
                  </a:lnTo>
                  <a:lnTo>
                    <a:pt x="192" y="1018"/>
                  </a:lnTo>
                  <a:lnTo>
                    <a:pt x="188" y="1005"/>
                  </a:lnTo>
                  <a:lnTo>
                    <a:pt x="185" y="994"/>
                  </a:lnTo>
                  <a:lnTo>
                    <a:pt x="182" y="982"/>
                  </a:lnTo>
                  <a:lnTo>
                    <a:pt x="180" y="970"/>
                  </a:lnTo>
                  <a:lnTo>
                    <a:pt x="178" y="956"/>
                  </a:lnTo>
                  <a:lnTo>
                    <a:pt x="177" y="944"/>
                  </a:lnTo>
                  <a:lnTo>
                    <a:pt x="176" y="932"/>
                  </a:lnTo>
                  <a:lnTo>
                    <a:pt x="176" y="919"/>
                  </a:lnTo>
                  <a:lnTo>
                    <a:pt x="177" y="906"/>
                  </a:lnTo>
                  <a:lnTo>
                    <a:pt x="178" y="893"/>
                  </a:lnTo>
                  <a:lnTo>
                    <a:pt x="180" y="881"/>
                  </a:lnTo>
                  <a:lnTo>
                    <a:pt x="182" y="867"/>
                  </a:lnTo>
                  <a:lnTo>
                    <a:pt x="184" y="855"/>
                  </a:lnTo>
                  <a:lnTo>
                    <a:pt x="196" y="832"/>
                  </a:lnTo>
                  <a:lnTo>
                    <a:pt x="208" y="808"/>
                  </a:lnTo>
                  <a:lnTo>
                    <a:pt x="220" y="785"/>
                  </a:lnTo>
                  <a:lnTo>
                    <a:pt x="233" y="762"/>
                  </a:lnTo>
                  <a:lnTo>
                    <a:pt x="240" y="751"/>
                  </a:lnTo>
                  <a:lnTo>
                    <a:pt x="249" y="741"/>
                  </a:lnTo>
                  <a:lnTo>
                    <a:pt x="257" y="731"/>
                  </a:lnTo>
                  <a:lnTo>
                    <a:pt x="265" y="721"/>
                  </a:lnTo>
                  <a:lnTo>
                    <a:pt x="275" y="712"/>
                  </a:lnTo>
                  <a:lnTo>
                    <a:pt x="285" y="704"/>
                  </a:lnTo>
                  <a:lnTo>
                    <a:pt x="296" y="697"/>
                  </a:lnTo>
                  <a:lnTo>
                    <a:pt x="308" y="691"/>
                  </a:lnTo>
                  <a:lnTo>
                    <a:pt x="322" y="685"/>
                  </a:lnTo>
                  <a:lnTo>
                    <a:pt x="337" y="678"/>
                  </a:lnTo>
                  <a:lnTo>
                    <a:pt x="352" y="673"/>
                  </a:lnTo>
                  <a:lnTo>
                    <a:pt x="368" y="669"/>
                  </a:lnTo>
                  <a:lnTo>
                    <a:pt x="384" y="666"/>
                  </a:lnTo>
                  <a:lnTo>
                    <a:pt x="400" y="665"/>
                  </a:lnTo>
                  <a:lnTo>
                    <a:pt x="407" y="665"/>
                  </a:lnTo>
                  <a:lnTo>
                    <a:pt x="415" y="666"/>
                  </a:lnTo>
                  <a:lnTo>
                    <a:pt x="423" y="668"/>
                  </a:lnTo>
                  <a:lnTo>
                    <a:pt x="431" y="670"/>
                  </a:lnTo>
                  <a:lnTo>
                    <a:pt x="439" y="674"/>
                  </a:lnTo>
                  <a:lnTo>
                    <a:pt x="447" y="678"/>
                  </a:lnTo>
                  <a:lnTo>
                    <a:pt x="453" y="683"/>
                  </a:lnTo>
                  <a:lnTo>
                    <a:pt x="460" y="689"/>
                  </a:lnTo>
                  <a:lnTo>
                    <a:pt x="465" y="695"/>
                  </a:lnTo>
                  <a:lnTo>
                    <a:pt x="471" y="702"/>
                  </a:lnTo>
                  <a:lnTo>
                    <a:pt x="476" y="709"/>
                  </a:lnTo>
                  <a:lnTo>
                    <a:pt x="479" y="716"/>
                  </a:lnTo>
                  <a:lnTo>
                    <a:pt x="486" y="732"/>
                  </a:lnTo>
                  <a:lnTo>
                    <a:pt x="490" y="749"/>
                  </a:lnTo>
                  <a:lnTo>
                    <a:pt x="494" y="766"/>
                  </a:lnTo>
                  <a:lnTo>
                    <a:pt x="495" y="784"/>
                  </a:lnTo>
                  <a:lnTo>
                    <a:pt x="490" y="799"/>
                  </a:lnTo>
                  <a:lnTo>
                    <a:pt x="483" y="815"/>
                  </a:lnTo>
                  <a:lnTo>
                    <a:pt x="479" y="822"/>
                  </a:lnTo>
                  <a:lnTo>
                    <a:pt x="474" y="830"/>
                  </a:lnTo>
                  <a:lnTo>
                    <a:pt x="468" y="836"/>
                  </a:lnTo>
                  <a:lnTo>
                    <a:pt x="461" y="842"/>
                  </a:lnTo>
                  <a:close/>
                  <a:moveTo>
                    <a:pt x="409" y="794"/>
                  </a:moveTo>
                  <a:lnTo>
                    <a:pt x="406" y="791"/>
                  </a:lnTo>
                  <a:lnTo>
                    <a:pt x="402" y="789"/>
                  </a:lnTo>
                  <a:lnTo>
                    <a:pt x="399" y="788"/>
                  </a:lnTo>
                  <a:lnTo>
                    <a:pt x="395" y="788"/>
                  </a:lnTo>
                  <a:lnTo>
                    <a:pt x="388" y="787"/>
                  </a:lnTo>
                  <a:lnTo>
                    <a:pt x="380" y="788"/>
                  </a:lnTo>
                  <a:lnTo>
                    <a:pt x="364" y="792"/>
                  </a:lnTo>
                  <a:lnTo>
                    <a:pt x="348" y="794"/>
                  </a:lnTo>
                  <a:lnTo>
                    <a:pt x="338" y="803"/>
                  </a:lnTo>
                  <a:lnTo>
                    <a:pt x="328" y="813"/>
                  </a:lnTo>
                  <a:lnTo>
                    <a:pt x="320" y="824"/>
                  </a:lnTo>
                  <a:lnTo>
                    <a:pt x="313" y="834"/>
                  </a:lnTo>
                  <a:lnTo>
                    <a:pt x="307" y="845"/>
                  </a:lnTo>
                  <a:lnTo>
                    <a:pt x="302" y="857"/>
                  </a:lnTo>
                  <a:lnTo>
                    <a:pt x="298" y="868"/>
                  </a:lnTo>
                  <a:lnTo>
                    <a:pt x="294" y="881"/>
                  </a:lnTo>
                  <a:lnTo>
                    <a:pt x="291" y="894"/>
                  </a:lnTo>
                  <a:lnTo>
                    <a:pt x="290" y="906"/>
                  </a:lnTo>
                  <a:lnTo>
                    <a:pt x="289" y="920"/>
                  </a:lnTo>
                  <a:lnTo>
                    <a:pt x="288" y="933"/>
                  </a:lnTo>
                  <a:lnTo>
                    <a:pt x="289" y="946"/>
                  </a:lnTo>
                  <a:lnTo>
                    <a:pt x="290" y="959"/>
                  </a:lnTo>
                  <a:lnTo>
                    <a:pt x="293" y="973"/>
                  </a:lnTo>
                  <a:lnTo>
                    <a:pt x="296" y="986"/>
                  </a:lnTo>
                  <a:lnTo>
                    <a:pt x="299" y="994"/>
                  </a:lnTo>
                  <a:lnTo>
                    <a:pt x="303" y="1002"/>
                  </a:lnTo>
                  <a:lnTo>
                    <a:pt x="307" y="1011"/>
                  </a:lnTo>
                  <a:lnTo>
                    <a:pt x="313" y="1018"/>
                  </a:lnTo>
                  <a:lnTo>
                    <a:pt x="318" y="1025"/>
                  </a:lnTo>
                  <a:lnTo>
                    <a:pt x="325" y="1031"/>
                  </a:lnTo>
                  <a:lnTo>
                    <a:pt x="332" y="1036"/>
                  </a:lnTo>
                  <a:lnTo>
                    <a:pt x="342" y="1040"/>
                  </a:lnTo>
                  <a:lnTo>
                    <a:pt x="347" y="1042"/>
                  </a:lnTo>
                  <a:lnTo>
                    <a:pt x="353" y="1042"/>
                  </a:lnTo>
                  <a:lnTo>
                    <a:pt x="358" y="1042"/>
                  </a:lnTo>
                  <a:lnTo>
                    <a:pt x="364" y="1040"/>
                  </a:lnTo>
                  <a:lnTo>
                    <a:pt x="376" y="1037"/>
                  </a:lnTo>
                  <a:lnTo>
                    <a:pt x="388" y="1033"/>
                  </a:lnTo>
                  <a:lnTo>
                    <a:pt x="393" y="1032"/>
                  </a:lnTo>
                  <a:lnTo>
                    <a:pt x="398" y="1032"/>
                  </a:lnTo>
                  <a:lnTo>
                    <a:pt x="402" y="1033"/>
                  </a:lnTo>
                  <a:lnTo>
                    <a:pt x="405" y="1035"/>
                  </a:lnTo>
                  <a:lnTo>
                    <a:pt x="407" y="1039"/>
                  </a:lnTo>
                  <a:lnTo>
                    <a:pt x="409" y="1044"/>
                  </a:lnTo>
                  <a:lnTo>
                    <a:pt x="410" y="1051"/>
                  </a:lnTo>
                  <a:lnTo>
                    <a:pt x="409" y="1062"/>
                  </a:lnTo>
                  <a:lnTo>
                    <a:pt x="408" y="1068"/>
                  </a:lnTo>
                  <a:lnTo>
                    <a:pt x="406" y="1073"/>
                  </a:lnTo>
                  <a:lnTo>
                    <a:pt x="404" y="1078"/>
                  </a:lnTo>
                  <a:lnTo>
                    <a:pt x="401" y="1082"/>
                  </a:lnTo>
                  <a:lnTo>
                    <a:pt x="398" y="1086"/>
                  </a:lnTo>
                  <a:lnTo>
                    <a:pt x="394" y="1089"/>
                  </a:lnTo>
                  <a:lnTo>
                    <a:pt x="390" y="1092"/>
                  </a:lnTo>
                  <a:lnTo>
                    <a:pt x="385" y="1095"/>
                  </a:lnTo>
                  <a:lnTo>
                    <a:pt x="374" y="1099"/>
                  </a:lnTo>
                  <a:lnTo>
                    <a:pt x="363" y="1103"/>
                  </a:lnTo>
                  <a:lnTo>
                    <a:pt x="352" y="1106"/>
                  </a:lnTo>
                  <a:lnTo>
                    <a:pt x="342" y="1109"/>
                  </a:lnTo>
                  <a:lnTo>
                    <a:pt x="325" y="1103"/>
                  </a:lnTo>
                  <a:lnTo>
                    <a:pt x="310" y="1095"/>
                  </a:lnTo>
                  <a:lnTo>
                    <a:pt x="296" y="1086"/>
                  </a:lnTo>
                  <a:lnTo>
                    <a:pt x="283" y="1076"/>
                  </a:lnTo>
                  <a:lnTo>
                    <a:pt x="272" y="1065"/>
                  </a:lnTo>
                  <a:lnTo>
                    <a:pt x="263" y="1052"/>
                  </a:lnTo>
                  <a:lnTo>
                    <a:pt x="254" y="1039"/>
                  </a:lnTo>
                  <a:lnTo>
                    <a:pt x="246" y="1026"/>
                  </a:lnTo>
                  <a:lnTo>
                    <a:pt x="239" y="1011"/>
                  </a:lnTo>
                  <a:lnTo>
                    <a:pt x="233" y="995"/>
                  </a:lnTo>
                  <a:lnTo>
                    <a:pt x="228" y="980"/>
                  </a:lnTo>
                  <a:lnTo>
                    <a:pt x="224" y="965"/>
                  </a:lnTo>
                  <a:lnTo>
                    <a:pt x="221" y="948"/>
                  </a:lnTo>
                  <a:lnTo>
                    <a:pt x="219" y="932"/>
                  </a:lnTo>
                  <a:lnTo>
                    <a:pt x="217" y="917"/>
                  </a:lnTo>
                  <a:lnTo>
                    <a:pt x="215" y="900"/>
                  </a:lnTo>
                  <a:lnTo>
                    <a:pt x="215" y="891"/>
                  </a:lnTo>
                  <a:lnTo>
                    <a:pt x="216" y="882"/>
                  </a:lnTo>
                  <a:lnTo>
                    <a:pt x="218" y="872"/>
                  </a:lnTo>
                  <a:lnTo>
                    <a:pt x="221" y="862"/>
                  </a:lnTo>
                  <a:lnTo>
                    <a:pt x="228" y="845"/>
                  </a:lnTo>
                  <a:lnTo>
                    <a:pt x="237" y="828"/>
                  </a:lnTo>
                  <a:lnTo>
                    <a:pt x="259" y="793"/>
                  </a:lnTo>
                  <a:lnTo>
                    <a:pt x="280" y="758"/>
                  </a:lnTo>
                  <a:lnTo>
                    <a:pt x="294" y="748"/>
                  </a:lnTo>
                  <a:lnTo>
                    <a:pt x="308" y="738"/>
                  </a:lnTo>
                  <a:lnTo>
                    <a:pt x="323" y="728"/>
                  </a:lnTo>
                  <a:lnTo>
                    <a:pt x="340" y="720"/>
                  </a:lnTo>
                  <a:lnTo>
                    <a:pt x="348" y="717"/>
                  </a:lnTo>
                  <a:lnTo>
                    <a:pt x="356" y="715"/>
                  </a:lnTo>
                  <a:lnTo>
                    <a:pt x="364" y="714"/>
                  </a:lnTo>
                  <a:lnTo>
                    <a:pt x="373" y="713"/>
                  </a:lnTo>
                  <a:lnTo>
                    <a:pt x="382" y="713"/>
                  </a:lnTo>
                  <a:lnTo>
                    <a:pt x="390" y="714"/>
                  </a:lnTo>
                  <a:lnTo>
                    <a:pt x="398" y="716"/>
                  </a:lnTo>
                  <a:lnTo>
                    <a:pt x="406" y="719"/>
                  </a:lnTo>
                  <a:lnTo>
                    <a:pt x="410" y="723"/>
                  </a:lnTo>
                  <a:lnTo>
                    <a:pt x="414" y="727"/>
                  </a:lnTo>
                  <a:lnTo>
                    <a:pt x="417" y="732"/>
                  </a:lnTo>
                  <a:lnTo>
                    <a:pt x="420" y="736"/>
                  </a:lnTo>
                  <a:lnTo>
                    <a:pt x="425" y="744"/>
                  </a:lnTo>
                  <a:lnTo>
                    <a:pt x="428" y="753"/>
                  </a:lnTo>
                  <a:lnTo>
                    <a:pt x="429" y="759"/>
                  </a:lnTo>
                  <a:lnTo>
                    <a:pt x="429" y="765"/>
                  </a:lnTo>
                  <a:lnTo>
                    <a:pt x="428" y="771"/>
                  </a:lnTo>
                  <a:lnTo>
                    <a:pt x="426" y="776"/>
                  </a:lnTo>
                  <a:lnTo>
                    <a:pt x="422" y="783"/>
                  </a:lnTo>
                  <a:lnTo>
                    <a:pt x="419" y="787"/>
                  </a:lnTo>
                  <a:lnTo>
                    <a:pt x="414" y="791"/>
                  </a:lnTo>
                  <a:lnTo>
                    <a:pt x="409" y="794"/>
                  </a:lnTo>
                  <a:close/>
                  <a:moveTo>
                    <a:pt x="200" y="621"/>
                  </a:moveTo>
                  <a:lnTo>
                    <a:pt x="193" y="621"/>
                  </a:lnTo>
                  <a:lnTo>
                    <a:pt x="200" y="621"/>
                  </a:lnTo>
                  <a:close/>
                </a:path>
              </a:pathLst>
            </a:custGeom>
            <a:solidFill>
              <a:srgbClr val="C00000"/>
            </a:solidFill>
            <a:ln>
              <a:noFill/>
            </a:ln>
            <a:extLst/>
          </p:spPr>
          <p:txBody>
            <a:bodyPr vert="horz" wrap="square" lIns="91440" tIns="45720" rIns="91440" bIns="45720" numCol="1" anchor="t" anchorCtr="0" compatLnSpc="1">
              <a:prstTxWarp prst="textNoShape">
                <a:avLst/>
              </a:prstTxWarp>
            </a:bodyPr>
            <a:lstStyle/>
            <a:p>
              <a:endParaRPr lang="zh-CN" altLang="en-US" b="1">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2659519" y="2587930"/>
            <a:ext cx="3756522" cy="656020"/>
            <a:chOff x="3141556" y="2179669"/>
            <a:chExt cx="4437391" cy="774468"/>
          </a:xfrm>
        </p:grpSpPr>
        <p:sp>
          <p:nvSpPr>
            <p:cNvPr id="28" name="TextBox 27"/>
            <p:cNvSpPr txBox="1"/>
            <p:nvPr/>
          </p:nvSpPr>
          <p:spPr>
            <a:xfrm>
              <a:off x="4135063" y="2254395"/>
              <a:ext cx="2450378" cy="617690"/>
            </a:xfrm>
            <a:prstGeom prst="rect">
              <a:avLst/>
            </a:prstGeom>
            <a:noFill/>
          </p:spPr>
          <p:txBody>
            <a:bodyPr wrap="square" rtlCol="0">
              <a:spAutoFit/>
            </a:bodyPr>
            <a:lstStyle/>
            <a:p>
              <a:pPr algn="ctr"/>
              <a:r>
                <a:rPr lang="zh-CN" altLang="en-US" sz="2800" b="1" dirty="0" smtClean="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rPr>
                <a:t>颁奖盛典</a:t>
              </a:r>
              <a:endParaRPr lang="zh-CN" altLang="en-US" sz="2800" b="1"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endParaRPr>
            </a:p>
          </p:txBody>
        </p:sp>
        <p:sp>
          <p:nvSpPr>
            <p:cNvPr id="29" name="Freeform 7"/>
            <p:cNvSpPr>
              <a:spLocks noEditPoints="1"/>
            </p:cNvSpPr>
            <p:nvPr/>
          </p:nvSpPr>
          <p:spPr bwMode="auto">
            <a:xfrm>
              <a:off x="3141556" y="2179669"/>
              <a:ext cx="4437391" cy="774468"/>
            </a:xfrm>
            <a:custGeom>
              <a:avLst/>
              <a:gdLst>
                <a:gd name="T0" fmla="*/ 10079 w 11041"/>
                <a:gd name="T1" fmla="*/ 1695 h 1751"/>
                <a:gd name="T2" fmla="*/ 769 w 11041"/>
                <a:gd name="T3" fmla="*/ 1713 h 1751"/>
                <a:gd name="T4" fmla="*/ 6 w 11041"/>
                <a:gd name="T5" fmla="*/ 973 h 1751"/>
                <a:gd name="T6" fmla="*/ 657 w 11041"/>
                <a:gd name="T7" fmla="*/ 166 h 1751"/>
                <a:gd name="T8" fmla="*/ 4373 w 11041"/>
                <a:gd name="T9" fmla="*/ 18 h 1751"/>
                <a:gd name="T10" fmla="*/ 10363 w 11041"/>
                <a:gd name="T11" fmla="*/ 69 h 1751"/>
                <a:gd name="T12" fmla="*/ 11026 w 11041"/>
                <a:gd name="T13" fmla="*/ 913 h 1751"/>
                <a:gd name="T14" fmla="*/ 10137 w 11041"/>
                <a:gd name="T15" fmla="*/ 1632 h 1751"/>
                <a:gd name="T16" fmla="*/ 3042 w 11041"/>
                <a:gd name="T17" fmla="*/ 1673 h 1751"/>
                <a:gd name="T18" fmla="*/ 404 w 11041"/>
                <a:gd name="T19" fmla="*/ 1388 h 1751"/>
                <a:gd name="T20" fmla="*/ 386 w 11041"/>
                <a:gd name="T21" fmla="*/ 537 h 1751"/>
                <a:gd name="T22" fmla="*/ 1582 w 11041"/>
                <a:gd name="T23" fmla="*/ 106 h 1751"/>
                <a:gd name="T24" fmla="*/ 10468 w 11041"/>
                <a:gd name="T25" fmla="*/ 248 h 1751"/>
                <a:gd name="T26" fmla="*/ 10959 w 11041"/>
                <a:gd name="T27" fmla="*/ 960 h 1751"/>
                <a:gd name="T28" fmla="*/ 10717 w 11041"/>
                <a:gd name="T29" fmla="*/ 782 h 1751"/>
                <a:gd name="T30" fmla="*/ 10643 w 11041"/>
                <a:gd name="T31" fmla="*/ 1019 h 1751"/>
                <a:gd name="T32" fmla="*/ 10759 w 11041"/>
                <a:gd name="T33" fmla="*/ 651 h 1751"/>
                <a:gd name="T34" fmla="*/ 10299 w 11041"/>
                <a:gd name="T35" fmla="*/ 1269 h 1751"/>
                <a:gd name="T36" fmla="*/ 10240 w 11041"/>
                <a:gd name="T37" fmla="*/ 668 h 1751"/>
                <a:gd name="T38" fmla="*/ 10038 w 11041"/>
                <a:gd name="T39" fmla="*/ 234 h 1751"/>
                <a:gd name="T40" fmla="*/ 10474 w 11041"/>
                <a:gd name="T41" fmla="*/ 843 h 1751"/>
                <a:gd name="T42" fmla="*/ 10286 w 11041"/>
                <a:gd name="T43" fmla="*/ 1318 h 1751"/>
                <a:gd name="T44" fmla="*/ 10312 w 11041"/>
                <a:gd name="T45" fmla="*/ 400 h 1751"/>
                <a:gd name="T46" fmla="*/ 10397 w 11041"/>
                <a:gd name="T47" fmla="*/ 600 h 1751"/>
                <a:gd name="T48" fmla="*/ 10053 w 11041"/>
                <a:gd name="T49" fmla="*/ 756 h 1751"/>
                <a:gd name="T50" fmla="*/ 10017 w 11041"/>
                <a:gd name="T51" fmla="*/ 958 h 1751"/>
                <a:gd name="T52" fmla="*/ 5568 w 11041"/>
                <a:gd name="T53" fmla="*/ 1588 h 1751"/>
                <a:gd name="T54" fmla="*/ 919 w 11041"/>
                <a:gd name="T55" fmla="*/ 1139 h 1751"/>
                <a:gd name="T56" fmla="*/ 1139 w 11041"/>
                <a:gd name="T57" fmla="*/ 749 h 1751"/>
                <a:gd name="T58" fmla="*/ 1094 w 11041"/>
                <a:gd name="T59" fmla="*/ 303 h 1751"/>
                <a:gd name="T60" fmla="*/ 3379 w 11041"/>
                <a:gd name="T61" fmla="*/ 148 h 1751"/>
                <a:gd name="T62" fmla="*/ 9975 w 11041"/>
                <a:gd name="T63" fmla="*/ 404 h 1751"/>
                <a:gd name="T64" fmla="*/ 2179 w 11041"/>
                <a:gd name="T65" fmla="*/ 1552 h 1751"/>
                <a:gd name="T66" fmla="*/ 956 w 11041"/>
                <a:gd name="T67" fmla="*/ 1163 h 1751"/>
                <a:gd name="T68" fmla="*/ 1162 w 11041"/>
                <a:gd name="T69" fmla="*/ 868 h 1751"/>
                <a:gd name="T70" fmla="*/ 1120 w 11041"/>
                <a:gd name="T71" fmla="*/ 416 h 1751"/>
                <a:gd name="T72" fmla="*/ 9861 w 11041"/>
                <a:gd name="T73" fmla="*/ 186 h 1751"/>
                <a:gd name="T74" fmla="*/ 9865 w 11041"/>
                <a:gd name="T75" fmla="*/ 744 h 1751"/>
                <a:gd name="T76" fmla="*/ 10059 w 11041"/>
                <a:gd name="T77" fmla="*/ 1148 h 1751"/>
                <a:gd name="T78" fmla="*/ 1179 w 11041"/>
                <a:gd name="T79" fmla="*/ 1327 h 1751"/>
                <a:gd name="T80" fmla="*/ 1456 w 11041"/>
                <a:gd name="T81" fmla="*/ 791 h 1751"/>
                <a:gd name="T82" fmla="*/ 1314 w 11041"/>
                <a:gd name="T83" fmla="*/ 284 h 1751"/>
                <a:gd name="T84" fmla="*/ 9638 w 11041"/>
                <a:gd name="T85" fmla="*/ 243 h 1751"/>
                <a:gd name="T86" fmla="*/ 9749 w 11041"/>
                <a:gd name="T87" fmla="*/ 707 h 1751"/>
                <a:gd name="T88" fmla="*/ 9955 w 11041"/>
                <a:gd name="T89" fmla="*/ 1177 h 1751"/>
                <a:gd name="T90" fmla="*/ 9818 w 11041"/>
                <a:gd name="T91" fmla="*/ 1121 h 1751"/>
                <a:gd name="T92" fmla="*/ 1637 w 11041"/>
                <a:gd name="T93" fmla="*/ 1462 h 1751"/>
                <a:gd name="T94" fmla="*/ 1398 w 11041"/>
                <a:gd name="T95" fmla="*/ 742 h 1751"/>
                <a:gd name="T96" fmla="*/ 9028 w 11041"/>
                <a:gd name="T97" fmla="*/ 279 h 1751"/>
                <a:gd name="T98" fmla="*/ 9802 w 11041"/>
                <a:gd name="T99" fmla="*/ 890 h 1751"/>
                <a:gd name="T100" fmla="*/ 1263 w 11041"/>
                <a:gd name="T101" fmla="*/ 875 h 1751"/>
                <a:gd name="T102" fmla="*/ 1390 w 11041"/>
                <a:gd name="T103" fmla="*/ 942 h 1751"/>
                <a:gd name="T104" fmla="*/ 797 w 11041"/>
                <a:gd name="T105" fmla="*/ 837 h 1751"/>
                <a:gd name="T106" fmla="*/ 839 w 11041"/>
                <a:gd name="T107" fmla="*/ 1417 h 1751"/>
                <a:gd name="T108" fmla="*/ 556 w 11041"/>
                <a:gd name="T109" fmla="*/ 1259 h 1751"/>
                <a:gd name="T110" fmla="*/ 722 w 11041"/>
                <a:gd name="T111" fmla="*/ 287 h 1751"/>
                <a:gd name="T112" fmla="*/ 747 w 11041"/>
                <a:gd name="T113" fmla="*/ 568 h 1751"/>
                <a:gd name="T114" fmla="*/ 722 w 11041"/>
                <a:gd name="T115" fmla="*/ 1381 h 1751"/>
                <a:gd name="T116" fmla="*/ 618 w 11041"/>
                <a:gd name="T117" fmla="*/ 1343 h 1751"/>
                <a:gd name="T118" fmla="*/ 840 w 11041"/>
                <a:gd name="T119" fmla="*/ 264 h 1751"/>
                <a:gd name="T120" fmla="*/ 446 w 11041"/>
                <a:gd name="T121" fmla="*/ 1115 h 1751"/>
                <a:gd name="T122" fmla="*/ 490 w 11041"/>
                <a:gd name="T123" fmla="*/ 749 h 1751"/>
                <a:gd name="T124" fmla="*/ 254 w 11041"/>
                <a:gd name="T125" fmla="*/ 1039 h 1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041" h="1751">
                  <a:moveTo>
                    <a:pt x="10931" y="1086"/>
                  </a:moveTo>
                  <a:lnTo>
                    <a:pt x="10909" y="1111"/>
                  </a:lnTo>
                  <a:lnTo>
                    <a:pt x="10887" y="1135"/>
                  </a:lnTo>
                  <a:lnTo>
                    <a:pt x="10877" y="1148"/>
                  </a:lnTo>
                  <a:lnTo>
                    <a:pt x="10866" y="1160"/>
                  </a:lnTo>
                  <a:lnTo>
                    <a:pt x="10853" y="1170"/>
                  </a:lnTo>
                  <a:lnTo>
                    <a:pt x="10841" y="1180"/>
                  </a:lnTo>
                  <a:lnTo>
                    <a:pt x="10831" y="1180"/>
                  </a:lnTo>
                  <a:lnTo>
                    <a:pt x="10822" y="1182"/>
                  </a:lnTo>
                  <a:lnTo>
                    <a:pt x="10814" y="1184"/>
                  </a:lnTo>
                  <a:lnTo>
                    <a:pt x="10805" y="1186"/>
                  </a:lnTo>
                  <a:lnTo>
                    <a:pt x="10798" y="1190"/>
                  </a:lnTo>
                  <a:lnTo>
                    <a:pt x="10792" y="1193"/>
                  </a:lnTo>
                  <a:lnTo>
                    <a:pt x="10786" y="1199"/>
                  </a:lnTo>
                  <a:lnTo>
                    <a:pt x="10781" y="1204"/>
                  </a:lnTo>
                  <a:lnTo>
                    <a:pt x="10776" y="1209"/>
                  </a:lnTo>
                  <a:lnTo>
                    <a:pt x="10772" y="1215"/>
                  </a:lnTo>
                  <a:lnTo>
                    <a:pt x="10768" y="1221"/>
                  </a:lnTo>
                  <a:lnTo>
                    <a:pt x="10764" y="1227"/>
                  </a:lnTo>
                  <a:lnTo>
                    <a:pt x="10757" y="1242"/>
                  </a:lnTo>
                  <a:lnTo>
                    <a:pt x="10751" y="1257"/>
                  </a:lnTo>
                  <a:lnTo>
                    <a:pt x="10746" y="1272"/>
                  </a:lnTo>
                  <a:lnTo>
                    <a:pt x="10740" y="1288"/>
                  </a:lnTo>
                  <a:lnTo>
                    <a:pt x="10734" y="1302"/>
                  </a:lnTo>
                  <a:lnTo>
                    <a:pt x="10727" y="1316"/>
                  </a:lnTo>
                  <a:lnTo>
                    <a:pt x="10723" y="1323"/>
                  </a:lnTo>
                  <a:lnTo>
                    <a:pt x="10719" y="1329"/>
                  </a:lnTo>
                  <a:lnTo>
                    <a:pt x="10713" y="1336"/>
                  </a:lnTo>
                  <a:lnTo>
                    <a:pt x="10708" y="1342"/>
                  </a:lnTo>
                  <a:lnTo>
                    <a:pt x="10703" y="1347"/>
                  </a:lnTo>
                  <a:lnTo>
                    <a:pt x="10696" y="1352"/>
                  </a:lnTo>
                  <a:lnTo>
                    <a:pt x="10689" y="1357"/>
                  </a:lnTo>
                  <a:lnTo>
                    <a:pt x="10682" y="1360"/>
                  </a:lnTo>
                  <a:lnTo>
                    <a:pt x="10673" y="1361"/>
                  </a:lnTo>
                  <a:lnTo>
                    <a:pt x="10664" y="1362"/>
                  </a:lnTo>
                  <a:lnTo>
                    <a:pt x="10657" y="1363"/>
                  </a:lnTo>
                  <a:lnTo>
                    <a:pt x="10649" y="1365"/>
                  </a:lnTo>
                  <a:lnTo>
                    <a:pt x="10642" y="1367"/>
                  </a:lnTo>
                  <a:lnTo>
                    <a:pt x="10636" y="1370"/>
                  </a:lnTo>
                  <a:lnTo>
                    <a:pt x="10630" y="1374"/>
                  </a:lnTo>
                  <a:lnTo>
                    <a:pt x="10623" y="1377"/>
                  </a:lnTo>
                  <a:lnTo>
                    <a:pt x="10612" y="1387"/>
                  </a:lnTo>
                  <a:lnTo>
                    <a:pt x="10602" y="1397"/>
                  </a:lnTo>
                  <a:lnTo>
                    <a:pt x="10593" y="1407"/>
                  </a:lnTo>
                  <a:lnTo>
                    <a:pt x="10584" y="1419"/>
                  </a:lnTo>
                  <a:lnTo>
                    <a:pt x="10567" y="1445"/>
                  </a:lnTo>
                  <a:lnTo>
                    <a:pt x="10551" y="1471"/>
                  </a:lnTo>
                  <a:lnTo>
                    <a:pt x="10543" y="1484"/>
                  </a:lnTo>
                  <a:lnTo>
                    <a:pt x="10535" y="1496"/>
                  </a:lnTo>
                  <a:lnTo>
                    <a:pt x="10525" y="1508"/>
                  </a:lnTo>
                  <a:lnTo>
                    <a:pt x="10515" y="1520"/>
                  </a:lnTo>
                  <a:lnTo>
                    <a:pt x="10505" y="1534"/>
                  </a:lnTo>
                  <a:lnTo>
                    <a:pt x="10493" y="1548"/>
                  </a:lnTo>
                  <a:lnTo>
                    <a:pt x="10480" y="1561"/>
                  </a:lnTo>
                  <a:lnTo>
                    <a:pt x="10468" y="1575"/>
                  </a:lnTo>
                  <a:lnTo>
                    <a:pt x="10455" y="1587"/>
                  </a:lnTo>
                  <a:lnTo>
                    <a:pt x="10441" y="1599"/>
                  </a:lnTo>
                  <a:lnTo>
                    <a:pt x="10425" y="1610"/>
                  </a:lnTo>
                  <a:lnTo>
                    <a:pt x="10411" y="1621"/>
                  </a:lnTo>
                  <a:lnTo>
                    <a:pt x="10395" y="1631"/>
                  </a:lnTo>
                  <a:lnTo>
                    <a:pt x="10378" y="1640"/>
                  </a:lnTo>
                  <a:lnTo>
                    <a:pt x="10362" y="1649"/>
                  </a:lnTo>
                  <a:lnTo>
                    <a:pt x="10345" y="1656"/>
                  </a:lnTo>
                  <a:lnTo>
                    <a:pt x="10328" y="1664"/>
                  </a:lnTo>
                  <a:lnTo>
                    <a:pt x="10311" y="1670"/>
                  </a:lnTo>
                  <a:lnTo>
                    <a:pt x="10293" y="1675"/>
                  </a:lnTo>
                  <a:lnTo>
                    <a:pt x="10275" y="1679"/>
                  </a:lnTo>
                  <a:lnTo>
                    <a:pt x="10246" y="1680"/>
                  </a:lnTo>
                  <a:lnTo>
                    <a:pt x="10219" y="1682"/>
                  </a:lnTo>
                  <a:lnTo>
                    <a:pt x="10204" y="1684"/>
                  </a:lnTo>
                  <a:lnTo>
                    <a:pt x="10190" y="1686"/>
                  </a:lnTo>
                  <a:lnTo>
                    <a:pt x="10176" y="1690"/>
                  </a:lnTo>
                  <a:lnTo>
                    <a:pt x="10161" y="1696"/>
                  </a:lnTo>
                  <a:lnTo>
                    <a:pt x="10079" y="1695"/>
                  </a:lnTo>
                  <a:lnTo>
                    <a:pt x="10000" y="1695"/>
                  </a:lnTo>
                  <a:lnTo>
                    <a:pt x="9925" y="1696"/>
                  </a:lnTo>
                  <a:lnTo>
                    <a:pt x="9852" y="1696"/>
                  </a:lnTo>
                  <a:lnTo>
                    <a:pt x="9778" y="1698"/>
                  </a:lnTo>
                  <a:lnTo>
                    <a:pt x="9703" y="1700"/>
                  </a:lnTo>
                  <a:lnTo>
                    <a:pt x="9627" y="1705"/>
                  </a:lnTo>
                  <a:lnTo>
                    <a:pt x="9546" y="1710"/>
                  </a:lnTo>
                  <a:lnTo>
                    <a:pt x="9533" y="1705"/>
                  </a:lnTo>
                  <a:lnTo>
                    <a:pt x="9522" y="1702"/>
                  </a:lnTo>
                  <a:lnTo>
                    <a:pt x="9515" y="1701"/>
                  </a:lnTo>
                  <a:lnTo>
                    <a:pt x="9509" y="1702"/>
                  </a:lnTo>
                  <a:lnTo>
                    <a:pt x="9503" y="1704"/>
                  </a:lnTo>
                  <a:lnTo>
                    <a:pt x="9497" y="1707"/>
                  </a:lnTo>
                  <a:lnTo>
                    <a:pt x="9473" y="1706"/>
                  </a:lnTo>
                  <a:lnTo>
                    <a:pt x="9449" y="1705"/>
                  </a:lnTo>
                  <a:lnTo>
                    <a:pt x="9423" y="1705"/>
                  </a:lnTo>
                  <a:lnTo>
                    <a:pt x="9398" y="1705"/>
                  </a:lnTo>
                  <a:lnTo>
                    <a:pt x="9371" y="1706"/>
                  </a:lnTo>
                  <a:lnTo>
                    <a:pt x="9345" y="1707"/>
                  </a:lnTo>
                  <a:lnTo>
                    <a:pt x="9319" y="1708"/>
                  </a:lnTo>
                  <a:lnTo>
                    <a:pt x="9294" y="1709"/>
                  </a:lnTo>
                  <a:lnTo>
                    <a:pt x="9146" y="1711"/>
                  </a:lnTo>
                  <a:lnTo>
                    <a:pt x="8901" y="1712"/>
                  </a:lnTo>
                  <a:lnTo>
                    <a:pt x="8571" y="1713"/>
                  </a:lnTo>
                  <a:lnTo>
                    <a:pt x="8171" y="1714"/>
                  </a:lnTo>
                  <a:lnTo>
                    <a:pt x="7714" y="1715"/>
                  </a:lnTo>
                  <a:lnTo>
                    <a:pt x="7215" y="1716"/>
                  </a:lnTo>
                  <a:lnTo>
                    <a:pt x="6688" y="1717"/>
                  </a:lnTo>
                  <a:lnTo>
                    <a:pt x="6147" y="1718"/>
                  </a:lnTo>
                  <a:lnTo>
                    <a:pt x="5605" y="1718"/>
                  </a:lnTo>
                  <a:lnTo>
                    <a:pt x="5078" y="1720"/>
                  </a:lnTo>
                  <a:lnTo>
                    <a:pt x="4579" y="1721"/>
                  </a:lnTo>
                  <a:lnTo>
                    <a:pt x="4122" y="1723"/>
                  </a:lnTo>
                  <a:lnTo>
                    <a:pt x="3721" y="1724"/>
                  </a:lnTo>
                  <a:lnTo>
                    <a:pt x="3391" y="1727"/>
                  </a:lnTo>
                  <a:lnTo>
                    <a:pt x="3145" y="1729"/>
                  </a:lnTo>
                  <a:lnTo>
                    <a:pt x="2998" y="1732"/>
                  </a:lnTo>
                  <a:lnTo>
                    <a:pt x="2953" y="1732"/>
                  </a:lnTo>
                  <a:lnTo>
                    <a:pt x="2908" y="1733"/>
                  </a:lnTo>
                  <a:lnTo>
                    <a:pt x="2862" y="1733"/>
                  </a:lnTo>
                  <a:lnTo>
                    <a:pt x="2817" y="1733"/>
                  </a:lnTo>
                  <a:lnTo>
                    <a:pt x="2771" y="1734"/>
                  </a:lnTo>
                  <a:lnTo>
                    <a:pt x="2725" y="1734"/>
                  </a:lnTo>
                  <a:lnTo>
                    <a:pt x="2679" y="1735"/>
                  </a:lnTo>
                  <a:lnTo>
                    <a:pt x="2633" y="1735"/>
                  </a:lnTo>
                  <a:lnTo>
                    <a:pt x="2586" y="1736"/>
                  </a:lnTo>
                  <a:lnTo>
                    <a:pt x="2540" y="1737"/>
                  </a:lnTo>
                  <a:lnTo>
                    <a:pt x="2494" y="1738"/>
                  </a:lnTo>
                  <a:lnTo>
                    <a:pt x="2448" y="1738"/>
                  </a:lnTo>
                  <a:lnTo>
                    <a:pt x="2401" y="1739"/>
                  </a:lnTo>
                  <a:lnTo>
                    <a:pt x="2355" y="1740"/>
                  </a:lnTo>
                  <a:lnTo>
                    <a:pt x="2309" y="1740"/>
                  </a:lnTo>
                  <a:lnTo>
                    <a:pt x="2263" y="1741"/>
                  </a:lnTo>
                  <a:lnTo>
                    <a:pt x="1203" y="1747"/>
                  </a:lnTo>
                  <a:lnTo>
                    <a:pt x="1171" y="1748"/>
                  </a:lnTo>
                  <a:lnTo>
                    <a:pt x="1137" y="1749"/>
                  </a:lnTo>
                  <a:lnTo>
                    <a:pt x="1102" y="1749"/>
                  </a:lnTo>
                  <a:lnTo>
                    <a:pt x="1065" y="1749"/>
                  </a:lnTo>
                  <a:lnTo>
                    <a:pt x="1030" y="1748"/>
                  </a:lnTo>
                  <a:lnTo>
                    <a:pt x="994" y="1749"/>
                  </a:lnTo>
                  <a:lnTo>
                    <a:pt x="959" y="1749"/>
                  </a:lnTo>
                  <a:lnTo>
                    <a:pt x="926" y="1751"/>
                  </a:lnTo>
                  <a:lnTo>
                    <a:pt x="918" y="1745"/>
                  </a:lnTo>
                  <a:lnTo>
                    <a:pt x="909" y="1740"/>
                  </a:lnTo>
                  <a:lnTo>
                    <a:pt x="900" y="1737"/>
                  </a:lnTo>
                  <a:lnTo>
                    <a:pt x="890" y="1735"/>
                  </a:lnTo>
                  <a:lnTo>
                    <a:pt x="869" y="1732"/>
                  </a:lnTo>
                  <a:lnTo>
                    <a:pt x="848" y="1730"/>
                  </a:lnTo>
                  <a:lnTo>
                    <a:pt x="826" y="1729"/>
                  </a:lnTo>
                  <a:lnTo>
                    <a:pt x="806" y="1727"/>
                  </a:lnTo>
                  <a:lnTo>
                    <a:pt x="796" y="1725"/>
                  </a:lnTo>
                  <a:lnTo>
                    <a:pt x="786" y="1722"/>
                  </a:lnTo>
                  <a:lnTo>
                    <a:pt x="777" y="1718"/>
                  </a:lnTo>
                  <a:lnTo>
                    <a:pt x="769" y="1713"/>
                  </a:lnTo>
                  <a:lnTo>
                    <a:pt x="753" y="1709"/>
                  </a:lnTo>
                  <a:lnTo>
                    <a:pt x="736" y="1704"/>
                  </a:lnTo>
                  <a:lnTo>
                    <a:pt x="720" y="1698"/>
                  </a:lnTo>
                  <a:lnTo>
                    <a:pt x="704" y="1692"/>
                  </a:lnTo>
                  <a:lnTo>
                    <a:pt x="687" y="1685"/>
                  </a:lnTo>
                  <a:lnTo>
                    <a:pt x="671" y="1678"/>
                  </a:lnTo>
                  <a:lnTo>
                    <a:pt x="656" y="1670"/>
                  </a:lnTo>
                  <a:lnTo>
                    <a:pt x="640" y="1662"/>
                  </a:lnTo>
                  <a:lnTo>
                    <a:pt x="626" y="1652"/>
                  </a:lnTo>
                  <a:lnTo>
                    <a:pt x="611" y="1643"/>
                  </a:lnTo>
                  <a:lnTo>
                    <a:pt x="596" y="1633"/>
                  </a:lnTo>
                  <a:lnTo>
                    <a:pt x="583" y="1622"/>
                  </a:lnTo>
                  <a:lnTo>
                    <a:pt x="570" y="1610"/>
                  </a:lnTo>
                  <a:lnTo>
                    <a:pt x="556" y="1599"/>
                  </a:lnTo>
                  <a:lnTo>
                    <a:pt x="544" y="1587"/>
                  </a:lnTo>
                  <a:lnTo>
                    <a:pt x="532" y="1574"/>
                  </a:lnTo>
                  <a:lnTo>
                    <a:pt x="522" y="1560"/>
                  </a:lnTo>
                  <a:lnTo>
                    <a:pt x="511" y="1547"/>
                  </a:lnTo>
                  <a:lnTo>
                    <a:pt x="502" y="1533"/>
                  </a:lnTo>
                  <a:lnTo>
                    <a:pt x="494" y="1516"/>
                  </a:lnTo>
                  <a:lnTo>
                    <a:pt x="487" y="1501"/>
                  </a:lnTo>
                  <a:lnTo>
                    <a:pt x="481" y="1484"/>
                  </a:lnTo>
                  <a:lnTo>
                    <a:pt x="477" y="1466"/>
                  </a:lnTo>
                  <a:lnTo>
                    <a:pt x="474" y="1448"/>
                  </a:lnTo>
                  <a:lnTo>
                    <a:pt x="471" y="1445"/>
                  </a:lnTo>
                  <a:lnTo>
                    <a:pt x="466" y="1443"/>
                  </a:lnTo>
                  <a:lnTo>
                    <a:pt x="462" y="1441"/>
                  </a:lnTo>
                  <a:lnTo>
                    <a:pt x="457" y="1440"/>
                  </a:lnTo>
                  <a:lnTo>
                    <a:pt x="448" y="1438"/>
                  </a:lnTo>
                  <a:lnTo>
                    <a:pt x="438" y="1437"/>
                  </a:lnTo>
                  <a:lnTo>
                    <a:pt x="428" y="1437"/>
                  </a:lnTo>
                  <a:lnTo>
                    <a:pt x="418" y="1436"/>
                  </a:lnTo>
                  <a:lnTo>
                    <a:pt x="408" y="1435"/>
                  </a:lnTo>
                  <a:lnTo>
                    <a:pt x="400" y="1431"/>
                  </a:lnTo>
                  <a:lnTo>
                    <a:pt x="390" y="1429"/>
                  </a:lnTo>
                  <a:lnTo>
                    <a:pt x="381" y="1426"/>
                  </a:lnTo>
                  <a:lnTo>
                    <a:pt x="372" y="1421"/>
                  </a:lnTo>
                  <a:lnTo>
                    <a:pt x="365" y="1416"/>
                  </a:lnTo>
                  <a:lnTo>
                    <a:pt x="358" y="1410"/>
                  </a:lnTo>
                  <a:lnTo>
                    <a:pt x="352" y="1403"/>
                  </a:lnTo>
                  <a:lnTo>
                    <a:pt x="346" y="1396"/>
                  </a:lnTo>
                  <a:lnTo>
                    <a:pt x="341" y="1389"/>
                  </a:lnTo>
                  <a:lnTo>
                    <a:pt x="331" y="1371"/>
                  </a:lnTo>
                  <a:lnTo>
                    <a:pt x="324" y="1354"/>
                  </a:lnTo>
                  <a:lnTo>
                    <a:pt x="318" y="1336"/>
                  </a:lnTo>
                  <a:lnTo>
                    <a:pt x="314" y="1318"/>
                  </a:lnTo>
                  <a:lnTo>
                    <a:pt x="315" y="1314"/>
                  </a:lnTo>
                  <a:lnTo>
                    <a:pt x="315" y="1311"/>
                  </a:lnTo>
                  <a:lnTo>
                    <a:pt x="315" y="1308"/>
                  </a:lnTo>
                  <a:lnTo>
                    <a:pt x="314" y="1305"/>
                  </a:lnTo>
                  <a:lnTo>
                    <a:pt x="311" y="1301"/>
                  </a:lnTo>
                  <a:lnTo>
                    <a:pt x="306" y="1297"/>
                  </a:lnTo>
                  <a:lnTo>
                    <a:pt x="295" y="1292"/>
                  </a:lnTo>
                  <a:lnTo>
                    <a:pt x="283" y="1288"/>
                  </a:lnTo>
                  <a:lnTo>
                    <a:pt x="270" y="1283"/>
                  </a:lnTo>
                  <a:lnTo>
                    <a:pt x="257" y="1279"/>
                  </a:lnTo>
                  <a:lnTo>
                    <a:pt x="244" y="1274"/>
                  </a:lnTo>
                  <a:lnTo>
                    <a:pt x="231" y="1269"/>
                  </a:lnTo>
                  <a:lnTo>
                    <a:pt x="207" y="1257"/>
                  </a:lnTo>
                  <a:lnTo>
                    <a:pt x="184" y="1244"/>
                  </a:lnTo>
                  <a:lnTo>
                    <a:pt x="162" y="1228"/>
                  </a:lnTo>
                  <a:lnTo>
                    <a:pt x="140" y="1211"/>
                  </a:lnTo>
                  <a:lnTo>
                    <a:pt x="121" y="1193"/>
                  </a:lnTo>
                  <a:lnTo>
                    <a:pt x="102" y="1173"/>
                  </a:lnTo>
                  <a:lnTo>
                    <a:pt x="85" y="1153"/>
                  </a:lnTo>
                  <a:lnTo>
                    <a:pt x="70" y="1130"/>
                  </a:lnTo>
                  <a:lnTo>
                    <a:pt x="55" y="1108"/>
                  </a:lnTo>
                  <a:lnTo>
                    <a:pt x="43" y="1083"/>
                  </a:lnTo>
                  <a:lnTo>
                    <a:pt x="33" y="1059"/>
                  </a:lnTo>
                  <a:lnTo>
                    <a:pt x="24" y="1033"/>
                  </a:lnTo>
                  <a:lnTo>
                    <a:pt x="17" y="1006"/>
                  </a:lnTo>
                  <a:lnTo>
                    <a:pt x="13" y="980"/>
                  </a:lnTo>
                  <a:lnTo>
                    <a:pt x="8" y="976"/>
                  </a:lnTo>
                  <a:lnTo>
                    <a:pt x="6" y="973"/>
                  </a:lnTo>
                  <a:lnTo>
                    <a:pt x="4" y="968"/>
                  </a:lnTo>
                  <a:lnTo>
                    <a:pt x="2" y="964"/>
                  </a:lnTo>
                  <a:lnTo>
                    <a:pt x="0" y="954"/>
                  </a:lnTo>
                  <a:lnTo>
                    <a:pt x="0" y="944"/>
                  </a:lnTo>
                  <a:lnTo>
                    <a:pt x="1" y="934"/>
                  </a:lnTo>
                  <a:lnTo>
                    <a:pt x="3" y="924"/>
                  </a:lnTo>
                  <a:lnTo>
                    <a:pt x="5" y="914"/>
                  </a:lnTo>
                  <a:lnTo>
                    <a:pt x="9" y="906"/>
                  </a:lnTo>
                  <a:lnTo>
                    <a:pt x="65" y="761"/>
                  </a:lnTo>
                  <a:lnTo>
                    <a:pt x="83" y="733"/>
                  </a:lnTo>
                  <a:lnTo>
                    <a:pt x="104" y="705"/>
                  </a:lnTo>
                  <a:lnTo>
                    <a:pt x="125" y="678"/>
                  </a:lnTo>
                  <a:lnTo>
                    <a:pt x="147" y="653"/>
                  </a:lnTo>
                  <a:lnTo>
                    <a:pt x="160" y="641"/>
                  </a:lnTo>
                  <a:lnTo>
                    <a:pt x="172" y="628"/>
                  </a:lnTo>
                  <a:lnTo>
                    <a:pt x="184" y="617"/>
                  </a:lnTo>
                  <a:lnTo>
                    <a:pt x="198" y="606"/>
                  </a:lnTo>
                  <a:lnTo>
                    <a:pt x="211" y="596"/>
                  </a:lnTo>
                  <a:lnTo>
                    <a:pt x="224" y="585"/>
                  </a:lnTo>
                  <a:lnTo>
                    <a:pt x="237" y="576"/>
                  </a:lnTo>
                  <a:lnTo>
                    <a:pt x="252" y="568"/>
                  </a:lnTo>
                  <a:lnTo>
                    <a:pt x="258" y="565"/>
                  </a:lnTo>
                  <a:lnTo>
                    <a:pt x="263" y="562"/>
                  </a:lnTo>
                  <a:lnTo>
                    <a:pt x="270" y="560"/>
                  </a:lnTo>
                  <a:lnTo>
                    <a:pt x="276" y="558"/>
                  </a:lnTo>
                  <a:lnTo>
                    <a:pt x="290" y="555"/>
                  </a:lnTo>
                  <a:lnTo>
                    <a:pt x="303" y="552"/>
                  </a:lnTo>
                  <a:lnTo>
                    <a:pt x="309" y="550"/>
                  </a:lnTo>
                  <a:lnTo>
                    <a:pt x="315" y="548"/>
                  </a:lnTo>
                  <a:lnTo>
                    <a:pt x="321" y="544"/>
                  </a:lnTo>
                  <a:lnTo>
                    <a:pt x="326" y="540"/>
                  </a:lnTo>
                  <a:lnTo>
                    <a:pt x="331" y="536"/>
                  </a:lnTo>
                  <a:lnTo>
                    <a:pt x="336" y="531"/>
                  </a:lnTo>
                  <a:lnTo>
                    <a:pt x="339" y="525"/>
                  </a:lnTo>
                  <a:lnTo>
                    <a:pt x="342" y="518"/>
                  </a:lnTo>
                  <a:lnTo>
                    <a:pt x="348" y="502"/>
                  </a:lnTo>
                  <a:lnTo>
                    <a:pt x="355" y="485"/>
                  </a:lnTo>
                  <a:lnTo>
                    <a:pt x="360" y="477"/>
                  </a:lnTo>
                  <a:lnTo>
                    <a:pt x="364" y="470"/>
                  </a:lnTo>
                  <a:lnTo>
                    <a:pt x="369" y="463"/>
                  </a:lnTo>
                  <a:lnTo>
                    <a:pt x="375" y="456"/>
                  </a:lnTo>
                  <a:lnTo>
                    <a:pt x="382" y="449"/>
                  </a:lnTo>
                  <a:lnTo>
                    <a:pt x="388" y="443"/>
                  </a:lnTo>
                  <a:lnTo>
                    <a:pt x="395" y="438"/>
                  </a:lnTo>
                  <a:lnTo>
                    <a:pt x="402" y="434"/>
                  </a:lnTo>
                  <a:lnTo>
                    <a:pt x="410" y="430"/>
                  </a:lnTo>
                  <a:lnTo>
                    <a:pt x="418" y="427"/>
                  </a:lnTo>
                  <a:lnTo>
                    <a:pt x="428" y="425"/>
                  </a:lnTo>
                  <a:lnTo>
                    <a:pt x="437" y="424"/>
                  </a:lnTo>
                  <a:lnTo>
                    <a:pt x="448" y="425"/>
                  </a:lnTo>
                  <a:lnTo>
                    <a:pt x="457" y="424"/>
                  </a:lnTo>
                  <a:lnTo>
                    <a:pt x="465" y="422"/>
                  </a:lnTo>
                  <a:lnTo>
                    <a:pt x="473" y="418"/>
                  </a:lnTo>
                  <a:lnTo>
                    <a:pt x="479" y="412"/>
                  </a:lnTo>
                  <a:lnTo>
                    <a:pt x="483" y="405"/>
                  </a:lnTo>
                  <a:lnTo>
                    <a:pt x="487" y="398"/>
                  </a:lnTo>
                  <a:lnTo>
                    <a:pt x="490" y="389"/>
                  </a:lnTo>
                  <a:lnTo>
                    <a:pt x="496" y="371"/>
                  </a:lnTo>
                  <a:lnTo>
                    <a:pt x="500" y="352"/>
                  </a:lnTo>
                  <a:lnTo>
                    <a:pt x="503" y="343"/>
                  </a:lnTo>
                  <a:lnTo>
                    <a:pt x="506" y="334"/>
                  </a:lnTo>
                  <a:lnTo>
                    <a:pt x="509" y="326"/>
                  </a:lnTo>
                  <a:lnTo>
                    <a:pt x="513" y="319"/>
                  </a:lnTo>
                  <a:lnTo>
                    <a:pt x="519" y="307"/>
                  </a:lnTo>
                  <a:lnTo>
                    <a:pt x="524" y="296"/>
                  </a:lnTo>
                  <a:lnTo>
                    <a:pt x="530" y="286"/>
                  </a:lnTo>
                  <a:lnTo>
                    <a:pt x="536" y="276"/>
                  </a:lnTo>
                  <a:lnTo>
                    <a:pt x="549" y="257"/>
                  </a:lnTo>
                  <a:lnTo>
                    <a:pt x="565" y="239"/>
                  </a:lnTo>
                  <a:lnTo>
                    <a:pt x="581" y="223"/>
                  </a:lnTo>
                  <a:lnTo>
                    <a:pt x="598" y="207"/>
                  </a:lnTo>
                  <a:lnTo>
                    <a:pt x="617" y="193"/>
                  </a:lnTo>
                  <a:lnTo>
                    <a:pt x="636" y="179"/>
                  </a:lnTo>
                  <a:lnTo>
                    <a:pt x="657" y="166"/>
                  </a:lnTo>
                  <a:lnTo>
                    <a:pt x="677" y="154"/>
                  </a:lnTo>
                  <a:lnTo>
                    <a:pt x="698" y="144"/>
                  </a:lnTo>
                  <a:lnTo>
                    <a:pt x="719" y="133"/>
                  </a:lnTo>
                  <a:lnTo>
                    <a:pt x="762" y="114"/>
                  </a:lnTo>
                  <a:lnTo>
                    <a:pt x="803" y="97"/>
                  </a:lnTo>
                  <a:lnTo>
                    <a:pt x="822" y="95"/>
                  </a:lnTo>
                  <a:lnTo>
                    <a:pt x="842" y="91"/>
                  </a:lnTo>
                  <a:lnTo>
                    <a:pt x="860" y="87"/>
                  </a:lnTo>
                  <a:lnTo>
                    <a:pt x="877" y="83"/>
                  </a:lnTo>
                  <a:lnTo>
                    <a:pt x="896" y="77"/>
                  </a:lnTo>
                  <a:lnTo>
                    <a:pt x="913" y="74"/>
                  </a:lnTo>
                  <a:lnTo>
                    <a:pt x="931" y="71"/>
                  </a:lnTo>
                  <a:lnTo>
                    <a:pt x="948" y="70"/>
                  </a:lnTo>
                  <a:lnTo>
                    <a:pt x="973" y="66"/>
                  </a:lnTo>
                  <a:lnTo>
                    <a:pt x="1000" y="62"/>
                  </a:lnTo>
                  <a:lnTo>
                    <a:pt x="1026" y="59"/>
                  </a:lnTo>
                  <a:lnTo>
                    <a:pt x="1052" y="57"/>
                  </a:lnTo>
                  <a:lnTo>
                    <a:pt x="1079" y="56"/>
                  </a:lnTo>
                  <a:lnTo>
                    <a:pt x="1105" y="55"/>
                  </a:lnTo>
                  <a:lnTo>
                    <a:pt x="1132" y="55"/>
                  </a:lnTo>
                  <a:lnTo>
                    <a:pt x="1157" y="55"/>
                  </a:lnTo>
                  <a:lnTo>
                    <a:pt x="1754" y="49"/>
                  </a:lnTo>
                  <a:lnTo>
                    <a:pt x="1835" y="49"/>
                  </a:lnTo>
                  <a:lnTo>
                    <a:pt x="1915" y="48"/>
                  </a:lnTo>
                  <a:lnTo>
                    <a:pt x="1993" y="48"/>
                  </a:lnTo>
                  <a:lnTo>
                    <a:pt x="2071" y="47"/>
                  </a:lnTo>
                  <a:lnTo>
                    <a:pt x="2148" y="46"/>
                  </a:lnTo>
                  <a:lnTo>
                    <a:pt x="2227" y="45"/>
                  </a:lnTo>
                  <a:lnTo>
                    <a:pt x="2305" y="43"/>
                  </a:lnTo>
                  <a:lnTo>
                    <a:pt x="2385" y="41"/>
                  </a:lnTo>
                  <a:lnTo>
                    <a:pt x="2442" y="43"/>
                  </a:lnTo>
                  <a:lnTo>
                    <a:pt x="2499" y="43"/>
                  </a:lnTo>
                  <a:lnTo>
                    <a:pt x="2555" y="43"/>
                  </a:lnTo>
                  <a:lnTo>
                    <a:pt x="2610" y="43"/>
                  </a:lnTo>
                  <a:lnTo>
                    <a:pt x="2665" y="42"/>
                  </a:lnTo>
                  <a:lnTo>
                    <a:pt x="2719" y="41"/>
                  </a:lnTo>
                  <a:lnTo>
                    <a:pt x="2775" y="40"/>
                  </a:lnTo>
                  <a:lnTo>
                    <a:pt x="2829" y="38"/>
                  </a:lnTo>
                  <a:lnTo>
                    <a:pt x="2882" y="37"/>
                  </a:lnTo>
                  <a:lnTo>
                    <a:pt x="2936" y="36"/>
                  </a:lnTo>
                  <a:lnTo>
                    <a:pt x="2989" y="33"/>
                  </a:lnTo>
                  <a:lnTo>
                    <a:pt x="3042" y="32"/>
                  </a:lnTo>
                  <a:lnTo>
                    <a:pt x="3096" y="31"/>
                  </a:lnTo>
                  <a:lnTo>
                    <a:pt x="3148" y="30"/>
                  </a:lnTo>
                  <a:lnTo>
                    <a:pt x="3201" y="30"/>
                  </a:lnTo>
                  <a:lnTo>
                    <a:pt x="3253" y="30"/>
                  </a:lnTo>
                  <a:lnTo>
                    <a:pt x="3275" y="29"/>
                  </a:lnTo>
                  <a:lnTo>
                    <a:pt x="3298" y="29"/>
                  </a:lnTo>
                  <a:lnTo>
                    <a:pt x="3322" y="29"/>
                  </a:lnTo>
                  <a:lnTo>
                    <a:pt x="3345" y="29"/>
                  </a:lnTo>
                  <a:lnTo>
                    <a:pt x="3370" y="30"/>
                  </a:lnTo>
                  <a:lnTo>
                    <a:pt x="3393" y="30"/>
                  </a:lnTo>
                  <a:lnTo>
                    <a:pt x="3417" y="29"/>
                  </a:lnTo>
                  <a:lnTo>
                    <a:pt x="3438" y="28"/>
                  </a:lnTo>
                  <a:lnTo>
                    <a:pt x="3485" y="27"/>
                  </a:lnTo>
                  <a:lnTo>
                    <a:pt x="3531" y="26"/>
                  </a:lnTo>
                  <a:lnTo>
                    <a:pt x="3578" y="25"/>
                  </a:lnTo>
                  <a:lnTo>
                    <a:pt x="3624" y="23"/>
                  </a:lnTo>
                  <a:lnTo>
                    <a:pt x="3669" y="22"/>
                  </a:lnTo>
                  <a:lnTo>
                    <a:pt x="3715" y="21"/>
                  </a:lnTo>
                  <a:lnTo>
                    <a:pt x="3761" y="21"/>
                  </a:lnTo>
                  <a:lnTo>
                    <a:pt x="3807" y="21"/>
                  </a:lnTo>
                  <a:lnTo>
                    <a:pt x="3847" y="21"/>
                  </a:lnTo>
                  <a:lnTo>
                    <a:pt x="3887" y="21"/>
                  </a:lnTo>
                  <a:lnTo>
                    <a:pt x="3926" y="20"/>
                  </a:lnTo>
                  <a:lnTo>
                    <a:pt x="3965" y="19"/>
                  </a:lnTo>
                  <a:lnTo>
                    <a:pt x="4003" y="18"/>
                  </a:lnTo>
                  <a:lnTo>
                    <a:pt x="4042" y="19"/>
                  </a:lnTo>
                  <a:lnTo>
                    <a:pt x="4080" y="20"/>
                  </a:lnTo>
                  <a:lnTo>
                    <a:pt x="4118" y="23"/>
                  </a:lnTo>
                  <a:lnTo>
                    <a:pt x="4144" y="22"/>
                  </a:lnTo>
                  <a:lnTo>
                    <a:pt x="4197" y="21"/>
                  </a:lnTo>
                  <a:lnTo>
                    <a:pt x="4273" y="19"/>
                  </a:lnTo>
                  <a:lnTo>
                    <a:pt x="4373" y="18"/>
                  </a:lnTo>
                  <a:lnTo>
                    <a:pt x="4635" y="17"/>
                  </a:lnTo>
                  <a:lnTo>
                    <a:pt x="4968" y="15"/>
                  </a:lnTo>
                  <a:lnTo>
                    <a:pt x="5357" y="14"/>
                  </a:lnTo>
                  <a:lnTo>
                    <a:pt x="5788" y="14"/>
                  </a:lnTo>
                  <a:lnTo>
                    <a:pt x="6247" y="13"/>
                  </a:lnTo>
                  <a:lnTo>
                    <a:pt x="6722" y="13"/>
                  </a:lnTo>
                  <a:lnTo>
                    <a:pt x="7195" y="13"/>
                  </a:lnTo>
                  <a:lnTo>
                    <a:pt x="7654" y="12"/>
                  </a:lnTo>
                  <a:lnTo>
                    <a:pt x="8085" y="12"/>
                  </a:lnTo>
                  <a:lnTo>
                    <a:pt x="8475" y="12"/>
                  </a:lnTo>
                  <a:lnTo>
                    <a:pt x="8807" y="11"/>
                  </a:lnTo>
                  <a:lnTo>
                    <a:pt x="9069" y="10"/>
                  </a:lnTo>
                  <a:lnTo>
                    <a:pt x="9245" y="9"/>
                  </a:lnTo>
                  <a:lnTo>
                    <a:pt x="9324" y="7"/>
                  </a:lnTo>
                  <a:lnTo>
                    <a:pt x="9328" y="9"/>
                  </a:lnTo>
                  <a:lnTo>
                    <a:pt x="9332" y="10"/>
                  </a:lnTo>
                  <a:lnTo>
                    <a:pt x="9335" y="11"/>
                  </a:lnTo>
                  <a:lnTo>
                    <a:pt x="9340" y="11"/>
                  </a:lnTo>
                  <a:lnTo>
                    <a:pt x="9347" y="10"/>
                  </a:lnTo>
                  <a:lnTo>
                    <a:pt x="9354" y="8"/>
                  </a:lnTo>
                  <a:lnTo>
                    <a:pt x="9360" y="6"/>
                  </a:lnTo>
                  <a:lnTo>
                    <a:pt x="9367" y="4"/>
                  </a:lnTo>
                  <a:lnTo>
                    <a:pt x="9371" y="4"/>
                  </a:lnTo>
                  <a:lnTo>
                    <a:pt x="9375" y="4"/>
                  </a:lnTo>
                  <a:lnTo>
                    <a:pt x="9378" y="5"/>
                  </a:lnTo>
                  <a:lnTo>
                    <a:pt x="9382" y="6"/>
                  </a:lnTo>
                  <a:lnTo>
                    <a:pt x="9420" y="8"/>
                  </a:lnTo>
                  <a:lnTo>
                    <a:pt x="9456" y="10"/>
                  </a:lnTo>
                  <a:lnTo>
                    <a:pt x="9492" y="12"/>
                  </a:lnTo>
                  <a:lnTo>
                    <a:pt x="9528" y="14"/>
                  </a:lnTo>
                  <a:lnTo>
                    <a:pt x="9563" y="16"/>
                  </a:lnTo>
                  <a:lnTo>
                    <a:pt x="9599" y="17"/>
                  </a:lnTo>
                  <a:lnTo>
                    <a:pt x="9637" y="17"/>
                  </a:lnTo>
                  <a:lnTo>
                    <a:pt x="9675" y="15"/>
                  </a:lnTo>
                  <a:lnTo>
                    <a:pt x="9682" y="18"/>
                  </a:lnTo>
                  <a:lnTo>
                    <a:pt x="9687" y="19"/>
                  </a:lnTo>
                  <a:lnTo>
                    <a:pt x="9693" y="18"/>
                  </a:lnTo>
                  <a:lnTo>
                    <a:pt x="9699" y="15"/>
                  </a:lnTo>
                  <a:lnTo>
                    <a:pt x="9734" y="9"/>
                  </a:lnTo>
                  <a:lnTo>
                    <a:pt x="9771" y="2"/>
                  </a:lnTo>
                  <a:lnTo>
                    <a:pt x="9780" y="1"/>
                  </a:lnTo>
                  <a:lnTo>
                    <a:pt x="9789" y="0"/>
                  </a:lnTo>
                  <a:lnTo>
                    <a:pt x="9799" y="0"/>
                  </a:lnTo>
                  <a:lnTo>
                    <a:pt x="9807" y="0"/>
                  </a:lnTo>
                  <a:lnTo>
                    <a:pt x="9816" y="1"/>
                  </a:lnTo>
                  <a:lnTo>
                    <a:pt x="9825" y="3"/>
                  </a:lnTo>
                  <a:lnTo>
                    <a:pt x="9833" y="6"/>
                  </a:lnTo>
                  <a:lnTo>
                    <a:pt x="9841" y="10"/>
                  </a:lnTo>
                  <a:lnTo>
                    <a:pt x="9854" y="12"/>
                  </a:lnTo>
                  <a:lnTo>
                    <a:pt x="9865" y="13"/>
                  </a:lnTo>
                  <a:lnTo>
                    <a:pt x="9877" y="13"/>
                  </a:lnTo>
                  <a:lnTo>
                    <a:pt x="9888" y="13"/>
                  </a:lnTo>
                  <a:lnTo>
                    <a:pt x="9911" y="12"/>
                  </a:lnTo>
                  <a:lnTo>
                    <a:pt x="9934" y="11"/>
                  </a:lnTo>
                  <a:lnTo>
                    <a:pt x="9957" y="9"/>
                  </a:lnTo>
                  <a:lnTo>
                    <a:pt x="9980" y="8"/>
                  </a:lnTo>
                  <a:lnTo>
                    <a:pt x="9992" y="8"/>
                  </a:lnTo>
                  <a:lnTo>
                    <a:pt x="10004" y="8"/>
                  </a:lnTo>
                  <a:lnTo>
                    <a:pt x="10016" y="9"/>
                  </a:lnTo>
                  <a:lnTo>
                    <a:pt x="10030" y="11"/>
                  </a:lnTo>
                  <a:lnTo>
                    <a:pt x="10063" y="14"/>
                  </a:lnTo>
                  <a:lnTo>
                    <a:pt x="10099" y="15"/>
                  </a:lnTo>
                  <a:lnTo>
                    <a:pt x="10136" y="16"/>
                  </a:lnTo>
                  <a:lnTo>
                    <a:pt x="10174" y="17"/>
                  </a:lnTo>
                  <a:lnTo>
                    <a:pt x="10192" y="18"/>
                  </a:lnTo>
                  <a:lnTo>
                    <a:pt x="10211" y="20"/>
                  </a:lnTo>
                  <a:lnTo>
                    <a:pt x="10229" y="22"/>
                  </a:lnTo>
                  <a:lnTo>
                    <a:pt x="10247" y="24"/>
                  </a:lnTo>
                  <a:lnTo>
                    <a:pt x="10265" y="28"/>
                  </a:lnTo>
                  <a:lnTo>
                    <a:pt x="10282" y="32"/>
                  </a:lnTo>
                  <a:lnTo>
                    <a:pt x="10299" y="38"/>
                  </a:lnTo>
                  <a:lnTo>
                    <a:pt x="10316" y="45"/>
                  </a:lnTo>
                  <a:lnTo>
                    <a:pt x="10339" y="56"/>
                  </a:lnTo>
                  <a:lnTo>
                    <a:pt x="10363" y="69"/>
                  </a:lnTo>
                  <a:lnTo>
                    <a:pt x="10385" y="84"/>
                  </a:lnTo>
                  <a:lnTo>
                    <a:pt x="10408" y="100"/>
                  </a:lnTo>
                  <a:lnTo>
                    <a:pt x="10429" y="117"/>
                  </a:lnTo>
                  <a:lnTo>
                    <a:pt x="10451" y="135"/>
                  </a:lnTo>
                  <a:lnTo>
                    <a:pt x="10471" y="153"/>
                  </a:lnTo>
                  <a:lnTo>
                    <a:pt x="10491" y="171"/>
                  </a:lnTo>
                  <a:lnTo>
                    <a:pt x="10499" y="184"/>
                  </a:lnTo>
                  <a:lnTo>
                    <a:pt x="10506" y="198"/>
                  </a:lnTo>
                  <a:lnTo>
                    <a:pt x="10513" y="211"/>
                  </a:lnTo>
                  <a:lnTo>
                    <a:pt x="10519" y="226"/>
                  </a:lnTo>
                  <a:lnTo>
                    <a:pt x="10523" y="232"/>
                  </a:lnTo>
                  <a:lnTo>
                    <a:pt x="10527" y="239"/>
                  </a:lnTo>
                  <a:lnTo>
                    <a:pt x="10533" y="244"/>
                  </a:lnTo>
                  <a:lnTo>
                    <a:pt x="10538" y="249"/>
                  </a:lnTo>
                  <a:lnTo>
                    <a:pt x="10543" y="254"/>
                  </a:lnTo>
                  <a:lnTo>
                    <a:pt x="10549" y="258"/>
                  </a:lnTo>
                  <a:lnTo>
                    <a:pt x="10556" y="261"/>
                  </a:lnTo>
                  <a:lnTo>
                    <a:pt x="10564" y="263"/>
                  </a:lnTo>
                  <a:lnTo>
                    <a:pt x="10583" y="263"/>
                  </a:lnTo>
                  <a:lnTo>
                    <a:pt x="10600" y="264"/>
                  </a:lnTo>
                  <a:lnTo>
                    <a:pt x="10616" y="268"/>
                  </a:lnTo>
                  <a:lnTo>
                    <a:pt x="10633" y="271"/>
                  </a:lnTo>
                  <a:lnTo>
                    <a:pt x="10648" y="276"/>
                  </a:lnTo>
                  <a:lnTo>
                    <a:pt x="10662" y="283"/>
                  </a:lnTo>
                  <a:lnTo>
                    <a:pt x="10677" y="291"/>
                  </a:lnTo>
                  <a:lnTo>
                    <a:pt x="10691" y="301"/>
                  </a:lnTo>
                  <a:lnTo>
                    <a:pt x="10699" y="307"/>
                  </a:lnTo>
                  <a:lnTo>
                    <a:pt x="10706" y="314"/>
                  </a:lnTo>
                  <a:lnTo>
                    <a:pt x="10712" y="321"/>
                  </a:lnTo>
                  <a:lnTo>
                    <a:pt x="10720" y="328"/>
                  </a:lnTo>
                  <a:lnTo>
                    <a:pt x="10731" y="342"/>
                  </a:lnTo>
                  <a:lnTo>
                    <a:pt x="10741" y="358"/>
                  </a:lnTo>
                  <a:lnTo>
                    <a:pt x="10749" y="375"/>
                  </a:lnTo>
                  <a:lnTo>
                    <a:pt x="10756" y="392"/>
                  </a:lnTo>
                  <a:lnTo>
                    <a:pt x="10763" y="410"/>
                  </a:lnTo>
                  <a:lnTo>
                    <a:pt x="10768" y="427"/>
                  </a:lnTo>
                  <a:lnTo>
                    <a:pt x="10776" y="433"/>
                  </a:lnTo>
                  <a:lnTo>
                    <a:pt x="10785" y="438"/>
                  </a:lnTo>
                  <a:lnTo>
                    <a:pt x="10794" y="443"/>
                  </a:lnTo>
                  <a:lnTo>
                    <a:pt x="10804" y="446"/>
                  </a:lnTo>
                  <a:lnTo>
                    <a:pt x="10824" y="454"/>
                  </a:lnTo>
                  <a:lnTo>
                    <a:pt x="10844" y="460"/>
                  </a:lnTo>
                  <a:lnTo>
                    <a:pt x="10855" y="463"/>
                  </a:lnTo>
                  <a:lnTo>
                    <a:pt x="10864" y="467"/>
                  </a:lnTo>
                  <a:lnTo>
                    <a:pt x="10873" y="471"/>
                  </a:lnTo>
                  <a:lnTo>
                    <a:pt x="10882" y="476"/>
                  </a:lnTo>
                  <a:lnTo>
                    <a:pt x="10889" y="482"/>
                  </a:lnTo>
                  <a:lnTo>
                    <a:pt x="10897" y="489"/>
                  </a:lnTo>
                  <a:lnTo>
                    <a:pt x="10904" y="498"/>
                  </a:lnTo>
                  <a:lnTo>
                    <a:pt x="10910" y="509"/>
                  </a:lnTo>
                  <a:lnTo>
                    <a:pt x="10919" y="521"/>
                  </a:lnTo>
                  <a:lnTo>
                    <a:pt x="10929" y="534"/>
                  </a:lnTo>
                  <a:lnTo>
                    <a:pt x="10937" y="549"/>
                  </a:lnTo>
                  <a:lnTo>
                    <a:pt x="10945" y="563"/>
                  </a:lnTo>
                  <a:lnTo>
                    <a:pt x="10960" y="593"/>
                  </a:lnTo>
                  <a:lnTo>
                    <a:pt x="10972" y="623"/>
                  </a:lnTo>
                  <a:lnTo>
                    <a:pt x="10983" y="654"/>
                  </a:lnTo>
                  <a:lnTo>
                    <a:pt x="10994" y="686"/>
                  </a:lnTo>
                  <a:lnTo>
                    <a:pt x="11004" y="717"/>
                  </a:lnTo>
                  <a:lnTo>
                    <a:pt x="11014" y="747"/>
                  </a:lnTo>
                  <a:lnTo>
                    <a:pt x="11014" y="758"/>
                  </a:lnTo>
                  <a:lnTo>
                    <a:pt x="11015" y="768"/>
                  </a:lnTo>
                  <a:lnTo>
                    <a:pt x="11017" y="780"/>
                  </a:lnTo>
                  <a:lnTo>
                    <a:pt x="11020" y="790"/>
                  </a:lnTo>
                  <a:lnTo>
                    <a:pt x="11027" y="810"/>
                  </a:lnTo>
                  <a:lnTo>
                    <a:pt x="11034" y="832"/>
                  </a:lnTo>
                  <a:lnTo>
                    <a:pt x="11038" y="841"/>
                  </a:lnTo>
                  <a:lnTo>
                    <a:pt x="11040" y="851"/>
                  </a:lnTo>
                  <a:lnTo>
                    <a:pt x="11041" y="861"/>
                  </a:lnTo>
                  <a:lnTo>
                    <a:pt x="11041" y="872"/>
                  </a:lnTo>
                  <a:lnTo>
                    <a:pt x="11040" y="882"/>
                  </a:lnTo>
                  <a:lnTo>
                    <a:pt x="11038" y="892"/>
                  </a:lnTo>
                  <a:lnTo>
                    <a:pt x="11032" y="903"/>
                  </a:lnTo>
                  <a:lnTo>
                    <a:pt x="11026" y="913"/>
                  </a:lnTo>
                  <a:lnTo>
                    <a:pt x="10931" y="1086"/>
                  </a:lnTo>
                  <a:close/>
                  <a:moveTo>
                    <a:pt x="10885" y="1081"/>
                  </a:moveTo>
                  <a:lnTo>
                    <a:pt x="10878" y="1092"/>
                  </a:lnTo>
                  <a:lnTo>
                    <a:pt x="10871" y="1104"/>
                  </a:lnTo>
                  <a:lnTo>
                    <a:pt x="10862" y="1113"/>
                  </a:lnTo>
                  <a:lnTo>
                    <a:pt x="10853" y="1121"/>
                  </a:lnTo>
                  <a:lnTo>
                    <a:pt x="10843" y="1129"/>
                  </a:lnTo>
                  <a:lnTo>
                    <a:pt x="10833" y="1135"/>
                  </a:lnTo>
                  <a:lnTo>
                    <a:pt x="10823" y="1141"/>
                  </a:lnTo>
                  <a:lnTo>
                    <a:pt x="10812" y="1146"/>
                  </a:lnTo>
                  <a:lnTo>
                    <a:pt x="10800" y="1151"/>
                  </a:lnTo>
                  <a:lnTo>
                    <a:pt x="10789" y="1155"/>
                  </a:lnTo>
                  <a:lnTo>
                    <a:pt x="10778" y="1158"/>
                  </a:lnTo>
                  <a:lnTo>
                    <a:pt x="10766" y="1161"/>
                  </a:lnTo>
                  <a:lnTo>
                    <a:pt x="10742" y="1164"/>
                  </a:lnTo>
                  <a:lnTo>
                    <a:pt x="10719" y="1166"/>
                  </a:lnTo>
                  <a:lnTo>
                    <a:pt x="10714" y="1170"/>
                  </a:lnTo>
                  <a:lnTo>
                    <a:pt x="10711" y="1173"/>
                  </a:lnTo>
                  <a:lnTo>
                    <a:pt x="10709" y="1177"/>
                  </a:lnTo>
                  <a:lnTo>
                    <a:pt x="10708" y="1181"/>
                  </a:lnTo>
                  <a:lnTo>
                    <a:pt x="10708" y="1189"/>
                  </a:lnTo>
                  <a:lnTo>
                    <a:pt x="10710" y="1198"/>
                  </a:lnTo>
                  <a:lnTo>
                    <a:pt x="10712" y="1206"/>
                  </a:lnTo>
                  <a:lnTo>
                    <a:pt x="10715" y="1214"/>
                  </a:lnTo>
                  <a:lnTo>
                    <a:pt x="10715" y="1218"/>
                  </a:lnTo>
                  <a:lnTo>
                    <a:pt x="10717" y="1222"/>
                  </a:lnTo>
                  <a:lnTo>
                    <a:pt x="10717" y="1226"/>
                  </a:lnTo>
                  <a:lnTo>
                    <a:pt x="10715" y="1230"/>
                  </a:lnTo>
                  <a:lnTo>
                    <a:pt x="10712" y="1246"/>
                  </a:lnTo>
                  <a:lnTo>
                    <a:pt x="10709" y="1261"/>
                  </a:lnTo>
                  <a:lnTo>
                    <a:pt x="10705" y="1275"/>
                  </a:lnTo>
                  <a:lnTo>
                    <a:pt x="10699" y="1289"/>
                  </a:lnTo>
                  <a:lnTo>
                    <a:pt x="10692" y="1302"/>
                  </a:lnTo>
                  <a:lnTo>
                    <a:pt x="10684" y="1313"/>
                  </a:lnTo>
                  <a:lnTo>
                    <a:pt x="10679" y="1319"/>
                  </a:lnTo>
                  <a:lnTo>
                    <a:pt x="10673" y="1324"/>
                  </a:lnTo>
                  <a:lnTo>
                    <a:pt x="10666" y="1328"/>
                  </a:lnTo>
                  <a:lnTo>
                    <a:pt x="10660" y="1332"/>
                  </a:lnTo>
                  <a:lnTo>
                    <a:pt x="10654" y="1337"/>
                  </a:lnTo>
                  <a:lnTo>
                    <a:pt x="10647" y="1340"/>
                  </a:lnTo>
                  <a:lnTo>
                    <a:pt x="10641" y="1342"/>
                  </a:lnTo>
                  <a:lnTo>
                    <a:pt x="10634" y="1342"/>
                  </a:lnTo>
                  <a:lnTo>
                    <a:pt x="10620" y="1342"/>
                  </a:lnTo>
                  <a:lnTo>
                    <a:pt x="10607" y="1339"/>
                  </a:lnTo>
                  <a:lnTo>
                    <a:pt x="10595" y="1337"/>
                  </a:lnTo>
                  <a:lnTo>
                    <a:pt x="10583" y="1335"/>
                  </a:lnTo>
                  <a:lnTo>
                    <a:pt x="10576" y="1335"/>
                  </a:lnTo>
                  <a:lnTo>
                    <a:pt x="10571" y="1336"/>
                  </a:lnTo>
                  <a:lnTo>
                    <a:pt x="10566" y="1338"/>
                  </a:lnTo>
                  <a:lnTo>
                    <a:pt x="10561" y="1341"/>
                  </a:lnTo>
                  <a:lnTo>
                    <a:pt x="10555" y="1363"/>
                  </a:lnTo>
                  <a:lnTo>
                    <a:pt x="10548" y="1386"/>
                  </a:lnTo>
                  <a:lnTo>
                    <a:pt x="10539" y="1407"/>
                  </a:lnTo>
                  <a:lnTo>
                    <a:pt x="10528" y="1429"/>
                  </a:lnTo>
                  <a:lnTo>
                    <a:pt x="10518" y="1450"/>
                  </a:lnTo>
                  <a:lnTo>
                    <a:pt x="10505" y="1470"/>
                  </a:lnTo>
                  <a:lnTo>
                    <a:pt x="10492" y="1491"/>
                  </a:lnTo>
                  <a:lnTo>
                    <a:pt x="10477" y="1510"/>
                  </a:lnTo>
                  <a:lnTo>
                    <a:pt x="10462" y="1529"/>
                  </a:lnTo>
                  <a:lnTo>
                    <a:pt x="10445" y="1546"/>
                  </a:lnTo>
                  <a:lnTo>
                    <a:pt x="10427" y="1562"/>
                  </a:lnTo>
                  <a:lnTo>
                    <a:pt x="10408" y="1577"/>
                  </a:lnTo>
                  <a:lnTo>
                    <a:pt x="10388" y="1591"/>
                  </a:lnTo>
                  <a:lnTo>
                    <a:pt x="10367" y="1603"/>
                  </a:lnTo>
                  <a:lnTo>
                    <a:pt x="10344" y="1614"/>
                  </a:lnTo>
                  <a:lnTo>
                    <a:pt x="10322" y="1623"/>
                  </a:lnTo>
                  <a:lnTo>
                    <a:pt x="10298" y="1631"/>
                  </a:lnTo>
                  <a:lnTo>
                    <a:pt x="10276" y="1636"/>
                  </a:lnTo>
                  <a:lnTo>
                    <a:pt x="10253" y="1639"/>
                  </a:lnTo>
                  <a:lnTo>
                    <a:pt x="10230" y="1641"/>
                  </a:lnTo>
                  <a:lnTo>
                    <a:pt x="10207" y="1641"/>
                  </a:lnTo>
                  <a:lnTo>
                    <a:pt x="10184" y="1639"/>
                  </a:lnTo>
                  <a:lnTo>
                    <a:pt x="10160" y="1636"/>
                  </a:lnTo>
                  <a:lnTo>
                    <a:pt x="10137" y="1632"/>
                  </a:lnTo>
                  <a:lnTo>
                    <a:pt x="10117" y="1635"/>
                  </a:lnTo>
                  <a:lnTo>
                    <a:pt x="10098" y="1637"/>
                  </a:lnTo>
                  <a:lnTo>
                    <a:pt x="10079" y="1638"/>
                  </a:lnTo>
                  <a:lnTo>
                    <a:pt x="10059" y="1639"/>
                  </a:lnTo>
                  <a:lnTo>
                    <a:pt x="10021" y="1639"/>
                  </a:lnTo>
                  <a:lnTo>
                    <a:pt x="9983" y="1638"/>
                  </a:lnTo>
                  <a:lnTo>
                    <a:pt x="9944" y="1637"/>
                  </a:lnTo>
                  <a:lnTo>
                    <a:pt x="9905" y="1637"/>
                  </a:lnTo>
                  <a:lnTo>
                    <a:pt x="9885" y="1637"/>
                  </a:lnTo>
                  <a:lnTo>
                    <a:pt x="9866" y="1639"/>
                  </a:lnTo>
                  <a:lnTo>
                    <a:pt x="9846" y="1641"/>
                  </a:lnTo>
                  <a:lnTo>
                    <a:pt x="9826" y="1644"/>
                  </a:lnTo>
                  <a:lnTo>
                    <a:pt x="9804" y="1644"/>
                  </a:lnTo>
                  <a:lnTo>
                    <a:pt x="9781" y="1644"/>
                  </a:lnTo>
                  <a:lnTo>
                    <a:pt x="9759" y="1644"/>
                  </a:lnTo>
                  <a:lnTo>
                    <a:pt x="9737" y="1645"/>
                  </a:lnTo>
                  <a:lnTo>
                    <a:pt x="9715" y="1645"/>
                  </a:lnTo>
                  <a:lnTo>
                    <a:pt x="9692" y="1645"/>
                  </a:lnTo>
                  <a:lnTo>
                    <a:pt x="9671" y="1645"/>
                  </a:lnTo>
                  <a:lnTo>
                    <a:pt x="9647" y="1643"/>
                  </a:lnTo>
                  <a:lnTo>
                    <a:pt x="9638" y="1645"/>
                  </a:lnTo>
                  <a:lnTo>
                    <a:pt x="9629" y="1647"/>
                  </a:lnTo>
                  <a:lnTo>
                    <a:pt x="9620" y="1647"/>
                  </a:lnTo>
                  <a:lnTo>
                    <a:pt x="9611" y="1648"/>
                  </a:lnTo>
                  <a:lnTo>
                    <a:pt x="9593" y="1648"/>
                  </a:lnTo>
                  <a:lnTo>
                    <a:pt x="9575" y="1647"/>
                  </a:lnTo>
                  <a:lnTo>
                    <a:pt x="9556" y="1646"/>
                  </a:lnTo>
                  <a:lnTo>
                    <a:pt x="9538" y="1645"/>
                  </a:lnTo>
                  <a:lnTo>
                    <a:pt x="9519" y="1645"/>
                  </a:lnTo>
                  <a:lnTo>
                    <a:pt x="9500" y="1648"/>
                  </a:lnTo>
                  <a:lnTo>
                    <a:pt x="9394" y="1649"/>
                  </a:lnTo>
                  <a:lnTo>
                    <a:pt x="9188" y="1649"/>
                  </a:lnTo>
                  <a:lnTo>
                    <a:pt x="8898" y="1650"/>
                  </a:lnTo>
                  <a:lnTo>
                    <a:pt x="8536" y="1651"/>
                  </a:lnTo>
                  <a:lnTo>
                    <a:pt x="8118" y="1652"/>
                  </a:lnTo>
                  <a:lnTo>
                    <a:pt x="7657" y="1652"/>
                  </a:lnTo>
                  <a:lnTo>
                    <a:pt x="7168" y="1653"/>
                  </a:lnTo>
                  <a:lnTo>
                    <a:pt x="6665" y="1654"/>
                  </a:lnTo>
                  <a:lnTo>
                    <a:pt x="6161" y="1655"/>
                  </a:lnTo>
                  <a:lnTo>
                    <a:pt x="5673" y="1656"/>
                  </a:lnTo>
                  <a:lnTo>
                    <a:pt x="5212" y="1658"/>
                  </a:lnTo>
                  <a:lnTo>
                    <a:pt x="4793" y="1659"/>
                  </a:lnTo>
                  <a:lnTo>
                    <a:pt x="4431" y="1660"/>
                  </a:lnTo>
                  <a:lnTo>
                    <a:pt x="4139" y="1660"/>
                  </a:lnTo>
                  <a:lnTo>
                    <a:pt x="3933" y="1661"/>
                  </a:lnTo>
                  <a:lnTo>
                    <a:pt x="3826" y="1662"/>
                  </a:lnTo>
                  <a:lnTo>
                    <a:pt x="3805" y="1660"/>
                  </a:lnTo>
                  <a:lnTo>
                    <a:pt x="3784" y="1659"/>
                  </a:lnTo>
                  <a:lnTo>
                    <a:pt x="3763" y="1659"/>
                  </a:lnTo>
                  <a:lnTo>
                    <a:pt x="3743" y="1659"/>
                  </a:lnTo>
                  <a:lnTo>
                    <a:pt x="3701" y="1661"/>
                  </a:lnTo>
                  <a:lnTo>
                    <a:pt x="3659" y="1664"/>
                  </a:lnTo>
                  <a:lnTo>
                    <a:pt x="3616" y="1666"/>
                  </a:lnTo>
                  <a:lnTo>
                    <a:pt x="3574" y="1668"/>
                  </a:lnTo>
                  <a:lnTo>
                    <a:pt x="3553" y="1668"/>
                  </a:lnTo>
                  <a:lnTo>
                    <a:pt x="3531" y="1668"/>
                  </a:lnTo>
                  <a:lnTo>
                    <a:pt x="3509" y="1667"/>
                  </a:lnTo>
                  <a:lnTo>
                    <a:pt x="3487" y="1666"/>
                  </a:lnTo>
                  <a:lnTo>
                    <a:pt x="3463" y="1666"/>
                  </a:lnTo>
                  <a:lnTo>
                    <a:pt x="3438" y="1666"/>
                  </a:lnTo>
                  <a:lnTo>
                    <a:pt x="3414" y="1666"/>
                  </a:lnTo>
                  <a:lnTo>
                    <a:pt x="3388" y="1666"/>
                  </a:lnTo>
                  <a:lnTo>
                    <a:pt x="3363" y="1666"/>
                  </a:lnTo>
                  <a:lnTo>
                    <a:pt x="3338" y="1666"/>
                  </a:lnTo>
                  <a:lnTo>
                    <a:pt x="3312" y="1667"/>
                  </a:lnTo>
                  <a:lnTo>
                    <a:pt x="3287" y="1668"/>
                  </a:lnTo>
                  <a:lnTo>
                    <a:pt x="3252" y="1668"/>
                  </a:lnTo>
                  <a:lnTo>
                    <a:pt x="3217" y="1668"/>
                  </a:lnTo>
                  <a:lnTo>
                    <a:pt x="3201" y="1668"/>
                  </a:lnTo>
                  <a:lnTo>
                    <a:pt x="3185" y="1669"/>
                  </a:lnTo>
                  <a:lnTo>
                    <a:pt x="3169" y="1670"/>
                  </a:lnTo>
                  <a:lnTo>
                    <a:pt x="3155" y="1672"/>
                  </a:lnTo>
                  <a:lnTo>
                    <a:pt x="3099" y="1673"/>
                  </a:lnTo>
                  <a:lnTo>
                    <a:pt x="3042" y="1673"/>
                  </a:lnTo>
                  <a:lnTo>
                    <a:pt x="2986" y="1673"/>
                  </a:lnTo>
                  <a:lnTo>
                    <a:pt x="2931" y="1674"/>
                  </a:lnTo>
                  <a:lnTo>
                    <a:pt x="2876" y="1674"/>
                  </a:lnTo>
                  <a:lnTo>
                    <a:pt x="2821" y="1675"/>
                  </a:lnTo>
                  <a:lnTo>
                    <a:pt x="2766" y="1675"/>
                  </a:lnTo>
                  <a:lnTo>
                    <a:pt x="2711" y="1676"/>
                  </a:lnTo>
                  <a:lnTo>
                    <a:pt x="2657" y="1677"/>
                  </a:lnTo>
                  <a:lnTo>
                    <a:pt x="2603" y="1677"/>
                  </a:lnTo>
                  <a:lnTo>
                    <a:pt x="2549" y="1678"/>
                  </a:lnTo>
                  <a:lnTo>
                    <a:pt x="2495" y="1678"/>
                  </a:lnTo>
                  <a:lnTo>
                    <a:pt x="2440" y="1679"/>
                  </a:lnTo>
                  <a:lnTo>
                    <a:pt x="2386" y="1679"/>
                  </a:lnTo>
                  <a:lnTo>
                    <a:pt x="2332" y="1679"/>
                  </a:lnTo>
                  <a:lnTo>
                    <a:pt x="2278" y="1679"/>
                  </a:lnTo>
                  <a:lnTo>
                    <a:pt x="2197" y="1680"/>
                  </a:lnTo>
                  <a:lnTo>
                    <a:pt x="2118" y="1680"/>
                  </a:lnTo>
                  <a:lnTo>
                    <a:pt x="2041" y="1681"/>
                  </a:lnTo>
                  <a:lnTo>
                    <a:pt x="1965" y="1682"/>
                  </a:lnTo>
                  <a:lnTo>
                    <a:pt x="1888" y="1683"/>
                  </a:lnTo>
                  <a:lnTo>
                    <a:pt x="1811" y="1684"/>
                  </a:lnTo>
                  <a:lnTo>
                    <a:pt x="1731" y="1686"/>
                  </a:lnTo>
                  <a:lnTo>
                    <a:pt x="1649" y="1687"/>
                  </a:lnTo>
                  <a:lnTo>
                    <a:pt x="1564" y="1687"/>
                  </a:lnTo>
                  <a:lnTo>
                    <a:pt x="1478" y="1687"/>
                  </a:lnTo>
                  <a:lnTo>
                    <a:pt x="1392" y="1687"/>
                  </a:lnTo>
                  <a:lnTo>
                    <a:pt x="1306" y="1688"/>
                  </a:lnTo>
                  <a:lnTo>
                    <a:pt x="1219" y="1688"/>
                  </a:lnTo>
                  <a:lnTo>
                    <a:pt x="1132" y="1688"/>
                  </a:lnTo>
                  <a:lnTo>
                    <a:pt x="1045" y="1689"/>
                  </a:lnTo>
                  <a:lnTo>
                    <a:pt x="957" y="1689"/>
                  </a:lnTo>
                  <a:lnTo>
                    <a:pt x="929" y="1690"/>
                  </a:lnTo>
                  <a:lnTo>
                    <a:pt x="902" y="1689"/>
                  </a:lnTo>
                  <a:lnTo>
                    <a:pt x="874" y="1688"/>
                  </a:lnTo>
                  <a:lnTo>
                    <a:pt x="848" y="1685"/>
                  </a:lnTo>
                  <a:lnTo>
                    <a:pt x="821" y="1681"/>
                  </a:lnTo>
                  <a:lnTo>
                    <a:pt x="796" y="1676"/>
                  </a:lnTo>
                  <a:lnTo>
                    <a:pt x="769" y="1670"/>
                  </a:lnTo>
                  <a:lnTo>
                    <a:pt x="744" y="1662"/>
                  </a:lnTo>
                  <a:lnTo>
                    <a:pt x="720" y="1653"/>
                  </a:lnTo>
                  <a:lnTo>
                    <a:pt x="695" y="1643"/>
                  </a:lnTo>
                  <a:lnTo>
                    <a:pt x="672" y="1631"/>
                  </a:lnTo>
                  <a:lnTo>
                    <a:pt x="649" y="1618"/>
                  </a:lnTo>
                  <a:lnTo>
                    <a:pt x="627" y="1603"/>
                  </a:lnTo>
                  <a:lnTo>
                    <a:pt x="606" y="1588"/>
                  </a:lnTo>
                  <a:lnTo>
                    <a:pt x="586" y="1571"/>
                  </a:lnTo>
                  <a:lnTo>
                    <a:pt x="567" y="1552"/>
                  </a:lnTo>
                  <a:lnTo>
                    <a:pt x="553" y="1536"/>
                  </a:lnTo>
                  <a:lnTo>
                    <a:pt x="541" y="1519"/>
                  </a:lnTo>
                  <a:lnTo>
                    <a:pt x="531" y="1500"/>
                  </a:lnTo>
                  <a:lnTo>
                    <a:pt x="522" y="1481"/>
                  </a:lnTo>
                  <a:lnTo>
                    <a:pt x="518" y="1470"/>
                  </a:lnTo>
                  <a:lnTo>
                    <a:pt x="514" y="1461"/>
                  </a:lnTo>
                  <a:lnTo>
                    <a:pt x="511" y="1451"/>
                  </a:lnTo>
                  <a:lnTo>
                    <a:pt x="509" y="1440"/>
                  </a:lnTo>
                  <a:lnTo>
                    <a:pt x="507" y="1430"/>
                  </a:lnTo>
                  <a:lnTo>
                    <a:pt x="505" y="1418"/>
                  </a:lnTo>
                  <a:lnTo>
                    <a:pt x="505" y="1407"/>
                  </a:lnTo>
                  <a:lnTo>
                    <a:pt x="504" y="1396"/>
                  </a:lnTo>
                  <a:lnTo>
                    <a:pt x="501" y="1392"/>
                  </a:lnTo>
                  <a:lnTo>
                    <a:pt x="499" y="1390"/>
                  </a:lnTo>
                  <a:lnTo>
                    <a:pt x="496" y="1389"/>
                  </a:lnTo>
                  <a:lnTo>
                    <a:pt x="493" y="1388"/>
                  </a:lnTo>
                  <a:lnTo>
                    <a:pt x="486" y="1388"/>
                  </a:lnTo>
                  <a:lnTo>
                    <a:pt x="480" y="1390"/>
                  </a:lnTo>
                  <a:lnTo>
                    <a:pt x="473" y="1393"/>
                  </a:lnTo>
                  <a:lnTo>
                    <a:pt x="466" y="1395"/>
                  </a:lnTo>
                  <a:lnTo>
                    <a:pt x="462" y="1395"/>
                  </a:lnTo>
                  <a:lnTo>
                    <a:pt x="459" y="1395"/>
                  </a:lnTo>
                  <a:lnTo>
                    <a:pt x="456" y="1395"/>
                  </a:lnTo>
                  <a:lnTo>
                    <a:pt x="452" y="1393"/>
                  </a:lnTo>
                  <a:lnTo>
                    <a:pt x="440" y="1395"/>
                  </a:lnTo>
                  <a:lnTo>
                    <a:pt x="428" y="1394"/>
                  </a:lnTo>
                  <a:lnTo>
                    <a:pt x="415" y="1392"/>
                  </a:lnTo>
                  <a:lnTo>
                    <a:pt x="404" y="1388"/>
                  </a:lnTo>
                  <a:lnTo>
                    <a:pt x="393" y="1383"/>
                  </a:lnTo>
                  <a:lnTo>
                    <a:pt x="383" y="1375"/>
                  </a:lnTo>
                  <a:lnTo>
                    <a:pt x="372" y="1367"/>
                  </a:lnTo>
                  <a:lnTo>
                    <a:pt x="363" y="1357"/>
                  </a:lnTo>
                  <a:lnTo>
                    <a:pt x="359" y="1352"/>
                  </a:lnTo>
                  <a:lnTo>
                    <a:pt x="356" y="1346"/>
                  </a:lnTo>
                  <a:lnTo>
                    <a:pt x="354" y="1340"/>
                  </a:lnTo>
                  <a:lnTo>
                    <a:pt x="353" y="1334"/>
                  </a:lnTo>
                  <a:lnTo>
                    <a:pt x="351" y="1320"/>
                  </a:lnTo>
                  <a:lnTo>
                    <a:pt x="350" y="1306"/>
                  </a:lnTo>
                  <a:lnTo>
                    <a:pt x="350" y="1293"/>
                  </a:lnTo>
                  <a:lnTo>
                    <a:pt x="350" y="1278"/>
                  </a:lnTo>
                  <a:lnTo>
                    <a:pt x="348" y="1265"/>
                  </a:lnTo>
                  <a:lnTo>
                    <a:pt x="345" y="1253"/>
                  </a:lnTo>
                  <a:lnTo>
                    <a:pt x="327" y="1249"/>
                  </a:lnTo>
                  <a:lnTo>
                    <a:pt x="309" y="1246"/>
                  </a:lnTo>
                  <a:lnTo>
                    <a:pt x="290" y="1244"/>
                  </a:lnTo>
                  <a:lnTo>
                    <a:pt x="270" y="1242"/>
                  </a:lnTo>
                  <a:lnTo>
                    <a:pt x="248" y="1232"/>
                  </a:lnTo>
                  <a:lnTo>
                    <a:pt x="224" y="1221"/>
                  </a:lnTo>
                  <a:lnTo>
                    <a:pt x="202" y="1210"/>
                  </a:lnTo>
                  <a:lnTo>
                    <a:pt x="178" y="1197"/>
                  </a:lnTo>
                  <a:lnTo>
                    <a:pt x="174" y="1190"/>
                  </a:lnTo>
                  <a:lnTo>
                    <a:pt x="169" y="1185"/>
                  </a:lnTo>
                  <a:lnTo>
                    <a:pt x="164" y="1180"/>
                  </a:lnTo>
                  <a:lnTo>
                    <a:pt x="158" y="1175"/>
                  </a:lnTo>
                  <a:lnTo>
                    <a:pt x="145" y="1165"/>
                  </a:lnTo>
                  <a:lnTo>
                    <a:pt x="135" y="1154"/>
                  </a:lnTo>
                  <a:lnTo>
                    <a:pt x="124" y="1140"/>
                  </a:lnTo>
                  <a:lnTo>
                    <a:pt x="113" y="1126"/>
                  </a:lnTo>
                  <a:lnTo>
                    <a:pt x="102" y="1112"/>
                  </a:lnTo>
                  <a:lnTo>
                    <a:pt x="92" y="1097"/>
                  </a:lnTo>
                  <a:lnTo>
                    <a:pt x="84" y="1082"/>
                  </a:lnTo>
                  <a:lnTo>
                    <a:pt x="76" y="1067"/>
                  </a:lnTo>
                  <a:lnTo>
                    <a:pt x="70" y="1051"/>
                  </a:lnTo>
                  <a:lnTo>
                    <a:pt x="64" y="1035"/>
                  </a:lnTo>
                  <a:lnTo>
                    <a:pt x="59" y="1019"/>
                  </a:lnTo>
                  <a:lnTo>
                    <a:pt x="53" y="1002"/>
                  </a:lnTo>
                  <a:lnTo>
                    <a:pt x="50" y="985"/>
                  </a:lnTo>
                  <a:lnTo>
                    <a:pt x="48" y="969"/>
                  </a:lnTo>
                  <a:lnTo>
                    <a:pt x="47" y="951"/>
                  </a:lnTo>
                  <a:lnTo>
                    <a:pt x="46" y="934"/>
                  </a:lnTo>
                  <a:lnTo>
                    <a:pt x="47" y="917"/>
                  </a:lnTo>
                  <a:lnTo>
                    <a:pt x="49" y="899"/>
                  </a:lnTo>
                  <a:lnTo>
                    <a:pt x="54" y="879"/>
                  </a:lnTo>
                  <a:lnTo>
                    <a:pt x="61" y="858"/>
                  </a:lnTo>
                  <a:lnTo>
                    <a:pt x="68" y="839"/>
                  </a:lnTo>
                  <a:lnTo>
                    <a:pt x="77" y="819"/>
                  </a:lnTo>
                  <a:lnTo>
                    <a:pt x="86" y="800"/>
                  </a:lnTo>
                  <a:lnTo>
                    <a:pt x="96" y="782"/>
                  </a:lnTo>
                  <a:lnTo>
                    <a:pt x="108" y="764"/>
                  </a:lnTo>
                  <a:lnTo>
                    <a:pt x="120" y="746"/>
                  </a:lnTo>
                  <a:lnTo>
                    <a:pt x="132" y="729"/>
                  </a:lnTo>
                  <a:lnTo>
                    <a:pt x="146" y="712"/>
                  </a:lnTo>
                  <a:lnTo>
                    <a:pt x="160" y="696"/>
                  </a:lnTo>
                  <a:lnTo>
                    <a:pt x="174" y="679"/>
                  </a:lnTo>
                  <a:lnTo>
                    <a:pt x="189" y="664"/>
                  </a:lnTo>
                  <a:lnTo>
                    <a:pt x="205" y="649"/>
                  </a:lnTo>
                  <a:lnTo>
                    <a:pt x="221" y="634"/>
                  </a:lnTo>
                  <a:lnTo>
                    <a:pt x="236" y="620"/>
                  </a:lnTo>
                  <a:lnTo>
                    <a:pt x="245" y="614"/>
                  </a:lnTo>
                  <a:lnTo>
                    <a:pt x="252" y="609"/>
                  </a:lnTo>
                  <a:lnTo>
                    <a:pt x="260" y="605"/>
                  </a:lnTo>
                  <a:lnTo>
                    <a:pt x="268" y="602"/>
                  </a:lnTo>
                  <a:lnTo>
                    <a:pt x="285" y="597"/>
                  </a:lnTo>
                  <a:lnTo>
                    <a:pt x="303" y="593"/>
                  </a:lnTo>
                  <a:lnTo>
                    <a:pt x="339" y="588"/>
                  </a:lnTo>
                  <a:lnTo>
                    <a:pt x="375" y="581"/>
                  </a:lnTo>
                  <a:lnTo>
                    <a:pt x="380" y="577"/>
                  </a:lnTo>
                  <a:lnTo>
                    <a:pt x="383" y="572"/>
                  </a:lnTo>
                  <a:lnTo>
                    <a:pt x="385" y="567"/>
                  </a:lnTo>
                  <a:lnTo>
                    <a:pt x="386" y="562"/>
                  </a:lnTo>
                  <a:lnTo>
                    <a:pt x="386" y="551"/>
                  </a:lnTo>
                  <a:lnTo>
                    <a:pt x="386" y="537"/>
                  </a:lnTo>
                  <a:lnTo>
                    <a:pt x="385" y="525"/>
                  </a:lnTo>
                  <a:lnTo>
                    <a:pt x="384" y="513"/>
                  </a:lnTo>
                  <a:lnTo>
                    <a:pt x="385" y="507"/>
                  </a:lnTo>
                  <a:lnTo>
                    <a:pt x="386" y="501"/>
                  </a:lnTo>
                  <a:lnTo>
                    <a:pt x="388" y="494"/>
                  </a:lnTo>
                  <a:lnTo>
                    <a:pt x="391" y="489"/>
                  </a:lnTo>
                  <a:lnTo>
                    <a:pt x="396" y="484"/>
                  </a:lnTo>
                  <a:lnTo>
                    <a:pt x="400" y="479"/>
                  </a:lnTo>
                  <a:lnTo>
                    <a:pt x="406" y="475"/>
                  </a:lnTo>
                  <a:lnTo>
                    <a:pt x="411" y="472"/>
                  </a:lnTo>
                  <a:lnTo>
                    <a:pt x="422" y="467"/>
                  </a:lnTo>
                  <a:lnTo>
                    <a:pt x="434" y="464"/>
                  </a:lnTo>
                  <a:lnTo>
                    <a:pt x="439" y="467"/>
                  </a:lnTo>
                  <a:lnTo>
                    <a:pt x="444" y="469"/>
                  </a:lnTo>
                  <a:lnTo>
                    <a:pt x="449" y="470"/>
                  </a:lnTo>
                  <a:lnTo>
                    <a:pt x="454" y="471"/>
                  </a:lnTo>
                  <a:lnTo>
                    <a:pt x="463" y="471"/>
                  </a:lnTo>
                  <a:lnTo>
                    <a:pt x="474" y="469"/>
                  </a:lnTo>
                  <a:lnTo>
                    <a:pt x="483" y="466"/>
                  </a:lnTo>
                  <a:lnTo>
                    <a:pt x="492" y="462"/>
                  </a:lnTo>
                  <a:lnTo>
                    <a:pt x="501" y="457"/>
                  </a:lnTo>
                  <a:lnTo>
                    <a:pt x="510" y="450"/>
                  </a:lnTo>
                  <a:lnTo>
                    <a:pt x="515" y="442"/>
                  </a:lnTo>
                  <a:lnTo>
                    <a:pt x="520" y="432"/>
                  </a:lnTo>
                  <a:lnTo>
                    <a:pt x="523" y="422"/>
                  </a:lnTo>
                  <a:lnTo>
                    <a:pt x="526" y="412"/>
                  </a:lnTo>
                  <a:lnTo>
                    <a:pt x="530" y="389"/>
                  </a:lnTo>
                  <a:lnTo>
                    <a:pt x="535" y="368"/>
                  </a:lnTo>
                  <a:lnTo>
                    <a:pt x="541" y="353"/>
                  </a:lnTo>
                  <a:lnTo>
                    <a:pt x="546" y="339"/>
                  </a:lnTo>
                  <a:lnTo>
                    <a:pt x="553" y="326"/>
                  </a:lnTo>
                  <a:lnTo>
                    <a:pt x="560" y="312"/>
                  </a:lnTo>
                  <a:lnTo>
                    <a:pt x="568" y="300"/>
                  </a:lnTo>
                  <a:lnTo>
                    <a:pt x="576" y="288"/>
                  </a:lnTo>
                  <a:lnTo>
                    <a:pt x="585" y="276"/>
                  </a:lnTo>
                  <a:lnTo>
                    <a:pt x="594" y="264"/>
                  </a:lnTo>
                  <a:lnTo>
                    <a:pt x="604" y="253"/>
                  </a:lnTo>
                  <a:lnTo>
                    <a:pt x="615" y="242"/>
                  </a:lnTo>
                  <a:lnTo>
                    <a:pt x="626" y="232"/>
                  </a:lnTo>
                  <a:lnTo>
                    <a:pt x="636" y="223"/>
                  </a:lnTo>
                  <a:lnTo>
                    <a:pt x="648" y="213"/>
                  </a:lnTo>
                  <a:lnTo>
                    <a:pt x="660" y="204"/>
                  </a:lnTo>
                  <a:lnTo>
                    <a:pt x="672" y="195"/>
                  </a:lnTo>
                  <a:lnTo>
                    <a:pt x="685" y="187"/>
                  </a:lnTo>
                  <a:lnTo>
                    <a:pt x="711" y="172"/>
                  </a:lnTo>
                  <a:lnTo>
                    <a:pt x="738" y="159"/>
                  </a:lnTo>
                  <a:lnTo>
                    <a:pt x="766" y="147"/>
                  </a:lnTo>
                  <a:lnTo>
                    <a:pt x="795" y="138"/>
                  </a:lnTo>
                  <a:lnTo>
                    <a:pt x="823" y="130"/>
                  </a:lnTo>
                  <a:lnTo>
                    <a:pt x="853" y="123"/>
                  </a:lnTo>
                  <a:lnTo>
                    <a:pt x="881" y="119"/>
                  </a:lnTo>
                  <a:lnTo>
                    <a:pt x="911" y="117"/>
                  </a:lnTo>
                  <a:lnTo>
                    <a:pt x="917" y="115"/>
                  </a:lnTo>
                  <a:lnTo>
                    <a:pt x="924" y="113"/>
                  </a:lnTo>
                  <a:lnTo>
                    <a:pt x="931" y="113"/>
                  </a:lnTo>
                  <a:lnTo>
                    <a:pt x="938" y="113"/>
                  </a:lnTo>
                  <a:lnTo>
                    <a:pt x="952" y="113"/>
                  </a:lnTo>
                  <a:lnTo>
                    <a:pt x="966" y="114"/>
                  </a:lnTo>
                  <a:lnTo>
                    <a:pt x="980" y="115"/>
                  </a:lnTo>
                  <a:lnTo>
                    <a:pt x="994" y="114"/>
                  </a:lnTo>
                  <a:lnTo>
                    <a:pt x="1000" y="112"/>
                  </a:lnTo>
                  <a:lnTo>
                    <a:pt x="1006" y="110"/>
                  </a:lnTo>
                  <a:lnTo>
                    <a:pt x="1012" y="107"/>
                  </a:lnTo>
                  <a:lnTo>
                    <a:pt x="1018" y="103"/>
                  </a:lnTo>
                  <a:lnTo>
                    <a:pt x="1055" y="106"/>
                  </a:lnTo>
                  <a:lnTo>
                    <a:pt x="1092" y="108"/>
                  </a:lnTo>
                  <a:lnTo>
                    <a:pt x="1128" y="109"/>
                  </a:lnTo>
                  <a:lnTo>
                    <a:pt x="1165" y="109"/>
                  </a:lnTo>
                  <a:lnTo>
                    <a:pt x="1235" y="109"/>
                  </a:lnTo>
                  <a:lnTo>
                    <a:pt x="1306" y="108"/>
                  </a:lnTo>
                  <a:lnTo>
                    <a:pt x="1376" y="106"/>
                  </a:lnTo>
                  <a:lnTo>
                    <a:pt x="1445" y="105"/>
                  </a:lnTo>
                  <a:lnTo>
                    <a:pt x="1513" y="104"/>
                  </a:lnTo>
                  <a:lnTo>
                    <a:pt x="1582" y="106"/>
                  </a:lnTo>
                  <a:lnTo>
                    <a:pt x="1647" y="103"/>
                  </a:lnTo>
                  <a:lnTo>
                    <a:pt x="1714" y="102"/>
                  </a:lnTo>
                  <a:lnTo>
                    <a:pt x="1782" y="101"/>
                  </a:lnTo>
                  <a:lnTo>
                    <a:pt x="1850" y="101"/>
                  </a:lnTo>
                  <a:lnTo>
                    <a:pt x="1918" y="101"/>
                  </a:lnTo>
                  <a:lnTo>
                    <a:pt x="1986" y="100"/>
                  </a:lnTo>
                  <a:lnTo>
                    <a:pt x="2054" y="99"/>
                  </a:lnTo>
                  <a:lnTo>
                    <a:pt x="2120" y="97"/>
                  </a:lnTo>
                  <a:lnTo>
                    <a:pt x="2205" y="96"/>
                  </a:lnTo>
                  <a:lnTo>
                    <a:pt x="2291" y="95"/>
                  </a:lnTo>
                  <a:lnTo>
                    <a:pt x="2379" y="93"/>
                  </a:lnTo>
                  <a:lnTo>
                    <a:pt x="2467" y="91"/>
                  </a:lnTo>
                  <a:lnTo>
                    <a:pt x="2555" y="90"/>
                  </a:lnTo>
                  <a:lnTo>
                    <a:pt x="2641" y="88"/>
                  </a:lnTo>
                  <a:lnTo>
                    <a:pt x="2726" y="88"/>
                  </a:lnTo>
                  <a:lnTo>
                    <a:pt x="2807" y="89"/>
                  </a:lnTo>
                  <a:lnTo>
                    <a:pt x="2957" y="88"/>
                  </a:lnTo>
                  <a:lnTo>
                    <a:pt x="3205" y="87"/>
                  </a:lnTo>
                  <a:lnTo>
                    <a:pt x="3539" y="86"/>
                  </a:lnTo>
                  <a:lnTo>
                    <a:pt x="3944" y="85"/>
                  </a:lnTo>
                  <a:lnTo>
                    <a:pt x="4405" y="84"/>
                  </a:lnTo>
                  <a:lnTo>
                    <a:pt x="4909" y="81"/>
                  </a:lnTo>
                  <a:lnTo>
                    <a:pt x="5442" y="80"/>
                  </a:lnTo>
                  <a:lnTo>
                    <a:pt x="5989" y="78"/>
                  </a:lnTo>
                  <a:lnTo>
                    <a:pt x="6536" y="77"/>
                  </a:lnTo>
                  <a:lnTo>
                    <a:pt x="7068" y="75"/>
                  </a:lnTo>
                  <a:lnTo>
                    <a:pt x="7572" y="74"/>
                  </a:lnTo>
                  <a:lnTo>
                    <a:pt x="8034" y="72"/>
                  </a:lnTo>
                  <a:lnTo>
                    <a:pt x="8440" y="71"/>
                  </a:lnTo>
                  <a:lnTo>
                    <a:pt x="8775" y="69"/>
                  </a:lnTo>
                  <a:lnTo>
                    <a:pt x="9026" y="68"/>
                  </a:lnTo>
                  <a:lnTo>
                    <a:pt x="9177" y="67"/>
                  </a:lnTo>
                  <a:lnTo>
                    <a:pt x="9264" y="64"/>
                  </a:lnTo>
                  <a:lnTo>
                    <a:pt x="9352" y="62"/>
                  </a:lnTo>
                  <a:lnTo>
                    <a:pt x="9441" y="61"/>
                  </a:lnTo>
                  <a:lnTo>
                    <a:pt x="9530" y="61"/>
                  </a:lnTo>
                  <a:lnTo>
                    <a:pt x="9619" y="61"/>
                  </a:lnTo>
                  <a:lnTo>
                    <a:pt x="9708" y="61"/>
                  </a:lnTo>
                  <a:lnTo>
                    <a:pt x="9796" y="62"/>
                  </a:lnTo>
                  <a:lnTo>
                    <a:pt x="9884" y="62"/>
                  </a:lnTo>
                  <a:lnTo>
                    <a:pt x="9917" y="64"/>
                  </a:lnTo>
                  <a:lnTo>
                    <a:pt x="9949" y="67"/>
                  </a:lnTo>
                  <a:lnTo>
                    <a:pt x="9965" y="69"/>
                  </a:lnTo>
                  <a:lnTo>
                    <a:pt x="9982" y="70"/>
                  </a:lnTo>
                  <a:lnTo>
                    <a:pt x="9998" y="69"/>
                  </a:lnTo>
                  <a:lnTo>
                    <a:pt x="10014" y="66"/>
                  </a:lnTo>
                  <a:lnTo>
                    <a:pt x="10031" y="70"/>
                  </a:lnTo>
                  <a:lnTo>
                    <a:pt x="10048" y="72"/>
                  </a:lnTo>
                  <a:lnTo>
                    <a:pt x="10065" y="73"/>
                  </a:lnTo>
                  <a:lnTo>
                    <a:pt x="10083" y="73"/>
                  </a:lnTo>
                  <a:lnTo>
                    <a:pt x="10117" y="72"/>
                  </a:lnTo>
                  <a:lnTo>
                    <a:pt x="10151" y="70"/>
                  </a:lnTo>
                  <a:lnTo>
                    <a:pt x="10168" y="69"/>
                  </a:lnTo>
                  <a:lnTo>
                    <a:pt x="10184" y="69"/>
                  </a:lnTo>
                  <a:lnTo>
                    <a:pt x="10200" y="69"/>
                  </a:lnTo>
                  <a:lnTo>
                    <a:pt x="10217" y="71"/>
                  </a:lnTo>
                  <a:lnTo>
                    <a:pt x="10232" y="74"/>
                  </a:lnTo>
                  <a:lnTo>
                    <a:pt x="10248" y="79"/>
                  </a:lnTo>
                  <a:lnTo>
                    <a:pt x="10264" y="86"/>
                  </a:lnTo>
                  <a:lnTo>
                    <a:pt x="10278" y="94"/>
                  </a:lnTo>
                  <a:lnTo>
                    <a:pt x="10294" y="101"/>
                  </a:lnTo>
                  <a:lnTo>
                    <a:pt x="10310" y="109"/>
                  </a:lnTo>
                  <a:lnTo>
                    <a:pt x="10325" y="117"/>
                  </a:lnTo>
                  <a:lnTo>
                    <a:pt x="10340" y="126"/>
                  </a:lnTo>
                  <a:lnTo>
                    <a:pt x="10356" y="136"/>
                  </a:lnTo>
                  <a:lnTo>
                    <a:pt x="10370" y="146"/>
                  </a:lnTo>
                  <a:lnTo>
                    <a:pt x="10385" y="157"/>
                  </a:lnTo>
                  <a:lnTo>
                    <a:pt x="10399" y="168"/>
                  </a:lnTo>
                  <a:lnTo>
                    <a:pt x="10412" y="180"/>
                  </a:lnTo>
                  <a:lnTo>
                    <a:pt x="10425" y="193"/>
                  </a:lnTo>
                  <a:lnTo>
                    <a:pt x="10437" y="206"/>
                  </a:lnTo>
                  <a:lnTo>
                    <a:pt x="10449" y="219"/>
                  </a:lnTo>
                  <a:lnTo>
                    <a:pt x="10459" y="234"/>
                  </a:lnTo>
                  <a:lnTo>
                    <a:pt x="10468" y="248"/>
                  </a:lnTo>
                  <a:lnTo>
                    <a:pt x="10477" y="263"/>
                  </a:lnTo>
                  <a:lnTo>
                    <a:pt x="10484" y="280"/>
                  </a:lnTo>
                  <a:lnTo>
                    <a:pt x="10493" y="284"/>
                  </a:lnTo>
                  <a:lnTo>
                    <a:pt x="10500" y="289"/>
                  </a:lnTo>
                  <a:lnTo>
                    <a:pt x="10506" y="295"/>
                  </a:lnTo>
                  <a:lnTo>
                    <a:pt x="10511" y="301"/>
                  </a:lnTo>
                  <a:lnTo>
                    <a:pt x="10517" y="307"/>
                  </a:lnTo>
                  <a:lnTo>
                    <a:pt x="10523" y="312"/>
                  </a:lnTo>
                  <a:lnTo>
                    <a:pt x="10526" y="315"/>
                  </a:lnTo>
                  <a:lnTo>
                    <a:pt x="10530" y="317"/>
                  </a:lnTo>
                  <a:lnTo>
                    <a:pt x="10536" y="318"/>
                  </a:lnTo>
                  <a:lnTo>
                    <a:pt x="10540" y="319"/>
                  </a:lnTo>
                  <a:lnTo>
                    <a:pt x="10547" y="317"/>
                  </a:lnTo>
                  <a:lnTo>
                    <a:pt x="10553" y="316"/>
                  </a:lnTo>
                  <a:lnTo>
                    <a:pt x="10558" y="316"/>
                  </a:lnTo>
                  <a:lnTo>
                    <a:pt x="10564" y="316"/>
                  </a:lnTo>
                  <a:lnTo>
                    <a:pt x="10576" y="318"/>
                  </a:lnTo>
                  <a:lnTo>
                    <a:pt x="10588" y="322"/>
                  </a:lnTo>
                  <a:lnTo>
                    <a:pt x="10599" y="326"/>
                  </a:lnTo>
                  <a:lnTo>
                    <a:pt x="10610" y="329"/>
                  </a:lnTo>
                  <a:lnTo>
                    <a:pt x="10621" y="332"/>
                  </a:lnTo>
                  <a:lnTo>
                    <a:pt x="10633" y="333"/>
                  </a:lnTo>
                  <a:lnTo>
                    <a:pt x="10640" y="333"/>
                  </a:lnTo>
                  <a:lnTo>
                    <a:pt x="10647" y="334"/>
                  </a:lnTo>
                  <a:lnTo>
                    <a:pt x="10653" y="335"/>
                  </a:lnTo>
                  <a:lnTo>
                    <a:pt x="10659" y="337"/>
                  </a:lnTo>
                  <a:lnTo>
                    <a:pt x="10665" y="339"/>
                  </a:lnTo>
                  <a:lnTo>
                    <a:pt x="10672" y="343"/>
                  </a:lnTo>
                  <a:lnTo>
                    <a:pt x="10677" y="346"/>
                  </a:lnTo>
                  <a:lnTo>
                    <a:pt x="10682" y="350"/>
                  </a:lnTo>
                  <a:lnTo>
                    <a:pt x="10691" y="361"/>
                  </a:lnTo>
                  <a:lnTo>
                    <a:pt x="10699" y="371"/>
                  </a:lnTo>
                  <a:lnTo>
                    <a:pt x="10706" y="382"/>
                  </a:lnTo>
                  <a:lnTo>
                    <a:pt x="10712" y="393"/>
                  </a:lnTo>
                  <a:lnTo>
                    <a:pt x="10715" y="403"/>
                  </a:lnTo>
                  <a:lnTo>
                    <a:pt x="10718" y="414"/>
                  </a:lnTo>
                  <a:lnTo>
                    <a:pt x="10719" y="425"/>
                  </a:lnTo>
                  <a:lnTo>
                    <a:pt x="10720" y="435"/>
                  </a:lnTo>
                  <a:lnTo>
                    <a:pt x="10721" y="440"/>
                  </a:lnTo>
                  <a:lnTo>
                    <a:pt x="10722" y="445"/>
                  </a:lnTo>
                  <a:lnTo>
                    <a:pt x="10724" y="449"/>
                  </a:lnTo>
                  <a:lnTo>
                    <a:pt x="10726" y="455"/>
                  </a:lnTo>
                  <a:lnTo>
                    <a:pt x="10729" y="459"/>
                  </a:lnTo>
                  <a:lnTo>
                    <a:pt x="10733" y="462"/>
                  </a:lnTo>
                  <a:lnTo>
                    <a:pt x="10737" y="465"/>
                  </a:lnTo>
                  <a:lnTo>
                    <a:pt x="10743" y="467"/>
                  </a:lnTo>
                  <a:lnTo>
                    <a:pt x="10784" y="481"/>
                  </a:lnTo>
                  <a:lnTo>
                    <a:pt x="10826" y="495"/>
                  </a:lnTo>
                  <a:lnTo>
                    <a:pt x="10836" y="500"/>
                  </a:lnTo>
                  <a:lnTo>
                    <a:pt x="10846" y="505"/>
                  </a:lnTo>
                  <a:lnTo>
                    <a:pt x="10855" y="511"/>
                  </a:lnTo>
                  <a:lnTo>
                    <a:pt x="10864" y="517"/>
                  </a:lnTo>
                  <a:lnTo>
                    <a:pt x="10872" y="524"/>
                  </a:lnTo>
                  <a:lnTo>
                    <a:pt x="10879" y="532"/>
                  </a:lnTo>
                  <a:lnTo>
                    <a:pt x="10885" y="541"/>
                  </a:lnTo>
                  <a:lnTo>
                    <a:pt x="10891" y="552"/>
                  </a:lnTo>
                  <a:lnTo>
                    <a:pt x="10903" y="568"/>
                  </a:lnTo>
                  <a:lnTo>
                    <a:pt x="10913" y="584"/>
                  </a:lnTo>
                  <a:lnTo>
                    <a:pt x="10922" y="601"/>
                  </a:lnTo>
                  <a:lnTo>
                    <a:pt x="10930" y="619"/>
                  </a:lnTo>
                  <a:lnTo>
                    <a:pt x="10943" y="656"/>
                  </a:lnTo>
                  <a:lnTo>
                    <a:pt x="10956" y="693"/>
                  </a:lnTo>
                  <a:lnTo>
                    <a:pt x="10967" y="731"/>
                  </a:lnTo>
                  <a:lnTo>
                    <a:pt x="10981" y="767"/>
                  </a:lnTo>
                  <a:lnTo>
                    <a:pt x="10989" y="786"/>
                  </a:lnTo>
                  <a:lnTo>
                    <a:pt x="10998" y="803"/>
                  </a:lnTo>
                  <a:lnTo>
                    <a:pt x="11008" y="820"/>
                  </a:lnTo>
                  <a:lnTo>
                    <a:pt x="11020" y="837"/>
                  </a:lnTo>
                  <a:lnTo>
                    <a:pt x="11014" y="852"/>
                  </a:lnTo>
                  <a:lnTo>
                    <a:pt x="11008" y="868"/>
                  </a:lnTo>
                  <a:lnTo>
                    <a:pt x="11001" y="884"/>
                  </a:lnTo>
                  <a:lnTo>
                    <a:pt x="10993" y="900"/>
                  </a:lnTo>
                  <a:lnTo>
                    <a:pt x="10976" y="931"/>
                  </a:lnTo>
                  <a:lnTo>
                    <a:pt x="10959" y="960"/>
                  </a:lnTo>
                  <a:lnTo>
                    <a:pt x="10939" y="991"/>
                  </a:lnTo>
                  <a:lnTo>
                    <a:pt x="10921" y="1021"/>
                  </a:lnTo>
                  <a:lnTo>
                    <a:pt x="10903" y="1051"/>
                  </a:lnTo>
                  <a:lnTo>
                    <a:pt x="10885" y="1081"/>
                  </a:lnTo>
                  <a:close/>
                  <a:moveTo>
                    <a:pt x="10879" y="859"/>
                  </a:moveTo>
                  <a:lnTo>
                    <a:pt x="10877" y="877"/>
                  </a:lnTo>
                  <a:lnTo>
                    <a:pt x="10874" y="894"/>
                  </a:lnTo>
                  <a:lnTo>
                    <a:pt x="10870" y="911"/>
                  </a:lnTo>
                  <a:lnTo>
                    <a:pt x="10865" y="929"/>
                  </a:lnTo>
                  <a:lnTo>
                    <a:pt x="10859" y="945"/>
                  </a:lnTo>
                  <a:lnTo>
                    <a:pt x="10851" y="961"/>
                  </a:lnTo>
                  <a:lnTo>
                    <a:pt x="10844" y="978"/>
                  </a:lnTo>
                  <a:lnTo>
                    <a:pt x="10835" y="993"/>
                  </a:lnTo>
                  <a:lnTo>
                    <a:pt x="10825" y="1007"/>
                  </a:lnTo>
                  <a:lnTo>
                    <a:pt x="10814" y="1021"/>
                  </a:lnTo>
                  <a:lnTo>
                    <a:pt x="10802" y="1034"/>
                  </a:lnTo>
                  <a:lnTo>
                    <a:pt x="10789" y="1046"/>
                  </a:lnTo>
                  <a:lnTo>
                    <a:pt x="10776" y="1058"/>
                  </a:lnTo>
                  <a:lnTo>
                    <a:pt x="10761" y="1067"/>
                  </a:lnTo>
                  <a:lnTo>
                    <a:pt x="10747" y="1076"/>
                  </a:lnTo>
                  <a:lnTo>
                    <a:pt x="10731" y="1083"/>
                  </a:lnTo>
                  <a:lnTo>
                    <a:pt x="10723" y="1085"/>
                  </a:lnTo>
                  <a:lnTo>
                    <a:pt x="10713" y="1087"/>
                  </a:lnTo>
                  <a:lnTo>
                    <a:pt x="10704" y="1089"/>
                  </a:lnTo>
                  <a:lnTo>
                    <a:pt x="10695" y="1090"/>
                  </a:lnTo>
                  <a:lnTo>
                    <a:pt x="10687" y="1090"/>
                  </a:lnTo>
                  <a:lnTo>
                    <a:pt x="10678" y="1090"/>
                  </a:lnTo>
                  <a:lnTo>
                    <a:pt x="10668" y="1089"/>
                  </a:lnTo>
                  <a:lnTo>
                    <a:pt x="10660" y="1088"/>
                  </a:lnTo>
                  <a:lnTo>
                    <a:pt x="10651" y="1086"/>
                  </a:lnTo>
                  <a:lnTo>
                    <a:pt x="10643" y="1084"/>
                  </a:lnTo>
                  <a:lnTo>
                    <a:pt x="10635" y="1081"/>
                  </a:lnTo>
                  <a:lnTo>
                    <a:pt x="10627" y="1077"/>
                  </a:lnTo>
                  <a:lnTo>
                    <a:pt x="10619" y="1073"/>
                  </a:lnTo>
                  <a:lnTo>
                    <a:pt x="10612" y="1068"/>
                  </a:lnTo>
                  <a:lnTo>
                    <a:pt x="10605" y="1063"/>
                  </a:lnTo>
                  <a:lnTo>
                    <a:pt x="10599" y="1057"/>
                  </a:lnTo>
                  <a:lnTo>
                    <a:pt x="10594" y="1050"/>
                  </a:lnTo>
                  <a:lnTo>
                    <a:pt x="10589" y="1044"/>
                  </a:lnTo>
                  <a:lnTo>
                    <a:pt x="10585" y="1037"/>
                  </a:lnTo>
                  <a:lnTo>
                    <a:pt x="10582" y="1030"/>
                  </a:lnTo>
                  <a:lnTo>
                    <a:pt x="10579" y="1023"/>
                  </a:lnTo>
                  <a:lnTo>
                    <a:pt x="10575" y="1016"/>
                  </a:lnTo>
                  <a:lnTo>
                    <a:pt x="10573" y="1007"/>
                  </a:lnTo>
                  <a:lnTo>
                    <a:pt x="10572" y="999"/>
                  </a:lnTo>
                  <a:lnTo>
                    <a:pt x="10571" y="991"/>
                  </a:lnTo>
                  <a:lnTo>
                    <a:pt x="10571" y="983"/>
                  </a:lnTo>
                  <a:lnTo>
                    <a:pt x="10571" y="975"/>
                  </a:lnTo>
                  <a:lnTo>
                    <a:pt x="10572" y="967"/>
                  </a:lnTo>
                  <a:lnTo>
                    <a:pt x="10574" y="959"/>
                  </a:lnTo>
                  <a:lnTo>
                    <a:pt x="10576" y="951"/>
                  </a:lnTo>
                  <a:lnTo>
                    <a:pt x="10580" y="944"/>
                  </a:lnTo>
                  <a:lnTo>
                    <a:pt x="10584" y="937"/>
                  </a:lnTo>
                  <a:lnTo>
                    <a:pt x="10590" y="928"/>
                  </a:lnTo>
                  <a:lnTo>
                    <a:pt x="10598" y="922"/>
                  </a:lnTo>
                  <a:lnTo>
                    <a:pt x="10606" y="917"/>
                  </a:lnTo>
                  <a:lnTo>
                    <a:pt x="10614" y="913"/>
                  </a:lnTo>
                  <a:lnTo>
                    <a:pt x="10634" y="909"/>
                  </a:lnTo>
                  <a:lnTo>
                    <a:pt x="10653" y="908"/>
                  </a:lnTo>
                  <a:lnTo>
                    <a:pt x="10662" y="907"/>
                  </a:lnTo>
                  <a:lnTo>
                    <a:pt x="10672" y="905"/>
                  </a:lnTo>
                  <a:lnTo>
                    <a:pt x="10681" y="903"/>
                  </a:lnTo>
                  <a:lnTo>
                    <a:pt x="10689" y="900"/>
                  </a:lnTo>
                  <a:lnTo>
                    <a:pt x="10697" y="895"/>
                  </a:lnTo>
                  <a:lnTo>
                    <a:pt x="10704" y="888"/>
                  </a:lnTo>
                  <a:lnTo>
                    <a:pt x="10707" y="884"/>
                  </a:lnTo>
                  <a:lnTo>
                    <a:pt x="10710" y="879"/>
                  </a:lnTo>
                  <a:lnTo>
                    <a:pt x="10713" y="874"/>
                  </a:lnTo>
                  <a:lnTo>
                    <a:pt x="10715" y="867"/>
                  </a:lnTo>
                  <a:lnTo>
                    <a:pt x="10718" y="849"/>
                  </a:lnTo>
                  <a:lnTo>
                    <a:pt x="10719" y="830"/>
                  </a:lnTo>
                  <a:lnTo>
                    <a:pt x="10720" y="810"/>
                  </a:lnTo>
                  <a:lnTo>
                    <a:pt x="10718" y="791"/>
                  </a:lnTo>
                  <a:lnTo>
                    <a:pt x="10717" y="782"/>
                  </a:lnTo>
                  <a:lnTo>
                    <a:pt x="10714" y="772"/>
                  </a:lnTo>
                  <a:lnTo>
                    <a:pt x="10711" y="763"/>
                  </a:lnTo>
                  <a:lnTo>
                    <a:pt x="10708" y="754"/>
                  </a:lnTo>
                  <a:lnTo>
                    <a:pt x="10704" y="746"/>
                  </a:lnTo>
                  <a:lnTo>
                    <a:pt x="10700" y="738"/>
                  </a:lnTo>
                  <a:lnTo>
                    <a:pt x="10694" y="731"/>
                  </a:lnTo>
                  <a:lnTo>
                    <a:pt x="10688" y="723"/>
                  </a:lnTo>
                  <a:lnTo>
                    <a:pt x="10682" y="721"/>
                  </a:lnTo>
                  <a:lnTo>
                    <a:pt x="10675" y="719"/>
                  </a:lnTo>
                  <a:lnTo>
                    <a:pt x="10668" y="717"/>
                  </a:lnTo>
                  <a:lnTo>
                    <a:pt x="10661" y="716"/>
                  </a:lnTo>
                  <a:lnTo>
                    <a:pt x="10647" y="715"/>
                  </a:lnTo>
                  <a:lnTo>
                    <a:pt x="10634" y="715"/>
                  </a:lnTo>
                  <a:lnTo>
                    <a:pt x="10620" y="713"/>
                  </a:lnTo>
                  <a:lnTo>
                    <a:pt x="10608" y="710"/>
                  </a:lnTo>
                  <a:lnTo>
                    <a:pt x="10602" y="708"/>
                  </a:lnTo>
                  <a:lnTo>
                    <a:pt x="10596" y="705"/>
                  </a:lnTo>
                  <a:lnTo>
                    <a:pt x="10591" y="702"/>
                  </a:lnTo>
                  <a:lnTo>
                    <a:pt x="10587" y="697"/>
                  </a:lnTo>
                  <a:lnTo>
                    <a:pt x="10581" y="688"/>
                  </a:lnTo>
                  <a:lnTo>
                    <a:pt x="10576" y="677"/>
                  </a:lnTo>
                  <a:lnTo>
                    <a:pt x="10572" y="667"/>
                  </a:lnTo>
                  <a:lnTo>
                    <a:pt x="10569" y="656"/>
                  </a:lnTo>
                  <a:lnTo>
                    <a:pt x="10567" y="645"/>
                  </a:lnTo>
                  <a:lnTo>
                    <a:pt x="10567" y="633"/>
                  </a:lnTo>
                  <a:lnTo>
                    <a:pt x="10568" y="622"/>
                  </a:lnTo>
                  <a:lnTo>
                    <a:pt x="10570" y="611"/>
                  </a:lnTo>
                  <a:lnTo>
                    <a:pt x="10573" y="605"/>
                  </a:lnTo>
                  <a:lnTo>
                    <a:pt x="10575" y="600"/>
                  </a:lnTo>
                  <a:lnTo>
                    <a:pt x="10579" y="595"/>
                  </a:lnTo>
                  <a:lnTo>
                    <a:pt x="10583" y="589"/>
                  </a:lnTo>
                  <a:lnTo>
                    <a:pt x="10592" y="581"/>
                  </a:lnTo>
                  <a:lnTo>
                    <a:pt x="10602" y="575"/>
                  </a:lnTo>
                  <a:lnTo>
                    <a:pt x="10626" y="565"/>
                  </a:lnTo>
                  <a:lnTo>
                    <a:pt x="10648" y="558"/>
                  </a:lnTo>
                  <a:lnTo>
                    <a:pt x="10658" y="558"/>
                  </a:lnTo>
                  <a:lnTo>
                    <a:pt x="10669" y="559"/>
                  </a:lnTo>
                  <a:lnTo>
                    <a:pt x="10680" y="561"/>
                  </a:lnTo>
                  <a:lnTo>
                    <a:pt x="10690" y="563"/>
                  </a:lnTo>
                  <a:lnTo>
                    <a:pt x="10700" y="566"/>
                  </a:lnTo>
                  <a:lnTo>
                    <a:pt x="10709" y="570"/>
                  </a:lnTo>
                  <a:lnTo>
                    <a:pt x="10719" y="574"/>
                  </a:lnTo>
                  <a:lnTo>
                    <a:pt x="10728" y="578"/>
                  </a:lnTo>
                  <a:lnTo>
                    <a:pt x="10746" y="589"/>
                  </a:lnTo>
                  <a:lnTo>
                    <a:pt x="10763" y="602"/>
                  </a:lnTo>
                  <a:lnTo>
                    <a:pt x="10778" y="615"/>
                  </a:lnTo>
                  <a:lnTo>
                    <a:pt x="10792" y="629"/>
                  </a:lnTo>
                  <a:lnTo>
                    <a:pt x="10803" y="643"/>
                  </a:lnTo>
                  <a:lnTo>
                    <a:pt x="10815" y="657"/>
                  </a:lnTo>
                  <a:lnTo>
                    <a:pt x="10825" y="670"/>
                  </a:lnTo>
                  <a:lnTo>
                    <a:pt x="10835" y="686"/>
                  </a:lnTo>
                  <a:lnTo>
                    <a:pt x="10853" y="715"/>
                  </a:lnTo>
                  <a:lnTo>
                    <a:pt x="10873" y="746"/>
                  </a:lnTo>
                  <a:lnTo>
                    <a:pt x="10881" y="769"/>
                  </a:lnTo>
                  <a:lnTo>
                    <a:pt x="10890" y="794"/>
                  </a:lnTo>
                  <a:lnTo>
                    <a:pt x="10893" y="807"/>
                  </a:lnTo>
                  <a:lnTo>
                    <a:pt x="10894" y="819"/>
                  </a:lnTo>
                  <a:lnTo>
                    <a:pt x="10894" y="827"/>
                  </a:lnTo>
                  <a:lnTo>
                    <a:pt x="10894" y="834"/>
                  </a:lnTo>
                  <a:lnTo>
                    <a:pt x="10893" y="840"/>
                  </a:lnTo>
                  <a:lnTo>
                    <a:pt x="10891" y="847"/>
                  </a:lnTo>
                  <a:lnTo>
                    <a:pt x="10879" y="859"/>
                  </a:lnTo>
                  <a:close/>
                  <a:moveTo>
                    <a:pt x="10728" y="1046"/>
                  </a:moveTo>
                  <a:lnTo>
                    <a:pt x="10721" y="1049"/>
                  </a:lnTo>
                  <a:lnTo>
                    <a:pt x="10714" y="1050"/>
                  </a:lnTo>
                  <a:lnTo>
                    <a:pt x="10708" y="1051"/>
                  </a:lnTo>
                  <a:lnTo>
                    <a:pt x="10701" y="1052"/>
                  </a:lnTo>
                  <a:lnTo>
                    <a:pt x="10689" y="1050"/>
                  </a:lnTo>
                  <a:lnTo>
                    <a:pt x="10676" y="1046"/>
                  </a:lnTo>
                  <a:lnTo>
                    <a:pt x="10668" y="1042"/>
                  </a:lnTo>
                  <a:lnTo>
                    <a:pt x="10661" y="1037"/>
                  </a:lnTo>
                  <a:lnTo>
                    <a:pt x="10655" y="1031"/>
                  </a:lnTo>
                  <a:lnTo>
                    <a:pt x="10649" y="1025"/>
                  </a:lnTo>
                  <a:lnTo>
                    <a:pt x="10643" y="1019"/>
                  </a:lnTo>
                  <a:lnTo>
                    <a:pt x="10639" y="1012"/>
                  </a:lnTo>
                  <a:lnTo>
                    <a:pt x="10637" y="1003"/>
                  </a:lnTo>
                  <a:lnTo>
                    <a:pt x="10636" y="995"/>
                  </a:lnTo>
                  <a:lnTo>
                    <a:pt x="10636" y="988"/>
                  </a:lnTo>
                  <a:lnTo>
                    <a:pt x="10637" y="982"/>
                  </a:lnTo>
                  <a:lnTo>
                    <a:pt x="10638" y="975"/>
                  </a:lnTo>
                  <a:lnTo>
                    <a:pt x="10640" y="968"/>
                  </a:lnTo>
                  <a:lnTo>
                    <a:pt x="10643" y="961"/>
                  </a:lnTo>
                  <a:lnTo>
                    <a:pt x="10647" y="956"/>
                  </a:lnTo>
                  <a:lnTo>
                    <a:pt x="10650" y="954"/>
                  </a:lnTo>
                  <a:lnTo>
                    <a:pt x="10653" y="952"/>
                  </a:lnTo>
                  <a:lnTo>
                    <a:pt x="10656" y="951"/>
                  </a:lnTo>
                  <a:lnTo>
                    <a:pt x="10660" y="951"/>
                  </a:lnTo>
                  <a:lnTo>
                    <a:pt x="10672" y="956"/>
                  </a:lnTo>
                  <a:lnTo>
                    <a:pt x="10683" y="961"/>
                  </a:lnTo>
                  <a:lnTo>
                    <a:pt x="10688" y="964"/>
                  </a:lnTo>
                  <a:lnTo>
                    <a:pt x="10695" y="965"/>
                  </a:lnTo>
                  <a:lnTo>
                    <a:pt x="10701" y="965"/>
                  </a:lnTo>
                  <a:lnTo>
                    <a:pt x="10709" y="964"/>
                  </a:lnTo>
                  <a:lnTo>
                    <a:pt x="10717" y="947"/>
                  </a:lnTo>
                  <a:lnTo>
                    <a:pt x="10722" y="931"/>
                  </a:lnTo>
                  <a:lnTo>
                    <a:pt x="10726" y="923"/>
                  </a:lnTo>
                  <a:lnTo>
                    <a:pt x="10731" y="917"/>
                  </a:lnTo>
                  <a:lnTo>
                    <a:pt x="10734" y="913"/>
                  </a:lnTo>
                  <a:lnTo>
                    <a:pt x="10737" y="910"/>
                  </a:lnTo>
                  <a:lnTo>
                    <a:pt x="10741" y="908"/>
                  </a:lnTo>
                  <a:lnTo>
                    <a:pt x="10746" y="907"/>
                  </a:lnTo>
                  <a:lnTo>
                    <a:pt x="10751" y="893"/>
                  </a:lnTo>
                  <a:lnTo>
                    <a:pt x="10754" y="878"/>
                  </a:lnTo>
                  <a:lnTo>
                    <a:pt x="10757" y="862"/>
                  </a:lnTo>
                  <a:lnTo>
                    <a:pt x="10759" y="848"/>
                  </a:lnTo>
                  <a:lnTo>
                    <a:pt x="10760" y="833"/>
                  </a:lnTo>
                  <a:lnTo>
                    <a:pt x="10760" y="817"/>
                  </a:lnTo>
                  <a:lnTo>
                    <a:pt x="10759" y="802"/>
                  </a:lnTo>
                  <a:lnTo>
                    <a:pt x="10758" y="787"/>
                  </a:lnTo>
                  <a:lnTo>
                    <a:pt x="10755" y="772"/>
                  </a:lnTo>
                  <a:lnTo>
                    <a:pt x="10752" y="757"/>
                  </a:lnTo>
                  <a:lnTo>
                    <a:pt x="10747" y="743"/>
                  </a:lnTo>
                  <a:lnTo>
                    <a:pt x="10742" y="729"/>
                  </a:lnTo>
                  <a:lnTo>
                    <a:pt x="10736" y="715"/>
                  </a:lnTo>
                  <a:lnTo>
                    <a:pt x="10729" y="702"/>
                  </a:lnTo>
                  <a:lnTo>
                    <a:pt x="10722" y="690"/>
                  </a:lnTo>
                  <a:lnTo>
                    <a:pt x="10712" y="677"/>
                  </a:lnTo>
                  <a:lnTo>
                    <a:pt x="10707" y="673"/>
                  </a:lnTo>
                  <a:lnTo>
                    <a:pt x="10701" y="672"/>
                  </a:lnTo>
                  <a:lnTo>
                    <a:pt x="10695" y="671"/>
                  </a:lnTo>
                  <a:lnTo>
                    <a:pt x="10688" y="671"/>
                  </a:lnTo>
                  <a:lnTo>
                    <a:pt x="10675" y="673"/>
                  </a:lnTo>
                  <a:lnTo>
                    <a:pt x="10660" y="676"/>
                  </a:lnTo>
                  <a:lnTo>
                    <a:pt x="10653" y="677"/>
                  </a:lnTo>
                  <a:lnTo>
                    <a:pt x="10647" y="677"/>
                  </a:lnTo>
                  <a:lnTo>
                    <a:pt x="10641" y="676"/>
                  </a:lnTo>
                  <a:lnTo>
                    <a:pt x="10635" y="674"/>
                  </a:lnTo>
                  <a:lnTo>
                    <a:pt x="10630" y="671"/>
                  </a:lnTo>
                  <a:lnTo>
                    <a:pt x="10625" y="666"/>
                  </a:lnTo>
                  <a:lnTo>
                    <a:pt x="10620" y="659"/>
                  </a:lnTo>
                  <a:lnTo>
                    <a:pt x="10617" y="651"/>
                  </a:lnTo>
                  <a:lnTo>
                    <a:pt x="10615" y="644"/>
                  </a:lnTo>
                  <a:lnTo>
                    <a:pt x="10616" y="636"/>
                  </a:lnTo>
                  <a:lnTo>
                    <a:pt x="10618" y="630"/>
                  </a:lnTo>
                  <a:lnTo>
                    <a:pt x="10621" y="623"/>
                  </a:lnTo>
                  <a:lnTo>
                    <a:pt x="10626" y="618"/>
                  </a:lnTo>
                  <a:lnTo>
                    <a:pt x="10631" y="613"/>
                  </a:lnTo>
                  <a:lnTo>
                    <a:pt x="10636" y="608"/>
                  </a:lnTo>
                  <a:lnTo>
                    <a:pt x="10642" y="604"/>
                  </a:lnTo>
                  <a:lnTo>
                    <a:pt x="10655" y="603"/>
                  </a:lnTo>
                  <a:lnTo>
                    <a:pt x="10668" y="603"/>
                  </a:lnTo>
                  <a:lnTo>
                    <a:pt x="10681" y="605"/>
                  </a:lnTo>
                  <a:lnTo>
                    <a:pt x="10693" y="608"/>
                  </a:lnTo>
                  <a:lnTo>
                    <a:pt x="10705" y="612"/>
                  </a:lnTo>
                  <a:lnTo>
                    <a:pt x="10717" y="618"/>
                  </a:lnTo>
                  <a:lnTo>
                    <a:pt x="10729" y="624"/>
                  </a:lnTo>
                  <a:lnTo>
                    <a:pt x="10740" y="630"/>
                  </a:lnTo>
                  <a:lnTo>
                    <a:pt x="10759" y="651"/>
                  </a:lnTo>
                  <a:lnTo>
                    <a:pt x="10777" y="671"/>
                  </a:lnTo>
                  <a:lnTo>
                    <a:pt x="10794" y="694"/>
                  </a:lnTo>
                  <a:lnTo>
                    <a:pt x="10809" y="717"/>
                  </a:lnTo>
                  <a:lnTo>
                    <a:pt x="10816" y="728"/>
                  </a:lnTo>
                  <a:lnTo>
                    <a:pt x="10822" y="741"/>
                  </a:lnTo>
                  <a:lnTo>
                    <a:pt x="10827" y="754"/>
                  </a:lnTo>
                  <a:lnTo>
                    <a:pt x="10832" y="766"/>
                  </a:lnTo>
                  <a:lnTo>
                    <a:pt x="10836" y="780"/>
                  </a:lnTo>
                  <a:lnTo>
                    <a:pt x="10840" y="793"/>
                  </a:lnTo>
                  <a:lnTo>
                    <a:pt x="10842" y="806"/>
                  </a:lnTo>
                  <a:lnTo>
                    <a:pt x="10844" y="819"/>
                  </a:lnTo>
                  <a:lnTo>
                    <a:pt x="10843" y="836"/>
                  </a:lnTo>
                  <a:lnTo>
                    <a:pt x="10841" y="852"/>
                  </a:lnTo>
                  <a:lnTo>
                    <a:pt x="10839" y="870"/>
                  </a:lnTo>
                  <a:lnTo>
                    <a:pt x="10836" y="886"/>
                  </a:lnTo>
                  <a:lnTo>
                    <a:pt x="10832" y="901"/>
                  </a:lnTo>
                  <a:lnTo>
                    <a:pt x="10828" y="918"/>
                  </a:lnTo>
                  <a:lnTo>
                    <a:pt x="10823" y="934"/>
                  </a:lnTo>
                  <a:lnTo>
                    <a:pt x="10817" y="949"/>
                  </a:lnTo>
                  <a:lnTo>
                    <a:pt x="10810" y="964"/>
                  </a:lnTo>
                  <a:lnTo>
                    <a:pt x="10801" y="978"/>
                  </a:lnTo>
                  <a:lnTo>
                    <a:pt x="10792" y="991"/>
                  </a:lnTo>
                  <a:lnTo>
                    <a:pt x="10782" y="1004"/>
                  </a:lnTo>
                  <a:lnTo>
                    <a:pt x="10770" y="1016"/>
                  </a:lnTo>
                  <a:lnTo>
                    <a:pt x="10757" y="1027"/>
                  </a:lnTo>
                  <a:lnTo>
                    <a:pt x="10743" y="1037"/>
                  </a:lnTo>
                  <a:lnTo>
                    <a:pt x="10728" y="1046"/>
                  </a:lnTo>
                  <a:close/>
                  <a:moveTo>
                    <a:pt x="10426" y="1382"/>
                  </a:moveTo>
                  <a:lnTo>
                    <a:pt x="10359" y="1441"/>
                  </a:lnTo>
                  <a:lnTo>
                    <a:pt x="10336" y="1449"/>
                  </a:lnTo>
                  <a:lnTo>
                    <a:pt x="10315" y="1458"/>
                  </a:lnTo>
                  <a:lnTo>
                    <a:pt x="10292" y="1466"/>
                  </a:lnTo>
                  <a:lnTo>
                    <a:pt x="10270" y="1474"/>
                  </a:lnTo>
                  <a:lnTo>
                    <a:pt x="10259" y="1477"/>
                  </a:lnTo>
                  <a:lnTo>
                    <a:pt x="10246" y="1480"/>
                  </a:lnTo>
                  <a:lnTo>
                    <a:pt x="10235" y="1481"/>
                  </a:lnTo>
                  <a:lnTo>
                    <a:pt x="10223" y="1482"/>
                  </a:lnTo>
                  <a:lnTo>
                    <a:pt x="10211" y="1482"/>
                  </a:lnTo>
                  <a:lnTo>
                    <a:pt x="10199" y="1481"/>
                  </a:lnTo>
                  <a:lnTo>
                    <a:pt x="10186" y="1478"/>
                  </a:lnTo>
                  <a:lnTo>
                    <a:pt x="10174" y="1475"/>
                  </a:lnTo>
                  <a:lnTo>
                    <a:pt x="10149" y="1460"/>
                  </a:lnTo>
                  <a:lnTo>
                    <a:pt x="10123" y="1446"/>
                  </a:lnTo>
                  <a:lnTo>
                    <a:pt x="10117" y="1441"/>
                  </a:lnTo>
                  <a:lnTo>
                    <a:pt x="10111" y="1437"/>
                  </a:lnTo>
                  <a:lnTo>
                    <a:pt x="10106" y="1432"/>
                  </a:lnTo>
                  <a:lnTo>
                    <a:pt x="10102" y="1426"/>
                  </a:lnTo>
                  <a:lnTo>
                    <a:pt x="10098" y="1419"/>
                  </a:lnTo>
                  <a:lnTo>
                    <a:pt x="10095" y="1413"/>
                  </a:lnTo>
                  <a:lnTo>
                    <a:pt x="10092" y="1406"/>
                  </a:lnTo>
                  <a:lnTo>
                    <a:pt x="10091" y="1398"/>
                  </a:lnTo>
                  <a:lnTo>
                    <a:pt x="10088" y="1386"/>
                  </a:lnTo>
                  <a:lnTo>
                    <a:pt x="10087" y="1374"/>
                  </a:lnTo>
                  <a:lnTo>
                    <a:pt x="10088" y="1362"/>
                  </a:lnTo>
                  <a:lnTo>
                    <a:pt x="10090" y="1352"/>
                  </a:lnTo>
                  <a:lnTo>
                    <a:pt x="10093" y="1342"/>
                  </a:lnTo>
                  <a:lnTo>
                    <a:pt x="10097" y="1331"/>
                  </a:lnTo>
                  <a:lnTo>
                    <a:pt x="10102" y="1322"/>
                  </a:lnTo>
                  <a:lnTo>
                    <a:pt x="10108" y="1313"/>
                  </a:lnTo>
                  <a:lnTo>
                    <a:pt x="10114" y="1304"/>
                  </a:lnTo>
                  <a:lnTo>
                    <a:pt x="10123" y="1296"/>
                  </a:lnTo>
                  <a:lnTo>
                    <a:pt x="10131" y="1288"/>
                  </a:lnTo>
                  <a:lnTo>
                    <a:pt x="10139" y="1280"/>
                  </a:lnTo>
                  <a:lnTo>
                    <a:pt x="10156" y="1266"/>
                  </a:lnTo>
                  <a:lnTo>
                    <a:pt x="10174" y="1253"/>
                  </a:lnTo>
                  <a:lnTo>
                    <a:pt x="10182" y="1250"/>
                  </a:lnTo>
                  <a:lnTo>
                    <a:pt x="10190" y="1249"/>
                  </a:lnTo>
                  <a:lnTo>
                    <a:pt x="10197" y="1248"/>
                  </a:lnTo>
                  <a:lnTo>
                    <a:pt x="10205" y="1248"/>
                  </a:lnTo>
                  <a:lnTo>
                    <a:pt x="10221" y="1250"/>
                  </a:lnTo>
                  <a:lnTo>
                    <a:pt x="10236" y="1254"/>
                  </a:lnTo>
                  <a:lnTo>
                    <a:pt x="10266" y="1264"/>
                  </a:lnTo>
                  <a:lnTo>
                    <a:pt x="10294" y="1272"/>
                  </a:lnTo>
                  <a:lnTo>
                    <a:pt x="10299" y="1269"/>
                  </a:lnTo>
                  <a:lnTo>
                    <a:pt x="10305" y="1265"/>
                  </a:lnTo>
                  <a:lnTo>
                    <a:pt x="10309" y="1261"/>
                  </a:lnTo>
                  <a:lnTo>
                    <a:pt x="10312" y="1256"/>
                  </a:lnTo>
                  <a:lnTo>
                    <a:pt x="10315" y="1251"/>
                  </a:lnTo>
                  <a:lnTo>
                    <a:pt x="10316" y="1245"/>
                  </a:lnTo>
                  <a:lnTo>
                    <a:pt x="10318" y="1238"/>
                  </a:lnTo>
                  <a:lnTo>
                    <a:pt x="10318" y="1232"/>
                  </a:lnTo>
                  <a:lnTo>
                    <a:pt x="10318" y="1219"/>
                  </a:lnTo>
                  <a:lnTo>
                    <a:pt x="10317" y="1207"/>
                  </a:lnTo>
                  <a:lnTo>
                    <a:pt x="10315" y="1195"/>
                  </a:lnTo>
                  <a:lnTo>
                    <a:pt x="10313" y="1183"/>
                  </a:lnTo>
                  <a:lnTo>
                    <a:pt x="10304" y="1171"/>
                  </a:lnTo>
                  <a:lnTo>
                    <a:pt x="10294" y="1158"/>
                  </a:lnTo>
                  <a:lnTo>
                    <a:pt x="10289" y="1152"/>
                  </a:lnTo>
                  <a:lnTo>
                    <a:pt x="10283" y="1146"/>
                  </a:lnTo>
                  <a:lnTo>
                    <a:pt x="10277" y="1142"/>
                  </a:lnTo>
                  <a:lnTo>
                    <a:pt x="10269" y="1140"/>
                  </a:lnTo>
                  <a:lnTo>
                    <a:pt x="10249" y="1143"/>
                  </a:lnTo>
                  <a:lnTo>
                    <a:pt x="10229" y="1144"/>
                  </a:lnTo>
                  <a:lnTo>
                    <a:pt x="10219" y="1143"/>
                  </a:lnTo>
                  <a:lnTo>
                    <a:pt x="10209" y="1140"/>
                  </a:lnTo>
                  <a:lnTo>
                    <a:pt x="10205" y="1138"/>
                  </a:lnTo>
                  <a:lnTo>
                    <a:pt x="10202" y="1136"/>
                  </a:lnTo>
                  <a:lnTo>
                    <a:pt x="10198" y="1133"/>
                  </a:lnTo>
                  <a:lnTo>
                    <a:pt x="10195" y="1129"/>
                  </a:lnTo>
                  <a:lnTo>
                    <a:pt x="10197" y="1118"/>
                  </a:lnTo>
                  <a:lnTo>
                    <a:pt x="10200" y="1108"/>
                  </a:lnTo>
                  <a:lnTo>
                    <a:pt x="10204" y="1097"/>
                  </a:lnTo>
                  <a:lnTo>
                    <a:pt x="10209" y="1088"/>
                  </a:lnTo>
                  <a:lnTo>
                    <a:pt x="10222" y="1071"/>
                  </a:lnTo>
                  <a:lnTo>
                    <a:pt x="10235" y="1054"/>
                  </a:lnTo>
                  <a:lnTo>
                    <a:pt x="10240" y="1041"/>
                  </a:lnTo>
                  <a:lnTo>
                    <a:pt x="10243" y="1028"/>
                  </a:lnTo>
                  <a:lnTo>
                    <a:pt x="10245" y="1016"/>
                  </a:lnTo>
                  <a:lnTo>
                    <a:pt x="10246" y="1002"/>
                  </a:lnTo>
                  <a:lnTo>
                    <a:pt x="10245" y="990"/>
                  </a:lnTo>
                  <a:lnTo>
                    <a:pt x="10244" y="977"/>
                  </a:lnTo>
                  <a:lnTo>
                    <a:pt x="10242" y="965"/>
                  </a:lnTo>
                  <a:lnTo>
                    <a:pt x="10239" y="952"/>
                  </a:lnTo>
                  <a:lnTo>
                    <a:pt x="10235" y="940"/>
                  </a:lnTo>
                  <a:lnTo>
                    <a:pt x="10230" y="929"/>
                  </a:lnTo>
                  <a:lnTo>
                    <a:pt x="10225" y="918"/>
                  </a:lnTo>
                  <a:lnTo>
                    <a:pt x="10219" y="906"/>
                  </a:lnTo>
                  <a:lnTo>
                    <a:pt x="10212" y="895"/>
                  </a:lnTo>
                  <a:lnTo>
                    <a:pt x="10204" y="885"/>
                  </a:lnTo>
                  <a:lnTo>
                    <a:pt x="10197" y="875"/>
                  </a:lnTo>
                  <a:lnTo>
                    <a:pt x="10189" y="864"/>
                  </a:lnTo>
                  <a:lnTo>
                    <a:pt x="10175" y="855"/>
                  </a:lnTo>
                  <a:lnTo>
                    <a:pt x="10158" y="843"/>
                  </a:lnTo>
                  <a:lnTo>
                    <a:pt x="10154" y="840"/>
                  </a:lnTo>
                  <a:lnTo>
                    <a:pt x="10152" y="836"/>
                  </a:lnTo>
                  <a:lnTo>
                    <a:pt x="10149" y="833"/>
                  </a:lnTo>
                  <a:lnTo>
                    <a:pt x="10148" y="829"/>
                  </a:lnTo>
                  <a:lnTo>
                    <a:pt x="10147" y="825"/>
                  </a:lnTo>
                  <a:lnTo>
                    <a:pt x="10148" y="819"/>
                  </a:lnTo>
                  <a:lnTo>
                    <a:pt x="10149" y="814"/>
                  </a:lnTo>
                  <a:lnTo>
                    <a:pt x="10152" y="809"/>
                  </a:lnTo>
                  <a:lnTo>
                    <a:pt x="10164" y="804"/>
                  </a:lnTo>
                  <a:lnTo>
                    <a:pt x="10178" y="797"/>
                  </a:lnTo>
                  <a:lnTo>
                    <a:pt x="10189" y="789"/>
                  </a:lnTo>
                  <a:lnTo>
                    <a:pt x="10200" y="780"/>
                  </a:lnTo>
                  <a:lnTo>
                    <a:pt x="10211" y="768"/>
                  </a:lnTo>
                  <a:lnTo>
                    <a:pt x="10220" y="756"/>
                  </a:lnTo>
                  <a:lnTo>
                    <a:pt x="10223" y="750"/>
                  </a:lnTo>
                  <a:lnTo>
                    <a:pt x="10227" y="743"/>
                  </a:lnTo>
                  <a:lnTo>
                    <a:pt x="10230" y="736"/>
                  </a:lnTo>
                  <a:lnTo>
                    <a:pt x="10232" y="728"/>
                  </a:lnTo>
                  <a:lnTo>
                    <a:pt x="10236" y="720"/>
                  </a:lnTo>
                  <a:lnTo>
                    <a:pt x="10239" y="711"/>
                  </a:lnTo>
                  <a:lnTo>
                    <a:pt x="10241" y="703"/>
                  </a:lnTo>
                  <a:lnTo>
                    <a:pt x="10242" y="694"/>
                  </a:lnTo>
                  <a:lnTo>
                    <a:pt x="10242" y="686"/>
                  </a:lnTo>
                  <a:lnTo>
                    <a:pt x="10241" y="676"/>
                  </a:lnTo>
                  <a:lnTo>
                    <a:pt x="10240" y="668"/>
                  </a:lnTo>
                  <a:lnTo>
                    <a:pt x="10238" y="659"/>
                  </a:lnTo>
                  <a:lnTo>
                    <a:pt x="10235" y="642"/>
                  </a:lnTo>
                  <a:lnTo>
                    <a:pt x="10231" y="625"/>
                  </a:lnTo>
                  <a:lnTo>
                    <a:pt x="10228" y="608"/>
                  </a:lnTo>
                  <a:lnTo>
                    <a:pt x="10226" y="590"/>
                  </a:lnTo>
                  <a:lnTo>
                    <a:pt x="10220" y="581"/>
                  </a:lnTo>
                  <a:lnTo>
                    <a:pt x="10215" y="571"/>
                  </a:lnTo>
                  <a:lnTo>
                    <a:pt x="10208" y="562"/>
                  </a:lnTo>
                  <a:lnTo>
                    <a:pt x="10204" y="552"/>
                  </a:lnTo>
                  <a:lnTo>
                    <a:pt x="10202" y="547"/>
                  </a:lnTo>
                  <a:lnTo>
                    <a:pt x="10201" y="541"/>
                  </a:lnTo>
                  <a:lnTo>
                    <a:pt x="10200" y="536"/>
                  </a:lnTo>
                  <a:lnTo>
                    <a:pt x="10200" y="531"/>
                  </a:lnTo>
                  <a:lnTo>
                    <a:pt x="10201" y="526"/>
                  </a:lnTo>
                  <a:lnTo>
                    <a:pt x="10202" y="521"/>
                  </a:lnTo>
                  <a:lnTo>
                    <a:pt x="10204" y="516"/>
                  </a:lnTo>
                  <a:lnTo>
                    <a:pt x="10207" y="511"/>
                  </a:lnTo>
                  <a:lnTo>
                    <a:pt x="10218" y="506"/>
                  </a:lnTo>
                  <a:lnTo>
                    <a:pt x="10228" y="501"/>
                  </a:lnTo>
                  <a:lnTo>
                    <a:pt x="10237" y="493"/>
                  </a:lnTo>
                  <a:lnTo>
                    <a:pt x="10245" y="485"/>
                  </a:lnTo>
                  <a:lnTo>
                    <a:pt x="10253" y="476"/>
                  </a:lnTo>
                  <a:lnTo>
                    <a:pt x="10260" y="467"/>
                  </a:lnTo>
                  <a:lnTo>
                    <a:pt x="10265" y="458"/>
                  </a:lnTo>
                  <a:lnTo>
                    <a:pt x="10269" y="448"/>
                  </a:lnTo>
                  <a:lnTo>
                    <a:pt x="10273" y="439"/>
                  </a:lnTo>
                  <a:lnTo>
                    <a:pt x="10275" y="429"/>
                  </a:lnTo>
                  <a:lnTo>
                    <a:pt x="10275" y="420"/>
                  </a:lnTo>
                  <a:lnTo>
                    <a:pt x="10274" y="411"/>
                  </a:lnTo>
                  <a:lnTo>
                    <a:pt x="10272" y="401"/>
                  </a:lnTo>
                  <a:lnTo>
                    <a:pt x="10270" y="393"/>
                  </a:lnTo>
                  <a:lnTo>
                    <a:pt x="10267" y="385"/>
                  </a:lnTo>
                  <a:lnTo>
                    <a:pt x="10263" y="378"/>
                  </a:lnTo>
                  <a:lnTo>
                    <a:pt x="10259" y="370"/>
                  </a:lnTo>
                  <a:lnTo>
                    <a:pt x="10252" y="364"/>
                  </a:lnTo>
                  <a:lnTo>
                    <a:pt x="10246" y="359"/>
                  </a:lnTo>
                  <a:lnTo>
                    <a:pt x="10240" y="357"/>
                  </a:lnTo>
                  <a:lnTo>
                    <a:pt x="10234" y="356"/>
                  </a:lnTo>
                  <a:lnTo>
                    <a:pt x="10226" y="357"/>
                  </a:lnTo>
                  <a:lnTo>
                    <a:pt x="10219" y="359"/>
                  </a:lnTo>
                  <a:lnTo>
                    <a:pt x="10211" y="363"/>
                  </a:lnTo>
                  <a:lnTo>
                    <a:pt x="10205" y="365"/>
                  </a:lnTo>
                  <a:lnTo>
                    <a:pt x="10200" y="368"/>
                  </a:lnTo>
                  <a:lnTo>
                    <a:pt x="10195" y="372"/>
                  </a:lnTo>
                  <a:lnTo>
                    <a:pt x="10190" y="376"/>
                  </a:lnTo>
                  <a:lnTo>
                    <a:pt x="10181" y="385"/>
                  </a:lnTo>
                  <a:lnTo>
                    <a:pt x="10173" y="394"/>
                  </a:lnTo>
                  <a:lnTo>
                    <a:pt x="10168" y="399"/>
                  </a:lnTo>
                  <a:lnTo>
                    <a:pt x="10162" y="402"/>
                  </a:lnTo>
                  <a:lnTo>
                    <a:pt x="10157" y="405"/>
                  </a:lnTo>
                  <a:lnTo>
                    <a:pt x="10152" y="408"/>
                  </a:lnTo>
                  <a:lnTo>
                    <a:pt x="10146" y="409"/>
                  </a:lnTo>
                  <a:lnTo>
                    <a:pt x="10139" y="409"/>
                  </a:lnTo>
                  <a:lnTo>
                    <a:pt x="10132" y="407"/>
                  </a:lnTo>
                  <a:lnTo>
                    <a:pt x="10125" y="403"/>
                  </a:lnTo>
                  <a:lnTo>
                    <a:pt x="10109" y="399"/>
                  </a:lnTo>
                  <a:lnTo>
                    <a:pt x="10095" y="393"/>
                  </a:lnTo>
                  <a:lnTo>
                    <a:pt x="10081" y="384"/>
                  </a:lnTo>
                  <a:lnTo>
                    <a:pt x="10066" y="375"/>
                  </a:lnTo>
                  <a:lnTo>
                    <a:pt x="10060" y="369"/>
                  </a:lnTo>
                  <a:lnTo>
                    <a:pt x="10055" y="363"/>
                  </a:lnTo>
                  <a:lnTo>
                    <a:pt x="10050" y="356"/>
                  </a:lnTo>
                  <a:lnTo>
                    <a:pt x="10045" y="350"/>
                  </a:lnTo>
                  <a:lnTo>
                    <a:pt x="10041" y="343"/>
                  </a:lnTo>
                  <a:lnTo>
                    <a:pt x="10037" y="336"/>
                  </a:lnTo>
                  <a:lnTo>
                    <a:pt x="10035" y="329"/>
                  </a:lnTo>
                  <a:lnTo>
                    <a:pt x="10033" y="322"/>
                  </a:lnTo>
                  <a:lnTo>
                    <a:pt x="10029" y="309"/>
                  </a:lnTo>
                  <a:lnTo>
                    <a:pt x="10025" y="296"/>
                  </a:lnTo>
                  <a:lnTo>
                    <a:pt x="10025" y="283"/>
                  </a:lnTo>
                  <a:lnTo>
                    <a:pt x="10025" y="271"/>
                  </a:lnTo>
                  <a:lnTo>
                    <a:pt x="10028" y="257"/>
                  </a:lnTo>
                  <a:lnTo>
                    <a:pt x="10032" y="246"/>
                  </a:lnTo>
                  <a:lnTo>
                    <a:pt x="10038" y="234"/>
                  </a:lnTo>
                  <a:lnTo>
                    <a:pt x="10045" y="224"/>
                  </a:lnTo>
                  <a:lnTo>
                    <a:pt x="10052" y="214"/>
                  </a:lnTo>
                  <a:lnTo>
                    <a:pt x="10061" y="206"/>
                  </a:lnTo>
                  <a:lnTo>
                    <a:pt x="10069" y="198"/>
                  </a:lnTo>
                  <a:lnTo>
                    <a:pt x="10079" y="192"/>
                  </a:lnTo>
                  <a:lnTo>
                    <a:pt x="10089" y="186"/>
                  </a:lnTo>
                  <a:lnTo>
                    <a:pt x="10099" y="181"/>
                  </a:lnTo>
                  <a:lnTo>
                    <a:pt x="10110" y="177"/>
                  </a:lnTo>
                  <a:lnTo>
                    <a:pt x="10121" y="172"/>
                  </a:lnTo>
                  <a:lnTo>
                    <a:pt x="10132" y="169"/>
                  </a:lnTo>
                  <a:lnTo>
                    <a:pt x="10143" y="168"/>
                  </a:lnTo>
                  <a:lnTo>
                    <a:pt x="10154" y="167"/>
                  </a:lnTo>
                  <a:lnTo>
                    <a:pt x="10166" y="166"/>
                  </a:lnTo>
                  <a:lnTo>
                    <a:pt x="10177" y="167"/>
                  </a:lnTo>
                  <a:lnTo>
                    <a:pt x="10188" y="169"/>
                  </a:lnTo>
                  <a:lnTo>
                    <a:pt x="10199" y="171"/>
                  </a:lnTo>
                  <a:lnTo>
                    <a:pt x="10211" y="175"/>
                  </a:lnTo>
                  <a:lnTo>
                    <a:pt x="10227" y="179"/>
                  </a:lnTo>
                  <a:lnTo>
                    <a:pt x="10243" y="185"/>
                  </a:lnTo>
                  <a:lnTo>
                    <a:pt x="10259" y="191"/>
                  </a:lnTo>
                  <a:lnTo>
                    <a:pt x="10274" y="199"/>
                  </a:lnTo>
                  <a:lnTo>
                    <a:pt x="10288" y="208"/>
                  </a:lnTo>
                  <a:lnTo>
                    <a:pt x="10301" y="218"/>
                  </a:lnTo>
                  <a:lnTo>
                    <a:pt x="10315" y="230"/>
                  </a:lnTo>
                  <a:lnTo>
                    <a:pt x="10327" y="242"/>
                  </a:lnTo>
                  <a:lnTo>
                    <a:pt x="10338" y="254"/>
                  </a:lnTo>
                  <a:lnTo>
                    <a:pt x="10349" y="268"/>
                  </a:lnTo>
                  <a:lnTo>
                    <a:pt x="10359" y="282"/>
                  </a:lnTo>
                  <a:lnTo>
                    <a:pt x="10367" y="296"/>
                  </a:lnTo>
                  <a:lnTo>
                    <a:pt x="10375" y="311"/>
                  </a:lnTo>
                  <a:lnTo>
                    <a:pt x="10382" y="327"/>
                  </a:lnTo>
                  <a:lnTo>
                    <a:pt x="10387" y="342"/>
                  </a:lnTo>
                  <a:lnTo>
                    <a:pt x="10392" y="357"/>
                  </a:lnTo>
                  <a:lnTo>
                    <a:pt x="10411" y="380"/>
                  </a:lnTo>
                  <a:lnTo>
                    <a:pt x="10429" y="401"/>
                  </a:lnTo>
                  <a:lnTo>
                    <a:pt x="10441" y="411"/>
                  </a:lnTo>
                  <a:lnTo>
                    <a:pt x="10452" y="418"/>
                  </a:lnTo>
                  <a:lnTo>
                    <a:pt x="10464" y="425"/>
                  </a:lnTo>
                  <a:lnTo>
                    <a:pt x="10478" y="430"/>
                  </a:lnTo>
                  <a:lnTo>
                    <a:pt x="10481" y="435"/>
                  </a:lnTo>
                  <a:lnTo>
                    <a:pt x="10484" y="440"/>
                  </a:lnTo>
                  <a:lnTo>
                    <a:pt x="10485" y="445"/>
                  </a:lnTo>
                  <a:lnTo>
                    <a:pt x="10485" y="450"/>
                  </a:lnTo>
                  <a:lnTo>
                    <a:pt x="10484" y="455"/>
                  </a:lnTo>
                  <a:lnTo>
                    <a:pt x="10482" y="460"/>
                  </a:lnTo>
                  <a:lnTo>
                    <a:pt x="10480" y="464"/>
                  </a:lnTo>
                  <a:lnTo>
                    <a:pt x="10478" y="469"/>
                  </a:lnTo>
                  <a:lnTo>
                    <a:pt x="10472" y="477"/>
                  </a:lnTo>
                  <a:lnTo>
                    <a:pt x="10466" y="486"/>
                  </a:lnTo>
                  <a:lnTo>
                    <a:pt x="10461" y="495"/>
                  </a:lnTo>
                  <a:lnTo>
                    <a:pt x="10457" y="505"/>
                  </a:lnTo>
                  <a:lnTo>
                    <a:pt x="10449" y="525"/>
                  </a:lnTo>
                  <a:lnTo>
                    <a:pt x="10443" y="547"/>
                  </a:lnTo>
                  <a:lnTo>
                    <a:pt x="10438" y="568"/>
                  </a:lnTo>
                  <a:lnTo>
                    <a:pt x="10435" y="589"/>
                  </a:lnTo>
                  <a:lnTo>
                    <a:pt x="10434" y="612"/>
                  </a:lnTo>
                  <a:lnTo>
                    <a:pt x="10435" y="633"/>
                  </a:lnTo>
                  <a:lnTo>
                    <a:pt x="10437" y="655"/>
                  </a:lnTo>
                  <a:lnTo>
                    <a:pt x="10442" y="677"/>
                  </a:lnTo>
                  <a:lnTo>
                    <a:pt x="10444" y="685"/>
                  </a:lnTo>
                  <a:lnTo>
                    <a:pt x="10446" y="692"/>
                  </a:lnTo>
                  <a:lnTo>
                    <a:pt x="10450" y="699"/>
                  </a:lnTo>
                  <a:lnTo>
                    <a:pt x="10454" y="705"/>
                  </a:lnTo>
                  <a:lnTo>
                    <a:pt x="10465" y="716"/>
                  </a:lnTo>
                  <a:lnTo>
                    <a:pt x="10476" y="727"/>
                  </a:lnTo>
                  <a:lnTo>
                    <a:pt x="10487" y="739"/>
                  </a:lnTo>
                  <a:lnTo>
                    <a:pt x="10496" y="750"/>
                  </a:lnTo>
                  <a:lnTo>
                    <a:pt x="10499" y="756"/>
                  </a:lnTo>
                  <a:lnTo>
                    <a:pt x="10502" y="763"/>
                  </a:lnTo>
                  <a:lnTo>
                    <a:pt x="10503" y="770"/>
                  </a:lnTo>
                  <a:lnTo>
                    <a:pt x="10503" y="778"/>
                  </a:lnTo>
                  <a:lnTo>
                    <a:pt x="10494" y="800"/>
                  </a:lnTo>
                  <a:lnTo>
                    <a:pt x="10483" y="821"/>
                  </a:lnTo>
                  <a:lnTo>
                    <a:pt x="10474" y="843"/>
                  </a:lnTo>
                  <a:lnTo>
                    <a:pt x="10466" y="864"/>
                  </a:lnTo>
                  <a:lnTo>
                    <a:pt x="10463" y="876"/>
                  </a:lnTo>
                  <a:lnTo>
                    <a:pt x="10460" y="887"/>
                  </a:lnTo>
                  <a:lnTo>
                    <a:pt x="10457" y="898"/>
                  </a:lnTo>
                  <a:lnTo>
                    <a:pt x="10456" y="910"/>
                  </a:lnTo>
                  <a:lnTo>
                    <a:pt x="10455" y="922"/>
                  </a:lnTo>
                  <a:lnTo>
                    <a:pt x="10455" y="934"/>
                  </a:lnTo>
                  <a:lnTo>
                    <a:pt x="10455" y="947"/>
                  </a:lnTo>
                  <a:lnTo>
                    <a:pt x="10457" y="959"/>
                  </a:lnTo>
                  <a:lnTo>
                    <a:pt x="10462" y="975"/>
                  </a:lnTo>
                  <a:lnTo>
                    <a:pt x="10468" y="989"/>
                  </a:lnTo>
                  <a:lnTo>
                    <a:pt x="10475" y="1003"/>
                  </a:lnTo>
                  <a:lnTo>
                    <a:pt x="10482" y="1018"/>
                  </a:lnTo>
                  <a:lnTo>
                    <a:pt x="10499" y="1045"/>
                  </a:lnTo>
                  <a:lnTo>
                    <a:pt x="10515" y="1073"/>
                  </a:lnTo>
                  <a:lnTo>
                    <a:pt x="10527" y="1137"/>
                  </a:lnTo>
                  <a:lnTo>
                    <a:pt x="10520" y="1153"/>
                  </a:lnTo>
                  <a:lnTo>
                    <a:pt x="10513" y="1168"/>
                  </a:lnTo>
                  <a:lnTo>
                    <a:pt x="10507" y="1183"/>
                  </a:lnTo>
                  <a:lnTo>
                    <a:pt x="10502" y="1199"/>
                  </a:lnTo>
                  <a:lnTo>
                    <a:pt x="10494" y="1231"/>
                  </a:lnTo>
                  <a:lnTo>
                    <a:pt x="10485" y="1263"/>
                  </a:lnTo>
                  <a:lnTo>
                    <a:pt x="10480" y="1279"/>
                  </a:lnTo>
                  <a:lnTo>
                    <a:pt x="10476" y="1295"/>
                  </a:lnTo>
                  <a:lnTo>
                    <a:pt x="10470" y="1310"/>
                  </a:lnTo>
                  <a:lnTo>
                    <a:pt x="10464" y="1325"/>
                  </a:lnTo>
                  <a:lnTo>
                    <a:pt x="10457" y="1341"/>
                  </a:lnTo>
                  <a:lnTo>
                    <a:pt x="10448" y="1355"/>
                  </a:lnTo>
                  <a:lnTo>
                    <a:pt x="10438" y="1368"/>
                  </a:lnTo>
                  <a:lnTo>
                    <a:pt x="10426" y="1382"/>
                  </a:lnTo>
                  <a:close/>
                  <a:moveTo>
                    <a:pt x="10423" y="1299"/>
                  </a:moveTo>
                  <a:lnTo>
                    <a:pt x="10386" y="1373"/>
                  </a:lnTo>
                  <a:lnTo>
                    <a:pt x="10377" y="1383"/>
                  </a:lnTo>
                  <a:lnTo>
                    <a:pt x="10368" y="1392"/>
                  </a:lnTo>
                  <a:lnTo>
                    <a:pt x="10358" y="1400"/>
                  </a:lnTo>
                  <a:lnTo>
                    <a:pt x="10347" y="1408"/>
                  </a:lnTo>
                  <a:lnTo>
                    <a:pt x="10337" y="1415"/>
                  </a:lnTo>
                  <a:lnTo>
                    <a:pt x="10326" y="1421"/>
                  </a:lnTo>
                  <a:lnTo>
                    <a:pt x="10315" y="1428"/>
                  </a:lnTo>
                  <a:lnTo>
                    <a:pt x="10304" y="1433"/>
                  </a:lnTo>
                  <a:lnTo>
                    <a:pt x="10291" y="1437"/>
                  </a:lnTo>
                  <a:lnTo>
                    <a:pt x="10279" y="1441"/>
                  </a:lnTo>
                  <a:lnTo>
                    <a:pt x="10267" y="1444"/>
                  </a:lnTo>
                  <a:lnTo>
                    <a:pt x="10253" y="1446"/>
                  </a:lnTo>
                  <a:lnTo>
                    <a:pt x="10241" y="1447"/>
                  </a:lnTo>
                  <a:lnTo>
                    <a:pt x="10228" y="1448"/>
                  </a:lnTo>
                  <a:lnTo>
                    <a:pt x="10215" y="1447"/>
                  </a:lnTo>
                  <a:lnTo>
                    <a:pt x="10201" y="1446"/>
                  </a:lnTo>
                  <a:lnTo>
                    <a:pt x="10193" y="1443"/>
                  </a:lnTo>
                  <a:lnTo>
                    <a:pt x="10185" y="1440"/>
                  </a:lnTo>
                  <a:lnTo>
                    <a:pt x="10177" y="1435"/>
                  </a:lnTo>
                  <a:lnTo>
                    <a:pt x="10170" y="1430"/>
                  </a:lnTo>
                  <a:lnTo>
                    <a:pt x="10156" y="1417"/>
                  </a:lnTo>
                  <a:lnTo>
                    <a:pt x="10143" y="1404"/>
                  </a:lnTo>
                  <a:lnTo>
                    <a:pt x="10139" y="1392"/>
                  </a:lnTo>
                  <a:lnTo>
                    <a:pt x="10137" y="1378"/>
                  </a:lnTo>
                  <a:lnTo>
                    <a:pt x="10136" y="1365"/>
                  </a:lnTo>
                  <a:lnTo>
                    <a:pt x="10137" y="1352"/>
                  </a:lnTo>
                  <a:lnTo>
                    <a:pt x="10149" y="1339"/>
                  </a:lnTo>
                  <a:lnTo>
                    <a:pt x="10162" y="1328"/>
                  </a:lnTo>
                  <a:lnTo>
                    <a:pt x="10170" y="1323"/>
                  </a:lnTo>
                  <a:lnTo>
                    <a:pt x="10177" y="1318"/>
                  </a:lnTo>
                  <a:lnTo>
                    <a:pt x="10185" y="1314"/>
                  </a:lnTo>
                  <a:lnTo>
                    <a:pt x="10192" y="1311"/>
                  </a:lnTo>
                  <a:lnTo>
                    <a:pt x="10200" y="1308"/>
                  </a:lnTo>
                  <a:lnTo>
                    <a:pt x="10208" y="1306"/>
                  </a:lnTo>
                  <a:lnTo>
                    <a:pt x="10217" y="1305"/>
                  </a:lnTo>
                  <a:lnTo>
                    <a:pt x="10224" y="1304"/>
                  </a:lnTo>
                  <a:lnTo>
                    <a:pt x="10232" y="1304"/>
                  </a:lnTo>
                  <a:lnTo>
                    <a:pt x="10240" y="1305"/>
                  </a:lnTo>
                  <a:lnTo>
                    <a:pt x="10248" y="1307"/>
                  </a:lnTo>
                  <a:lnTo>
                    <a:pt x="10257" y="1310"/>
                  </a:lnTo>
                  <a:lnTo>
                    <a:pt x="10271" y="1315"/>
                  </a:lnTo>
                  <a:lnTo>
                    <a:pt x="10286" y="1318"/>
                  </a:lnTo>
                  <a:lnTo>
                    <a:pt x="10294" y="1319"/>
                  </a:lnTo>
                  <a:lnTo>
                    <a:pt x="10303" y="1319"/>
                  </a:lnTo>
                  <a:lnTo>
                    <a:pt x="10311" y="1318"/>
                  </a:lnTo>
                  <a:lnTo>
                    <a:pt x="10319" y="1315"/>
                  </a:lnTo>
                  <a:lnTo>
                    <a:pt x="10328" y="1305"/>
                  </a:lnTo>
                  <a:lnTo>
                    <a:pt x="10336" y="1294"/>
                  </a:lnTo>
                  <a:lnTo>
                    <a:pt x="10342" y="1282"/>
                  </a:lnTo>
                  <a:lnTo>
                    <a:pt x="10347" y="1270"/>
                  </a:lnTo>
                  <a:lnTo>
                    <a:pt x="10352" y="1258"/>
                  </a:lnTo>
                  <a:lnTo>
                    <a:pt x="10355" y="1245"/>
                  </a:lnTo>
                  <a:lnTo>
                    <a:pt x="10357" y="1231"/>
                  </a:lnTo>
                  <a:lnTo>
                    <a:pt x="10359" y="1217"/>
                  </a:lnTo>
                  <a:lnTo>
                    <a:pt x="10357" y="1207"/>
                  </a:lnTo>
                  <a:lnTo>
                    <a:pt x="10355" y="1199"/>
                  </a:lnTo>
                  <a:lnTo>
                    <a:pt x="10353" y="1189"/>
                  </a:lnTo>
                  <a:lnTo>
                    <a:pt x="10349" y="1180"/>
                  </a:lnTo>
                  <a:lnTo>
                    <a:pt x="10345" y="1171"/>
                  </a:lnTo>
                  <a:lnTo>
                    <a:pt x="10340" y="1163"/>
                  </a:lnTo>
                  <a:lnTo>
                    <a:pt x="10336" y="1155"/>
                  </a:lnTo>
                  <a:lnTo>
                    <a:pt x="10330" y="1146"/>
                  </a:lnTo>
                  <a:lnTo>
                    <a:pt x="10325" y="1138"/>
                  </a:lnTo>
                  <a:lnTo>
                    <a:pt x="10318" y="1131"/>
                  </a:lnTo>
                  <a:lnTo>
                    <a:pt x="10312" y="1124"/>
                  </a:lnTo>
                  <a:lnTo>
                    <a:pt x="10305" y="1117"/>
                  </a:lnTo>
                  <a:lnTo>
                    <a:pt x="10296" y="1111"/>
                  </a:lnTo>
                  <a:lnTo>
                    <a:pt x="10289" y="1105"/>
                  </a:lnTo>
                  <a:lnTo>
                    <a:pt x="10281" y="1099"/>
                  </a:lnTo>
                  <a:lnTo>
                    <a:pt x="10272" y="1094"/>
                  </a:lnTo>
                  <a:lnTo>
                    <a:pt x="10279" y="1060"/>
                  </a:lnTo>
                  <a:lnTo>
                    <a:pt x="10285" y="1023"/>
                  </a:lnTo>
                  <a:lnTo>
                    <a:pt x="10286" y="1004"/>
                  </a:lnTo>
                  <a:lnTo>
                    <a:pt x="10286" y="986"/>
                  </a:lnTo>
                  <a:lnTo>
                    <a:pt x="10285" y="968"/>
                  </a:lnTo>
                  <a:lnTo>
                    <a:pt x="10281" y="949"/>
                  </a:lnTo>
                  <a:lnTo>
                    <a:pt x="10275" y="933"/>
                  </a:lnTo>
                  <a:lnTo>
                    <a:pt x="10268" y="917"/>
                  </a:lnTo>
                  <a:lnTo>
                    <a:pt x="10260" y="901"/>
                  </a:lnTo>
                  <a:lnTo>
                    <a:pt x="10251" y="885"/>
                  </a:lnTo>
                  <a:lnTo>
                    <a:pt x="10243" y="870"/>
                  </a:lnTo>
                  <a:lnTo>
                    <a:pt x="10236" y="853"/>
                  </a:lnTo>
                  <a:lnTo>
                    <a:pt x="10231" y="836"/>
                  </a:lnTo>
                  <a:lnTo>
                    <a:pt x="10226" y="818"/>
                  </a:lnTo>
                  <a:lnTo>
                    <a:pt x="10238" y="805"/>
                  </a:lnTo>
                  <a:lnTo>
                    <a:pt x="10248" y="791"/>
                  </a:lnTo>
                  <a:lnTo>
                    <a:pt x="10257" y="775"/>
                  </a:lnTo>
                  <a:lnTo>
                    <a:pt x="10265" y="760"/>
                  </a:lnTo>
                  <a:lnTo>
                    <a:pt x="10270" y="744"/>
                  </a:lnTo>
                  <a:lnTo>
                    <a:pt x="10275" y="727"/>
                  </a:lnTo>
                  <a:lnTo>
                    <a:pt x="10278" y="711"/>
                  </a:lnTo>
                  <a:lnTo>
                    <a:pt x="10280" y="694"/>
                  </a:lnTo>
                  <a:lnTo>
                    <a:pt x="10280" y="676"/>
                  </a:lnTo>
                  <a:lnTo>
                    <a:pt x="10280" y="659"/>
                  </a:lnTo>
                  <a:lnTo>
                    <a:pt x="10278" y="642"/>
                  </a:lnTo>
                  <a:lnTo>
                    <a:pt x="10276" y="625"/>
                  </a:lnTo>
                  <a:lnTo>
                    <a:pt x="10273" y="608"/>
                  </a:lnTo>
                  <a:lnTo>
                    <a:pt x="10268" y="592"/>
                  </a:lnTo>
                  <a:lnTo>
                    <a:pt x="10263" y="575"/>
                  </a:lnTo>
                  <a:lnTo>
                    <a:pt x="10257" y="559"/>
                  </a:lnTo>
                  <a:lnTo>
                    <a:pt x="10259" y="549"/>
                  </a:lnTo>
                  <a:lnTo>
                    <a:pt x="10262" y="539"/>
                  </a:lnTo>
                  <a:lnTo>
                    <a:pt x="10265" y="530"/>
                  </a:lnTo>
                  <a:lnTo>
                    <a:pt x="10270" y="522"/>
                  </a:lnTo>
                  <a:lnTo>
                    <a:pt x="10280" y="506"/>
                  </a:lnTo>
                  <a:lnTo>
                    <a:pt x="10290" y="489"/>
                  </a:lnTo>
                  <a:lnTo>
                    <a:pt x="10295" y="481"/>
                  </a:lnTo>
                  <a:lnTo>
                    <a:pt x="10300" y="473"/>
                  </a:lnTo>
                  <a:lnTo>
                    <a:pt x="10305" y="465"/>
                  </a:lnTo>
                  <a:lnTo>
                    <a:pt x="10309" y="456"/>
                  </a:lnTo>
                  <a:lnTo>
                    <a:pt x="10311" y="447"/>
                  </a:lnTo>
                  <a:lnTo>
                    <a:pt x="10313" y="437"/>
                  </a:lnTo>
                  <a:lnTo>
                    <a:pt x="10314" y="428"/>
                  </a:lnTo>
                  <a:lnTo>
                    <a:pt x="10313" y="417"/>
                  </a:lnTo>
                  <a:lnTo>
                    <a:pt x="10313" y="409"/>
                  </a:lnTo>
                  <a:lnTo>
                    <a:pt x="10312" y="400"/>
                  </a:lnTo>
                  <a:lnTo>
                    <a:pt x="10310" y="392"/>
                  </a:lnTo>
                  <a:lnTo>
                    <a:pt x="10308" y="384"/>
                  </a:lnTo>
                  <a:lnTo>
                    <a:pt x="10305" y="377"/>
                  </a:lnTo>
                  <a:lnTo>
                    <a:pt x="10301" y="369"/>
                  </a:lnTo>
                  <a:lnTo>
                    <a:pt x="10297" y="363"/>
                  </a:lnTo>
                  <a:lnTo>
                    <a:pt x="10292" y="355"/>
                  </a:lnTo>
                  <a:lnTo>
                    <a:pt x="10282" y="342"/>
                  </a:lnTo>
                  <a:lnTo>
                    <a:pt x="10271" y="331"/>
                  </a:lnTo>
                  <a:lnTo>
                    <a:pt x="10260" y="320"/>
                  </a:lnTo>
                  <a:lnTo>
                    <a:pt x="10247" y="310"/>
                  </a:lnTo>
                  <a:lnTo>
                    <a:pt x="10231" y="314"/>
                  </a:lnTo>
                  <a:lnTo>
                    <a:pt x="10215" y="319"/>
                  </a:lnTo>
                  <a:lnTo>
                    <a:pt x="10198" y="323"/>
                  </a:lnTo>
                  <a:lnTo>
                    <a:pt x="10183" y="329"/>
                  </a:lnTo>
                  <a:lnTo>
                    <a:pt x="10167" y="336"/>
                  </a:lnTo>
                  <a:lnTo>
                    <a:pt x="10152" y="345"/>
                  </a:lnTo>
                  <a:lnTo>
                    <a:pt x="10138" y="355"/>
                  </a:lnTo>
                  <a:lnTo>
                    <a:pt x="10125" y="367"/>
                  </a:lnTo>
                  <a:lnTo>
                    <a:pt x="10112" y="359"/>
                  </a:lnTo>
                  <a:lnTo>
                    <a:pt x="10101" y="350"/>
                  </a:lnTo>
                  <a:lnTo>
                    <a:pt x="10091" y="340"/>
                  </a:lnTo>
                  <a:lnTo>
                    <a:pt x="10083" y="330"/>
                  </a:lnTo>
                  <a:lnTo>
                    <a:pt x="10080" y="324"/>
                  </a:lnTo>
                  <a:lnTo>
                    <a:pt x="10077" y="318"/>
                  </a:lnTo>
                  <a:lnTo>
                    <a:pt x="10074" y="311"/>
                  </a:lnTo>
                  <a:lnTo>
                    <a:pt x="10071" y="305"/>
                  </a:lnTo>
                  <a:lnTo>
                    <a:pt x="10070" y="298"/>
                  </a:lnTo>
                  <a:lnTo>
                    <a:pt x="10069" y="292"/>
                  </a:lnTo>
                  <a:lnTo>
                    <a:pt x="10068" y="285"/>
                  </a:lnTo>
                  <a:lnTo>
                    <a:pt x="10069" y="278"/>
                  </a:lnTo>
                  <a:lnTo>
                    <a:pt x="10071" y="269"/>
                  </a:lnTo>
                  <a:lnTo>
                    <a:pt x="10076" y="259"/>
                  </a:lnTo>
                  <a:lnTo>
                    <a:pt x="10080" y="250"/>
                  </a:lnTo>
                  <a:lnTo>
                    <a:pt x="10086" y="242"/>
                  </a:lnTo>
                  <a:lnTo>
                    <a:pt x="10092" y="234"/>
                  </a:lnTo>
                  <a:lnTo>
                    <a:pt x="10100" y="228"/>
                  </a:lnTo>
                  <a:lnTo>
                    <a:pt x="10108" y="223"/>
                  </a:lnTo>
                  <a:lnTo>
                    <a:pt x="10118" y="219"/>
                  </a:lnTo>
                  <a:lnTo>
                    <a:pt x="10132" y="216"/>
                  </a:lnTo>
                  <a:lnTo>
                    <a:pt x="10145" y="214"/>
                  </a:lnTo>
                  <a:lnTo>
                    <a:pt x="10158" y="212"/>
                  </a:lnTo>
                  <a:lnTo>
                    <a:pt x="10172" y="212"/>
                  </a:lnTo>
                  <a:lnTo>
                    <a:pt x="10185" y="213"/>
                  </a:lnTo>
                  <a:lnTo>
                    <a:pt x="10197" y="215"/>
                  </a:lnTo>
                  <a:lnTo>
                    <a:pt x="10211" y="217"/>
                  </a:lnTo>
                  <a:lnTo>
                    <a:pt x="10223" y="220"/>
                  </a:lnTo>
                  <a:lnTo>
                    <a:pt x="10235" y="226"/>
                  </a:lnTo>
                  <a:lnTo>
                    <a:pt x="10247" y="231"/>
                  </a:lnTo>
                  <a:lnTo>
                    <a:pt x="10259" y="237"/>
                  </a:lnTo>
                  <a:lnTo>
                    <a:pt x="10270" y="243"/>
                  </a:lnTo>
                  <a:lnTo>
                    <a:pt x="10281" y="251"/>
                  </a:lnTo>
                  <a:lnTo>
                    <a:pt x="10290" y="259"/>
                  </a:lnTo>
                  <a:lnTo>
                    <a:pt x="10300" y="269"/>
                  </a:lnTo>
                  <a:lnTo>
                    <a:pt x="10310" y="279"/>
                  </a:lnTo>
                  <a:lnTo>
                    <a:pt x="10316" y="289"/>
                  </a:lnTo>
                  <a:lnTo>
                    <a:pt x="10323" y="300"/>
                  </a:lnTo>
                  <a:lnTo>
                    <a:pt x="10328" y="311"/>
                  </a:lnTo>
                  <a:lnTo>
                    <a:pt x="10333" y="324"/>
                  </a:lnTo>
                  <a:lnTo>
                    <a:pt x="10343" y="347"/>
                  </a:lnTo>
                  <a:lnTo>
                    <a:pt x="10354" y="371"/>
                  </a:lnTo>
                  <a:lnTo>
                    <a:pt x="10360" y="382"/>
                  </a:lnTo>
                  <a:lnTo>
                    <a:pt x="10366" y="393"/>
                  </a:lnTo>
                  <a:lnTo>
                    <a:pt x="10373" y="403"/>
                  </a:lnTo>
                  <a:lnTo>
                    <a:pt x="10381" y="414"/>
                  </a:lnTo>
                  <a:lnTo>
                    <a:pt x="10390" y="423"/>
                  </a:lnTo>
                  <a:lnTo>
                    <a:pt x="10401" y="432"/>
                  </a:lnTo>
                  <a:lnTo>
                    <a:pt x="10413" y="439"/>
                  </a:lnTo>
                  <a:lnTo>
                    <a:pt x="10426" y="446"/>
                  </a:lnTo>
                  <a:lnTo>
                    <a:pt x="10432" y="459"/>
                  </a:lnTo>
                  <a:lnTo>
                    <a:pt x="10420" y="496"/>
                  </a:lnTo>
                  <a:lnTo>
                    <a:pt x="10409" y="536"/>
                  </a:lnTo>
                  <a:lnTo>
                    <a:pt x="10405" y="557"/>
                  </a:lnTo>
                  <a:lnTo>
                    <a:pt x="10401" y="578"/>
                  </a:lnTo>
                  <a:lnTo>
                    <a:pt x="10397" y="600"/>
                  </a:lnTo>
                  <a:lnTo>
                    <a:pt x="10395" y="620"/>
                  </a:lnTo>
                  <a:lnTo>
                    <a:pt x="10395" y="641"/>
                  </a:lnTo>
                  <a:lnTo>
                    <a:pt x="10396" y="661"/>
                  </a:lnTo>
                  <a:lnTo>
                    <a:pt x="10397" y="671"/>
                  </a:lnTo>
                  <a:lnTo>
                    <a:pt x="10399" y="681"/>
                  </a:lnTo>
                  <a:lnTo>
                    <a:pt x="10401" y="692"/>
                  </a:lnTo>
                  <a:lnTo>
                    <a:pt x="10404" y="701"/>
                  </a:lnTo>
                  <a:lnTo>
                    <a:pt x="10407" y="710"/>
                  </a:lnTo>
                  <a:lnTo>
                    <a:pt x="10411" y="719"/>
                  </a:lnTo>
                  <a:lnTo>
                    <a:pt x="10415" y="728"/>
                  </a:lnTo>
                  <a:lnTo>
                    <a:pt x="10420" y="737"/>
                  </a:lnTo>
                  <a:lnTo>
                    <a:pt x="10426" y="746"/>
                  </a:lnTo>
                  <a:lnTo>
                    <a:pt x="10432" y="754"/>
                  </a:lnTo>
                  <a:lnTo>
                    <a:pt x="10439" y="761"/>
                  </a:lnTo>
                  <a:lnTo>
                    <a:pt x="10448" y="769"/>
                  </a:lnTo>
                  <a:lnTo>
                    <a:pt x="10450" y="775"/>
                  </a:lnTo>
                  <a:lnTo>
                    <a:pt x="10451" y="782"/>
                  </a:lnTo>
                  <a:lnTo>
                    <a:pt x="10451" y="787"/>
                  </a:lnTo>
                  <a:lnTo>
                    <a:pt x="10450" y="792"/>
                  </a:lnTo>
                  <a:lnTo>
                    <a:pt x="10447" y="802"/>
                  </a:lnTo>
                  <a:lnTo>
                    <a:pt x="10442" y="812"/>
                  </a:lnTo>
                  <a:lnTo>
                    <a:pt x="10436" y="821"/>
                  </a:lnTo>
                  <a:lnTo>
                    <a:pt x="10431" y="832"/>
                  </a:lnTo>
                  <a:lnTo>
                    <a:pt x="10429" y="837"/>
                  </a:lnTo>
                  <a:lnTo>
                    <a:pt x="10427" y="842"/>
                  </a:lnTo>
                  <a:lnTo>
                    <a:pt x="10426" y="847"/>
                  </a:lnTo>
                  <a:lnTo>
                    <a:pt x="10426" y="852"/>
                  </a:lnTo>
                  <a:lnTo>
                    <a:pt x="10422" y="868"/>
                  </a:lnTo>
                  <a:lnTo>
                    <a:pt x="10419" y="884"/>
                  </a:lnTo>
                  <a:lnTo>
                    <a:pt x="10416" y="899"/>
                  </a:lnTo>
                  <a:lnTo>
                    <a:pt x="10414" y="914"/>
                  </a:lnTo>
                  <a:lnTo>
                    <a:pt x="10414" y="930"/>
                  </a:lnTo>
                  <a:lnTo>
                    <a:pt x="10414" y="945"/>
                  </a:lnTo>
                  <a:lnTo>
                    <a:pt x="10415" y="960"/>
                  </a:lnTo>
                  <a:lnTo>
                    <a:pt x="10417" y="975"/>
                  </a:lnTo>
                  <a:lnTo>
                    <a:pt x="10419" y="989"/>
                  </a:lnTo>
                  <a:lnTo>
                    <a:pt x="10423" y="1003"/>
                  </a:lnTo>
                  <a:lnTo>
                    <a:pt x="10428" y="1018"/>
                  </a:lnTo>
                  <a:lnTo>
                    <a:pt x="10434" y="1032"/>
                  </a:lnTo>
                  <a:lnTo>
                    <a:pt x="10442" y="1045"/>
                  </a:lnTo>
                  <a:lnTo>
                    <a:pt x="10450" y="1058"/>
                  </a:lnTo>
                  <a:lnTo>
                    <a:pt x="10459" y="1071"/>
                  </a:lnTo>
                  <a:lnTo>
                    <a:pt x="10469" y="1083"/>
                  </a:lnTo>
                  <a:lnTo>
                    <a:pt x="10471" y="1089"/>
                  </a:lnTo>
                  <a:lnTo>
                    <a:pt x="10473" y="1095"/>
                  </a:lnTo>
                  <a:lnTo>
                    <a:pt x="10473" y="1102"/>
                  </a:lnTo>
                  <a:lnTo>
                    <a:pt x="10473" y="1108"/>
                  </a:lnTo>
                  <a:lnTo>
                    <a:pt x="10470" y="1119"/>
                  </a:lnTo>
                  <a:lnTo>
                    <a:pt x="10465" y="1130"/>
                  </a:lnTo>
                  <a:lnTo>
                    <a:pt x="10459" y="1142"/>
                  </a:lnTo>
                  <a:lnTo>
                    <a:pt x="10453" y="1154"/>
                  </a:lnTo>
                  <a:lnTo>
                    <a:pt x="10448" y="1166"/>
                  </a:lnTo>
                  <a:lnTo>
                    <a:pt x="10445" y="1178"/>
                  </a:lnTo>
                  <a:lnTo>
                    <a:pt x="10441" y="1208"/>
                  </a:lnTo>
                  <a:lnTo>
                    <a:pt x="10436" y="1238"/>
                  </a:lnTo>
                  <a:lnTo>
                    <a:pt x="10433" y="1254"/>
                  </a:lnTo>
                  <a:lnTo>
                    <a:pt x="10431" y="1269"/>
                  </a:lnTo>
                  <a:lnTo>
                    <a:pt x="10427" y="1284"/>
                  </a:lnTo>
                  <a:lnTo>
                    <a:pt x="10423" y="1299"/>
                  </a:lnTo>
                  <a:close/>
                  <a:moveTo>
                    <a:pt x="10152" y="699"/>
                  </a:moveTo>
                  <a:lnTo>
                    <a:pt x="10139" y="719"/>
                  </a:lnTo>
                  <a:lnTo>
                    <a:pt x="10124" y="739"/>
                  </a:lnTo>
                  <a:lnTo>
                    <a:pt x="10120" y="743"/>
                  </a:lnTo>
                  <a:lnTo>
                    <a:pt x="10114" y="747"/>
                  </a:lnTo>
                  <a:lnTo>
                    <a:pt x="10109" y="750"/>
                  </a:lnTo>
                  <a:lnTo>
                    <a:pt x="10104" y="752"/>
                  </a:lnTo>
                  <a:lnTo>
                    <a:pt x="10098" y="754"/>
                  </a:lnTo>
                  <a:lnTo>
                    <a:pt x="10092" y="755"/>
                  </a:lnTo>
                  <a:lnTo>
                    <a:pt x="10086" y="756"/>
                  </a:lnTo>
                  <a:lnTo>
                    <a:pt x="10079" y="755"/>
                  </a:lnTo>
                  <a:lnTo>
                    <a:pt x="10071" y="756"/>
                  </a:lnTo>
                  <a:lnTo>
                    <a:pt x="10065" y="757"/>
                  </a:lnTo>
                  <a:lnTo>
                    <a:pt x="10059" y="757"/>
                  </a:lnTo>
                  <a:lnTo>
                    <a:pt x="10053" y="756"/>
                  </a:lnTo>
                  <a:lnTo>
                    <a:pt x="10047" y="755"/>
                  </a:lnTo>
                  <a:lnTo>
                    <a:pt x="10042" y="753"/>
                  </a:lnTo>
                  <a:lnTo>
                    <a:pt x="10037" y="750"/>
                  </a:lnTo>
                  <a:lnTo>
                    <a:pt x="10032" y="748"/>
                  </a:lnTo>
                  <a:lnTo>
                    <a:pt x="10022" y="741"/>
                  </a:lnTo>
                  <a:lnTo>
                    <a:pt x="10013" y="733"/>
                  </a:lnTo>
                  <a:lnTo>
                    <a:pt x="10004" y="724"/>
                  </a:lnTo>
                  <a:lnTo>
                    <a:pt x="9996" y="716"/>
                  </a:lnTo>
                  <a:lnTo>
                    <a:pt x="9987" y="708"/>
                  </a:lnTo>
                  <a:lnTo>
                    <a:pt x="9978" y="700"/>
                  </a:lnTo>
                  <a:lnTo>
                    <a:pt x="9969" y="695"/>
                  </a:lnTo>
                  <a:lnTo>
                    <a:pt x="9960" y="691"/>
                  </a:lnTo>
                  <a:lnTo>
                    <a:pt x="9955" y="689"/>
                  </a:lnTo>
                  <a:lnTo>
                    <a:pt x="9950" y="689"/>
                  </a:lnTo>
                  <a:lnTo>
                    <a:pt x="9945" y="689"/>
                  </a:lnTo>
                  <a:lnTo>
                    <a:pt x="9940" y="690"/>
                  </a:lnTo>
                  <a:lnTo>
                    <a:pt x="9933" y="691"/>
                  </a:lnTo>
                  <a:lnTo>
                    <a:pt x="9928" y="694"/>
                  </a:lnTo>
                  <a:lnTo>
                    <a:pt x="9922" y="697"/>
                  </a:lnTo>
                  <a:lnTo>
                    <a:pt x="9915" y="702"/>
                  </a:lnTo>
                  <a:lnTo>
                    <a:pt x="9910" y="708"/>
                  </a:lnTo>
                  <a:lnTo>
                    <a:pt x="9907" y="715"/>
                  </a:lnTo>
                  <a:lnTo>
                    <a:pt x="9905" y="723"/>
                  </a:lnTo>
                  <a:lnTo>
                    <a:pt x="9904" y="732"/>
                  </a:lnTo>
                  <a:lnTo>
                    <a:pt x="9904" y="749"/>
                  </a:lnTo>
                  <a:lnTo>
                    <a:pt x="9906" y="766"/>
                  </a:lnTo>
                  <a:lnTo>
                    <a:pt x="9907" y="775"/>
                  </a:lnTo>
                  <a:lnTo>
                    <a:pt x="9909" y="784"/>
                  </a:lnTo>
                  <a:lnTo>
                    <a:pt x="9913" y="791"/>
                  </a:lnTo>
                  <a:lnTo>
                    <a:pt x="9918" y="797"/>
                  </a:lnTo>
                  <a:lnTo>
                    <a:pt x="9929" y="807"/>
                  </a:lnTo>
                  <a:lnTo>
                    <a:pt x="9943" y="816"/>
                  </a:lnTo>
                  <a:lnTo>
                    <a:pt x="9950" y="821"/>
                  </a:lnTo>
                  <a:lnTo>
                    <a:pt x="9956" y="826"/>
                  </a:lnTo>
                  <a:lnTo>
                    <a:pt x="9961" y="831"/>
                  </a:lnTo>
                  <a:lnTo>
                    <a:pt x="9966" y="837"/>
                  </a:lnTo>
                  <a:lnTo>
                    <a:pt x="9969" y="843"/>
                  </a:lnTo>
                  <a:lnTo>
                    <a:pt x="9971" y="850"/>
                  </a:lnTo>
                  <a:lnTo>
                    <a:pt x="9972" y="858"/>
                  </a:lnTo>
                  <a:lnTo>
                    <a:pt x="9970" y="867"/>
                  </a:lnTo>
                  <a:lnTo>
                    <a:pt x="9959" y="873"/>
                  </a:lnTo>
                  <a:lnTo>
                    <a:pt x="9948" y="880"/>
                  </a:lnTo>
                  <a:lnTo>
                    <a:pt x="9937" y="887"/>
                  </a:lnTo>
                  <a:lnTo>
                    <a:pt x="9925" y="896"/>
                  </a:lnTo>
                  <a:lnTo>
                    <a:pt x="9916" y="906"/>
                  </a:lnTo>
                  <a:lnTo>
                    <a:pt x="9908" y="917"/>
                  </a:lnTo>
                  <a:lnTo>
                    <a:pt x="9902" y="928"/>
                  </a:lnTo>
                  <a:lnTo>
                    <a:pt x="9897" y="939"/>
                  </a:lnTo>
                  <a:lnTo>
                    <a:pt x="9895" y="946"/>
                  </a:lnTo>
                  <a:lnTo>
                    <a:pt x="9894" y="952"/>
                  </a:lnTo>
                  <a:lnTo>
                    <a:pt x="9893" y="959"/>
                  </a:lnTo>
                  <a:lnTo>
                    <a:pt x="9893" y="966"/>
                  </a:lnTo>
                  <a:lnTo>
                    <a:pt x="9894" y="978"/>
                  </a:lnTo>
                  <a:lnTo>
                    <a:pt x="9897" y="990"/>
                  </a:lnTo>
                  <a:lnTo>
                    <a:pt x="9901" y="1001"/>
                  </a:lnTo>
                  <a:lnTo>
                    <a:pt x="9907" y="1013"/>
                  </a:lnTo>
                  <a:lnTo>
                    <a:pt x="9914" y="1024"/>
                  </a:lnTo>
                  <a:lnTo>
                    <a:pt x="9921" y="1034"/>
                  </a:lnTo>
                  <a:lnTo>
                    <a:pt x="9930" y="1038"/>
                  </a:lnTo>
                  <a:lnTo>
                    <a:pt x="9941" y="1043"/>
                  </a:lnTo>
                  <a:lnTo>
                    <a:pt x="9946" y="1045"/>
                  </a:lnTo>
                  <a:lnTo>
                    <a:pt x="9951" y="1045"/>
                  </a:lnTo>
                  <a:lnTo>
                    <a:pt x="9956" y="1045"/>
                  </a:lnTo>
                  <a:lnTo>
                    <a:pt x="9961" y="1042"/>
                  </a:lnTo>
                  <a:lnTo>
                    <a:pt x="9968" y="1037"/>
                  </a:lnTo>
                  <a:lnTo>
                    <a:pt x="9974" y="1031"/>
                  </a:lnTo>
                  <a:lnTo>
                    <a:pt x="9979" y="1024"/>
                  </a:lnTo>
                  <a:lnTo>
                    <a:pt x="9984" y="1016"/>
                  </a:lnTo>
                  <a:lnTo>
                    <a:pt x="9992" y="1000"/>
                  </a:lnTo>
                  <a:lnTo>
                    <a:pt x="9999" y="985"/>
                  </a:lnTo>
                  <a:lnTo>
                    <a:pt x="10003" y="977"/>
                  </a:lnTo>
                  <a:lnTo>
                    <a:pt x="10007" y="971"/>
                  </a:lnTo>
                  <a:lnTo>
                    <a:pt x="10012" y="965"/>
                  </a:lnTo>
                  <a:lnTo>
                    <a:pt x="10017" y="958"/>
                  </a:lnTo>
                  <a:lnTo>
                    <a:pt x="10024" y="954"/>
                  </a:lnTo>
                  <a:lnTo>
                    <a:pt x="10032" y="951"/>
                  </a:lnTo>
                  <a:lnTo>
                    <a:pt x="10041" y="949"/>
                  </a:lnTo>
                  <a:lnTo>
                    <a:pt x="10051" y="949"/>
                  </a:lnTo>
                  <a:lnTo>
                    <a:pt x="10058" y="948"/>
                  </a:lnTo>
                  <a:lnTo>
                    <a:pt x="10065" y="948"/>
                  </a:lnTo>
                  <a:lnTo>
                    <a:pt x="10071" y="949"/>
                  </a:lnTo>
                  <a:lnTo>
                    <a:pt x="10078" y="950"/>
                  </a:lnTo>
                  <a:lnTo>
                    <a:pt x="10084" y="952"/>
                  </a:lnTo>
                  <a:lnTo>
                    <a:pt x="10090" y="955"/>
                  </a:lnTo>
                  <a:lnTo>
                    <a:pt x="10095" y="958"/>
                  </a:lnTo>
                  <a:lnTo>
                    <a:pt x="10100" y="963"/>
                  </a:lnTo>
                  <a:lnTo>
                    <a:pt x="10110" y="971"/>
                  </a:lnTo>
                  <a:lnTo>
                    <a:pt x="10118" y="980"/>
                  </a:lnTo>
                  <a:lnTo>
                    <a:pt x="10127" y="990"/>
                  </a:lnTo>
                  <a:lnTo>
                    <a:pt x="10134" y="1000"/>
                  </a:lnTo>
                  <a:lnTo>
                    <a:pt x="10139" y="1010"/>
                  </a:lnTo>
                  <a:lnTo>
                    <a:pt x="10142" y="1020"/>
                  </a:lnTo>
                  <a:lnTo>
                    <a:pt x="10145" y="1029"/>
                  </a:lnTo>
                  <a:lnTo>
                    <a:pt x="10146" y="1038"/>
                  </a:lnTo>
                  <a:lnTo>
                    <a:pt x="10146" y="1048"/>
                  </a:lnTo>
                  <a:lnTo>
                    <a:pt x="10145" y="1058"/>
                  </a:lnTo>
                  <a:lnTo>
                    <a:pt x="10143" y="1068"/>
                  </a:lnTo>
                  <a:lnTo>
                    <a:pt x="10141" y="1077"/>
                  </a:lnTo>
                  <a:lnTo>
                    <a:pt x="10135" y="1096"/>
                  </a:lnTo>
                  <a:lnTo>
                    <a:pt x="10127" y="1116"/>
                  </a:lnTo>
                  <a:lnTo>
                    <a:pt x="10117" y="1134"/>
                  </a:lnTo>
                  <a:lnTo>
                    <a:pt x="10109" y="1152"/>
                  </a:lnTo>
                  <a:lnTo>
                    <a:pt x="10083" y="1178"/>
                  </a:lnTo>
                  <a:lnTo>
                    <a:pt x="10056" y="1206"/>
                  </a:lnTo>
                  <a:lnTo>
                    <a:pt x="10044" y="1220"/>
                  </a:lnTo>
                  <a:lnTo>
                    <a:pt x="10032" y="1235"/>
                  </a:lnTo>
                  <a:lnTo>
                    <a:pt x="10020" y="1251"/>
                  </a:lnTo>
                  <a:lnTo>
                    <a:pt x="10009" y="1266"/>
                  </a:lnTo>
                  <a:lnTo>
                    <a:pt x="9999" y="1281"/>
                  </a:lnTo>
                  <a:lnTo>
                    <a:pt x="9990" y="1298"/>
                  </a:lnTo>
                  <a:lnTo>
                    <a:pt x="9982" y="1315"/>
                  </a:lnTo>
                  <a:lnTo>
                    <a:pt x="9974" y="1331"/>
                  </a:lnTo>
                  <a:lnTo>
                    <a:pt x="9968" y="1349"/>
                  </a:lnTo>
                  <a:lnTo>
                    <a:pt x="9964" y="1366"/>
                  </a:lnTo>
                  <a:lnTo>
                    <a:pt x="9960" y="1385"/>
                  </a:lnTo>
                  <a:lnTo>
                    <a:pt x="9958" y="1403"/>
                  </a:lnTo>
                  <a:lnTo>
                    <a:pt x="9961" y="1437"/>
                  </a:lnTo>
                  <a:lnTo>
                    <a:pt x="9963" y="1474"/>
                  </a:lnTo>
                  <a:lnTo>
                    <a:pt x="9964" y="1492"/>
                  </a:lnTo>
                  <a:lnTo>
                    <a:pt x="9967" y="1510"/>
                  </a:lnTo>
                  <a:lnTo>
                    <a:pt x="9969" y="1519"/>
                  </a:lnTo>
                  <a:lnTo>
                    <a:pt x="9971" y="1528"/>
                  </a:lnTo>
                  <a:lnTo>
                    <a:pt x="9973" y="1536"/>
                  </a:lnTo>
                  <a:lnTo>
                    <a:pt x="9976" y="1544"/>
                  </a:lnTo>
                  <a:lnTo>
                    <a:pt x="9970" y="1554"/>
                  </a:lnTo>
                  <a:lnTo>
                    <a:pt x="9963" y="1561"/>
                  </a:lnTo>
                  <a:lnTo>
                    <a:pt x="9955" y="1568"/>
                  </a:lnTo>
                  <a:lnTo>
                    <a:pt x="9947" y="1572"/>
                  </a:lnTo>
                  <a:lnTo>
                    <a:pt x="9939" y="1575"/>
                  </a:lnTo>
                  <a:lnTo>
                    <a:pt x="9930" y="1576"/>
                  </a:lnTo>
                  <a:lnTo>
                    <a:pt x="9921" y="1577"/>
                  </a:lnTo>
                  <a:lnTo>
                    <a:pt x="9911" y="1576"/>
                  </a:lnTo>
                  <a:lnTo>
                    <a:pt x="9892" y="1574"/>
                  </a:lnTo>
                  <a:lnTo>
                    <a:pt x="9872" y="1572"/>
                  </a:lnTo>
                  <a:lnTo>
                    <a:pt x="9862" y="1571"/>
                  </a:lnTo>
                  <a:lnTo>
                    <a:pt x="9852" y="1571"/>
                  </a:lnTo>
                  <a:lnTo>
                    <a:pt x="9842" y="1572"/>
                  </a:lnTo>
                  <a:lnTo>
                    <a:pt x="9832" y="1574"/>
                  </a:lnTo>
                  <a:lnTo>
                    <a:pt x="9682" y="1575"/>
                  </a:lnTo>
                  <a:lnTo>
                    <a:pt x="9433" y="1577"/>
                  </a:lnTo>
                  <a:lnTo>
                    <a:pt x="9098" y="1579"/>
                  </a:lnTo>
                  <a:lnTo>
                    <a:pt x="8693" y="1580"/>
                  </a:lnTo>
                  <a:lnTo>
                    <a:pt x="8231" y="1581"/>
                  </a:lnTo>
                  <a:lnTo>
                    <a:pt x="7727" y="1583"/>
                  </a:lnTo>
                  <a:lnTo>
                    <a:pt x="7195" y="1584"/>
                  </a:lnTo>
                  <a:lnTo>
                    <a:pt x="6648" y="1585"/>
                  </a:lnTo>
                  <a:lnTo>
                    <a:pt x="6101" y="1587"/>
                  </a:lnTo>
                  <a:lnTo>
                    <a:pt x="5568" y="1588"/>
                  </a:lnTo>
                  <a:lnTo>
                    <a:pt x="5064" y="1589"/>
                  </a:lnTo>
                  <a:lnTo>
                    <a:pt x="4602" y="1590"/>
                  </a:lnTo>
                  <a:lnTo>
                    <a:pt x="4198" y="1591"/>
                  </a:lnTo>
                  <a:lnTo>
                    <a:pt x="3864" y="1592"/>
                  </a:lnTo>
                  <a:lnTo>
                    <a:pt x="3615" y="1593"/>
                  </a:lnTo>
                  <a:lnTo>
                    <a:pt x="3466" y="1595"/>
                  </a:lnTo>
                  <a:lnTo>
                    <a:pt x="3433" y="1595"/>
                  </a:lnTo>
                  <a:lnTo>
                    <a:pt x="3400" y="1597"/>
                  </a:lnTo>
                  <a:lnTo>
                    <a:pt x="3368" y="1598"/>
                  </a:lnTo>
                  <a:lnTo>
                    <a:pt x="3334" y="1600"/>
                  </a:lnTo>
                  <a:lnTo>
                    <a:pt x="3300" y="1601"/>
                  </a:lnTo>
                  <a:lnTo>
                    <a:pt x="3266" y="1602"/>
                  </a:lnTo>
                  <a:lnTo>
                    <a:pt x="3233" y="1602"/>
                  </a:lnTo>
                  <a:lnTo>
                    <a:pt x="3198" y="1601"/>
                  </a:lnTo>
                  <a:lnTo>
                    <a:pt x="3081" y="1601"/>
                  </a:lnTo>
                  <a:lnTo>
                    <a:pt x="2966" y="1602"/>
                  </a:lnTo>
                  <a:lnTo>
                    <a:pt x="2849" y="1603"/>
                  </a:lnTo>
                  <a:lnTo>
                    <a:pt x="2732" y="1605"/>
                  </a:lnTo>
                  <a:lnTo>
                    <a:pt x="2615" y="1606"/>
                  </a:lnTo>
                  <a:lnTo>
                    <a:pt x="2499" y="1607"/>
                  </a:lnTo>
                  <a:lnTo>
                    <a:pt x="2381" y="1609"/>
                  </a:lnTo>
                  <a:lnTo>
                    <a:pt x="2264" y="1610"/>
                  </a:lnTo>
                  <a:lnTo>
                    <a:pt x="2147" y="1613"/>
                  </a:lnTo>
                  <a:lnTo>
                    <a:pt x="2029" y="1614"/>
                  </a:lnTo>
                  <a:lnTo>
                    <a:pt x="1912" y="1616"/>
                  </a:lnTo>
                  <a:lnTo>
                    <a:pt x="1794" y="1617"/>
                  </a:lnTo>
                  <a:lnTo>
                    <a:pt x="1677" y="1619"/>
                  </a:lnTo>
                  <a:lnTo>
                    <a:pt x="1559" y="1620"/>
                  </a:lnTo>
                  <a:lnTo>
                    <a:pt x="1441" y="1622"/>
                  </a:lnTo>
                  <a:lnTo>
                    <a:pt x="1323" y="1623"/>
                  </a:lnTo>
                  <a:lnTo>
                    <a:pt x="1296" y="1624"/>
                  </a:lnTo>
                  <a:lnTo>
                    <a:pt x="1269" y="1625"/>
                  </a:lnTo>
                  <a:lnTo>
                    <a:pt x="1240" y="1625"/>
                  </a:lnTo>
                  <a:lnTo>
                    <a:pt x="1213" y="1625"/>
                  </a:lnTo>
                  <a:lnTo>
                    <a:pt x="1184" y="1625"/>
                  </a:lnTo>
                  <a:lnTo>
                    <a:pt x="1156" y="1626"/>
                  </a:lnTo>
                  <a:lnTo>
                    <a:pt x="1129" y="1627"/>
                  </a:lnTo>
                  <a:lnTo>
                    <a:pt x="1101" y="1629"/>
                  </a:lnTo>
                  <a:lnTo>
                    <a:pt x="1097" y="1623"/>
                  </a:lnTo>
                  <a:lnTo>
                    <a:pt x="1093" y="1618"/>
                  </a:lnTo>
                  <a:lnTo>
                    <a:pt x="1090" y="1612"/>
                  </a:lnTo>
                  <a:lnTo>
                    <a:pt x="1088" y="1606"/>
                  </a:lnTo>
                  <a:lnTo>
                    <a:pt x="1084" y="1594"/>
                  </a:lnTo>
                  <a:lnTo>
                    <a:pt x="1083" y="1582"/>
                  </a:lnTo>
                  <a:lnTo>
                    <a:pt x="1083" y="1569"/>
                  </a:lnTo>
                  <a:lnTo>
                    <a:pt x="1084" y="1555"/>
                  </a:lnTo>
                  <a:lnTo>
                    <a:pt x="1086" y="1542"/>
                  </a:lnTo>
                  <a:lnTo>
                    <a:pt x="1089" y="1529"/>
                  </a:lnTo>
                  <a:lnTo>
                    <a:pt x="1094" y="1500"/>
                  </a:lnTo>
                  <a:lnTo>
                    <a:pt x="1098" y="1473"/>
                  </a:lnTo>
                  <a:lnTo>
                    <a:pt x="1098" y="1458"/>
                  </a:lnTo>
                  <a:lnTo>
                    <a:pt x="1097" y="1444"/>
                  </a:lnTo>
                  <a:lnTo>
                    <a:pt x="1096" y="1438"/>
                  </a:lnTo>
                  <a:lnTo>
                    <a:pt x="1094" y="1431"/>
                  </a:lnTo>
                  <a:lnTo>
                    <a:pt x="1092" y="1423"/>
                  </a:lnTo>
                  <a:lnTo>
                    <a:pt x="1089" y="1416"/>
                  </a:lnTo>
                  <a:lnTo>
                    <a:pt x="1086" y="1402"/>
                  </a:lnTo>
                  <a:lnTo>
                    <a:pt x="1081" y="1388"/>
                  </a:lnTo>
                  <a:lnTo>
                    <a:pt x="1076" y="1374"/>
                  </a:lnTo>
                  <a:lnTo>
                    <a:pt x="1069" y="1361"/>
                  </a:lnTo>
                  <a:lnTo>
                    <a:pt x="1060" y="1349"/>
                  </a:lnTo>
                  <a:lnTo>
                    <a:pt x="1052" y="1338"/>
                  </a:lnTo>
                  <a:lnTo>
                    <a:pt x="1043" y="1326"/>
                  </a:lnTo>
                  <a:lnTo>
                    <a:pt x="1033" y="1315"/>
                  </a:lnTo>
                  <a:lnTo>
                    <a:pt x="1012" y="1295"/>
                  </a:lnTo>
                  <a:lnTo>
                    <a:pt x="990" y="1275"/>
                  </a:lnTo>
                  <a:lnTo>
                    <a:pt x="967" y="1257"/>
                  </a:lnTo>
                  <a:lnTo>
                    <a:pt x="945" y="1239"/>
                  </a:lnTo>
                  <a:lnTo>
                    <a:pt x="936" y="1215"/>
                  </a:lnTo>
                  <a:lnTo>
                    <a:pt x="928" y="1190"/>
                  </a:lnTo>
                  <a:lnTo>
                    <a:pt x="924" y="1177"/>
                  </a:lnTo>
                  <a:lnTo>
                    <a:pt x="922" y="1165"/>
                  </a:lnTo>
                  <a:lnTo>
                    <a:pt x="920" y="1153"/>
                  </a:lnTo>
                  <a:lnTo>
                    <a:pt x="919" y="1139"/>
                  </a:lnTo>
                  <a:lnTo>
                    <a:pt x="919" y="1127"/>
                  </a:lnTo>
                  <a:lnTo>
                    <a:pt x="920" y="1115"/>
                  </a:lnTo>
                  <a:lnTo>
                    <a:pt x="922" y="1103"/>
                  </a:lnTo>
                  <a:lnTo>
                    <a:pt x="925" y="1090"/>
                  </a:lnTo>
                  <a:lnTo>
                    <a:pt x="931" y="1079"/>
                  </a:lnTo>
                  <a:lnTo>
                    <a:pt x="937" y="1068"/>
                  </a:lnTo>
                  <a:lnTo>
                    <a:pt x="945" y="1057"/>
                  </a:lnTo>
                  <a:lnTo>
                    <a:pt x="954" y="1045"/>
                  </a:lnTo>
                  <a:lnTo>
                    <a:pt x="958" y="1040"/>
                  </a:lnTo>
                  <a:lnTo>
                    <a:pt x="962" y="1036"/>
                  </a:lnTo>
                  <a:lnTo>
                    <a:pt x="967" y="1033"/>
                  </a:lnTo>
                  <a:lnTo>
                    <a:pt x="972" y="1030"/>
                  </a:lnTo>
                  <a:lnTo>
                    <a:pt x="983" y="1027"/>
                  </a:lnTo>
                  <a:lnTo>
                    <a:pt x="993" y="1026"/>
                  </a:lnTo>
                  <a:lnTo>
                    <a:pt x="1003" y="1026"/>
                  </a:lnTo>
                  <a:lnTo>
                    <a:pt x="1014" y="1025"/>
                  </a:lnTo>
                  <a:lnTo>
                    <a:pt x="1025" y="1024"/>
                  </a:lnTo>
                  <a:lnTo>
                    <a:pt x="1034" y="1020"/>
                  </a:lnTo>
                  <a:lnTo>
                    <a:pt x="1041" y="1022"/>
                  </a:lnTo>
                  <a:lnTo>
                    <a:pt x="1047" y="1024"/>
                  </a:lnTo>
                  <a:lnTo>
                    <a:pt x="1052" y="1027"/>
                  </a:lnTo>
                  <a:lnTo>
                    <a:pt x="1057" y="1031"/>
                  </a:lnTo>
                  <a:lnTo>
                    <a:pt x="1061" y="1036"/>
                  </a:lnTo>
                  <a:lnTo>
                    <a:pt x="1065" y="1041"/>
                  </a:lnTo>
                  <a:lnTo>
                    <a:pt x="1069" y="1047"/>
                  </a:lnTo>
                  <a:lnTo>
                    <a:pt x="1071" y="1053"/>
                  </a:lnTo>
                  <a:lnTo>
                    <a:pt x="1072" y="1073"/>
                  </a:lnTo>
                  <a:lnTo>
                    <a:pt x="1072" y="1091"/>
                  </a:lnTo>
                  <a:lnTo>
                    <a:pt x="1072" y="1102"/>
                  </a:lnTo>
                  <a:lnTo>
                    <a:pt x="1074" y="1110"/>
                  </a:lnTo>
                  <a:lnTo>
                    <a:pt x="1076" y="1115"/>
                  </a:lnTo>
                  <a:lnTo>
                    <a:pt x="1078" y="1119"/>
                  </a:lnTo>
                  <a:lnTo>
                    <a:pt x="1080" y="1123"/>
                  </a:lnTo>
                  <a:lnTo>
                    <a:pt x="1083" y="1127"/>
                  </a:lnTo>
                  <a:lnTo>
                    <a:pt x="1089" y="1128"/>
                  </a:lnTo>
                  <a:lnTo>
                    <a:pt x="1094" y="1128"/>
                  </a:lnTo>
                  <a:lnTo>
                    <a:pt x="1099" y="1127"/>
                  </a:lnTo>
                  <a:lnTo>
                    <a:pt x="1104" y="1124"/>
                  </a:lnTo>
                  <a:lnTo>
                    <a:pt x="1113" y="1119"/>
                  </a:lnTo>
                  <a:lnTo>
                    <a:pt x="1124" y="1115"/>
                  </a:lnTo>
                  <a:lnTo>
                    <a:pt x="1127" y="1109"/>
                  </a:lnTo>
                  <a:lnTo>
                    <a:pt x="1130" y="1103"/>
                  </a:lnTo>
                  <a:lnTo>
                    <a:pt x="1132" y="1095"/>
                  </a:lnTo>
                  <a:lnTo>
                    <a:pt x="1134" y="1089"/>
                  </a:lnTo>
                  <a:lnTo>
                    <a:pt x="1136" y="1075"/>
                  </a:lnTo>
                  <a:lnTo>
                    <a:pt x="1137" y="1061"/>
                  </a:lnTo>
                  <a:lnTo>
                    <a:pt x="1135" y="1031"/>
                  </a:lnTo>
                  <a:lnTo>
                    <a:pt x="1133" y="1000"/>
                  </a:lnTo>
                  <a:lnTo>
                    <a:pt x="1132" y="993"/>
                  </a:lnTo>
                  <a:lnTo>
                    <a:pt x="1130" y="987"/>
                  </a:lnTo>
                  <a:lnTo>
                    <a:pt x="1127" y="981"/>
                  </a:lnTo>
                  <a:lnTo>
                    <a:pt x="1123" y="976"/>
                  </a:lnTo>
                  <a:lnTo>
                    <a:pt x="1113" y="967"/>
                  </a:lnTo>
                  <a:lnTo>
                    <a:pt x="1102" y="958"/>
                  </a:lnTo>
                  <a:lnTo>
                    <a:pt x="1097" y="953"/>
                  </a:lnTo>
                  <a:lnTo>
                    <a:pt x="1093" y="949"/>
                  </a:lnTo>
                  <a:lnTo>
                    <a:pt x="1089" y="944"/>
                  </a:lnTo>
                  <a:lnTo>
                    <a:pt x="1086" y="938"/>
                  </a:lnTo>
                  <a:lnTo>
                    <a:pt x="1084" y="932"/>
                  </a:lnTo>
                  <a:lnTo>
                    <a:pt x="1083" y="926"/>
                  </a:lnTo>
                  <a:lnTo>
                    <a:pt x="1084" y="918"/>
                  </a:lnTo>
                  <a:lnTo>
                    <a:pt x="1086" y="908"/>
                  </a:lnTo>
                  <a:lnTo>
                    <a:pt x="1100" y="888"/>
                  </a:lnTo>
                  <a:lnTo>
                    <a:pt x="1113" y="867"/>
                  </a:lnTo>
                  <a:lnTo>
                    <a:pt x="1120" y="856"/>
                  </a:lnTo>
                  <a:lnTo>
                    <a:pt x="1125" y="845"/>
                  </a:lnTo>
                  <a:lnTo>
                    <a:pt x="1130" y="834"/>
                  </a:lnTo>
                  <a:lnTo>
                    <a:pt x="1134" y="821"/>
                  </a:lnTo>
                  <a:lnTo>
                    <a:pt x="1138" y="810"/>
                  </a:lnTo>
                  <a:lnTo>
                    <a:pt x="1140" y="798"/>
                  </a:lnTo>
                  <a:lnTo>
                    <a:pt x="1142" y="786"/>
                  </a:lnTo>
                  <a:lnTo>
                    <a:pt x="1142" y="773"/>
                  </a:lnTo>
                  <a:lnTo>
                    <a:pt x="1141" y="761"/>
                  </a:lnTo>
                  <a:lnTo>
                    <a:pt x="1139" y="749"/>
                  </a:lnTo>
                  <a:lnTo>
                    <a:pt x="1135" y="737"/>
                  </a:lnTo>
                  <a:lnTo>
                    <a:pt x="1130" y="723"/>
                  </a:lnTo>
                  <a:lnTo>
                    <a:pt x="1120" y="706"/>
                  </a:lnTo>
                  <a:lnTo>
                    <a:pt x="1108" y="688"/>
                  </a:lnTo>
                  <a:lnTo>
                    <a:pt x="1104" y="683"/>
                  </a:lnTo>
                  <a:lnTo>
                    <a:pt x="1101" y="679"/>
                  </a:lnTo>
                  <a:lnTo>
                    <a:pt x="1097" y="676"/>
                  </a:lnTo>
                  <a:lnTo>
                    <a:pt x="1093" y="674"/>
                  </a:lnTo>
                  <a:lnTo>
                    <a:pt x="1088" y="672"/>
                  </a:lnTo>
                  <a:lnTo>
                    <a:pt x="1083" y="671"/>
                  </a:lnTo>
                  <a:lnTo>
                    <a:pt x="1077" y="671"/>
                  </a:lnTo>
                  <a:lnTo>
                    <a:pt x="1071" y="672"/>
                  </a:lnTo>
                  <a:lnTo>
                    <a:pt x="1063" y="676"/>
                  </a:lnTo>
                  <a:lnTo>
                    <a:pt x="1056" y="681"/>
                  </a:lnTo>
                  <a:lnTo>
                    <a:pt x="1051" y="688"/>
                  </a:lnTo>
                  <a:lnTo>
                    <a:pt x="1047" y="694"/>
                  </a:lnTo>
                  <a:lnTo>
                    <a:pt x="1044" y="701"/>
                  </a:lnTo>
                  <a:lnTo>
                    <a:pt x="1042" y="709"/>
                  </a:lnTo>
                  <a:lnTo>
                    <a:pt x="1040" y="717"/>
                  </a:lnTo>
                  <a:lnTo>
                    <a:pt x="1038" y="725"/>
                  </a:lnTo>
                  <a:lnTo>
                    <a:pt x="1034" y="743"/>
                  </a:lnTo>
                  <a:lnTo>
                    <a:pt x="1030" y="759"/>
                  </a:lnTo>
                  <a:lnTo>
                    <a:pt x="1026" y="767"/>
                  </a:lnTo>
                  <a:lnTo>
                    <a:pt x="1021" y="774"/>
                  </a:lnTo>
                  <a:lnTo>
                    <a:pt x="1016" y="781"/>
                  </a:lnTo>
                  <a:lnTo>
                    <a:pt x="1009" y="787"/>
                  </a:lnTo>
                  <a:lnTo>
                    <a:pt x="1004" y="791"/>
                  </a:lnTo>
                  <a:lnTo>
                    <a:pt x="1000" y="795"/>
                  </a:lnTo>
                  <a:lnTo>
                    <a:pt x="994" y="798"/>
                  </a:lnTo>
                  <a:lnTo>
                    <a:pt x="989" y="801"/>
                  </a:lnTo>
                  <a:lnTo>
                    <a:pt x="978" y="805"/>
                  </a:lnTo>
                  <a:lnTo>
                    <a:pt x="965" y="807"/>
                  </a:lnTo>
                  <a:lnTo>
                    <a:pt x="953" y="808"/>
                  </a:lnTo>
                  <a:lnTo>
                    <a:pt x="940" y="808"/>
                  </a:lnTo>
                  <a:lnTo>
                    <a:pt x="926" y="806"/>
                  </a:lnTo>
                  <a:lnTo>
                    <a:pt x="914" y="803"/>
                  </a:lnTo>
                  <a:lnTo>
                    <a:pt x="901" y="782"/>
                  </a:lnTo>
                  <a:lnTo>
                    <a:pt x="888" y="759"/>
                  </a:lnTo>
                  <a:lnTo>
                    <a:pt x="882" y="747"/>
                  </a:lnTo>
                  <a:lnTo>
                    <a:pt x="879" y="735"/>
                  </a:lnTo>
                  <a:lnTo>
                    <a:pt x="878" y="728"/>
                  </a:lnTo>
                  <a:lnTo>
                    <a:pt x="878" y="721"/>
                  </a:lnTo>
                  <a:lnTo>
                    <a:pt x="878" y="715"/>
                  </a:lnTo>
                  <a:lnTo>
                    <a:pt x="880" y="708"/>
                  </a:lnTo>
                  <a:lnTo>
                    <a:pt x="886" y="706"/>
                  </a:lnTo>
                  <a:lnTo>
                    <a:pt x="892" y="703"/>
                  </a:lnTo>
                  <a:lnTo>
                    <a:pt x="894" y="701"/>
                  </a:lnTo>
                  <a:lnTo>
                    <a:pt x="895" y="699"/>
                  </a:lnTo>
                  <a:lnTo>
                    <a:pt x="896" y="696"/>
                  </a:lnTo>
                  <a:lnTo>
                    <a:pt x="896" y="693"/>
                  </a:lnTo>
                  <a:lnTo>
                    <a:pt x="883" y="687"/>
                  </a:lnTo>
                  <a:lnTo>
                    <a:pt x="888" y="674"/>
                  </a:lnTo>
                  <a:lnTo>
                    <a:pt x="893" y="663"/>
                  </a:lnTo>
                  <a:lnTo>
                    <a:pt x="898" y="651"/>
                  </a:lnTo>
                  <a:lnTo>
                    <a:pt x="904" y="640"/>
                  </a:lnTo>
                  <a:lnTo>
                    <a:pt x="917" y="618"/>
                  </a:lnTo>
                  <a:lnTo>
                    <a:pt x="933" y="597"/>
                  </a:lnTo>
                  <a:lnTo>
                    <a:pt x="966" y="556"/>
                  </a:lnTo>
                  <a:lnTo>
                    <a:pt x="1000" y="516"/>
                  </a:lnTo>
                  <a:lnTo>
                    <a:pt x="1017" y="495"/>
                  </a:lnTo>
                  <a:lnTo>
                    <a:pt x="1034" y="475"/>
                  </a:lnTo>
                  <a:lnTo>
                    <a:pt x="1048" y="455"/>
                  </a:lnTo>
                  <a:lnTo>
                    <a:pt x="1062" y="432"/>
                  </a:lnTo>
                  <a:lnTo>
                    <a:pt x="1067" y="422"/>
                  </a:lnTo>
                  <a:lnTo>
                    <a:pt x="1074" y="410"/>
                  </a:lnTo>
                  <a:lnTo>
                    <a:pt x="1079" y="398"/>
                  </a:lnTo>
                  <a:lnTo>
                    <a:pt x="1083" y="387"/>
                  </a:lnTo>
                  <a:lnTo>
                    <a:pt x="1086" y="375"/>
                  </a:lnTo>
                  <a:lnTo>
                    <a:pt x="1089" y="363"/>
                  </a:lnTo>
                  <a:lnTo>
                    <a:pt x="1091" y="349"/>
                  </a:lnTo>
                  <a:lnTo>
                    <a:pt x="1092" y="336"/>
                  </a:lnTo>
                  <a:lnTo>
                    <a:pt x="1095" y="325"/>
                  </a:lnTo>
                  <a:lnTo>
                    <a:pt x="1095" y="315"/>
                  </a:lnTo>
                  <a:lnTo>
                    <a:pt x="1094" y="303"/>
                  </a:lnTo>
                  <a:lnTo>
                    <a:pt x="1091" y="293"/>
                  </a:lnTo>
                  <a:lnTo>
                    <a:pt x="1089" y="284"/>
                  </a:lnTo>
                  <a:lnTo>
                    <a:pt x="1086" y="274"/>
                  </a:lnTo>
                  <a:lnTo>
                    <a:pt x="1084" y="263"/>
                  </a:lnTo>
                  <a:lnTo>
                    <a:pt x="1083" y="253"/>
                  </a:lnTo>
                  <a:lnTo>
                    <a:pt x="1088" y="249"/>
                  </a:lnTo>
                  <a:lnTo>
                    <a:pt x="1091" y="245"/>
                  </a:lnTo>
                  <a:lnTo>
                    <a:pt x="1093" y="240"/>
                  </a:lnTo>
                  <a:lnTo>
                    <a:pt x="1095" y="235"/>
                  </a:lnTo>
                  <a:lnTo>
                    <a:pt x="1097" y="224"/>
                  </a:lnTo>
                  <a:lnTo>
                    <a:pt x="1098" y="211"/>
                  </a:lnTo>
                  <a:lnTo>
                    <a:pt x="1098" y="205"/>
                  </a:lnTo>
                  <a:lnTo>
                    <a:pt x="1099" y="200"/>
                  </a:lnTo>
                  <a:lnTo>
                    <a:pt x="1101" y="194"/>
                  </a:lnTo>
                  <a:lnTo>
                    <a:pt x="1104" y="190"/>
                  </a:lnTo>
                  <a:lnTo>
                    <a:pt x="1107" y="185"/>
                  </a:lnTo>
                  <a:lnTo>
                    <a:pt x="1112" y="182"/>
                  </a:lnTo>
                  <a:lnTo>
                    <a:pt x="1119" y="179"/>
                  </a:lnTo>
                  <a:lnTo>
                    <a:pt x="1127" y="176"/>
                  </a:lnTo>
                  <a:lnTo>
                    <a:pt x="1176" y="175"/>
                  </a:lnTo>
                  <a:lnTo>
                    <a:pt x="1226" y="173"/>
                  </a:lnTo>
                  <a:lnTo>
                    <a:pt x="1277" y="173"/>
                  </a:lnTo>
                  <a:lnTo>
                    <a:pt x="1327" y="172"/>
                  </a:lnTo>
                  <a:lnTo>
                    <a:pt x="1378" y="172"/>
                  </a:lnTo>
                  <a:lnTo>
                    <a:pt x="1428" y="171"/>
                  </a:lnTo>
                  <a:lnTo>
                    <a:pt x="1479" y="171"/>
                  </a:lnTo>
                  <a:lnTo>
                    <a:pt x="1531" y="171"/>
                  </a:lnTo>
                  <a:lnTo>
                    <a:pt x="1582" y="170"/>
                  </a:lnTo>
                  <a:lnTo>
                    <a:pt x="1633" y="170"/>
                  </a:lnTo>
                  <a:lnTo>
                    <a:pt x="1683" y="170"/>
                  </a:lnTo>
                  <a:lnTo>
                    <a:pt x="1734" y="169"/>
                  </a:lnTo>
                  <a:lnTo>
                    <a:pt x="1784" y="169"/>
                  </a:lnTo>
                  <a:lnTo>
                    <a:pt x="1834" y="168"/>
                  </a:lnTo>
                  <a:lnTo>
                    <a:pt x="1883" y="167"/>
                  </a:lnTo>
                  <a:lnTo>
                    <a:pt x="1932" y="166"/>
                  </a:lnTo>
                  <a:lnTo>
                    <a:pt x="1962" y="167"/>
                  </a:lnTo>
                  <a:lnTo>
                    <a:pt x="1991" y="167"/>
                  </a:lnTo>
                  <a:lnTo>
                    <a:pt x="2018" y="168"/>
                  </a:lnTo>
                  <a:lnTo>
                    <a:pt x="2046" y="168"/>
                  </a:lnTo>
                  <a:lnTo>
                    <a:pt x="2072" y="167"/>
                  </a:lnTo>
                  <a:lnTo>
                    <a:pt x="2100" y="166"/>
                  </a:lnTo>
                  <a:lnTo>
                    <a:pt x="2127" y="164"/>
                  </a:lnTo>
                  <a:lnTo>
                    <a:pt x="2154" y="160"/>
                  </a:lnTo>
                  <a:lnTo>
                    <a:pt x="2202" y="163"/>
                  </a:lnTo>
                  <a:lnTo>
                    <a:pt x="2250" y="164"/>
                  </a:lnTo>
                  <a:lnTo>
                    <a:pt x="2298" y="164"/>
                  </a:lnTo>
                  <a:lnTo>
                    <a:pt x="2346" y="162"/>
                  </a:lnTo>
                  <a:lnTo>
                    <a:pt x="2393" y="161"/>
                  </a:lnTo>
                  <a:lnTo>
                    <a:pt x="2440" y="160"/>
                  </a:lnTo>
                  <a:lnTo>
                    <a:pt x="2486" y="160"/>
                  </a:lnTo>
                  <a:lnTo>
                    <a:pt x="2533" y="162"/>
                  </a:lnTo>
                  <a:lnTo>
                    <a:pt x="2570" y="159"/>
                  </a:lnTo>
                  <a:lnTo>
                    <a:pt x="2608" y="157"/>
                  </a:lnTo>
                  <a:lnTo>
                    <a:pt x="2627" y="156"/>
                  </a:lnTo>
                  <a:lnTo>
                    <a:pt x="2646" y="157"/>
                  </a:lnTo>
                  <a:lnTo>
                    <a:pt x="2665" y="158"/>
                  </a:lnTo>
                  <a:lnTo>
                    <a:pt x="2684" y="160"/>
                  </a:lnTo>
                  <a:lnTo>
                    <a:pt x="2695" y="158"/>
                  </a:lnTo>
                  <a:lnTo>
                    <a:pt x="2707" y="157"/>
                  </a:lnTo>
                  <a:lnTo>
                    <a:pt x="2719" y="156"/>
                  </a:lnTo>
                  <a:lnTo>
                    <a:pt x="2732" y="156"/>
                  </a:lnTo>
                  <a:lnTo>
                    <a:pt x="2756" y="156"/>
                  </a:lnTo>
                  <a:lnTo>
                    <a:pt x="2781" y="157"/>
                  </a:lnTo>
                  <a:lnTo>
                    <a:pt x="2804" y="158"/>
                  </a:lnTo>
                  <a:lnTo>
                    <a:pt x="2829" y="158"/>
                  </a:lnTo>
                  <a:lnTo>
                    <a:pt x="2852" y="158"/>
                  </a:lnTo>
                  <a:lnTo>
                    <a:pt x="2875" y="155"/>
                  </a:lnTo>
                  <a:lnTo>
                    <a:pt x="3087" y="153"/>
                  </a:lnTo>
                  <a:lnTo>
                    <a:pt x="3138" y="150"/>
                  </a:lnTo>
                  <a:lnTo>
                    <a:pt x="3188" y="149"/>
                  </a:lnTo>
                  <a:lnTo>
                    <a:pt x="3236" y="149"/>
                  </a:lnTo>
                  <a:lnTo>
                    <a:pt x="3284" y="149"/>
                  </a:lnTo>
                  <a:lnTo>
                    <a:pt x="3331" y="149"/>
                  </a:lnTo>
                  <a:lnTo>
                    <a:pt x="3379" y="148"/>
                  </a:lnTo>
                  <a:lnTo>
                    <a:pt x="3428" y="147"/>
                  </a:lnTo>
                  <a:lnTo>
                    <a:pt x="3478" y="145"/>
                  </a:lnTo>
                  <a:lnTo>
                    <a:pt x="3536" y="144"/>
                  </a:lnTo>
                  <a:lnTo>
                    <a:pt x="3594" y="144"/>
                  </a:lnTo>
                  <a:lnTo>
                    <a:pt x="3654" y="145"/>
                  </a:lnTo>
                  <a:lnTo>
                    <a:pt x="3713" y="146"/>
                  </a:lnTo>
                  <a:lnTo>
                    <a:pt x="3772" y="146"/>
                  </a:lnTo>
                  <a:lnTo>
                    <a:pt x="3831" y="146"/>
                  </a:lnTo>
                  <a:lnTo>
                    <a:pt x="3859" y="145"/>
                  </a:lnTo>
                  <a:lnTo>
                    <a:pt x="3889" y="144"/>
                  </a:lnTo>
                  <a:lnTo>
                    <a:pt x="3918" y="142"/>
                  </a:lnTo>
                  <a:lnTo>
                    <a:pt x="3946" y="140"/>
                  </a:lnTo>
                  <a:lnTo>
                    <a:pt x="3968" y="142"/>
                  </a:lnTo>
                  <a:lnTo>
                    <a:pt x="3990" y="143"/>
                  </a:lnTo>
                  <a:lnTo>
                    <a:pt x="4013" y="143"/>
                  </a:lnTo>
                  <a:lnTo>
                    <a:pt x="4035" y="142"/>
                  </a:lnTo>
                  <a:lnTo>
                    <a:pt x="4057" y="141"/>
                  </a:lnTo>
                  <a:lnTo>
                    <a:pt x="4079" y="140"/>
                  </a:lnTo>
                  <a:lnTo>
                    <a:pt x="4101" y="138"/>
                  </a:lnTo>
                  <a:lnTo>
                    <a:pt x="4121" y="138"/>
                  </a:lnTo>
                  <a:lnTo>
                    <a:pt x="4186" y="139"/>
                  </a:lnTo>
                  <a:lnTo>
                    <a:pt x="4351" y="140"/>
                  </a:lnTo>
                  <a:lnTo>
                    <a:pt x="4600" y="140"/>
                  </a:lnTo>
                  <a:lnTo>
                    <a:pt x="4920" y="141"/>
                  </a:lnTo>
                  <a:lnTo>
                    <a:pt x="5298" y="141"/>
                  </a:lnTo>
                  <a:lnTo>
                    <a:pt x="5716" y="140"/>
                  </a:lnTo>
                  <a:lnTo>
                    <a:pt x="6163" y="140"/>
                  </a:lnTo>
                  <a:lnTo>
                    <a:pt x="6624" y="139"/>
                  </a:lnTo>
                  <a:lnTo>
                    <a:pt x="7085" y="139"/>
                  </a:lnTo>
                  <a:lnTo>
                    <a:pt x="7532" y="138"/>
                  </a:lnTo>
                  <a:lnTo>
                    <a:pt x="7951" y="138"/>
                  </a:lnTo>
                  <a:lnTo>
                    <a:pt x="8328" y="138"/>
                  </a:lnTo>
                  <a:lnTo>
                    <a:pt x="8647" y="137"/>
                  </a:lnTo>
                  <a:lnTo>
                    <a:pt x="8897" y="138"/>
                  </a:lnTo>
                  <a:lnTo>
                    <a:pt x="9061" y="138"/>
                  </a:lnTo>
                  <a:lnTo>
                    <a:pt x="9127" y="139"/>
                  </a:lnTo>
                  <a:lnTo>
                    <a:pt x="9177" y="138"/>
                  </a:lnTo>
                  <a:lnTo>
                    <a:pt x="9226" y="137"/>
                  </a:lnTo>
                  <a:lnTo>
                    <a:pt x="9274" y="135"/>
                  </a:lnTo>
                  <a:lnTo>
                    <a:pt x="9322" y="134"/>
                  </a:lnTo>
                  <a:lnTo>
                    <a:pt x="9370" y="133"/>
                  </a:lnTo>
                  <a:lnTo>
                    <a:pt x="9417" y="133"/>
                  </a:lnTo>
                  <a:lnTo>
                    <a:pt x="9466" y="133"/>
                  </a:lnTo>
                  <a:lnTo>
                    <a:pt x="9515" y="134"/>
                  </a:lnTo>
                  <a:lnTo>
                    <a:pt x="9538" y="132"/>
                  </a:lnTo>
                  <a:lnTo>
                    <a:pt x="9561" y="131"/>
                  </a:lnTo>
                  <a:lnTo>
                    <a:pt x="9586" y="130"/>
                  </a:lnTo>
                  <a:lnTo>
                    <a:pt x="9610" y="129"/>
                  </a:lnTo>
                  <a:lnTo>
                    <a:pt x="9636" y="127"/>
                  </a:lnTo>
                  <a:lnTo>
                    <a:pt x="9661" y="126"/>
                  </a:lnTo>
                  <a:lnTo>
                    <a:pt x="9685" y="124"/>
                  </a:lnTo>
                  <a:lnTo>
                    <a:pt x="9709" y="122"/>
                  </a:lnTo>
                  <a:lnTo>
                    <a:pt x="9891" y="114"/>
                  </a:lnTo>
                  <a:lnTo>
                    <a:pt x="9900" y="118"/>
                  </a:lnTo>
                  <a:lnTo>
                    <a:pt x="9908" y="122"/>
                  </a:lnTo>
                  <a:lnTo>
                    <a:pt x="9916" y="127"/>
                  </a:lnTo>
                  <a:lnTo>
                    <a:pt x="9923" y="134"/>
                  </a:lnTo>
                  <a:lnTo>
                    <a:pt x="9930" y="141"/>
                  </a:lnTo>
                  <a:lnTo>
                    <a:pt x="9936" y="149"/>
                  </a:lnTo>
                  <a:lnTo>
                    <a:pt x="9940" y="157"/>
                  </a:lnTo>
                  <a:lnTo>
                    <a:pt x="9943" y="166"/>
                  </a:lnTo>
                  <a:lnTo>
                    <a:pt x="9941" y="184"/>
                  </a:lnTo>
                  <a:lnTo>
                    <a:pt x="9940" y="201"/>
                  </a:lnTo>
                  <a:lnTo>
                    <a:pt x="9938" y="218"/>
                  </a:lnTo>
                  <a:lnTo>
                    <a:pt x="9938" y="237"/>
                  </a:lnTo>
                  <a:lnTo>
                    <a:pt x="9938" y="254"/>
                  </a:lnTo>
                  <a:lnTo>
                    <a:pt x="9940" y="273"/>
                  </a:lnTo>
                  <a:lnTo>
                    <a:pt x="9942" y="290"/>
                  </a:lnTo>
                  <a:lnTo>
                    <a:pt x="9946" y="307"/>
                  </a:lnTo>
                  <a:lnTo>
                    <a:pt x="9950" y="328"/>
                  </a:lnTo>
                  <a:lnTo>
                    <a:pt x="9954" y="347"/>
                  </a:lnTo>
                  <a:lnTo>
                    <a:pt x="9960" y="367"/>
                  </a:lnTo>
                  <a:lnTo>
                    <a:pt x="9967" y="385"/>
                  </a:lnTo>
                  <a:lnTo>
                    <a:pt x="9975" y="404"/>
                  </a:lnTo>
                  <a:lnTo>
                    <a:pt x="9985" y="422"/>
                  </a:lnTo>
                  <a:lnTo>
                    <a:pt x="9995" y="440"/>
                  </a:lnTo>
                  <a:lnTo>
                    <a:pt x="10006" y="458"/>
                  </a:lnTo>
                  <a:lnTo>
                    <a:pt x="10017" y="474"/>
                  </a:lnTo>
                  <a:lnTo>
                    <a:pt x="10030" y="491"/>
                  </a:lnTo>
                  <a:lnTo>
                    <a:pt x="10043" y="507"/>
                  </a:lnTo>
                  <a:lnTo>
                    <a:pt x="10057" y="522"/>
                  </a:lnTo>
                  <a:lnTo>
                    <a:pt x="10071" y="537"/>
                  </a:lnTo>
                  <a:lnTo>
                    <a:pt x="10087" y="552"/>
                  </a:lnTo>
                  <a:lnTo>
                    <a:pt x="10102" y="566"/>
                  </a:lnTo>
                  <a:lnTo>
                    <a:pt x="10118" y="579"/>
                  </a:lnTo>
                  <a:lnTo>
                    <a:pt x="10128" y="593"/>
                  </a:lnTo>
                  <a:lnTo>
                    <a:pt x="10135" y="606"/>
                  </a:lnTo>
                  <a:lnTo>
                    <a:pt x="10141" y="620"/>
                  </a:lnTo>
                  <a:lnTo>
                    <a:pt x="10146" y="634"/>
                  </a:lnTo>
                  <a:lnTo>
                    <a:pt x="10149" y="650"/>
                  </a:lnTo>
                  <a:lnTo>
                    <a:pt x="10151" y="665"/>
                  </a:lnTo>
                  <a:lnTo>
                    <a:pt x="10152" y="681"/>
                  </a:lnTo>
                  <a:lnTo>
                    <a:pt x="10152" y="699"/>
                  </a:lnTo>
                  <a:close/>
                  <a:moveTo>
                    <a:pt x="9921" y="1369"/>
                  </a:moveTo>
                  <a:lnTo>
                    <a:pt x="9919" y="1378"/>
                  </a:lnTo>
                  <a:lnTo>
                    <a:pt x="9918" y="1388"/>
                  </a:lnTo>
                  <a:lnTo>
                    <a:pt x="9917" y="1397"/>
                  </a:lnTo>
                  <a:lnTo>
                    <a:pt x="9917" y="1406"/>
                  </a:lnTo>
                  <a:lnTo>
                    <a:pt x="9918" y="1424"/>
                  </a:lnTo>
                  <a:lnTo>
                    <a:pt x="9919" y="1443"/>
                  </a:lnTo>
                  <a:lnTo>
                    <a:pt x="9921" y="1461"/>
                  </a:lnTo>
                  <a:lnTo>
                    <a:pt x="9921" y="1479"/>
                  </a:lnTo>
                  <a:lnTo>
                    <a:pt x="9920" y="1488"/>
                  </a:lnTo>
                  <a:lnTo>
                    <a:pt x="9919" y="1497"/>
                  </a:lnTo>
                  <a:lnTo>
                    <a:pt x="9918" y="1505"/>
                  </a:lnTo>
                  <a:lnTo>
                    <a:pt x="9915" y="1514"/>
                  </a:lnTo>
                  <a:lnTo>
                    <a:pt x="9798" y="1516"/>
                  </a:lnTo>
                  <a:lnTo>
                    <a:pt x="9581" y="1519"/>
                  </a:lnTo>
                  <a:lnTo>
                    <a:pt x="9279" y="1520"/>
                  </a:lnTo>
                  <a:lnTo>
                    <a:pt x="8906" y="1521"/>
                  </a:lnTo>
                  <a:lnTo>
                    <a:pt x="8477" y="1523"/>
                  </a:lnTo>
                  <a:lnTo>
                    <a:pt x="8004" y="1523"/>
                  </a:lnTo>
                  <a:lnTo>
                    <a:pt x="7504" y="1524"/>
                  </a:lnTo>
                  <a:lnTo>
                    <a:pt x="6989" y="1525"/>
                  </a:lnTo>
                  <a:lnTo>
                    <a:pt x="6474" y="1525"/>
                  </a:lnTo>
                  <a:lnTo>
                    <a:pt x="5974" y="1526"/>
                  </a:lnTo>
                  <a:lnTo>
                    <a:pt x="5503" y="1527"/>
                  </a:lnTo>
                  <a:lnTo>
                    <a:pt x="5074" y="1527"/>
                  </a:lnTo>
                  <a:lnTo>
                    <a:pt x="4703" y="1528"/>
                  </a:lnTo>
                  <a:lnTo>
                    <a:pt x="4402" y="1529"/>
                  </a:lnTo>
                  <a:lnTo>
                    <a:pt x="4187" y="1531"/>
                  </a:lnTo>
                  <a:lnTo>
                    <a:pt x="4072" y="1532"/>
                  </a:lnTo>
                  <a:lnTo>
                    <a:pt x="3995" y="1534"/>
                  </a:lnTo>
                  <a:lnTo>
                    <a:pt x="3918" y="1535"/>
                  </a:lnTo>
                  <a:lnTo>
                    <a:pt x="3841" y="1536"/>
                  </a:lnTo>
                  <a:lnTo>
                    <a:pt x="3765" y="1537"/>
                  </a:lnTo>
                  <a:lnTo>
                    <a:pt x="3689" y="1538"/>
                  </a:lnTo>
                  <a:lnTo>
                    <a:pt x="3613" y="1539"/>
                  </a:lnTo>
                  <a:lnTo>
                    <a:pt x="3537" y="1540"/>
                  </a:lnTo>
                  <a:lnTo>
                    <a:pt x="3462" y="1541"/>
                  </a:lnTo>
                  <a:lnTo>
                    <a:pt x="3386" y="1542"/>
                  </a:lnTo>
                  <a:lnTo>
                    <a:pt x="3310" y="1543"/>
                  </a:lnTo>
                  <a:lnTo>
                    <a:pt x="3235" y="1544"/>
                  </a:lnTo>
                  <a:lnTo>
                    <a:pt x="3159" y="1545"/>
                  </a:lnTo>
                  <a:lnTo>
                    <a:pt x="3083" y="1546"/>
                  </a:lnTo>
                  <a:lnTo>
                    <a:pt x="3008" y="1547"/>
                  </a:lnTo>
                  <a:lnTo>
                    <a:pt x="2932" y="1548"/>
                  </a:lnTo>
                  <a:lnTo>
                    <a:pt x="2856" y="1549"/>
                  </a:lnTo>
                  <a:lnTo>
                    <a:pt x="2789" y="1550"/>
                  </a:lnTo>
                  <a:lnTo>
                    <a:pt x="2720" y="1551"/>
                  </a:lnTo>
                  <a:lnTo>
                    <a:pt x="2653" y="1551"/>
                  </a:lnTo>
                  <a:lnTo>
                    <a:pt x="2586" y="1551"/>
                  </a:lnTo>
                  <a:lnTo>
                    <a:pt x="2517" y="1551"/>
                  </a:lnTo>
                  <a:lnTo>
                    <a:pt x="2450" y="1551"/>
                  </a:lnTo>
                  <a:lnTo>
                    <a:pt x="2381" y="1551"/>
                  </a:lnTo>
                  <a:lnTo>
                    <a:pt x="2314" y="1551"/>
                  </a:lnTo>
                  <a:lnTo>
                    <a:pt x="2246" y="1552"/>
                  </a:lnTo>
                  <a:lnTo>
                    <a:pt x="2179" y="1552"/>
                  </a:lnTo>
                  <a:lnTo>
                    <a:pt x="2110" y="1552"/>
                  </a:lnTo>
                  <a:lnTo>
                    <a:pt x="2044" y="1552"/>
                  </a:lnTo>
                  <a:lnTo>
                    <a:pt x="1976" y="1553"/>
                  </a:lnTo>
                  <a:lnTo>
                    <a:pt x="1909" y="1554"/>
                  </a:lnTo>
                  <a:lnTo>
                    <a:pt x="1842" y="1555"/>
                  </a:lnTo>
                  <a:lnTo>
                    <a:pt x="1776" y="1556"/>
                  </a:lnTo>
                  <a:lnTo>
                    <a:pt x="1759" y="1558"/>
                  </a:lnTo>
                  <a:lnTo>
                    <a:pt x="1740" y="1559"/>
                  </a:lnTo>
                  <a:lnTo>
                    <a:pt x="1721" y="1559"/>
                  </a:lnTo>
                  <a:lnTo>
                    <a:pt x="1702" y="1558"/>
                  </a:lnTo>
                  <a:lnTo>
                    <a:pt x="1683" y="1558"/>
                  </a:lnTo>
                  <a:lnTo>
                    <a:pt x="1664" y="1558"/>
                  </a:lnTo>
                  <a:lnTo>
                    <a:pt x="1655" y="1559"/>
                  </a:lnTo>
                  <a:lnTo>
                    <a:pt x="1646" y="1560"/>
                  </a:lnTo>
                  <a:lnTo>
                    <a:pt x="1637" y="1561"/>
                  </a:lnTo>
                  <a:lnTo>
                    <a:pt x="1628" y="1563"/>
                  </a:lnTo>
                  <a:lnTo>
                    <a:pt x="1606" y="1561"/>
                  </a:lnTo>
                  <a:lnTo>
                    <a:pt x="1584" y="1561"/>
                  </a:lnTo>
                  <a:lnTo>
                    <a:pt x="1560" y="1562"/>
                  </a:lnTo>
                  <a:lnTo>
                    <a:pt x="1538" y="1563"/>
                  </a:lnTo>
                  <a:lnTo>
                    <a:pt x="1515" y="1565"/>
                  </a:lnTo>
                  <a:lnTo>
                    <a:pt x="1493" y="1565"/>
                  </a:lnTo>
                  <a:lnTo>
                    <a:pt x="1482" y="1563"/>
                  </a:lnTo>
                  <a:lnTo>
                    <a:pt x="1470" y="1563"/>
                  </a:lnTo>
                  <a:lnTo>
                    <a:pt x="1460" y="1561"/>
                  </a:lnTo>
                  <a:lnTo>
                    <a:pt x="1450" y="1560"/>
                  </a:lnTo>
                  <a:lnTo>
                    <a:pt x="1413" y="1561"/>
                  </a:lnTo>
                  <a:lnTo>
                    <a:pt x="1377" y="1561"/>
                  </a:lnTo>
                  <a:lnTo>
                    <a:pt x="1340" y="1561"/>
                  </a:lnTo>
                  <a:lnTo>
                    <a:pt x="1303" y="1560"/>
                  </a:lnTo>
                  <a:lnTo>
                    <a:pt x="1266" y="1561"/>
                  </a:lnTo>
                  <a:lnTo>
                    <a:pt x="1228" y="1561"/>
                  </a:lnTo>
                  <a:lnTo>
                    <a:pt x="1191" y="1563"/>
                  </a:lnTo>
                  <a:lnTo>
                    <a:pt x="1154" y="1567"/>
                  </a:lnTo>
                  <a:lnTo>
                    <a:pt x="1148" y="1562"/>
                  </a:lnTo>
                  <a:lnTo>
                    <a:pt x="1144" y="1558"/>
                  </a:lnTo>
                  <a:lnTo>
                    <a:pt x="1141" y="1554"/>
                  </a:lnTo>
                  <a:lnTo>
                    <a:pt x="1139" y="1549"/>
                  </a:lnTo>
                  <a:lnTo>
                    <a:pt x="1138" y="1544"/>
                  </a:lnTo>
                  <a:lnTo>
                    <a:pt x="1138" y="1538"/>
                  </a:lnTo>
                  <a:lnTo>
                    <a:pt x="1138" y="1533"/>
                  </a:lnTo>
                  <a:lnTo>
                    <a:pt x="1139" y="1527"/>
                  </a:lnTo>
                  <a:lnTo>
                    <a:pt x="1141" y="1514"/>
                  </a:lnTo>
                  <a:lnTo>
                    <a:pt x="1144" y="1502"/>
                  </a:lnTo>
                  <a:lnTo>
                    <a:pt x="1145" y="1495"/>
                  </a:lnTo>
                  <a:lnTo>
                    <a:pt x="1145" y="1489"/>
                  </a:lnTo>
                  <a:lnTo>
                    <a:pt x="1145" y="1483"/>
                  </a:lnTo>
                  <a:lnTo>
                    <a:pt x="1145" y="1478"/>
                  </a:lnTo>
                  <a:lnTo>
                    <a:pt x="1144" y="1458"/>
                  </a:lnTo>
                  <a:lnTo>
                    <a:pt x="1141" y="1440"/>
                  </a:lnTo>
                  <a:lnTo>
                    <a:pt x="1138" y="1422"/>
                  </a:lnTo>
                  <a:lnTo>
                    <a:pt x="1134" y="1404"/>
                  </a:lnTo>
                  <a:lnTo>
                    <a:pt x="1129" y="1388"/>
                  </a:lnTo>
                  <a:lnTo>
                    <a:pt x="1123" y="1371"/>
                  </a:lnTo>
                  <a:lnTo>
                    <a:pt x="1115" y="1355"/>
                  </a:lnTo>
                  <a:lnTo>
                    <a:pt x="1106" y="1340"/>
                  </a:lnTo>
                  <a:lnTo>
                    <a:pt x="1097" y="1324"/>
                  </a:lnTo>
                  <a:lnTo>
                    <a:pt x="1087" y="1310"/>
                  </a:lnTo>
                  <a:lnTo>
                    <a:pt x="1076" y="1297"/>
                  </a:lnTo>
                  <a:lnTo>
                    <a:pt x="1063" y="1283"/>
                  </a:lnTo>
                  <a:lnTo>
                    <a:pt x="1051" y="1271"/>
                  </a:lnTo>
                  <a:lnTo>
                    <a:pt x="1037" y="1260"/>
                  </a:lnTo>
                  <a:lnTo>
                    <a:pt x="1021" y="1249"/>
                  </a:lnTo>
                  <a:lnTo>
                    <a:pt x="1006" y="1238"/>
                  </a:lnTo>
                  <a:lnTo>
                    <a:pt x="999" y="1234"/>
                  </a:lnTo>
                  <a:lnTo>
                    <a:pt x="993" y="1230"/>
                  </a:lnTo>
                  <a:lnTo>
                    <a:pt x="987" y="1224"/>
                  </a:lnTo>
                  <a:lnTo>
                    <a:pt x="982" y="1219"/>
                  </a:lnTo>
                  <a:lnTo>
                    <a:pt x="977" y="1213"/>
                  </a:lnTo>
                  <a:lnTo>
                    <a:pt x="972" y="1207"/>
                  </a:lnTo>
                  <a:lnTo>
                    <a:pt x="968" y="1200"/>
                  </a:lnTo>
                  <a:lnTo>
                    <a:pt x="965" y="1192"/>
                  </a:lnTo>
                  <a:lnTo>
                    <a:pt x="960" y="1178"/>
                  </a:lnTo>
                  <a:lnTo>
                    <a:pt x="956" y="1163"/>
                  </a:lnTo>
                  <a:lnTo>
                    <a:pt x="955" y="1148"/>
                  </a:lnTo>
                  <a:lnTo>
                    <a:pt x="954" y="1132"/>
                  </a:lnTo>
                  <a:lnTo>
                    <a:pt x="954" y="1125"/>
                  </a:lnTo>
                  <a:lnTo>
                    <a:pt x="955" y="1119"/>
                  </a:lnTo>
                  <a:lnTo>
                    <a:pt x="956" y="1113"/>
                  </a:lnTo>
                  <a:lnTo>
                    <a:pt x="958" y="1107"/>
                  </a:lnTo>
                  <a:lnTo>
                    <a:pt x="961" y="1100"/>
                  </a:lnTo>
                  <a:lnTo>
                    <a:pt x="964" y="1095"/>
                  </a:lnTo>
                  <a:lnTo>
                    <a:pt x="968" y="1090"/>
                  </a:lnTo>
                  <a:lnTo>
                    <a:pt x="972" y="1085"/>
                  </a:lnTo>
                  <a:lnTo>
                    <a:pt x="977" y="1082"/>
                  </a:lnTo>
                  <a:lnTo>
                    <a:pt x="982" y="1080"/>
                  </a:lnTo>
                  <a:lnTo>
                    <a:pt x="987" y="1079"/>
                  </a:lnTo>
                  <a:lnTo>
                    <a:pt x="993" y="1078"/>
                  </a:lnTo>
                  <a:lnTo>
                    <a:pt x="998" y="1079"/>
                  </a:lnTo>
                  <a:lnTo>
                    <a:pt x="1003" y="1080"/>
                  </a:lnTo>
                  <a:lnTo>
                    <a:pt x="1008" y="1082"/>
                  </a:lnTo>
                  <a:lnTo>
                    <a:pt x="1012" y="1085"/>
                  </a:lnTo>
                  <a:lnTo>
                    <a:pt x="1017" y="1090"/>
                  </a:lnTo>
                  <a:lnTo>
                    <a:pt x="1021" y="1096"/>
                  </a:lnTo>
                  <a:lnTo>
                    <a:pt x="1025" y="1103"/>
                  </a:lnTo>
                  <a:lnTo>
                    <a:pt x="1027" y="1109"/>
                  </a:lnTo>
                  <a:lnTo>
                    <a:pt x="1031" y="1121"/>
                  </a:lnTo>
                  <a:lnTo>
                    <a:pt x="1035" y="1134"/>
                  </a:lnTo>
                  <a:lnTo>
                    <a:pt x="1037" y="1140"/>
                  </a:lnTo>
                  <a:lnTo>
                    <a:pt x="1040" y="1146"/>
                  </a:lnTo>
                  <a:lnTo>
                    <a:pt x="1043" y="1152"/>
                  </a:lnTo>
                  <a:lnTo>
                    <a:pt x="1046" y="1158"/>
                  </a:lnTo>
                  <a:lnTo>
                    <a:pt x="1051" y="1162"/>
                  </a:lnTo>
                  <a:lnTo>
                    <a:pt x="1056" y="1167"/>
                  </a:lnTo>
                  <a:lnTo>
                    <a:pt x="1063" y="1170"/>
                  </a:lnTo>
                  <a:lnTo>
                    <a:pt x="1071" y="1173"/>
                  </a:lnTo>
                  <a:lnTo>
                    <a:pt x="1083" y="1177"/>
                  </a:lnTo>
                  <a:lnTo>
                    <a:pt x="1096" y="1179"/>
                  </a:lnTo>
                  <a:lnTo>
                    <a:pt x="1109" y="1181"/>
                  </a:lnTo>
                  <a:lnTo>
                    <a:pt x="1122" y="1181"/>
                  </a:lnTo>
                  <a:lnTo>
                    <a:pt x="1129" y="1181"/>
                  </a:lnTo>
                  <a:lnTo>
                    <a:pt x="1135" y="1179"/>
                  </a:lnTo>
                  <a:lnTo>
                    <a:pt x="1141" y="1178"/>
                  </a:lnTo>
                  <a:lnTo>
                    <a:pt x="1146" y="1175"/>
                  </a:lnTo>
                  <a:lnTo>
                    <a:pt x="1152" y="1172"/>
                  </a:lnTo>
                  <a:lnTo>
                    <a:pt x="1157" y="1168"/>
                  </a:lnTo>
                  <a:lnTo>
                    <a:pt x="1162" y="1163"/>
                  </a:lnTo>
                  <a:lnTo>
                    <a:pt x="1167" y="1157"/>
                  </a:lnTo>
                  <a:lnTo>
                    <a:pt x="1175" y="1149"/>
                  </a:lnTo>
                  <a:lnTo>
                    <a:pt x="1181" y="1139"/>
                  </a:lnTo>
                  <a:lnTo>
                    <a:pt x="1187" y="1129"/>
                  </a:lnTo>
                  <a:lnTo>
                    <a:pt x="1191" y="1119"/>
                  </a:lnTo>
                  <a:lnTo>
                    <a:pt x="1194" y="1108"/>
                  </a:lnTo>
                  <a:lnTo>
                    <a:pt x="1197" y="1096"/>
                  </a:lnTo>
                  <a:lnTo>
                    <a:pt x="1198" y="1084"/>
                  </a:lnTo>
                  <a:lnTo>
                    <a:pt x="1199" y="1073"/>
                  </a:lnTo>
                  <a:lnTo>
                    <a:pt x="1199" y="1061"/>
                  </a:lnTo>
                  <a:lnTo>
                    <a:pt x="1198" y="1048"/>
                  </a:lnTo>
                  <a:lnTo>
                    <a:pt x="1197" y="1036"/>
                  </a:lnTo>
                  <a:lnTo>
                    <a:pt x="1195" y="1025"/>
                  </a:lnTo>
                  <a:lnTo>
                    <a:pt x="1192" y="1014"/>
                  </a:lnTo>
                  <a:lnTo>
                    <a:pt x="1189" y="1002"/>
                  </a:lnTo>
                  <a:lnTo>
                    <a:pt x="1186" y="991"/>
                  </a:lnTo>
                  <a:lnTo>
                    <a:pt x="1182" y="982"/>
                  </a:lnTo>
                  <a:lnTo>
                    <a:pt x="1180" y="976"/>
                  </a:lnTo>
                  <a:lnTo>
                    <a:pt x="1177" y="971"/>
                  </a:lnTo>
                  <a:lnTo>
                    <a:pt x="1174" y="966"/>
                  </a:lnTo>
                  <a:lnTo>
                    <a:pt x="1170" y="961"/>
                  </a:lnTo>
                  <a:lnTo>
                    <a:pt x="1163" y="952"/>
                  </a:lnTo>
                  <a:lnTo>
                    <a:pt x="1154" y="944"/>
                  </a:lnTo>
                  <a:lnTo>
                    <a:pt x="1147" y="936"/>
                  </a:lnTo>
                  <a:lnTo>
                    <a:pt x="1141" y="927"/>
                  </a:lnTo>
                  <a:lnTo>
                    <a:pt x="1139" y="922"/>
                  </a:lnTo>
                  <a:lnTo>
                    <a:pt x="1138" y="917"/>
                  </a:lnTo>
                  <a:lnTo>
                    <a:pt x="1138" y="911"/>
                  </a:lnTo>
                  <a:lnTo>
                    <a:pt x="1139" y="905"/>
                  </a:lnTo>
                  <a:lnTo>
                    <a:pt x="1150" y="887"/>
                  </a:lnTo>
                  <a:lnTo>
                    <a:pt x="1162" y="868"/>
                  </a:lnTo>
                  <a:lnTo>
                    <a:pt x="1171" y="849"/>
                  </a:lnTo>
                  <a:lnTo>
                    <a:pt x="1178" y="830"/>
                  </a:lnTo>
                  <a:lnTo>
                    <a:pt x="1180" y="819"/>
                  </a:lnTo>
                  <a:lnTo>
                    <a:pt x="1182" y="809"/>
                  </a:lnTo>
                  <a:lnTo>
                    <a:pt x="1184" y="799"/>
                  </a:lnTo>
                  <a:lnTo>
                    <a:pt x="1185" y="789"/>
                  </a:lnTo>
                  <a:lnTo>
                    <a:pt x="1185" y="779"/>
                  </a:lnTo>
                  <a:lnTo>
                    <a:pt x="1185" y="768"/>
                  </a:lnTo>
                  <a:lnTo>
                    <a:pt x="1184" y="758"/>
                  </a:lnTo>
                  <a:lnTo>
                    <a:pt x="1182" y="748"/>
                  </a:lnTo>
                  <a:lnTo>
                    <a:pt x="1178" y="732"/>
                  </a:lnTo>
                  <a:lnTo>
                    <a:pt x="1174" y="715"/>
                  </a:lnTo>
                  <a:lnTo>
                    <a:pt x="1169" y="700"/>
                  </a:lnTo>
                  <a:lnTo>
                    <a:pt x="1163" y="685"/>
                  </a:lnTo>
                  <a:lnTo>
                    <a:pt x="1158" y="677"/>
                  </a:lnTo>
                  <a:lnTo>
                    <a:pt x="1154" y="670"/>
                  </a:lnTo>
                  <a:lnTo>
                    <a:pt x="1149" y="664"/>
                  </a:lnTo>
                  <a:lnTo>
                    <a:pt x="1144" y="658"/>
                  </a:lnTo>
                  <a:lnTo>
                    <a:pt x="1138" y="652"/>
                  </a:lnTo>
                  <a:lnTo>
                    <a:pt x="1132" y="647"/>
                  </a:lnTo>
                  <a:lnTo>
                    <a:pt x="1125" y="642"/>
                  </a:lnTo>
                  <a:lnTo>
                    <a:pt x="1117" y="637"/>
                  </a:lnTo>
                  <a:lnTo>
                    <a:pt x="1098" y="634"/>
                  </a:lnTo>
                  <a:lnTo>
                    <a:pt x="1078" y="632"/>
                  </a:lnTo>
                  <a:lnTo>
                    <a:pt x="1069" y="632"/>
                  </a:lnTo>
                  <a:lnTo>
                    <a:pt x="1057" y="632"/>
                  </a:lnTo>
                  <a:lnTo>
                    <a:pt x="1047" y="634"/>
                  </a:lnTo>
                  <a:lnTo>
                    <a:pt x="1037" y="639"/>
                  </a:lnTo>
                  <a:lnTo>
                    <a:pt x="1025" y="649"/>
                  </a:lnTo>
                  <a:lnTo>
                    <a:pt x="1011" y="658"/>
                  </a:lnTo>
                  <a:lnTo>
                    <a:pt x="1005" y="664"/>
                  </a:lnTo>
                  <a:lnTo>
                    <a:pt x="1001" y="669"/>
                  </a:lnTo>
                  <a:lnTo>
                    <a:pt x="999" y="673"/>
                  </a:lnTo>
                  <a:lnTo>
                    <a:pt x="998" y="676"/>
                  </a:lnTo>
                  <a:lnTo>
                    <a:pt x="997" y="680"/>
                  </a:lnTo>
                  <a:lnTo>
                    <a:pt x="997" y="686"/>
                  </a:lnTo>
                  <a:lnTo>
                    <a:pt x="999" y="694"/>
                  </a:lnTo>
                  <a:lnTo>
                    <a:pt x="999" y="702"/>
                  </a:lnTo>
                  <a:lnTo>
                    <a:pt x="999" y="710"/>
                  </a:lnTo>
                  <a:lnTo>
                    <a:pt x="998" y="718"/>
                  </a:lnTo>
                  <a:lnTo>
                    <a:pt x="996" y="726"/>
                  </a:lnTo>
                  <a:lnTo>
                    <a:pt x="993" y="735"/>
                  </a:lnTo>
                  <a:lnTo>
                    <a:pt x="989" y="743"/>
                  </a:lnTo>
                  <a:lnTo>
                    <a:pt x="985" y="750"/>
                  </a:lnTo>
                  <a:lnTo>
                    <a:pt x="979" y="754"/>
                  </a:lnTo>
                  <a:lnTo>
                    <a:pt x="972" y="758"/>
                  </a:lnTo>
                  <a:lnTo>
                    <a:pt x="965" y="761"/>
                  </a:lnTo>
                  <a:lnTo>
                    <a:pt x="958" y="763"/>
                  </a:lnTo>
                  <a:lnTo>
                    <a:pt x="952" y="764"/>
                  </a:lnTo>
                  <a:lnTo>
                    <a:pt x="945" y="764"/>
                  </a:lnTo>
                  <a:lnTo>
                    <a:pt x="939" y="762"/>
                  </a:lnTo>
                  <a:lnTo>
                    <a:pt x="933" y="760"/>
                  </a:lnTo>
                  <a:lnTo>
                    <a:pt x="927" y="751"/>
                  </a:lnTo>
                  <a:lnTo>
                    <a:pt x="923" y="743"/>
                  </a:lnTo>
                  <a:lnTo>
                    <a:pt x="921" y="734"/>
                  </a:lnTo>
                  <a:lnTo>
                    <a:pt x="919" y="723"/>
                  </a:lnTo>
                  <a:lnTo>
                    <a:pt x="919" y="714"/>
                  </a:lnTo>
                  <a:lnTo>
                    <a:pt x="920" y="704"/>
                  </a:lnTo>
                  <a:lnTo>
                    <a:pt x="921" y="694"/>
                  </a:lnTo>
                  <a:lnTo>
                    <a:pt x="923" y="682"/>
                  </a:lnTo>
                  <a:lnTo>
                    <a:pt x="934" y="663"/>
                  </a:lnTo>
                  <a:lnTo>
                    <a:pt x="946" y="645"/>
                  </a:lnTo>
                  <a:lnTo>
                    <a:pt x="959" y="626"/>
                  </a:lnTo>
                  <a:lnTo>
                    <a:pt x="973" y="609"/>
                  </a:lnTo>
                  <a:lnTo>
                    <a:pt x="1003" y="576"/>
                  </a:lnTo>
                  <a:lnTo>
                    <a:pt x="1034" y="543"/>
                  </a:lnTo>
                  <a:lnTo>
                    <a:pt x="1049" y="527"/>
                  </a:lnTo>
                  <a:lnTo>
                    <a:pt x="1063" y="510"/>
                  </a:lnTo>
                  <a:lnTo>
                    <a:pt x="1078" y="492"/>
                  </a:lnTo>
                  <a:lnTo>
                    <a:pt x="1090" y="475"/>
                  </a:lnTo>
                  <a:lnTo>
                    <a:pt x="1102" y="457"/>
                  </a:lnTo>
                  <a:lnTo>
                    <a:pt x="1111" y="437"/>
                  </a:lnTo>
                  <a:lnTo>
                    <a:pt x="1117" y="427"/>
                  </a:lnTo>
                  <a:lnTo>
                    <a:pt x="1120" y="416"/>
                  </a:lnTo>
                  <a:lnTo>
                    <a:pt x="1124" y="405"/>
                  </a:lnTo>
                  <a:lnTo>
                    <a:pt x="1127" y="394"/>
                  </a:lnTo>
                  <a:lnTo>
                    <a:pt x="1132" y="377"/>
                  </a:lnTo>
                  <a:lnTo>
                    <a:pt x="1136" y="358"/>
                  </a:lnTo>
                  <a:lnTo>
                    <a:pt x="1139" y="340"/>
                  </a:lnTo>
                  <a:lnTo>
                    <a:pt x="1140" y="322"/>
                  </a:lnTo>
                  <a:lnTo>
                    <a:pt x="1139" y="303"/>
                  </a:lnTo>
                  <a:lnTo>
                    <a:pt x="1138" y="285"/>
                  </a:lnTo>
                  <a:lnTo>
                    <a:pt x="1136" y="268"/>
                  </a:lnTo>
                  <a:lnTo>
                    <a:pt x="1133" y="249"/>
                  </a:lnTo>
                  <a:lnTo>
                    <a:pt x="1138" y="244"/>
                  </a:lnTo>
                  <a:lnTo>
                    <a:pt x="1144" y="240"/>
                  </a:lnTo>
                  <a:lnTo>
                    <a:pt x="1151" y="237"/>
                  </a:lnTo>
                  <a:lnTo>
                    <a:pt x="1157" y="235"/>
                  </a:lnTo>
                  <a:lnTo>
                    <a:pt x="1165" y="234"/>
                  </a:lnTo>
                  <a:lnTo>
                    <a:pt x="1173" y="234"/>
                  </a:lnTo>
                  <a:lnTo>
                    <a:pt x="1180" y="235"/>
                  </a:lnTo>
                  <a:lnTo>
                    <a:pt x="1188" y="237"/>
                  </a:lnTo>
                  <a:lnTo>
                    <a:pt x="1252" y="234"/>
                  </a:lnTo>
                  <a:lnTo>
                    <a:pt x="1314" y="232"/>
                  </a:lnTo>
                  <a:lnTo>
                    <a:pt x="1375" y="232"/>
                  </a:lnTo>
                  <a:lnTo>
                    <a:pt x="1437" y="232"/>
                  </a:lnTo>
                  <a:lnTo>
                    <a:pt x="1496" y="233"/>
                  </a:lnTo>
                  <a:lnTo>
                    <a:pt x="1556" y="233"/>
                  </a:lnTo>
                  <a:lnTo>
                    <a:pt x="1616" y="231"/>
                  </a:lnTo>
                  <a:lnTo>
                    <a:pt x="1677" y="228"/>
                  </a:lnTo>
                  <a:lnTo>
                    <a:pt x="1754" y="227"/>
                  </a:lnTo>
                  <a:lnTo>
                    <a:pt x="1831" y="226"/>
                  </a:lnTo>
                  <a:lnTo>
                    <a:pt x="1908" y="225"/>
                  </a:lnTo>
                  <a:lnTo>
                    <a:pt x="1985" y="224"/>
                  </a:lnTo>
                  <a:lnTo>
                    <a:pt x="2062" y="223"/>
                  </a:lnTo>
                  <a:lnTo>
                    <a:pt x="2140" y="222"/>
                  </a:lnTo>
                  <a:lnTo>
                    <a:pt x="2218" y="220"/>
                  </a:lnTo>
                  <a:lnTo>
                    <a:pt x="2294" y="219"/>
                  </a:lnTo>
                  <a:lnTo>
                    <a:pt x="2372" y="217"/>
                  </a:lnTo>
                  <a:lnTo>
                    <a:pt x="2449" y="216"/>
                  </a:lnTo>
                  <a:lnTo>
                    <a:pt x="2526" y="215"/>
                  </a:lnTo>
                  <a:lnTo>
                    <a:pt x="2604" y="214"/>
                  </a:lnTo>
                  <a:lnTo>
                    <a:pt x="2681" y="213"/>
                  </a:lnTo>
                  <a:lnTo>
                    <a:pt x="2757" y="212"/>
                  </a:lnTo>
                  <a:lnTo>
                    <a:pt x="2835" y="211"/>
                  </a:lnTo>
                  <a:lnTo>
                    <a:pt x="2912" y="210"/>
                  </a:lnTo>
                  <a:lnTo>
                    <a:pt x="2981" y="209"/>
                  </a:lnTo>
                  <a:lnTo>
                    <a:pt x="3052" y="208"/>
                  </a:lnTo>
                  <a:lnTo>
                    <a:pt x="3124" y="209"/>
                  </a:lnTo>
                  <a:lnTo>
                    <a:pt x="3197" y="209"/>
                  </a:lnTo>
                  <a:lnTo>
                    <a:pt x="3270" y="210"/>
                  </a:lnTo>
                  <a:lnTo>
                    <a:pt x="3343" y="210"/>
                  </a:lnTo>
                  <a:lnTo>
                    <a:pt x="3416" y="209"/>
                  </a:lnTo>
                  <a:lnTo>
                    <a:pt x="3487" y="206"/>
                  </a:lnTo>
                  <a:lnTo>
                    <a:pt x="3635" y="205"/>
                  </a:lnTo>
                  <a:lnTo>
                    <a:pt x="3883" y="204"/>
                  </a:lnTo>
                  <a:lnTo>
                    <a:pt x="4213" y="203"/>
                  </a:lnTo>
                  <a:lnTo>
                    <a:pt x="4615" y="201"/>
                  </a:lnTo>
                  <a:lnTo>
                    <a:pt x="5072" y="200"/>
                  </a:lnTo>
                  <a:lnTo>
                    <a:pt x="5572" y="199"/>
                  </a:lnTo>
                  <a:lnTo>
                    <a:pt x="6098" y="197"/>
                  </a:lnTo>
                  <a:lnTo>
                    <a:pt x="6640" y="196"/>
                  </a:lnTo>
                  <a:lnTo>
                    <a:pt x="7181" y="194"/>
                  </a:lnTo>
                  <a:lnTo>
                    <a:pt x="7708" y="193"/>
                  </a:lnTo>
                  <a:lnTo>
                    <a:pt x="8206" y="191"/>
                  </a:lnTo>
                  <a:lnTo>
                    <a:pt x="8663" y="190"/>
                  </a:lnTo>
                  <a:lnTo>
                    <a:pt x="9063" y="188"/>
                  </a:lnTo>
                  <a:lnTo>
                    <a:pt x="9392" y="187"/>
                  </a:lnTo>
                  <a:lnTo>
                    <a:pt x="9637" y="185"/>
                  </a:lnTo>
                  <a:lnTo>
                    <a:pt x="9783" y="183"/>
                  </a:lnTo>
                  <a:lnTo>
                    <a:pt x="9795" y="185"/>
                  </a:lnTo>
                  <a:lnTo>
                    <a:pt x="9809" y="186"/>
                  </a:lnTo>
                  <a:lnTo>
                    <a:pt x="9822" y="185"/>
                  </a:lnTo>
                  <a:lnTo>
                    <a:pt x="9836" y="184"/>
                  </a:lnTo>
                  <a:lnTo>
                    <a:pt x="9844" y="184"/>
                  </a:lnTo>
                  <a:lnTo>
                    <a:pt x="9850" y="184"/>
                  </a:lnTo>
                  <a:lnTo>
                    <a:pt x="9856" y="185"/>
                  </a:lnTo>
                  <a:lnTo>
                    <a:pt x="9861" y="186"/>
                  </a:lnTo>
                  <a:lnTo>
                    <a:pt x="9866" y="188"/>
                  </a:lnTo>
                  <a:lnTo>
                    <a:pt x="9871" y="191"/>
                  </a:lnTo>
                  <a:lnTo>
                    <a:pt x="9875" y="195"/>
                  </a:lnTo>
                  <a:lnTo>
                    <a:pt x="9878" y="200"/>
                  </a:lnTo>
                  <a:lnTo>
                    <a:pt x="9877" y="223"/>
                  </a:lnTo>
                  <a:lnTo>
                    <a:pt x="9877" y="244"/>
                  </a:lnTo>
                  <a:lnTo>
                    <a:pt x="9877" y="265"/>
                  </a:lnTo>
                  <a:lnTo>
                    <a:pt x="9879" y="287"/>
                  </a:lnTo>
                  <a:lnTo>
                    <a:pt x="9881" y="307"/>
                  </a:lnTo>
                  <a:lnTo>
                    <a:pt x="9885" y="328"/>
                  </a:lnTo>
                  <a:lnTo>
                    <a:pt x="9891" y="348"/>
                  </a:lnTo>
                  <a:lnTo>
                    <a:pt x="9897" y="369"/>
                  </a:lnTo>
                  <a:lnTo>
                    <a:pt x="9904" y="388"/>
                  </a:lnTo>
                  <a:lnTo>
                    <a:pt x="9912" y="407"/>
                  </a:lnTo>
                  <a:lnTo>
                    <a:pt x="9921" y="425"/>
                  </a:lnTo>
                  <a:lnTo>
                    <a:pt x="9931" y="443"/>
                  </a:lnTo>
                  <a:lnTo>
                    <a:pt x="9944" y="461"/>
                  </a:lnTo>
                  <a:lnTo>
                    <a:pt x="9956" y="478"/>
                  </a:lnTo>
                  <a:lnTo>
                    <a:pt x="9970" y="494"/>
                  </a:lnTo>
                  <a:lnTo>
                    <a:pt x="9986" y="510"/>
                  </a:lnTo>
                  <a:lnTo>
                    <a:pt x="9994" y="520"/>
                  </a:lnTo>
                  <a:lnTo>
                    <a:pt x="10004" y="530"/>
                  </a:lnTo>
                  <a:lnTo>
                    <a:pt x="10013" y="540"/>
                  </a:lnTo>
                  <a:lnTo>
                    <a:pt x="10024" y="550"/>
                  </a:lnTo>
                  <a:lnTo>
                    <a:pt x="10046" y="570"/>
                  </a:lnTo>
                  <a:lnTo>
                    <a:pt x="10066" y="590"/>
                  </a:lnTo>
                  <a:lnTo>
                    <a:pt x="10076" y="602"/>
                  </a:lnTo>
                  <a:lnTo>
                    <a:pt x="10084" y="613"/>
                  </a:lnTo>
                  <a:lnTo>
                    <a:pt x="10090" y="625"/>
                  </a:lnTo>
                  <a:lnTo>
                    <a:pt x="10094" y="637"/>
                  </a:lnTo>
                  <a:lnTo>
                    <a:pt x="10096" y="644"/>
                  </a:lnTo>
                  <a:lnTo>
                    <a:pt x="10097" y="650"/>
                  </a:lnTo>
                  <a:lnTo>
                    <a:pt x="10097" y="657"/>
                  </a:lnTo>
                  <a:lnTo>
                    <a:pt x="10096" y="664"/>
                  </a:lnTo>
                  <a:lnTo>
                    <a:pt x="10095" y="671"/>
                  </a:lnTo>
                  <a:lnTo>
                    <a:pt x="10094" y="678"/>
                  </a:lnTo>
                  <a:lnTo>
                    <a:pt x="10091" y="686"/>
                  </a:lnTo>
                  <a:lnTo>
                    <a:pt x="10088" y="694"/>
                  </a:lnTo>
                  <a:lnTo>
                    <a:pt x="10083" y="695"/>
                  </a:lnTo>
                  <a:lnTo>
                    <a:pt x="10078" y="697"/>
                  </a:lnTo>
                  <a:lnTo>
                    <a:pt x="10072" y="697"/>
                  </a:lnTo>
                  <a:lnTo>
                    <a:pt x="10068" y="697"/>
                  </a:lnTo>
                  <a:lnTo>
                    <a:pt x="10059" y="695"/>
                  </a:lnTo>
                  <a:lnTo>
                    <a:pt x="10051" y="692"/>
                  </a:lnTo>
                  <a:lnTo>
                    <a:pt x="10043" y="687"/>
                  </a:lnTo>
                  <a:lnTo>
                    <a:pt x="10035" y="681"/>
                  </a:lnTo>
                  <a:lnTo>
                    <a:pt x="10026" y="674"/>
                  </a:lnTo>
                  <a:lnTo>
                    <a:pt x="10019" y="667"/>
                  </a:lnTo>
                  <a:lnTo>
                    <a:pt x="10011" y="660"/>
                  </a:lnTo>
                  <a:lnTo>
                    <a:pt x="10003" y="654"/>
                  </a:lnTo>
                  <a:lnTo>
                    <a:pt x="9995" y="647"/>
                  </a:lnTo>
                  <a:lnTo>
                    <a:pt x="9987" y="642"/>
                  </a:lnTo>
                  <a:lnTo>
                    <a:pt x="9977" y="637"/>
                  </a:lnTo>
                  <a:lnTo>
                    <a:pt x="9967" y="635"/>
                  </a:lnTo>
                  <a:lnTo>
                    <a:pt x="9962" y="634"/>
                  </a:lnTo>
                  <a:lnTo>
                    <a:pt x="9957" y="634"/>
                  </a:lnTo>
                  <a:lnTo>
                    <a:pt x="9952" y="635"/>
                  </a:lnTo>
                  <a:lnTo>
                    <a:pt x="9946" y="636"/>
                  </a:lnTo>
                  <a:lnTo>
                    <a:pt x="9932" y="641"/>
                  </a:lnTo>
                  <a:lnTo>
                    <a:pt x="9920" y="646"/>
                  </a:lnTo>
                  <a:lnTo>
                    <a:pt x="9908" y="652"/>
                  </a:lnTo>
                  <a:lnTo>
                    <a:pt x="9897" y="660"/>
                  </a:lnTo>
                  <a:lnTo>
                    <a:pt x="9893" y="664"/>
                  </a:lnTo>
                  <a:lnTo>
                    <a:pt x="9887" y="668"/>
                  </a:lnTo>
                  <a:lnTo>
                    <a:pt x="9883" y="673"/>
                  </a:lnTo>
                  <a:lnTo>
                    <a:pt x="9879" y="679"/>
                  </a:lnTo>
                  <a:lnTo>
                    <a:pt x="9876" y="685"/>
                  </a:lnTo>
                  <a:lnTo>
                    <a:pt x="9873" y="692"/>
                  </a:lnTo>
                  <a:lnTo>
                    <a:pt x="9871" y="698"/>
                  </a:lnTo>
                  <a:lnTo>
                    <a:pt x="9869" y="705"/>
                  </a:lnTo>
                  <a:lnTo>
                    <a:pt x="9867" y="715"/>
                  </a:lnTo>
                  <a:lnTo>
                    <a:pt x="9865" y="724"/>
                  </a:lnTo>
                  <a:lnTo>
                    <a:pt x="9865" y="735"/>
                  </a:lnTo>
                  <a:lnTo>
                    <a:pt x="9865" y="744"/>
                  </a:lnTo>
                  <a:lnTo>
                    <a:pt x="9866" y="753"/>
                  </a:lnTo>
                  <a:lnTo>
                    <a:pt x="9868" y="762"/>
                  </a:lnTo>
                  <a:lnTo>
                    <a:pt x="9870" y="771"/>
                  </a:lnTo>
                  <a:lnTo>
                    <a:pt x="9873" y="781"/>
                  </a:lnTo>
                  <a:lnTo>
                    <a:pt x="9881" y="797"/>
                  </a:lnTo>
                  <a:lnTo>
                    <a:pt x="9891" y="813"/>
                  </a:lnTo>
                  <a:lnTo>
                    <a:pt x="9901" y="829"/>
                  </a:lnTo>
                  <a:lnTo>
                    <a:pt x="9912" y="843"/>
                  </a:lnTo>
                  <a:lnTo>
                    <a:pt x="9911" y="849"/>
                  </a:lnTo>
                  <a:lnTo>
                    <a:pt x="9910" y="854"/>
                  </a:lnTo>
                  <a:lnTo>
                    <a:pt x="9907" y="859"/>
                  </a:lnTo>
                  <a:lnTo>
                    <a:pt x="9905" y="863"/>
                  </a:lnTo>
                  <a:lnTo>
                    <a:pt x="9898" y="872"/>
                  </a:lnTo>
                  <a:lnTo>
                    <a:pt x="9890" y="880"/>
                  </a:lnTo>
                  <a:lnTo>
                    <a:pt x="9881" y="888"/>
                  </a:lnTo>
                  <a:lnTo>
                    <a:pt x="9874" y="896"/>
                  </a:lnTo>
                  <a:lnTo>
                    <a:pt x="9871" y="900"/>
                  </a:lnTo>
                  <a:lnTo>
                    <a:pt x="9868" y="905"/>
                  </a:lnTo>
                  <a:lnTo>
                    <a:pt x="9865" y="909"/>
                  </a:lnTo>
                  <a:lnTo>
                    <a:pt x="9863" y="914"/>
                  </a:lnTo>
                  <a:lnTo>
                    <a:pt x="9860" y="924"/>
                  </a:lnTo>
                  <a:lnTo>
                    <a:pt x="9857" y="934"/>
                  </a:lnTo>
                  <a:lnTo>
                    <a:pt x="9855" y="943"/>
                  </a:lnTo>
                  <a:lnTo>
                    <a:pt x="9855" y="953"/>
                  </a:lnTo>
                  <a:lnTo>
                    <a:pt x="9855" y="963"/>
                  </a:lnTo>
                  <a:lnTo>
                    <a:pt x="9855" y="973"/>
                  </a:lnTo>
                  <a:lnTo>
                    <a:pt x="9857" y="982"/>
                  </a:lnTo>
                  <a:lnTo>
                    <a:pt x="9859" y="991"/>
                  </a:lnTo>
                  <a:lnTo>
                    <a:pt x="9862" y="1001"/>
                  </a:lnTo>
                  <a:lnTo>
                    <a:pt x="9866" y="1011"/>
                  </a:lnTo>
                  <a:lnTo>
                    <a:pt x="9869" y="1019"/>
                  </a:lnTo>
                  <a:lnTo>
                    <a:pt x="9874" y="1028"/>
                  </a:lnTo>
                  <a:lnTo>
                    <a:pt x="9879" y="1036"/>
                  </a:lnTo>
                  <a:lnTo>
                    <a:pt x="9884" y="1044"/>
                  </a:lnTo>
                  <a:lnTo>
                    <a:pt x="9891" y="1051"/>
                  </a:lnTo>
                  <a:lnTo>
                    <a:pt x="9897" y="1059"/>
                  </a:lnTo>
                  <a:lnTo>
                    <a:pt x="9918" y="1068"/>
                  </a:lnTo>
                  <a:lnTo>
                    <a:pt x="9941" y="1078"/>
                  </a:lnTo>
                  <a:lnTo>
                    <a:pt x="9952" y="1081"/>
                  </a:lnTo>
                  <a:lnTo>
                    <a:pt x="9963" y="1083"/>
                  </a:lnTo>
                  <a:lnTo>
                    <a:pt x="9969" y="1082"/>
                  </a:lnTo>
                  <a:lnTo>
                    <a:pt x="9974" y="1081"/>
                  </a:lnTo>
                  <a:lnTo>
                    <a:pt x="9980" y="1079"/>
                  </a:lnTo>
                  <a:lnTo>
                    <a:pt x="9986" y="1076"/>
                  </a:lnTo>
                  <a:lnTo>
                    <a:pt x="9995" y="1070"/>
                  </a:lnTo>
                  <a:lnTo>
                    <a:pt x="10003" y="1064"/>
                  </a:lnTo>
                  <a:lnTo>
                    <a:pt x="10011" y="1056"/>
                  </a:lnTo>
                  <a:lnTo>
                    <a:pt x="10018" y="1047"/>
                  </a:lnTo>
                  <a:lnTo>
                    <a:pt x="10024" y="1038"/>
                  </a:lnTo>
                  <a:lnTo>
                    <a:pt x="10030" y="1028"/>
                  </a:lnTo>
                  <a:lnTo>
                    <a:pt x="10031" y="1023"/>
                  </a:lnTo>
                  <a:lnTo>
                    <a:pt x="10032" y="1017"/>
                  </a:lnTo>
                  <a:lnTo>
                    <a:pt x="10033" y="1012"/>
                  </a:lnTo>
                  <a:lnTo>
                    <a:pt x="10033" y="1004"/>
                  </a:lnTo>
                  <a:lnTo>
                    <a:pt x="10037" y="1001"/>
                  </a:lnTo>
                  <a:lnTo>
                    <a:pt x="10043" y="998"/>
                  </a:lnTo>
                  <a:lnTo>
                    <a:pt x="10049" y="997"/>
                  </a:lnTo>
                  <a:lnTo>
                    <a:pt x="10056" y="997"/>
                  </a:lnTo>
                  <a:lnTo>
                    <a:pt x="10062" y="998"/>
                  </a:lnTo>
                  <a:lnTo>
                    <a:pt x="10069" y="1000"/>
                  </a:lnTo>
                  <a:lnTo>
                    <a:pt x="10076" y="1003"/>
                  </a:lnTo>
                  <a:lnTo>
                    <a:pt x="10082" y="1007"/>
                  </a:lnTo>
                  <a:lnTo>
                    <a:pt x="10089" y="1016"/>
                  </a:lnTo>
                  <a:lnTo>
                    <a:pt x="10095" y="1025"/>
                  </a:lnTo>
                  <a:lnTo>
                    <a:pt x="10099" y="1035"/>
                  </a:lnTo>
                  <a:lnTo>
                    <a:pt x="10102" y="1045"/>
                  </a:lnTo>
                  <a:lnTo>
                    <a:pt x="10103" y="1056"/>
                  </a:lnTo>
                  <a:lnTo>
                    <a:pt x="10103" y="1066"/>
                  </a:lnTo>
                  <a:lnTo>
                    <a:pt x="10100" y="1077"/>
                  </a:lnTo>
                  <a:lnTo>
                    <a:pt x="10097" y="1087"/>
                  </a:lnTo>
                  <a:lnTo>
                    <a:pt x="10089" y="1104"/>
                  </a:lnTo>
                  <a:lnTo>
                    <a:pt x="10081" y="1119"/>
                  </a:lnTo>
                  <a:lnTo>
                    <a:pt x="10070" y="1133"/>
                  </a:lnTo>
                  <a:lnTo>
                    <a:pt x="10059" y="1148"/>
                  </a:lnTo>
                  <a:lnTo>
                    <a:pt x="10036" y="1174"/>
                  </a:lnTo>
                  <a:lnTo>
                    <a:pt x="10011" y="1200"/>
                  </a:lnTo>
                  <a:lnTo>
                    <a:pt x="9998" y="1213"/>
                  </a:lnTo>
                  <a:lnTo>
                    <a:pt x="9987" y="1226"/>
                  </a:lnTo>
                  <a:lnTo>
                    <a:pt x="9975" y="1239"/>
                  </a:lnTo>
                  <a:lnTo>
                    <a:pt x="9964" y="1253"/>
                  </a:lnTo>
                  <a:lnTo>
                    <a:pt x="9955" y="1268"/>
                  </a:lnTo>
                  <a:lnTo>
                    <a:pt x="9947" y="1283"/>
                  </a:lnTo>
                  <a:lnTo>
                    <a:pt x="9940" y="1300"/>
                  </a:lnTo>
                  <a:lnTo>
                    <a:pt x="9933" y="1317"/>
                  </a:lnTo>
                  <a:lnTo>
                    <a:pt x="9921" y="1369"/>
                  </a:lnTo>
                  <a:close/>
                  <a:moveTo>
                    <a:pt x="9912" y="1231"/>
                  </a:moveTo>
                  <a:lnTo>
                    <a:pt x="9905" y="1243"/>
                  </a:lnTo>
                  <a:lnTo>
                    <a:pt x="9899" y="1254"/>
                  </a:lnTo>
                  <a:lnTo>
                    <a:pt x="9893" y="1266"/>
                  </a:lnTo>
                  <a:lnTo>
                    <a:pt x="9887" y="1277"/>
                  </a:lnTo>
                  <a:lnTo>
                    <a:pt x="9878" y="1303"/>
                  </a:lnTo>
                  <a:lnTo>
                    <a:pt x="9871" y="1328"/>
                  </a:lnTo>
                  <a:lnTo>
                    <a:pt x="9864" y="1355"/>
                  </a:lnTo>
                  <a:lnTo>
                    <a:pt x="9859" y="1382"/>
                  </a:lnTo>
                  <a:lnTo>
                    <a:pt x="9853" y="1408"/>
                  </a:lnTo>
                  <a:lnTo>
                    <a:pt x="9848" y="1435"/>
                  </a:lnTo>
                  <a:lnTo>
                    <a:pt x="9829" y="1450"/>
                  </a:lnTo>
                  <a:lnTo>
                    <a:pt x="9784" y="1452"/>
                  </a:lnTo>
                  <a:lnTo>
                    <a:pt x="9739" y="1453"/>
                  </a:lnTo>
                  <a:lnTo>
                    <a:pt x="9694" y="1454"/>
                  </a:lnTo>
                  <a:lnTo>
                    <a:pt x="9649" y="1455"/>
                  </a:lnTo>
                  <a:lnTo>
                    <a:pt x="9603" y="1456"/>
                  </a:lnTo>
                  <a:lnTo>
                    <a:pt x="9558" y="1456"/>
                  </a:lnTo>
                  <a:lnTo>
                    <a:pt x="9512" y="1457"/>
                  </a:lnTo>
                  <a:lnTo>
                    <a:pt x="9467" y="1457"/>
                  </a:lnTo>
                  <a:lnTo>
                    <a:pt x="9421" y="1457"/>
                  </a:lnTo>
                  <a:lnTo>
                    <a:pt x="9376" y="1457"/>
                  </a:lnTo>
                  <a:lnTo>
                    <a:pt x="9331" y="1457"/>
                  </a:lnTo>
                  <a:lnTo>
                    <a:pt x="9286" y="1458"/>
                  </a:lnTo>
                  <a:lnTo>
                    <a:pt x="9242" y="1458"/>
                  </a:lnTo>
                  <a:lnTo>
                    <a:pt x="9198" y="1458"/>
                  </a:lnTo>
                  <a:lnTo>
                    <a:pt x="9155" y="1458"/>
                  </a:lnTo>
                  <a:lnTo>
                    <a:pt x="9112" y="1459"/>
                  </a:lnTo>
                  <a:lnTo>
                    <a:pt x="3106" y="1473"/>
                  </a:lnTo>
                  <a:lnTo>
                    <a:pt x="2985" y="1475"/>
                  </a:lnTo>
                  <a:lnTo>
                    <a:pt x="1954" y="1480"/>
                  </a:lnTo>
                  <a:lnTo>
                    <a:pt x="1906" y="1480"/>
                  </a:lnTo>
                  <a:lnTo>
                    <a:pt x="1859" y="1480"/>
                  </a:lnTo>
                  <a:lnTo>
                    <a:pt x="1812" y="1480"/>
                  </a:lnTo>
                  <a:lnTo>
                    <a:pt x="1765" y="1481"/>
                  </a:lnTo>
                  <a:lnTo>
                    <a:pt x="1719" y="1482"/>
                  </a:lnTo>
                  <a:lnTo>
                    <a:pt x="1673" y="1483"/>
                  </a:lnTo>
                  <a:lnTo>
                    <a:pt x="1627" y="1484"/>
                  </a:lnTo>
                  <a:lnTo>
                    <a:pt x="1581" y="1485"/>
                  </a:lnTo>
                  <a:lnTo>
                    <a:pt x="1536" y="1486"/>
                  </a:lnTo>
                  <a:lnTo>
                    <a:pt x="1490" y="1487"/>
                  </a:lnTo>
                  <a:lnTo>
                    <a:pt x="1445" y="1488"/>
                  </a:lnTo>
                  <a:lnTo>
                    <a:pt x="1399" y="1489"/>
                  </a:lnTo>
                  <a:lnTo>
                    <a:pt x="1353" y="1489"/>
                  </a:lnTo>
                  <a:lnTo>
                    <a:pt x="1307" y="1489"/>
                  </a:lnTo>
                  <a:lnTo>
                    <a:pt x="1260" y="1489"/>
                  </a:lnTo>
                  <a:lnTo>
                    <a:pt x="1213" y="1489"/>
                  </a:lnTo>
                  <a:lnTo>
                    <a:pt x="1209" y="1484"/>
                  </a:lnTo>
                  <a:lnTo>
                    <a:pt x="1207" y="1480"/>
                  </a:lnTo>
                  <a:lnTo>
                    <a:pt x="1204" y="1475"/>
                  </a:lnTo>
                  <a:lnTo>
                    <a:pt x="1203" y="1469"/>
                  </a:lnTo>
                  <a:lnTo>
                    <a:pt x="1203" y="1458"/>
                  </a:lnTo>
                  <a:lnTo>
                    <a:pt x="1204" y="1447"/>
                  </a:lnTo>
                  <a:lnTo>
                    <a:pt x="1205" y="1436"/>
                  </a:lnTo>
                  <a:lnTo>
                    <a:pt x="1205" y="1424"/>
                  </a:lnTo>
                  <a:lnTo>
                    <a:pt x="1205" y="1419"/>
                  </a:lnTo>
                  <a:lnTo>
                    <a:pt x="1204" y="1413"/>
                  </a:lnTo>
                  <a:lnTo>
                    <a:pt x="1202" y="1408"/>
                  </a:lnTo>
                  <a:lnTo>
                    <a:pt x="1200" y="1403"/>
                  </a:lnTo>
                  <a:lnTo>
                    <a:pt x="1196" y="1384"/>
                  </a:lnTo>
                  <a:lnTo>
                    <a:pt x="1191" y="1364"/>
                  </a:lnTo>
                  <a:lnTo>
                    <a:pt x="1186" y="1346"/>
                  </a:lnTo>
                  <a:lnTo>
                    <a:pt x="1179" y="1327"/>
                  </a:lnTo>
                  <a:lnTo>
                    <a:pt x="1171" y="1310"/>
                  </a:lnTo>
                  <a:lnTo>
                    <a:pt x="1162" y="1294"/>
                  </a:lnTo>
                  <a:lnTo>
                    <a:pt x="1150" y="1277"/>
                  </a:lnTo>
                  <a:lnTo>
                    <a:pt x="1139" y="1262"/>
                  </a:lnTo>
                  <a:lnTo>
                    <a:pt x="1139" y="1257"/>
                  </a:lnTo>
                  <a:lnTo>
                    <a:pt x="1140" y="1253"/>
                  </a:lnTo>
                  <a:lnTo>
                    <a:pt x="1142" y="1249"/>
                  </a:lnTo>
                  <a:lnTo>
                    <a:pt x="1144" y="1246"/>
                  </a:lnTo>
                  <a:lnTo>
                    <a:pt x="1151" y="1242"/>
                  </a:lnTo>
                  <a:lnTo>
                    <a:pt x="1158" y="1238"/>
                  </a:lnTo>
                  <a:lnTo>
                    <a:pt x="1167" y="1235"/>
                  </a:lnTo>
                  <a:lnTo>
                    <a:pt x="1175" y="1232"/>
                  </a:lnTo>
                  <a:lnTo>
                    <a:pt x="1179" y="1230"/>
                  </a:lnTo>
                  <a:lnTo>
                    <a:pt x="1182" y="1228"/>
                  </a:lnTo>
                  <a:lnTo>
                    <a:pt x="1185" y="1225"/>
                  </a:lnTo>
                  <a:lnTo>
                    <a:pt x="1188" y="1221"/>
                  </a:lnTo>
                  <a:lnTo>
                    <a:pt x="1196" y="1215"/>
                  </a:lnTo>
                  <a:lnTo>
                    <a:pt x="1202" y="1208"/>
                  </a:lnTo>
                  <a:lnTo>
                    <a:pt x="1209" y="1201"/>
                  </a:lnTo>
                  <a:lnTo>
                    <a:pt x="1214" y="1192"/>
                  </a:lnTo>
                  <a:lnTo>
                    <a:pt x="1218" y="1184"/>
                  </a:lnTo>
                  <a:lnTo>
                    <a:pt x="1222" y="1176"/>
                  </a:lnTo>
                  <a:lnTo>
                    <a:pt x="1225" y="1168"/>
                  </a:lnTo>
                  <a:lnTo>
                    <a:pt x="1227" y="1160"/>
                  </a:lnTo>
                  <a:lnTo>
                    <a:pt x="1234" y="1124"/>
                  </a:lnTo>
                  <a:lnTo>
                    <a:pt x="1243" y="1088"/>
                  </a:lnTo>
                  <a:lnTo>
                    <a:pt x="1248" y="1084"/>
                  </a:lnTo>
                  <a:lnTo>
                    <a:pt x="1254" y="1081"/>
                  </a:lnTo>
                  <a:lnTo>
                    <a:pt x="1259" y="1079"/>
                  </a:lnTo>
                  <a:lnTo>
                    <a:pt x="1264" y="1077"/>
                  </a:lnTo>
                  <a:lnTo>
                    <a:pt x="1276" y="1075"/>
                  </a:lnTo>
                  <a:lnTo>
                    <a:pt x="1288" y="1075"/>
                  </a:lnTo>
                  <a:lnTo>
                    <a:pt x="1300" y="1075"/>
                  </a:lnTo>
                  <a:lnTo>
                    <a:pt x="1312" y="1074"/>
                  </a:lnTo>
                  <a:lnTo>
                    <a:pt x="1317" y="1073"/>
                  </a:lnTo>
                  <a:lnTo>
                    <a:pt x="1323" y="1071"/>
                  </a:lnTo>
                  <a:lnTo>
                    <a:pt x="1328" y="1069"/>
                  </a:lnTo>
                  <a:lnTo>
                    <a:pt x="1332" y="1066"/>
                  </a:lnTo>
                  <a:lnTo>
                    <a:pt x="1340" y="1068"/>
                  </a:lnTo>
                  <a:lnTo>
                    <a:pt x="1348" y="1068"/>
                  </a:lnTo>
                  <a:lnTo>
                    <a:pt x="1355" y="1068"/>
                  </a:lnTo>
                  <a:lnTo>
                    <a:pt x="1361" y="1067"/>
                  </a:lnTo>
                  <a:lnTo>
                    <a:pt x="1373" y="1062"/>
                  </a:lnTo>
                  <a:lnTo>
                    <a:pt x="1384" y="1056"/>
                  </a:lnTo>
                  <a:lnTo>
                    <a:pt x="1395" y="1048"/>
                  </a:lnTo>
                  <a:lnTo>
                    <a:pt x="1406" y="1042"/>
                  </a:lnTo>
                  <a:lnTo>
                    <a:pt x="1412" y="1039"/>
                  </a:lnTo>
                  <a:lnTo>
                    <a:pt x="1418" y="1037"/>
                  </a:lnTo>
                  <a:lnTo>
                    <a:pt x="1424" y="1035"/>
                  </a:lnTo>
                  <a:lnTo>
                    <a:pt x="1431" y="1034"/>
                  </a:lnTo>
                  <a:lnTo>
                    <a:pt x="1439" y="1030"/>
                  </a:lnTo>
                  <a:lnTo>
                    <a:pt x="1446" y="1025"/>
                  </a:lnTo>
                  <a:lnTo>
                    <a:pt x="1452" y="1020"/>
                  </a:lnTo>
                  <a:lnTo>
                    <a:pt x="1458" y="1014"/>
                  </a:lnTo>
                  <a:lnTo>
                    <a:pt x="1468" y="1001"/>
                  </a:lnTo>
                  <a:lnTo>
                    <a:pt x="1476" y="988"/>
                  </a:lnTo>
                  <a:lnTo>
                    <a:pt x="1492" y="960"/>
                  </a:lnTo>
                  <a:lnTo>
                    <a:pt x="1508" y="932"/>
                  </a:lnTo>
                  <a:lnTo>
                    <a:pt x="1509" y="922"/>
                  </a:lnTo>
                  <a:lnTo>
                    <a:pt x="1509" y="912"/>
                  </a:lnTo>
                  <a:lnTo>
                    <a:pt x="1509" y="902"/>
                  </a:lnTo>
                  <a:lnTo>
                    <a:pt x="1508" y="893"/>
                  </a:lnTo>
                  <a:lnTo>
                    <a:pt x="1507" y="884"/>
                  </a:lnTo>
                  <a:lnTo>
                    <a:pt x="1505" y="875"/>
                  </a:lnTo>
                  <a:lnTo>
                    <a:pt x="1502" y="865"/>
                  </a:lnTo>
                  <a:lnTo>
                    <a:pt x="1499" y="856"/>
                  </a:lnTo>
                  <a:lnTo>
                    <a:pt x="1496" y="847"/>
                  </a:lnTo>
                  <a:lnTo>
                    <a:pt x="1492" y="839"/>
                  </a:lnTo>
                  <a:lnTo>
                    <a:pt x="1487" y="831"/>
                  </a:lnTo>
                  <a:lnTo>
                    <a:pt x="1482" y="821"/>
                  </a:lnTo>
                  <a:lnTo>
                    <a:pt x="1475" y="813"/>
                  </a:lnTo>
                  <a:lnTo>
                    <a:pt x="1469" y="806"/>
                  </a:lnTo>
                  <a:lnTo>
                    <a:pt x="1463" y="798"/>
                  </a:lnTo>
                  <a:lnTo>
                    <a:pt x="1456" y="791"/>
                  </a:lnTo>
                  <a:lnTo>
                    <a:pt x="1438" y="783"/>
                  </a:lnTo>
                  <a:lnTo>
                    <a:pt x="1417" y="774"/>
                  </a:lnTo>
                  <a:lnTo>
                    <a:pt x="1407" y="770"/>
                  </a:lnTo>
                  <a:lnTo>
                    <a:pt x="1396" y="767"/>
                  </a:lnTo>
                  <a:lnTo>
                    <a:pt x="1384" y="764"/>
                  </a:lnTo>
                  <a:lnTo>
                    <a:pt x="1374" y="762"/>
                  </a:lnTo>
                  <a:lnTo>
                    <a:pt x="1363" y="761"/>
                  </a:lnTo>
                  <a:lnTo>
                    <a:pt x="1352" y="761"/>
                  </a:lnTo>
                  <a:lnTo>
                    <a:pt x="1340" y="761"/>
                  </a:lnTo>
                  <a:lnTo>
                    <a:pt x="1329" y="763"/>
                  </a:lnTo>
                  <a:lnTo>
                    <a:pt x="1319" y="766"/>
                  </a:lnTo>
                  <a:lnTo>
                    <a:pt x="1309" y="770"/>
                  </a:lnTo>
                  <a:lnTo>
                    <a:pt x="1299" y="775"/>
                  </a:lnTo>
                  <a:lnTo>
                    <a:pt x="1289" y="784"/>
                  </a:lnTo>
                  <a:lnTo>
                    <a:pt x="1286" y="782"/>
                  </a:lnTo>
                  <a:lnTo>
                    <a:pt x="1283" y="781"/>
                  </a:lnTo>
                  <a:lnTo>
                    <a:pt x="1280" y="780"/>
                  </a:lnTo>
                  <a:lnTo>
                    <a:pt x="1277" y="780"/>
                  </a:lnTo>
                  <a:lnTo>
                    <a:pt x="1271" y="780"/>
                  </a:lnTo>
                  <a:lnTo>
                    <a:pt x="1265" y="781"/>
                  </a:lnTo>
                  <a:lnTo>
                    <a:pt x="1259" y="781"/>
                  </a:lnTo>
                  <a:lnTo>
                    <a:pt x="1254" y="780"/>
                  </a:lnTo>
                  <a:lnTo>
                    <a:pt x="1252" y="778"/>
                  </a:lnTo>
                  <a:lnTo>
                    <a:pt x="1249" y="775"/>
                  </a:lnTo>
                  <a:lnTo>
                    <a:pt x="1247" y="772"/>
                  </a:lnTo>
                  <a:lnTo>
                    <a:pt x="1246" y="768"/>
                  </a:lnTo>
                  <a:lnTo>
                    <a:pt x="1247" y="760"/>
                  </a:lnTo>
                  <a:lnTo>
                    <a:pt x="1247" y="752"/>
                  </a:lnTo>
                  <a:lnTo>
                    <a:pt x="1247" y="744"/>
                  </a:lnTo>
                  <a:lnTo>
                    <a:pt x="1246" y="737"/>
                  </a:lnTo>
                  <a:lnTo>
                    <a:pt x="1243" y="721"/>
                  </a:lnTo>
                  <a:lnTo>
                    <a:pt x="1238" y="708"/>
                  </a:lnTo>
                  <a:lnTo>
                    <a:pt x="1231" y="694"/>
                  </a:lnTo>
                  <a:lnTo>
                    <a:pt x="1223" y="681"/>
                  </a:lnTo>
                  <a:lnTo>
                    <a:pt x="1214" y="669"/>
                  </a:lnTo>
                  <a:lnTo>
                    <a:pt x="1203" y="658"/>
                  </a:lnTo>
                  <a:lnTo>
                    <a:pt x="1192" y="647"/>
                  </a:lnTo>
                  <a:lnTo>
                    <a:pt x="1180" y="636"/>
                  </a:lnTo>
                  <a:lnTo>
                    <a:pt x="1168" y="626"/>
                  </a:lnTo>
                  <a:lnTo>
                    <a:pt x="1154" y="617"/>
                  </a:lnTo>
                  <a:lnTo>
                    <a:pt x="1129" y="599"/>
                  </a:lnTo>
                  <a:lnTo>
                    <a:pt x="1104" y="582"/>
                  </a:lnTo>
                  <a:lnTo>
                    <a:pt x="1102" y="573"/>
                  </a:lnTo>
                  <a:lnTo>
                    <a:pt x="1101" y="565"/>
                  </a:lnTo>
                  <a:lnTo>
                    <a:pt x="1102" y="557"/>
                  </a:lnTo>
                  <a:lnTo>
                    <a:pt x="1104" y="550"/>
                  </a:lnTo>
                  <a:lnTo>
                    <a:pt x="1107" y="542"/>
                  </a:lnTo>
                  <a:lnTo>
                    <a:pt x="1111" y="536"/>
                  </a:lnTo>
                  <a:lnTo>
                    <a:pt x="1116" y="529"/>
                  </a:lnTo>
                  <a:lnTo>
                    <a:pt x="1122" y="523"/>
                  </a:lnTo>
                  <a:lnTo>
                    <a:pt x="1133" y="511"/>
                  </a:lnTo>
                  <a:lnTo>
                    <a:pt x="1145" y="498"/>
                  </a:lnTo>
                  <a:lnTo>
                    <a:pt x="1150" y="491"/>
                  </a:lnTo>
                  <a:lnTo>
                    <a:pt x="1155" y="485"/>
                  </a:lnTo>
                  <a:lnTo>
                    <a:pt x="1159" y="478"/>
                  </a:lnTo>
                  <a:lnTo>
                    <a:pt x="1164" y="471"/>
                  </a:lnTo>
                  <a:lnTo>
                    <a:pt x="1171" y="449"/>
                  </a:lnTo>
                  <a:lnTo>
                    <a:pt x="1178" y="429"/>
                  </a:lnTo>
                  <a:lnTo>
                    <a:pt x="1184" y="408"/>
                  </a:lnTo>
                  <a:lnTo>
                    <a:pt x="1189" y="387"/>
                  </a:lnTo>
                  <a:lnTo>
                    <a:pt x="1193" y="365"/>
                  </a:lnTo>
                  <a:lnTo>
                    <a:pt x="1196" y="343"/>
                  </a:lnTo>
                  <a:lnTo>
                    <a:pt x="1197" y="321"/>
                  </a:lnTo>
                  <a:lnTo>
                    <a:pt x="1197" y="298"/>
                  </a:lnTo>
                  <a:lnTo>
                    <a:pt x="1199" y="294"/>
                  </a:lnTo>
                  <a:lnTo>
                    <a:pt x="1201" y="291"/>
                  </a:lnTo>
                  <a:lnTo>
                    <a:pt x="1204" y="289"/>
                  </a:lnTo>
                  <a:lnTo>
                    <a:pt x="1208" y="286"/>
                  </a:lnTo>
                  <a:lnTo>
                    <a:pt x="1214" y="284"/>
                  </a:lnTo>
                  <a:lnTo>
                    <a:pt x="1221" y="282"/>
                  </a:lnTo>
                  <a:lnTo>
                    <a:pt x="1237" y="280"/>
                  </a:lnTo>
                  <a:lnTo>
                    <a:pt x="1253" y="279"/>
                  </a:lnTo>
                  <a:lnTo>
                    <a:pt x="1283" y="282"/>
                  </a:lnTo>
                  <a:lnTo>
                    <a:pt x="1314" y="284"/>
                  </a:lnTo>
                  <a:lnTo>
                    <a:pt x="1344" y="285"/>
                  </a:lnTo>
                  <a:lnTo>
                    <a:pt x="1374" y="286"/>
                  </a:lnTo>
                  <a:lnTo>
                    <a:pt x="1432" y="286"/>
                  </a:lnTo>
                  <a:lnTo>
                    <a:pt x="1491" y="284"/>
                  </a:lnTo>
                  <a:lnTo>
                    <a:pt x="1549" y="283"/>
                  </a:lnTo>
                  <a:lnTo>
                    <a:pt x="1607" y="281"/>
                  </a:lnTo>
                  <a:lnTo>
                    <a:pt x="1667" y="281"/>
                  </a:lnTo>
                  <a:lnTo>
                    <a:pt x="1727" y="283"/>
                  </a:lnTo>
                  <a:lnTo>
                    <a:pt x="1768" y="282"/>
                  </a:lnTo>
                  <a:lnTo>
                    <a:pt x="1809" y="281"/>
                  </a:lnTo>
                  <a:lnTo>
                    <a:pt x="1851" y="279"/>
                  </a:lnTo>
                  <a:lnTo>
                    <a:pt x="1890" y="277"/>
                  </a:lnTo>
                  <a:lnTo>
                    <a:pt x="1931" y="276"/>
                  </a:lnTo>
                  <a:lnTo>
                    <a:pt x="1972" y="276"/>
                  </a:lnTo>
                  <a:lnTo>
                    <a:pt x="2012" y="277"/>
                  </a:lnTo>
                  <a:lnTo>
                    <a:pt x="2053" y="279"/>
                  </a:lnTo>
                  <a:lnTo>
                    <a:pt x="2130" y="277"/>
                  </a:lnTo>
                  <a:lnTo>
                    <a:pt x="2207" y="276"/>
                  </a:lnTo>
                  <a:lnTo>
                    <a:pt x="2284" y="274"/>
                  </a:lnTo>
                  <a:lnTo>
                    <a:pt x="2361" y="273"/>
                  </a:lnTo>
                  <a:lnTo>
                    <a:pt x="2437" y="273"/>
                  </a:lnTo>
                  <a:lnTo>
                    <a:pt x="2514" y="272"/>
                  </a:lnTo>
                  <a:lnTo>
                    <a:pt x="2591" y="271"/>
                  </a:lnTo>
                  <a:lnTo>
                    <a:pt x="2667" y="271"/>
                  </a:lnTo>
                  <a:lnTo>
                    <a:pt x="2744" y="270"/>
                  </a:lnTo>
                  <a:lnTo>
                    <a:pt x="2821" y="270"/>
                  </a:lnTo>
                  <a:lnTo>
                    <a:pt x="2897" y="269"/>
                  </a:lnTo>
                  <a:lnTo>
                    <a:pt x="2974" y="269"/>
                  </a:lnTo>
                  <a:lnTo>
                    <a:pt x="3052" y="268"/>
                  </a:lnTo>
                  <a:lnTo>
                    <a:pt x="3128" y="266"/>
                  </a:lnTo>
                  <a:lnTo>
                    <a:pt x="3206" y="265"/>
                  </a:lnTo>
                  <a:lnTo>
                    <a:pt x="3284" y="264"/>
                  </a:lnTo>
                  <a:lnTo>
                    <a:pt x="3333" y="261"/>
                  </a:lnTo>
                  <a:lnTo>
                    <a:pt x="3381" y="260"/>
                  </a:lnTo>
                  <a:lnTo>
                    <a:pt x="3430" y="260"/>
                  </a:lnTo>
                  <a:lnTo>
                    <a:pt x="3479" y="261"/>
                  </a:lnTo>
                  <a:lnTo>
                    <a:pt x="3528" y="262"/>
                  </a:lnTo>
                  <a:lnTo>
                    <a:pt x="3577" y="262"/>
                  </a:lnTo>
                  <a:lnTo>
                    <a:pt x="3603" y="261"/>
                  </a:lnTo>
                  <a:lnTo>
                    <a:pt x="3627" y="260"/>
                  </a:lnTo>
                  <a:lnTo>
                    <a:pt x="3653" y="258"/>
                  </a:lnTo>
                  <a:lnTo>
                    <a:pt x="3678" y="256"/>
                  </a:lnTo>
                  <a:lnTo>
                    <a:pt x="3689" y="258"/>
                  </a:lnTo>
                  <a:lnTo>
                    <a:pt x="3699" y="259"/>
                  </a:lnTo>
                  <a:lnTo>
                    <a:pt x="3709" y="260"/>
                  </a:lnTo>
                  <a:lnTo>
                    <a:pt x="3720" y="260"/>
                  </a:lnTo>
                  <a:lnTo>
                    <a:pt x="3742" y="260"/>
                  </a:lnTo>
                  <a:lnTo>
                    <a:pt x="3763" y="259"/>
                  </a:lnTo>
                  <a:lnTo>
                    <a:pt x="3785" y="257"/>
                  </a:lnTo>
                  <a:lnTo>
                    <a:pt x="3806" y="255"/>
                  </a:lnTo>
                  <a:lnTo>
                    <a:pt x="3829" y="254"/>
                  </a:lnTo>
                  <a:lnTo>
                    <a:pt x="3850" y="254"/>
                  </a:lnTo>
                  <a:lnTo>
                    <a:pt x="3948" y="254"/>
                  </a:lnTo>
                  <a:lnTo>
                    <a:pt x="4145" y="254"/>
                  </a:lnTo>
                  <a:lnTo>
                    <a:pt x="4428" y="254"/>
                  </a:lnTo>
                  <a:lnTo>
                    <a:pt x="4781" y="254"/>
                  </a:lnTo>
                  <a:lnTo>
                    <a:pt x="5191" y="253"/>
                  </a:lnTo>
                  <a:lnTo>
                    <a:pt x="5643" y="253"/>
                  </a:lnTo>
                  <a:lnTo>
                    <a:pt x="6125" y="252"/>
                  </a:lnTo>
                  <a:lnTo>
                    <a:pt x="6619" y="251"/>
                  </a:lnTo>
                  <a:lnTo>
                    <a:pt x="7114" y="251"/>
                  </a:lnTo>
                  <a:lnTo>
                    <a:pt x="7596" y="250"/>
                  </a:lnTo>
                  <a:lnTo>
                    <a:pt x="8048" y="249"/>
                  </a:lnTo>
                  <a:lnTo>
                    <a:pt x="8459" y="249"/>
                  </a:lnTo>
                  <a:lnTo>
                    <a:pt x="8813" y="248"/>
                  </a:lnTo>
                  <a:lnTo>
                    <a:pt x="9096" y="247"/>
                  </a:lnTo>
                  <a:lnTo>
                    <a:pt x="9296" y="247"/>
                  </a:lnTo>
                  <a:lnTo>
                    <a:pt x="9395" y="246"/>
                  </a:lnTo>
                  <a:lnTo>
                    <a:pt x="9434" y="247"/>
                  </a:lnTo>
                  <a:lnTo>
                    <a:pt x="9474" y="247"/>
                  </a:lnTo>
                  <a:lnTo>
                    <a:pt x="9515" y="246"/>
                  </a:lnTo>
                  <a:lnTo>
                    <a:pt x="9556" y="245"/>
                  </a:lnTo>
                  <a:lnTo>
                    <a:pt x="9597" y="243"/>
                  </a:lnTo>
                  <a:lnTo>
                    <a:pt x="9638" y="243"/>
                  </a:lnTo>
                  <a:lnTo>
                    <a:pt x="9677" y="243"/>
                  </a:lnTo>
                  <a:lnTo>
                    <a:pt x="9715" y="245"/>
                  </a:lnTo>
                  <a:lnTo>
                    <a:pt x="9735" y="244"/>
                  </a:lnTo>
                  <a:lnTo>
                    <a:pt x="9754" y="243"/>
                  </a:lnTo>
                  <a:lnTo>
                    <a:pt x="9772" y="243"/>
                  </a:lnTo>
                  <a:lnTo>
                    <a:pt x="9792" y="242"/>
                  </a:lnTo>
                  <a:lnTo>
                    <a:pt x="9800" y="251"/>
                  </a:lnTo>
                  <a:lnTo>
                    <a:pt x="9806" y="261"/>
                  </a:lnTo>
                  <a:lnTo>
                    <a:pt x="9811" y="274"/>
                  </a:lnTo>
                  <a:lnTo>
                    <a:pt x="9815" y="286"/>
                  </a:lnTo>
                  <a:lnTo>
                    <a:pt x="9822" y="310"/>
                  </a:lnTo>
                  <a:lnTo>
                    <a:pt x="9829" y="336"/>
                  </a:lnTo>
                  <a:lnTo>
                    <a:pt x="9832" y="350"/>
                  </a:lnTo>
                  <a:lnTo>
                    <a:pt x="9836" y="364"/>
                  </a:lnTo>
                  <a:lnTo>
                    <a:pt x="9841" y="377"/>
                  </a:lnTo>
                  <a:lnTo>
                    <a:pt x="9847" y="389"/>
                  </a:lnTo>
                  <a:lnTo>
                    <a:pt x="9860" y="415"/>
                  </a:lnTo>
                  <a:lnTo>
                    <a:pt x="9874" y="439"/>
                  </a:lnTo>
                  <a:lnTo>
                    <a:pt x="9890" y="464"/>
                  </a:lnTo>
                  <a:lnTo>
                    <a:pt x="9905" y="487"/>
                  </a:lnTo>
                  <a:lnTo>
                    <a:pt x="9921" y="511"/>
                  </a:lnTo>
                  <a:lnTo>
                    <a:pt x="9937" y="535"/>
                  </a:lnTo>
                  <a:lnTo>
                    <a:pt x="9945" y="539"/>
                  </a:lnTo>
                  <a:lnTo>
                    <a:pt x="9953" y="543"/>
                  </a:lnTo>
                  <a:lnTo>
                    <a:pt x="9957" y="547"/>
                  </a:lnTo>
                  <a:lnTo>
                    <a:pt x="9959" y="550"/>
                  </a:lnTo>
                  <a:lnTo>
                    <a:pt x="9960" y="555"/>
                  </a:lnTo>
                  <a:lnTo>
                    <a:pt x="9958" y="560"/>
                  </a:lnTo>
                  <a:lnTo>
                    <a:pt x="9957" y="566"/>
                  </a:lnTo>
                  <a:lnTo>
                    <a:pt x="9955" y="571"/>
                  </a:lnTo>
                  <a:lnTo>
                    <a:pt x="9952" y="575"/>
                  </a:lnTo>
                  <a:lnTo>
                    <a:pt x="9948" y="577"/>
                  </a:lnTo>
                  <a:lnTo>
                    <a:pt x="9944" y="578"/>
                  </a:lnTo>
                  <a:lnTo>
                    <a:pt x="9940" y="579"/>
                  </a:lnTo>
                  <a:lnTo>
                    <a:pt x="9934" y="579"/>
                  </a:lnTo>
                  <a:lnTo>
                    <a:pt x="9929" y="578"/>
                  </a:lnTo>
                  <a:lnTo>
                    <a:pt x="9919" y="576"/>
                  </a:lnTo>
                  <a:lnTo>
                    <a:pt x="9908" y="573"/>
                  </a:lnTo>
                  <a:lnTo>
                    <a:pt x="9903" y="573"/>
                  </a:lnTo>
                  <a:lnTo>
                    <a:pt x="9898" y="573"/>
                  </a:lnTo>
                  <a:lnTo>
                    <a:pt x="9893" y="574"/>
                  </a:lnTo>
                  <a:lnTo>
                    <a:pt x="9887" y="576"/>
                  </a:lnTo>
                  <a:lnTo>
                    <a:pt x="9877" y="580"/>
                  </a:lnTo>
                  <a:lnTo>
                    <a:pt x="9868" y="585"/>
                  </a:lnTo>
                  <a:lnTo>
                    <a:pt x="9859" y="592"/>
                  </a:lnTo>
                  <a:lnTo>
                    <a:pt x="9852" y="598"/>
                  </a:lnTo>
                  <a:lnTo>
                    <a:pt x="9844" y="605"/>
                  </a:lnTo>
                  <a:lnTo>
                    <a:pt x="9837" y="613"/>
                  </a:lnTo>
                  <a:lnTo>
                    <a:pt x="9831" y="621"/>
                  </a:lnTo>
                  <a:lnTo>
                    <a:pt x="9825" y="629"/>
                  </a:lnTo>
                  <a:lnTo>
                    <a:pt x="9820" y="639"/>
                  </a:lnTo>
                  <a:lnTo>
                    <a:pt x="9816" y="648"/>
                  </a:lnTo>
                  <a:lnTo>
                    <a:pt x="9813" y="657"/>
                  </a:lnTo>
                  <a:lnTo>
                    <a:pt x="9810" y="667"/>
                  </a:lnTo>
                  <a:lnTo>
                    <a:pt x="9808" y="676"/>
                  </a:lnTo>
                  <a:lnTo>
                    <a:pt x="9806" y="687"/>
                  </a:lnTo>
                  <a:lnTo>
                    <a:pt x="9805" y="696"/>
                  </a:lnTo>
                  <a:lnTo>
                    <a:pt x="9805" y="706"/>
                  </a:lnTo>
                  <a:lnTo>
                    <a:pt x="9807" y="711"/>
                  </a:lnTo>
                  <a:lnTo>
                    <a:pt x="9808" y="718"/>
                  </a:lnTo>
                  <a:lnTo>
                    <a:pt x="9807" y="721"/>
                  </a:lnTo>
                  <a:lnTo>
                    <a:pt x="9806" y="723"/>
                  </a:lnTo>
                  <a:lnTo>
                    <a:pt x="9805" y="726"/>
                  </a:lnTo>
                  <a:lnTo>
                    <a:pt x="9802" y="727"/>
                  </a:lnTo>
                  <a:lnTo>
                    <a:pt x="9798" y="729"/>
                  </a:lnTo>
                  <a:lnTo>
                    <a:pt x="9793" y="729"/>
                  </a:lnTo>
                  <a:lnTo>
                    <a:pt x="9790" y="729"/>
                  </a:lnTo>
                  <a:lnTo>
                    <a:pt x="9786" y="729"/>
                  </a:lnTo>
                  <a:lnTo>
                    <a:pt x="9780" y="726"/>
                  </a:lnTo>
                  <a:lnTo>
                    <a:pt x="9774" y="723"/>
                  </a:lnTo>
                  <a:lnTo>
                    <a:pt x="9768" y="718"/>
                  </a:lnTo>
                  <a:lnTo>
                    <a:pt x="9762" y="714"/>
                  </a:lnTo>
                  <a:lnTo>
                    <a:pt x="9756" y="710"/>
                  </a:lnTo>
                  <a:lnTo>
                    <a:pt x="9749" y="707"/>
                  </a:lnTo>
                  <a:lnTo>
                    <a:pt x="9737" y="706"/>
                  </a:lnTo>
                  <a:lnTo>
                    <a:pt x="9726" y="706"/>
                  </a:lnTo>
                  <a:lnTo>
                    <a:pt x="9715" y="707"/>
                  </a:lnTo>
                  <a:lnTo>
                    <a:pt x="9703" y="708"/>
                  </a:lnTo>
                  <a:lnTo>
                    <a:pt x="9693" y="711"/>
                  </a:lnTo>
                  <a:lnTo>
                    <a:pt x="9682" y="713"/>
                  </a:lnTo>
                  <a:lnTo>
                    <a:pt x="9672" y="717"/>
                  </a:lnTo>
                  <a:lnTo>
                    <a:pt x="9663" y="721"/>
                  </a:lnTo>
                  <a:lnTo>
                    <a:pt x="9652" y="726"/>
                  </a:lnTo>
                  <a:lnTo>
                    <a:pt x="9643" y="733"/>
                  </a:lnTo>
                  <a:lnTo>
                    <a:pt x="9634" y="739"/>
                  </a:lnTo>
                  <a:lnTo>
                    <a:pt x="9626" y="746"/>
                  </a:lnTo>
                  <a:lnTo>
                    <a:pt x="9619" y="754"/>
                  </a:lnTo>
                  <a:lnTo>
                    <a:pt x="9611" y="763"/>
                  </a:lnTo>
                  <a:lnTo>
                    <a:pt x="9604" y="772"/>
                  </a:lnTo>
                  <a:lnTo>
                    <a:pt x="9598" y="783"/>
                  </a:lnTo>
                  <a:lnTo>
                    <a:pt x="9594" y="803"/>
                  </a:lnTo>
                  <a:lnTo>
                    <a:pt x="9591" y="824"/>
                  </a:lnTo>
                  <a:lnTo>
                    <a:pt x="9590" y="843"/>
                  </a:lnTo>
                  <a:lnTo>
                    <a:pt x="9591" y="863"/>
                  </a:lnTo>
                  <a:lnTo>
                    <a:pt x="9593" y="883"/>
                  </a:lnTo>
                  <a:lnTo>
                    <a:pt x="9596" y="902"/>
                  </a:lnTo>
                  <a:lnTo>
                    <a:pt x="9599" y="911"/>
                  </a:lnTo>
                  <a:lnTo>
                    <a:pt x="9602" y="921"/>
                  </a:lnTo>
                  <a:lnTo>
                    <a:pt x="9606" y="930"/>
                  </a:lnTo>
                  <a:lnTo>
                    <a:pt x="9610" y="939"/>
                  </a:lnTo>
                  <a:lnTo>
                    <a:pt x="9618" y="950"/>
                  </a:lnTo>
                  <a:lnTo>
                    <a:pt x="9626" y="960"/>
                  </a:lnTo>
                  <a:lnTo>
                    <a:pt x="9635" y="969"/>
                  </a:lnTo>
                  <a:lnTo>
                    <a:pt x="9644" y="975"/>
                  </a:lnTo>
                  <a:lnTo>
                    <a:pt x="9655" y="979"/>
                  </a:lnTo>
                  <a:lnTo>
                    <a:pt x="9667" y="983"/>
                  </a:lnTo>
                  <a:lnTo>
                    <a:pt x="9678" y="985"/>
                  </a:lnTo>
                  <a:lnTo>
                    <a:pt x="9690" y="986"/>
                  </a:lnTo>
                  <a:lnTo>
                    <a:pt x="9702" y="987"/>
                  </a:lnTo>
                  <a:lnTo>
                    <a:pt x="9715" y="986"/>
                  </a:lnTo>
                  <a:lnTo>
                    <a:pt x="9728" y="986"/>
                  </a:lnTo>
                  <a:lnTo>
                    <a:pt x="9740" y="985"/>
                  </a:lnTo>
                  <a:lnTo>
                    <a:pt x="9764" y="982"/>
                  </a:lnTo>
                  <a:lnTo>
                    <a:pt x="9786" y="980"/>
                  </a:lnTo>
                  <a:lnTo>
                    <a:pt x="9790" y="983"/>
                  </a:lnTo>
                  <a:lnTo>
                    <a:pt x="9793" y="987"/>
                  </a:lnTo>
                  <a:lnTo>
                    <a:pt x="9795" y="991"/>
                  </a:lnTo>
                  <a:lnTo>
                    <a:pt x="9796" y="995"/>
                  </a:lnTo>
                  <a:lnTo>
                    <a:pt x="9798" y="1004"/>
                  </a:lnTo>
                  <a:lnTo>
                    <a:pt x="9798" y="1015"/>
                  </a:lnTo>
                  <a:lnTo>
                    <a:pt x="9796" y="1026"/>
                  </a:lnTo>
                  <a:lnTo>
                    <a:pt x="9795" y="1037"/>
                  </a:lnTo>
                  <a:lnTo>
                    <a:pt x="9796" y="1042"/>
                  </a:lnTo>
                  <a:lnTo>
                    <a:pt x="9798" y="1047"/>
                  </a:lnTo>
                  <a:lnTo>
                    <a:pt x="9799" y="1052"/>
                  </a:lnTo>
                  <a:lnTo>
                    <a:pt x="9802" y="1057"/>
                  </a:lnTo>
                  <a:lnTo>
                    <a:pt x="9808" y="1067"/>
                  </a:lnTo>
                  <a:lnTo>
                    <a:pt x="9814" y="1076"/>
                  </a:lnTo>
                  <a:lnTo>
                    <a:pt x="9821" y="1085"/>
                  </a:lnTo>
                  <a:lnTo>
                    <a:pt x="9828" y="1094"/>
                  </a:lnTo>
                  <a:lnTo>
                    <a:pt x="9836" y="1102"/>
                  </a:lnTo>
                  <a:lnTo>
                    <a:pt x="9845" y="1109"/>
                  </a:lnTo>
                  <a:lnTo>
                    <a:pt x="9854" y="1116"/>
                  </a:lnTo>
                  <a:lnTo>
                    <a:pt x="9863" y="1122"/>
                  </a:lnTo>
                  <a:lnTo>
                    <a:pt x="9873" y="1127"/>
                  </a:lnTo>
                  <a:lnTo>
                    <a:pt x="9882" y="1131"/>
                  </a:lnTo>
                  <a:lnTo>
                    <a:pt x="9894" y="1135"/>
                  </a:lnTo>
                  <a:lnTo>
                    <a:pt x="9905" y="1138"/>
                  </a:lnTo>
                  <a:lnTo>
                    <a:pt x="9916" y="1141"/>
                  </a:lnTo>
                  <a:lnTo>
                    <a:pt x="9927" y="1143"/>
                  </a:lnTo>
                  <a:lnTo>
                    <a:pt x="9940" y="1144"/>
                  </a:lnTo>
                  <a:lnTo>
                    <a:pt x="9952" y="1144"/>
                  </a:lnTo>
                  <a:lnTo>
                    <a:pt x="9957" y="1151"/>
                  </a:lnTo>
                  <a:lnTo>
                    <a:pt x="9960" y="1157"/>
                  </a:lnTo>
                  <a:lnTo>
                    <a:pt x="9961" y="1162"/>
                  </a:lnTo>
                  <a:lnTo>
                    <a:pt x="9961" y="1167"/>
                  </a:lnTo>
                  <a:lnTo>
                    <a:pt x="9959" y="1172"/>
                  </a:lnTo>
                  <a:lnTo>
                    <a:pt x="9955" y="1177"/>
                  </a:lnTo>
                  <a:lnTo>
                    <a:pt x="9951" y="1182"/>
                  </a:lnTo>
                  <a:lnTo>
                    <a:pt x="9946" y="1187"/>
                  </a:lnTo>
                  <a:lnTo>
                    <a:pt x="9936" y="1198"/>
                  </a:lnTo>
                  <a:lnTo>
                    <a:pt x="9924" y="1208"/>
                  </a:lnTo>
                  <a:lnTo>
                    <a:pt x="9920" y="1213"/>
                  </a:lnTo>
                  <a:lnTo>
                    <a:pt x="9916" y="1219"/>
                  </a:lnTo>
                  <a:lnTo>
                    <a:pt x="9913" y="1225"/>
                  </a:lnTo>
                  <a:lnTo>
                    <a:pt x="9912" y="1231"/>
                  </a:lnTo>
                  <a:close/>
                  <a:moveTo>
                    <a:pt x="9860" y="564"/>
                  </a:moveTo>
                  <a:lnTo>
                    <a:pt x="9847" y="576"/>
                  </a:lnTo>
                  <a:lnTo>
                    <a:pt x="9834" y="587"/>
                  </a:lnTo>
                  <a:lnTo>
                    <a:pt x="9823" y="601"/>
                  </a:lnTo>
                  <a:lnTo>
                    <a:pt x="9813" y="614"/>
                  </a:lnTo>
                  <a:lnTo>
                    <a:pt x="9804" y="628"/>
                  </a:lnTo>
                  <a:lnTo>
                    <a:pt x="9796" y="643"/>
                  </a:lnTo>
                  <a:lnTo>
                    <a:pt x="9790" y="659"/>
                  </a:lnTo>
                  <a:lnTo>
                    <a:pt x="9786" y="675"/>
                  </a:lnTo>
                  <a:lnTo>
                    <a:pt x="9782" y="680"/>
                  </a:lnTo>
                  <a:lnTo>
                    <a:pt x="9777" y="683"/>
                  </a:lnTo>
                  <a:lnTo>
                    <a:pt x="9772" y="686"/>
                  </a:lnTo>
                  <a:lnTo>
                    <a:pt x="9767" y="688"/>
                  </a:lnTo>
                  <a:lnTo>
                    <a:pt x="9762" y="688"/>
                  </a:lnTo>
                  <a:lnTo>
                    <a:pt x="9756" y="688"/>
                  </a:lnTo>
                  <a:lnTo>
                    <a:pt x="9749" y="688"/>
                  </a:lnTo>
                  <a:lnTo>
                    <a:pt x="9743" y="687"/>
                  </a:lnTo>
                  <a:lnTo>
                    <a:pt x="9731" y="683"/>
                  </a:lnTo>
                  <a:lnTo>
                    <a:pt x="9719" y="680"/>
                  </a:lnTo>
                  <a:lnTo>
                    <a:pt x="9708" y="677"/>
                  </a:lnTo>
                  <a:lnTo>
                    <a:pt x="9696" y="676"/>
                  </a:lnTo>
                  <a:lnTo>
                    <a:pt x="9685" y="679"/>
                  </a:lnTo>
                  <a:lnTo>
                    <a:pt x="9675" y="682"/>
                  </a:lnTo>
                  <a:lnTo>
                    <a:pt x="9664" y="688"/>
                  </a:lnTo>
                  <a:lnTo>
                    <a:pt x="9654" y="693"/>
                  </a:lnTo>
                  <a:lnTo>
                    <a:pt x="9644" y="698"/>
                  </a:lnTo>
                  <a:lnTo>
                    <a:pt x="9635" y="704"/>
                  </a:lnTo>
                  <a:lnTo>
                    <a:pt x="9627" y="711"/>
                  </a:lnTo>
                  <a:lnTo>
                    <a:pt x="9619" y="718"/>
                  </a:lnTo>
                  <a:lnTo>
                    <a:pt x="9610" y="726"/>
                  </a:lnTo>
                  <a:lnTo>
                    <a:pt x="9603" y="735"/>
                  </a:lnTo>
                  <a:lnTo>
                    <a:pt x="9597" y="743"/>
                  </a:lnTo>
                  <a:lnTo>
                    <a:pt x="9591" y="752"/>
                  </a:lnTo>
                  <a:lnTo>
                    <a:pt x="9585" y="761"/>
                  </a:lnTo>
                  <a:lnTo>
                    <a:pt x="9580" y="771"/>
                  </a:lnTo>
                  <a:lnTo>
                    <a:pt x="9575" y="782"/>
                  </a:lnTo>
                  <a:lnTo>
                    <a:pt x="9571" y="792"/>
                  </a:lnTo>
                  <a:lnTo>
                    <a:pt x="9566" y="805"/>
                  </a:lnTo>
                  <a:lnTo>
                    <a:pt x="9562" y="818"/>
                  </a:lnTo>
                  <a:lnTo>
                    <a:pt x="9559" y="834"/>
                  </a:lnTo>
                  <a:lnTo>
                    <a:pt x="9557" y="848"/>
                  </a:lnTo>
                  <a:lnTo>
                    <a:pt x="9556" y="863"/>
                  </a:lnTo>
                  <a:lnTo>
                    <a:pt x="9557" y="879"/>
                  </a:lnTo>
                  <a:lnTo>
                    <a:pt x="9559" y="894"/>
                  </a:lnTo>
                  <a:lnTo>
                    <a:pt x="9564" y="909"/>
                  </a:lnTo>
                  <a:lnTo>
                    <a:pt x="9568" y="918"/>
                  </a:lnTo>
                  <a:lnTo>
                    <a:pt x="9571" y="926"/>
                  </a:lnTo>
                  <a:lnTo>
                    <a:pt x="9575" y="933"/>
                  </a:lnTo>
                  <a:lnTo>
                    <a:pt x="9580" y="940"/>
                  </a:lnTo>
                  <a:lnTo>
                    <a:pt x="9585" y="947"/>
                  </a:lnTo>
                  <a:lnTo>
                    <a:pt x="9591" y="953"/>
                  </a:lnTo>
                  <a:lnTo>
                    <a:pt x="9598" y="960"/>
                  </a:lnTo>
                  <a:lnTo>
                    <a:pt x="9604" y="967"/>
                  </a:lnTo>
                  <a:lnTo>
                    <a:pt x="9635" y="988"/>
                  </a:lnTo>
                  <a:lnTo>
                    <a:pt x="9666" y="1010"/>
                  </a:lnTo>
                  <a:lnTo>
                    <a:pt x="9762" y="1012"/>
                  </a:lnTo>
                  <a:lnTo>
                    <a:pt x="9767" y="1027"/>
                  </a:lnTo>
                  <a:lnTo>
                    <a:pt x="9771" y="1043"/>
                  </a:lnTo>
                  <a:lnTo>
                    <a:pt x="9773" y="1051"/>
                  </a:lnTo>
                  <a:lnTo>
                    <a:pt x="9776" y="1060"/>
                  </a:lnTo>
                  <a:lnTo>
                    <a:pt x="9779" y="1068"/>
                  </a:lnTo>
                  <a:lnTo>
                    <a:pt x="9783" y="1076"/>
                  </a:lnTo>
                  <a:lnTo>
                    <a:pt x="9793" y="1091"/>
                  </a:lnTo>
                  <a:lnTo>
                    <a:pt x="9805" y="1107"/>
                  </a:lnTo>
                  <a:lnTo>
                    <a:pt x="9811" y="1114"/>
                  </a:lnTo>
                  <a:lnTo>
                    <a:pt x="9818" y="1121"/>
                  </a:lnTo>
                  <a:lnTo>
                    <a:pt x="9825" y="1127"/>
                  </a:lnTo>
                  <a:lnTo>
                    <a:pt x="9832" y="1133"/>
                  </a:lnTo>
                  <a:lnTo>
                    <a:pt x="9840" y="1138"/>
                  </a:lnTo>
                  <a:lnTo>
                    <a:pt x="9849" y="1143"/>
                  </a:lnTo>
                  <a:lnTo>
                    <a:pt x="9857" y="1149"/>
                  </a:lnTo>
                  <a:lnTo>
                    <a:pt x="9866" y="1152"/>
                  </a:lnTo>
                  <a:lnTo>
                    <a:pt x="9874" y="1156"/>
                  </a:lnTo>
                  <a:lnTo>
                    <a:pt x="9883" y="1158"/>
                  </a:lnTo>
                  <a:lnTo>
                    <a:pt x="9894" y="1160"/>
                  </a:lnTo>
                  <a:lnTo>
                    <a:pt x="9903" y="1161"/>
                  </a:lnTo>
                  <a:lnTo>
                    <a:pt x="9906" y="1166"/>
                  </a:lnTo>
                  <a:lnTo>
                    <a:pt x="9907" y="1171"/>
                  </a:lnTo>
                  <a:lnTo>
                    <a:pt x="9908" y="1177"/>
                  </a:lnTo>
                  <a:lnTo>
                    <a:pt x="9907" y="1182"/>
                  </a:lnTo>
                  <a:lnTo>
                    <a:pt x="9905" y="1187"/>
                  </a:lnTo>
                  <a:lnTo>
                    <a:pt x="9903" y="1191"/>
                  </a:lnTo>
                  <a:lnTo>
                    <a:pt x="9901" y="1197"/>
                  </a:lnTo>
                  <a:lnTo>
                    <a:pt x="9897" y="1202"/>
                  </a:lnTo>
                  <a:lnTo>
                    <a:pt x="9891" y="1211"/>
                  </a:lnTo>
                  <a:lnTo>
                    <a:pt x="9883" y="1221"/>
                  </a:lnTo>
                  <a:lnTo>
                    <a:pt x="9880" y="1225"/>
                  </a:lnTo>
                  <a:lnTo>
                    <a:pt x="9878" y="1230"/>
                  </a:lnTo>
                  <a:lnTo>
                    <a:pt x="9876" y="1235"/>
                  </a:lnTo>
                  <a:lnTo>
                    <a:pt x="9875" y="1241"/>
                  </a:lnTo>
                  <a:lnTo>
                    <a:pt x="9866" y="1262"/>
                  </a:lnTo>
                  <a:lnTo>
                    <a:pt x="9858" y="1283"/>
                  </a:lnTo>
                  <a:lnTo>
                    <a:pt x="9852" y="1305"/>
                  </a:lnTo>
                  <a:lnTo>
                    <a:pt x="9846" y="1327"/>
                  </a:lnTo>
                  <a:lnTo>
                    <a:pt x="9840" y="1350"/>
                  </a:lnTo>
                  <a:lnTo>
                    <a:pt x="9835" y="1372"/>
                  </a:lnTo>
                  <a:lnTo>
                    <a:pt x="9829" y="1395"/>
                  </a:lnTo>
                  <a:lnTo>
                    <a:pt x="9823" y="1416"/>
                  </a:lnTo>
                  <a:lnTo>
                    <a:pt x="9815" y="1420"/>
                  </a:lnTo>
                  <a:lnTo>
                    <a:pt x="9806" y="1423"/>
                  </a:lnTo>
                  <a:lnTo>
                    <a:pt x="9796" y="1426"/>
                  </a:lnTo>
                  <a:lnTo>
                    <a:pt x="9786" y="1428"/>
                  </a:lnTo>
                  <a:lnTo>
                    <a:pt x="9765" y="1430"/>
                  </a:lnTo>
                  <a:lnTo>
                    <a:pt x="9743" y="1430"/>
                  </a:lnTo>
                  <a:lnTo>
                    <a:pt x="9720" y="1430"/>
                  </a:lnTo>
                  <a:lnTo>
                    <a:pt x="9697" y="1429"/>
                  </a:lnTo>
                  <a:lnTo>
                    <a:pt x="9675" y="1430"/>
                  </a:lnTo>
                  <a:lnTo>
                    <a:pt x="9653" y="1431"/>
                  </a:lnTo>
                  <a:lnTo>
                    <a:pt x="9592" y="1430"/>
                  </a:lnTo>
                  <a:lnTo>
                    <a:pt x="9532" y="1431"/>
                  </a:lnTo>
                  <a:lnTo>
                    <a:pt x="9470" y="1431"/>
                  </a:lnTo>
                  <a:lnTo>
                    <a:pt x="9409" y="1432"/>
                  </a:lnTo>
                  <a:lnTo>
                    <a:pt x="9349" y="1433"/>
                  </a:lnTo>
                  <a:lnTo>
                    <a:pt x="9287" y="1433"/>
                  </a:lnTo>
                  <a:lnTo>
                    <a:pt x="9227" y="1433"/>
                  </a:lnTo>
                  <a:lnTo>
                    <a:pt x="9168" y="1431"/>
                  </a:lnTo>
                  <a:lnTo>
                    <a:pt x="9164" y="1433"/>
                  </a:lnTo>
                  <a:lnTo>
                    <a:pt x="9161" y="1434"/>
                  </a:lnTo>
                  <a:lnTo>
                    <a:pt x="9157" y="1435"/>
                  </a:lnTo>
                  <a:lnTo>
                    <a:pt x="9153" y="1436"/>
                  </a:lnTo>
                  <a:lnTo>
                    <a:pt x="9150" y="1435"/>
                  </a:lnTo>
                  <a:lnTo>
                    <a:pt x="9147" y="1435"/>
                  </a:lnTo>
                  <a:lnTo>
                    <a:pt x="9145" y="1433"/>
                  </a:lnTo>
                  <a:lnTo>
                    <a:pt x="9142" y="1431"/>
                  </a:lnTo>
                  <a:lnTo>
                    <a:pt x="2998" y="1449"/>
                  </a:lnTo>
                  <a:lnTo>
                    <a:pt x="2906" y="1450"/>
                  </a:lnTo>
                  <a:lnTo>
                    <a:pt x="2813" y="1450"/>
                  </a:lnTo>
                  <a:lnTo>
                    <a:pt x="2723" y="1451"/>
                  </a:lnTo>
                  <a:lnTo>
                    <a:pt x="2632" y="1451"/>
                  </a:lnTo>
                  <a:lnTo>
                    <a:pt x="2542" y="1452"/>
                  </a:lnTo>
                  <a:lnTo>
                    <a:pt x="2451" y="1453"/>
                  </a:lnTo>
                  <a:lnTo>
                    <a:pt x="2361" y="1453"/>
                  </a:lnTo>
                  <a:lnTo>
                    <a:pt x="2270" y="1454"/>
                  </a:lnTo>
                  <a:lnTo>
                    <a:pt x="2180" y="1455"/>
                  </a:lnTo>
                  <a:lnTo>
                    <a:pt x="2090" y="1456"/>
                  </a:lnTo>
                  <a:lnTo>
                    <a:pt x="2000" y="1457"/>
                  </a:lnTo>
                  <a:lnTo>
                    <a:pt x="1909" y="1458"/>
                  </a:lnTo>
                  <a:lnTo>
                    <a:pt x="1819" y="1459"/>
                  </a:lnTo>
                  <a:lnTo>
                    <a:pt x="1728" y="1460"/>
                  </a:lnTo>
                  <a:lnTo>
                    <a:pt x="1637" y="1462"/>
                  </a:lnTo>
                  <a:lnTo>
                    <a:pt x="1545" y="1463"/>
                  </a:lnTo>
                  <a:lnTo>
                    <a:pt x="1508" y="1464"/>
                  </a:lnTo>
                  <a:lnTo>
                    <a:pt x="1470" y="1463"/>
                  </a:lnTo>
                  <a:lnTo>
                    <a:pt x="1432" y="1462"/>
                  </a:lnTo>
                  <a:lnTo>
                    <a:pt x="1394" y="1461"/>
                  </a:lnTo>
                  <a:lnTo>
                    <a:pt x="1356" y="1459"/>
                  </a:lnTo>
                  <a:lnTo>
                    <a:pt x="1318" y="1459"/>
                  </a:lnTo>
                  <a:lnTo>
                    <a:pt x="1280" y="1459"/>
                  </a:lnTo>
                  <a:lnTo>
                    <a:pt x="1243" y="1461"/>
                  </a:lnTo>
                  <a:lnTo>
                    <a:pt x="1236" y="1437"/>
                  </a:lnTo>
                  <a:lnTo>
                    <a:pt x="1230" y="1411"/>
                  </a:lnTo>
                  <a:lnTo>
                    <a:pt x="1224" y="1386"/>
                  </a:lnTo>
                  <a:lnTo>
                    <a:pt x="1218" y="1361"/>
                  </a:lnTo>
                  <a:lnTo>
                    <a:pt x="1212" y="1336"/>
                  </a:lnTo>
                  <a:lnTo>
                    <a:pt x="1203" y="1312"/>
                  </a:lnTo>
                  <a:lnTo>
                    <a:pt x="1199" y="1301"/>
                  </a:lnTo>
                  <a:lnTo>
                    <a:pt x="1194" y="1290"/>
                  </a:lnTo>
                  <a:lnTo>
                    <a:pt x="1188" y="1278"/>
                  </a:lnTo>
                  <a:lnTo>
                    <a:pt x="1182" y="1268"/>
                  </a:lnTo>
                  <a:lnTo>
                    <a:pt x="1192" y="1261"/>
                  </a:lnTo>
                  <a:lnTo>
                    <a:pt x="1201" y="1254"/>
                  </a:lnTo>
                  <a:lnTo>
                    <a:pt x="1210" y="1246"/>
                  </a:lnTo>
                  <a:lnTo>
                    <a:pt x="1218" y="1237"/>
                  </a:lnTo>
                  <a:lnTo>
                    <a:pt x="1226" y="1228"/>
                  </a:lnTo>
                  <a:lnTo>
                    <a:pt x="1233" y="1219"/>
                  </a:lnTo>
                  <a:lnTo>
                    <a:pt x="1239" y="1209"/>
                  </a:lnTo>
                  <a:lnTo>
                    <a:pt x="1245" y="1199"/>
                  </a:lnTo>
                  <a:lnTo>
                    <a:pt x="1250" y="1188"/>
                  </a:lnTo>
                  <a:lnTo>
                    <a:pt x="1256" y="1177"/>
                  </a:lnTo>
                  <a:lnTo>
                    <a:pt x="1260" y="1167"/>
                  </a:lnTo>
                  <a:lnTo>
                    <a:pt x="1264" y="1156"/>
                  </a:lnTo>
                  <a:lnTo>
                    <a:pt x="1270" y="1132"/>
                  </a:lnTo>
                  <a:lnTo>
                    <a:pt x="1274" y="1110"/>
                  </a:lnTo>
                  <a:lnTo>
                    <a:pt x="1278" y="1106"/>
                  </a:lnTo>
                  <a:lnTo>
                    <a:pt x="1281" y="1104"/>
                  </a:lnTo>
                  <a:lnTo>
                    <a:pt x="1285" y="1104"/>
                  </a:lnTo>
                  <a:lnTo>
                    <a:pt x="1289" y="1104"/>
                  </a:lnTo>
                  <a:lnTo>
                    <a:pt x="1299" y="1105"/>
                  </a:lnTo>
                  <a:lnTo>
                    <a:pt x="1308" y="1107"/>
                  </a:lnTo>
                  <a:lnTo>
                    <a:pt x="1340" y="1099"/>
                  </a:lnTo>
                  <a:lnTo>
                    <a:pt x="1374" y="1091"/>
                  </a:lnTo>
                  <a:lnTo>
                    <a:pt x="1391" y="1086"/>
                  </a:lnTo>
                  <a:lnTo>
                    <a:pt x="1407" y="1080"/>
                  </a:lnTo>
                  <a:lnTo>
                    <a:pt x="1422" y="1074"/>
                  </a:lnTo>
                  <a:lnTo>
                    <a:pt x="1438" y="1067"/>
                  </a:lnTo>
                  <a:lnTo>
                    <a:pt x="1453" y="1059"/>
                  </a:lnTo>
                  <a:lnTo>
                    <a:pt x="1466" y="1048"/>
                  </a:lnTo>
                  <a:lnTo>
                    <a:pt x="1479" y="1038"/>
                  </a:lnTo>
                  <a:lnTo>
                    <a:pt x="1492" y="1027"/>
                  </a:lnTo>
                  <a:lnTo>
                    <a:pt x="1502" y="1014"/>
                  </a:lnTo>
                  <a:lnTo>
                    <a:pt x="1512" y="999"/>
                  </a:lnTo>
                  <a:lnTo>
                    <a:pt x="1516" y="991"/>
                  </a:lnTo>
                  <a:lnTo>
                    <a:pt x="1520" y="983"/>
                  </a:lnTo>
                  <a:lnTo>
                    <a:pt x="1523" y="974"/>
                  </a:lnTo>
                  <a:lnTo>
                    <a:pt x="1526" y="966"/>
                  </a:lnTo>
                  <a:lnTo>
                    <a:pt x="1531" y="942"/>
                  </a:lnTo>
                  <a:lnTo>
                    <a:pt x="1533" y="918"/>
                  </a:lnTo>
                  <a:lnTo>
                    <a:pt x="1533" y="905"/>
                  </a:lnTo>
                  <a:lnTo>
                    <a:pt x="1533" y="893"/>
                  </a:lnTo>
                  <a:lnTo>
                    <a:pt x="1532" y="881"/>
                  </a:lnTo>
                  <a:lnTo>
                    <a:pt x="1531" y="868"/>
                  </a:lnTo>
                  <a:lnTo>
                    <a:pt x="1528" y="856"/>
                  </a:lnTo>
                  <a:lnTo>
                    <a:pt x="1524" y="845"/>
                  </a:lnTo>
                  <a:lnTo>
                    <a:pt x="1520" y="833"/>
                  </a:lnTo>
                  <a:lnTo>
                    <a:pt x="1515" y="821"/>
                  </a:lnTo>
                  <a:lnTo>
                    <a:pt x="1509" y="811"/>
                  </a:lnTo>
                  <a:lnTo>
                    <a:pt x="1502" y="802"/>
                  </a:lnTo>
                  <a:lnTo>
                    <a:pt x="1493" y="793"/>
                  </a:lnTo>
                  <a:lnTo>
                    <a:pt x="1484" y="784"/>
                  </a:lnTo>
                  <a:lnTo>
                    <a:pt x="1467" y="772"/>
                  </a:lnTo>
                  <a:lnTo>
                    <a:pt x="1451" y="762"/>
                  </a:lnTo>
                  <a:lnTo>
                    <a:pt x="1433" y="754"/>
                  </a:lnTo>
                  <a:lnTo>
                    <a:pt x="1416" y="747"/>
                  </a:lnTo>
                  <a:lnTo>
                    <a:pt x="1398" y="742"/>
                  </a:lnTo>
                  <a:lnTo>
                    <a:pt x="1378" y="738"/>
                  </a:lnTo>
                  <a:lnTo>
                    <a:pt x="1359" y="735"/>
                  </a:lnTo>
                  <a:lnTo>
                    <a:pt x="1338" y="734"/>
                  </a:lnTo>
                  <a:lnTo>
                    <a:pt x="1274" y="750"/>
                  </a:lnTo>
                  <a:lnTo>
                    <a:pt x="1270" y="741"/>
                  </a:lnTo>
                  <a:lnTo>
                    <a:pt x="1267" y="732"/>
                  </a:lnTo>
                  <a:lnTo>
                    <a:pt x="1264" y="722"/>
                  </a:lnTo>
                  <a:lnTo>
                    <a:pt x="1261" y="712"/>
                  </a:lnTo>
                  <a:lnTo>
                    <a:pt x="1257" y="693"/>
                  </a:lnTo>
                  <a:lnTo>
                    <a:pt x="1253" y="673"/>
                  </a:lnTo>
                  <a:lnTo>
                    <a:pt x="1228" y="646"/>
                  </a:lnTo>
                  <a:lnTo>
                    <a:pt x="1201" y="620"/>
                  </a:lnTo>
                  <a:lnTo>
                    <a:pt x="1174" y="594"/>
                  </a:lnTo>
                  <a:lnTo>
                    <a:pt x="1148" y="566"/>
                  </a:lnTo>
                  <a:lnTo>
                    <a:pt x="1147" y="561"/>
                  </a:lnTo>
                  <a:lnTo>
                    <a:pt x="1148" y="557"/>
                  </a:lnTo>
                  <a:lnTo>
                    <a:pt x="1149" y="552"/>
                  </a:lnTo>
                  <a:lnTo>
                    <a:pt x="1150" y="547"/>
                  </a:lnTo>
                  <a:lnTo>
                    <a:pt x="1154" y="537"/>
                  </a:lnTo>
                  <a:lnTo>
                    <a:pt x="1159" y="528"/>
                  </a:lnTo>
                  <a:lnTo>
                    <a:pt x="1172" y="512"/>
                  </a:lnTo>
                  <a:lnTo>
                    <a:pt x="1185" y="495"/>
                  </a:lnTo>
                  <a:lnTo>
                    <a:pt x="1192" y="474"/>
                  </a:lnTo>
                  <a:lnTo>
                    <a:pt x="1199" y="454"/>
                  </a:lnTo>
                  <a:lnTo>
                    <a:pt x="1208" y="433"/>
                  </a:lnTo>
                  <a:lnTo>
                    <a:pt x="1215" y="413"/>
                  </a:lnTo>
                  <a:lnTo>
                    <a:pt x="1221" y="391"/>
                  </a:lnTo>
                  <a:lnTo>
                    <a:pt x="1226" y="370"/>
                  </a:lnTo>
                  <a:lnTo>
                    <a:pt x="1228" y="359"/>
                  </a:lnTo>
                  <a:lnTo>
                    <a:pt x="1230" y="348"/>
                  </a:lnTo>
                  <a:lnTo>
                    <a:pt x="1231" y="337"/>
                  </a:lnTo>
                  <a:lnTo>
                    <a:pt x="1231" y="326"/>
                  </a:lnTo>
                  <a:lnTo>
                    <a:pt x="1248" y="323"/>
                  </a:lnTo>
                  <a:lnTo>
                    <a:pt x="1266" y="321"/>
                  </a:lnTo>
                  <a:lnTo>
                    <a:pt x="1284" y="321"/>
                  </a:lnTo>
                  <a:lnTo>
                    <a:pt x="1302" y="320"/>
                  </a:lnTo>
                  <a:lnTo>
                    <a:pt x="1338" y="321"/>
                  </a:lnTo>
                  <a:lnTo>
                    <a:pt x="1375" y="322"/>
                  </a:lnTo>
                  <a:lnTo>
                    <a:pt x="1412" y="323"/>
                  </a:lnTo>
                  <a:lnTo>
                    <a:pt x="1448" y="322"/>
                  </a:lnTo>
                  <a:lnTo>
                    <a:pt x="1465" y="321"/>
                  </a:lnTo>
                  <a:lnTo>
                    <a:pt x="1484" y="318"/>
                  </a:lnTo>
                  <a:lnTo>
                    <a:pt x="1500" y="315"/>
                  </a:lnTo>
                  <a:lnTo>
                    <a:pt x="1517" y="309"/>
                  </a:lnTo>
                  <a:lnTo>
                    <a:pt x="1718" y="310"/>
                  </a:lnTo>
                  <a:lnTo>
                    <a:pt x="1842" y="308"/>
                  </a:lnTo>
                  <a:lnTo>
                    <a:pt x="1966" y="306"/>
                  </a:lnTo>
                  <a:lnTo>
                    <a:pt x="2091" y="305"/>
                  </a:lnTo>
                  <a:lnTo>
                    <a:pt x="2215" y="303"/>
                  </a:lnTo>
                  <a:lnTo>
                    <a:pt x="2340" y="302"/>
                  </a:lnTo>
                  <a:lnTo>
                    <a:pt x="2464" y="301"/>
                  </a:lnTo>
                  <a:lnTo>
                    <a:pt x="2589" y="300"/>
                  </a:lnTo>
                  <a:lnTo>
                    <a:pt x="2712" y="298"/>
                  </a:lnTo>
                  <a:lnTo>
                    <a:pt x="2837" y="297"/>
                  </a:lnTo>
                  <a:lnTo>
                    <a:pt x="2961" y="296"/>
                  </a:lnTo>
                  <a:lnTo>
                    <a:pt x="3085" y="295"/>
                  </a:lnTo>
                  <a:lnTo>
                    <a:pt x="3209" y="294"/>
                  </a:lnTo>
                  <a:lnTo>
                    <a:pt x="3334" y="292"/>
                  </a:lnTo>
                  <a:lnTo>
                    <a:pt x="3458" y="291"/>
                  </a:lnTo>
                  <a:lnTo>
                    <a:pt x="3581" y="289"/>
                  </a:lnTo>
                  <a:lnTo>
                    <a:pt x="3706" y="287"/>
                  </a:lnTo>
                  <a:lnTo>
                    <a:pt x="3831" y="286"/>
                  </a:lnTo>
                  <a:lnTo>
                    <a:pt x="4056" y="286"/>
                  </a:lnTo>
                  <a:lnTo>
                    <a:pt x="4365" y="285"/>
                  </a:lnTo>
                  <a:lnTo>
                    <a:pt x="4747" y="284"/>
                  </a:lnTo>
                  <a:lnTo>
                    <a:pt x="5184" y="284"/>
                  </a:lnTo>
                  <a:lnTo>
                    <a:pt x="5665" y="283"/>
                  </a:lnTo>
                  <a:lnTo>
                    <a:pt x="6173" y="283"/>
                  </a:lnTo>
                  <a:lnTo>
                    <a:pt x="6696" y="282"/>
                  </a:lnTo>
                  <a:lnTo>
                    <a:pt x="7218" y="281"/>
                  </a:lnTo>
                  <a:lnTo>
                    <a:pt x="7727" y="281"/>
                  </a:lnTo>
                  <a:lnTo>
                    <a:pt x="8208" y="280"/>
                  </a:lnTo>
                  <a:lnTo>
                    <a:pt x="8646" y="280"/>
                  </a:lnTo>
                  <a:lnTo>
                    <a:pt x="9028" y="279"/>
                  </a:lnTo>
                  <a:lnTo>
                    <a:pt x="9339" y="278"/>
                  </a:lnTo>
                  <a:lnTo>
                    <a:pt x="9564" y="278"/>
                  </a:lnTo>
                  <a:lnTo>
                    <a:pt x="9690" y="277"/>
                  </a:lnTo>
                  <a:lnTo>
                    <a:pt x="9780" y="273"/>
                  </a:lnTo>
                  <a:lnTo>
                    <a:pt x="9787" y="284"/>
                  </a:lnTo>
                  <a:lnTo>
                    <a:pt x="9793" y="296"/>
                  </a:lnTo>
                  <a:lnTo>
                    <a:pt x="9799" y="308"/>
                  </a:lnTo>
                  <a:lnTo>
                    <a:pt x="9803" y="322"/>
                  </a:lnTo>
                  <a:lnTo>
                    <a:pt x="9807" y="335"/>
                  </a:lnTo>
                  <a:lnTo>
                    <a:pt x="9812" y="348"/>
                  </a:lnTo>
                  <a:lnTo>
                    <a:pt x="9817" y="361"/>
                  </a:lnTo>
                  <a:lnTo>
                    <a:pt x="9823" y="374"/>
                  </a:lnTo>
                  <a:lnTo>
                    <a:pt x="9832" y="395"/>
                  </a:lnTo>
                  <a:lnTo>
                    <a:pt x="9842" y="417"/>
                  </a:lnTo>
                  <a:lnTo>
                    <a:pt x="9853" y="438"/>
                  </a:lnTo>
                  <a:lnTo>
                    <a:pt x="9864" y="460"/>
                  </a:lnTo>
                  <a:lnTo>
                    <a:pt x="9876" y="480"/>
                  </a:lnTo>
                  <a:lnTo>
                    <a:pt x="9888" y="501"/>
                  </a:lnTo>
                  <a:lnTo>
                    <a:pt x="9902" y="520"/>
                  </a:lnTo>
                  <a:lnTo>
                    <a:pt x="9915" y="538"/>
                  </a:lnTo>
                  <a:lnTo>
                    <a:pt x="9910" y="544"/>
                  </a:lnTo>
                  <a:lnTo>
                    <a:pt x="9904" y="549"/>
                  </a:lnTo>
                  <a:lnTo>
                    <a:pt x="9897" y="553"/>
                  </a:lnTo>
                  <a:lnTo>
                    <a:pt x="9890" y="555"/>
                  </a:lnTo>
                  <a:lnTo>
                    <a:pt x="9874" y="559"/>
                  </a:lnTo>
                  <a:lnTo>
                    <a:pt x="9860" y="564"/>
                  </a:lnTo>
                  <a:close/>
                  <a:moveTo>
                    <a:pt x="9765" y="925"/>
                  </a:moveTo>
                  <a:lnTo>
                    <a:pt x="9753" y="928"/>
                  </a:lnTo>
                  <a:lnTo>
                    <a:pt x="9741" y="929"/>
                  </a:lnTo>
                  <a:lnTo>
                    <a:pt x="9729" y="929"/>
                  </a:lnTo>
                  <a:lnTo>
                    <a:pt x="9717" y="928"/>
                  </a:lnTo>
                  <a:lnTo>
                    <a:pt x="9706" y="926"/>
                  </a:lnTo>
                  <a:lnTo>
                    <a:pt x="9694" y="924"/>
                  </a:lnTo>
                  <a:lnTo>
                    <a:pt x="9683" y="921"/>
                  </a:lnTo>
                  <a:lnTo>
                    <a:pt x="9672" y="917"/>
                  </a:lnTo>
                  <a:lnTo>
                    <a:pt x="9665" y="911"/>
                  </a:lnTo>
                  <a:lnTo>
                    <a:pt x="9660" y="906"/>
                  </a:lnTo>
                  <a:lnTo>
                    <a:pt x="9654" y="900"/>
                  </a:lnTo>
                  <a:lnTo>
                    <a:pt x="9650" y="894"/>
                  </a:lnTo>
                  <a:lnTo>
                    <a:pt x="9646" y="887"/>
                  </a:lnTo>
                  <a:lnTo>
                    <a:pt x="9644" y="881"/>
                  </a:lnTo>
                  <a:lnTo>
                    <a:pt x="9642" y="874"/>
                  </a:lnTo>
                  <a:lnTo>
                    <a:pt x="9641" y="866"/>
                  </a:lnTo>
                  <a:lnTo>
                    <a:pt x="9640" y="852"/>
                  </a:lnTo>
                  <a:lnTo>
                    <a:pt x="9640" y="837"/>
                  </a:lnTo>
                  <a:lnTo>
                    <a:pt x="9642" y="821"/>
                  </a:lnTo>
                  <a:lnTo>
                    <a:pt x="9644" y="806"/>
                  </a:lnTo>
                  <a:lnTo>
                    <a:pt x="9647" y="798"/>
                  </a:lnTo>
                  <a:lnTo>
                    <a:pt x="9652" y="791"/>
                  </a:lnTo>
                  <a:lnTo>
                    <a:pt x="9658" y="785"/>
                  </a:lnTo>
                  <a:lnTo>
                    <a:pt x="9666" y="780"/>
                  </a:lnTo>
                  <a:lnTo>
                    <a:pt x="9673" y="775"/>
                  </a:lnTo>
                  <a:lnTo>
                    <a:pt x="9682" y="772"/>
                  </a:lnTo>
                  <a:lnTo>
                    <a:pt x="9690" y="770"/>
                  </a:lnTo>
                  <a:lnTo>
                    <a:pt x="9699" y="768"/>
                  </a:lnTo>
                  <a:lnTo>
                    <a:pt x="9712" y="767"/>
                  </a:lnTo>
                  <a:lnTo>
                    <a:pt x="9722" y="767"/>
                  </a:lnTo>
                  <a:lnTo>
                    <a:pt x="9733" y="768"/>
                  </a:lnTo>
                  <a:lnTo>
                    <a:pt x="9743" y="771"/>
                  </a:lnTo>
                  <a:lnTo>
                    <a:pt x="9754" y="775"/>
                  </a:lnTo>
                  <a:lnTo>
                    <a:pt x="9764" y="781"/>
                  </a:lnTo>
                  <a:lnTo>
                    <a:pt x="9774" y="786"/>
                  </a:lnTo>
                  <a:lnTo>
                    <a:pt x="9783" y="793"/>
                  </a:lnTo>
                  <a:lnTo>
                    <a:pt x="9789" y="799"/>
                  </a:lnTo>
                  <a:lnTo>
                    <a:pt x="9794" y="807"/>
                  </a:lnTo>
                  <a:lnTo>
                    <a:pt x="9799" y="815"/>
                  </a:lnTo>
                  <a:lnTo>
                    <a:pt x="9803" y="824"/>
                  </a:lnTo>
                  <a:lnTo>
                    <a:pt x="9806" y="833"/>
                  </a:lnTo>
                  <a:lnTo>
                    <a:pt x="9808" y="842"/>
                  </a:lnTo>
                  <a:lnTo>
                    <a:pt x="9809" y="852"/>
                  </a:lnTo>
                  <a:lnTo>
                    <a:pt x="9809" y="861"/>
                  </a:lnTo>
                  <a:lnTo>
                    <a:pt x="9807" y="872"/>
                  </a:lnTo>
                  <a:lnTo>
                    <a:pt x="9805" y="881"/>
                  </a:lnTo>
                  <a:lnTo>
                    <a:pt x="9802" y="890"/>
                  </a:lnTo>
                  <a:lnTo>
                    <a:pt x="9796" y="898"/>
                  </a:lnTo>
                  <a:lnTo>
                    <a:pt x="9790" y="906"/>
                  </a:lnTo>
                  <a:lnTo>
                    <a:pt x="9783" y="913"/>
                  </a:lnTo>
                  <a:lnTo>
                    <a:pt x="9775" y="920"/>
                  </a:lnTo>
                  <a:lnTo>
                    <a:pt x="9765" y="925"/>
                  </a:lnTo>
                  <a:close/>
                  <a:moveTo>
                    <a:pt x="9731" y="895"/>
                  </a:moveTo>
                  <a:lnTo>
                    <a:pt x="9724" y="894"/>
                  </a:lnTo>
                  <a:lnTo>
                    <a:pt x="9717" y="893"/>
                  </a:lnTo>
                  <a:lnTo>
                    <a:pt x="9710" y="890"/>
                  </a:lnTo>
                  <a:lnTo>
                    <a:pt x="9703" y="887"/>
                  </a:lnTo>
                  <a:lnTo>
                    <a:pt x="9698" y="882"/>
                  </a:lnTo>
                  <a:lnTo>
                    <a:pt x="9694" y="877"/>
                  </a:lnTo>
                  <a:lnTo>
                    <a:pt x="9691" y="871"/>
                  </a:lnTo>
                  <a:lnTo>
                    <a:pt x="9690" y="864"/>
                  </a:lnTo>
                  <a:lnTo>
                    <a:pt x="9691" y="850"/>
                  </a:lnTo>
                  <a:lnTo>
                    <a:pt x="9693" y="836"/>
                  </a:lnTo>
                  <a:lnTo>
                    <a:pt x="9696" y="830"/>
                  </a:lnTo>
                  <a:lnTo>
                    <a:pt x="9699" y="824"/>
                  </a:lnTo>
                  <a:lnTo>
                    <a:pt x="9702" y="821"/>
                  </a:lnTo>
                  <a:lnTo>
                    <a:pt x="9704" y="820"/>
                  </a:lnTo>
                  <a:lnTo>
                    <a:pt x="9709" y="818"/>
                  </a:lnTo>
                  <a:lnTo>
                    <a:pt x="9712" y="817"/>
                  </a:lnTo>
                  <a:lnTo>
                    <a:pt x="9719" y="819"/>
                  </a:lnTo>
                  <a:lnTo>
                    <a:pt x="9726" y="821"/>
                  </a:lnTo>
                  <a:lnTo>
                    <a:pt x="9733" y="825"/>
                  </a:lnTo>
                  <a:lnTo>
                    <a:pt x="9739" y="828"/>
                  </a:lnTo>
                  <a:lnTo>
                    <a:pt x="9745" y="832"/>
                  </a:lnTo>
                  <a:lnTo>
                    <a:pt x="9749" y="838"/>
                  </a:lnTo>
                  <a:lnTo>
                    <a:pt x="9754" y="844"/>
                  </a:lnTo>
                  <a:lnTo>
                    <a:pt x="9756" y="851"/>
                  </a:lnTo>
                  <a:lnTo>
                    <a:pt x="9756" y="857"/>
                  </a:lnTo>
                  <a:lnTo>
                    <a:pt x="9756" y="864"/>
                  </a:lnTo>
                  <a:lnTo>
                    <a:pt x="9755" y="871"/>
                  </a:lnTo>
                  <a:lnTo>
                    <a:pt x="9753" y="878"/>
                  </a:lnTo>
                  <a:lnTo>
                    <a:pt x="9748" y="884"/>
                  </a:lnTo>
                  <a:lnTo>
                    <a:pt x="9744" y="889"/>
                  </a:lnTo>
                  <a:lnTo>
                    <a:pt x="9741" y="891"/>
                  </a:lnTo>
                  <a:lnTo>
                    <a:pt x="9738" y="892"/>
                  </a:lnTo>
                  <a:lnTo>
                    <a:pt x="9734" y="894"/>
                  </a:lnTo>
                  <a:lnTo>
                    <a:pt x="9731" y="895"/>
                  </a:lnTo>
                  <a:close/>
                  <a:moveTo>
                    <a:pt x="3305" y="1689"/>
                  </a:moveTo>
                  <a:lnTo>
                    <a:pt x="3299" y="1686"/>
                  </a:lnTo>
                  <a:lnTo>
                    <a:pt x="3305" y="1674"/>
                  </a:lnTo>
                  <a:lnTo>
                    <a:pt x="3307" y="1674"/>
                  </a:lnTo>
                  <a:lnTo>
                    <a:pt x="3309" y="1676"/>
                  </a:lnTo>
                  <a:lnTo>
                    <a:pt x="3310" y="1678"/>
                  </a:lnTo>
                  <a:lnTo>
                    <a:pt x="3310" y="1680"/>
                  </a:lnTo>
                  <a:lnTo>
                    <a:pt x="3310" y="1683"/>
                  </a:lnTo>
                  <a:lnTo>
                    <a:pt x="3309" y="1685"/>
                  </a:lnTo>
                  <a:lnTo>
                    <a:pt x="3307" y="1687"/>
                  </a:lnTo>
                  <a:lnTo>
                    <a:pt x="3305" y="1689"/>
                  </a:lnTo>
                  <a:close/>
                  <a:moveTo>
                    <a:pt x="1372" y="1016"/>
                  </a:moveTo>
                  <a:lnTo>
                    <a:pt x="1367" y="1019"/>
                  </a:lnTo>
                  <a:lnTo>
                    <a:pt x="1362" y="1021"/>
                  </a:lnTo>
                  <a:lnTo>
                    <a:pt x="1356" y="1023"/>
                  </a:lnTo>
                  <a:lnTo>
                    <a:pt x="1350" y="1024"/>
                  </a:lnTo>
                  <a:lnTo>
                    <a:pt x="1337" y="1024"/>
                  </a:lnTo>
                  <a:lnTo>
                    <a:pt x="1325" y="1023"/>
                  </a:lnTo>
                  <a:lnTo>
                    <a:pt x="1314" y="1021"/>
                  </a:lnTo>
                  <a:lnTo>
                    <a:pt x="1303" y="1017"/>
                  </a:lnTo>
                  <a:lnTo>
                    <a:pt x="1292" y="1012"/>
                  </a:lnTo>
                  <a:lnTo>
                    <a:pt x="1283" y="1004"/>
                  </a:lnTo>
                  <a:lnTo>
                    <a:pt x="1278" y="1000"/>
                  </a:lnTo>
                  <a:lnTo>
                    <a:pt x="1273" y="996"/>
                  </a:lnTo>
                  <a:lnTo>
                    <a:pt x="1269" y="991"/>
                  </a:lnTo>
                  <a:lnTo>
                    <a:pt x="1266" y="986"/>
                  </a:lnTo>
                  <a:lnTo>
                    <a:pt x="1260" y="976"/>
                  </a:lnTo>
                  <a:lnTo>
                    <a:pt x="1256" y="964"/>
                  </a:lnTo>
                  <a:lnTo>
                    <a:pt x="1252" y="940"/>
                  </a:lnTo>
                  <a:lnTo>
                    <a:pt x="1249" y="917"/>
                  </a:lnTo>
                  <a:lnTo>
                    <a:pt x="1255" y="906"/>
                  </a:lnTo>
                  <a:lnTo>
                    <a:pt x="1258" y="896"/>
                  </a:lnTo>
                  <a:lnTo>
                    <a:pt x="1261" y="885"/>
                  </a:lnTo>
                  <a:lnTo>
                    <a:pt x="1263" y="875"/>
                  </a:lnTo>
                  <a:lnTo>
                    <a:pt x="1265" y="863"/>
                  </a:lnTo>
                  <a:lnTo>
                    <a:pt x="1267" y="853"/>
                  </a:lnTo>
                  <a:lnTo>
                    <a:pt x="1270" y="842"/>
                  </a:lnTo>
                  <a:lnTo>
                    <a:pt x="1274" y="833"/>
                  </a:lnTo>
                  <a:lnTo>
                    <a:pt x="1283" y="829"/>
                  </a:lnTo>
                  <a:lnTo>
                    <a:pt x="1293" y="825"/>
                  </a:lnTo>
                  <a:lnTo>
                    <a:pt x="1303" y="820"/>
                  </a:lnTo>
                  <a:lnTo>
                    <a:pt x="1313" y="817"/>
                  </a:lnTo>
                  <a:lnTo>
                    <a:pt x="1323" y="815"/>
                  </a:lnTo>
                  <a:lnTo>
                    <a:pt x="1333" y="813"/>
                  </a:lnTo>
                  <a:lnTo>
                    <a:pt x="1344" y="812"/>
                  </a:lnTo>
                  <a:lnTo>
                    <a:pt x="1354" y="812"/>
                  </a:lnTo>
                  <a:lnTo>
                    <a:pt x="1364" y="812"/>
                  </a:lnTo>
                  <a:lnTo>
                    <a:pt x="1374" y="813"/>
                  </a:lnTo>
                  <a:lnTo>
                    <a:pt x="1384" y="815"/>
                  </a:lnTo>
                  <a:lnTo>
                    <a:pt x="1394" y="818"/>
                  </a:lnTo>
                  <a:lnTo>
                    <a:pt x="1404" y="822"/>
                  </a:lnTo>
                  <a:lnTo>
                    <a:pt x="1413" y="828"/>
                  </a:lnTo>
                  <a:lnTo>
                    <a:pt x="1422" y="833"/>
                  </a:lnTo>
                  <a:lnTo>
                    <a:pt x="1431" y="840"/>
                  </a:lnTo>
                  <a:lnTo>
                    <a:pt x="1436" y="845"/>
                  </a:lnTo>
                  <a:lnTo>
                    <a:pt x="1439" y="851"/>
                  </a:lnTo>
                  <a:lnTo>
                    <a:pt x="1442" y="857"/>
                  </a:lnTo>
                  <a:lnTo>
                    <a:pt x="1444" y="863"/>
                  </a:lnTo>
                  <a:lnTo>
                    <a:pt x="1447" y="877"/>
                  </a:lnTo>
                  <a:lnTo>
                    <a:pt x="1449" y="890"/>
                  </a:lnTo>
                  <a:lnTo>
                    <a:pt x="1448" y="904"/>
                  </a:lnTo>
                  <a:lnTo>
                    <a:pt x="1446" y="918"/>
                  </a:lnTo>
                  <a:lnTo>
                    <a:pt x="1444" y="932"/>
                  </a:lnTo>
                  <a:lnTo>
                    <a:pt x="1441" y="944"/>
                  </a:lnTo>
                  <a:lnTo>
                    <a:pt x="1434" y="955"/>
                  </a:lnTo>
                  <a:lnTo>
                    <a:pt x="1427" y="967"/>
                  </a:lnTo>
                  <a:lnTo>
                    <a:pt x="1420" y="976"/>
                  </a:lnTo>
                  <a:lnTo>
                    <a:pt x="1412" y="985"/>
                  </a:lnTo>
                  <a:lnTo>
                    <a:pt x="1404" y="993"/>
                  </a:lnTo>
                  <a:lnTo>
                    <a:pt x="1394" y="1001"/>
                  </a:lnTo>
                  <a:lnTo>
                    <a:pt x="1383" y="1009"/>
                  </a:lnTo>
                  <a:lnTo>
                    <a:pt x="1372" y="1016"/>
                  </a:lnTo>
                  <a:close/>
                  <a:moveTo>
                    <a:pt x="1366" y="967"/>
                  </a:moveTo>
                  <a:lnTo>
                    <a:pt x="1359" y="970"/>
                  </a:lnTo>
                  <a:lnTo>
                    <a:pt x="1352" y="973"/>
                  </a:lnTo>
                  <a:lnTo>
                    <a:pt x="1344" y="974"/>
                  </a:lnTo>
                  <a:lnTo>
                    <a:pt x="1336" y="974"/>
                  </a:lnTo>
                  <a:lnTo>
                    <a:pt x="1328" y="974"/>
                  </a:lnTo>
                  <a:lnTo>
                    <a:pt x="1321" y="973"/>
                  </a:lnTo>
                  <a:lnTo>
                    <a:pt x="1314" y="971"/>
                  </a:lnTo>
                  <a:lnTo>
                    <a:pt x="1308" y="968"/>
                  </a:lnTo>
                  <a:lnTo>
                    <a:pt x="1302" y="959"/>
                  </a:lnTo>
                  <a:lnTo>
                    <a:pt x="1298" y="950"/>
                  </a:lnTo>
                  <a:lnTo>
                    <a:pt x="1294" y="941"/>
                  </a:lnTo>
                  <a:lnTo>
                    <a:pt x="1293" y="931"/>
                  </a:lnTo>
                  <a:lnTo>
                    <a:pt x="1293" y="921"/>
                  </a:lnTo>
                  <a:lnTo>
                    <a:pt x="1294" y="911"/>
                  </a:lnTo>
                  <a:lnTo>
                    <a:pt x="1298" y="902"/>
                  </a:lnTo>
                  <a:lnTo>
                    <a:pt x="1302" y="894"/>
                  </a:lnTo>
                  <a:lnTo>
                    <a:pt x="1310" y="883"/>
                  </a:lnTo>
                  <a:lnTo>
                    <a:pt x="1317" y="870"/>
                  </a:lnTo>
                  <a:lnTo>
                    <a:pt x="1321" y="863"/>
                  </a:lnTo>
                  <a:lnTo>
                    <a:pt x="1325" y="858"/>
                  </a:lnTo>
                  <a:lnTo>
                    <a:pt x="1331" y="853"/>
                  </a:lnTo>
                  <a:lnTo>
                    <a:pt x="1338" y="850"/>
                  </a:lnTo>
                  <a:lnTo>
                    <a:pt x="1348" y="853"/>
                  </a:lnTo>
                  <a:lnTo>
                    <a:pt x="1358" y="856"/>
                  </a:lnTo>
                  <a:lnTo>
                    <a:pt x="1367" y="860"/>
                  </a:lnTo>
                  <a:lnTo>
                    <a:pt x="1375" y="864"/>
                  </a:lnTo>
                  <a:lnTo>
                    <a:pt x="1384" y="871"/>
                  </a:lnTo>
                  <a:lnTo>
                    <a:pt x="1392" y="877"/>
                  </a:lnTo>
                  <a:lnTo>
                    <a:pt x="1398" y="884"/>
                  </a:lnTo>
                  <a:lnTo>
                    <a:pt x="1404" y="893"/>
                  </a:lnTo>
                  <a:lnTo>
                    <a:pt x="1404" y="903"/>
                  </a:lnTo>
                  <a:lnTo>
                    <a:pt x="1403" y="913"/>
                  </a:lnTo>
                  <a:lnTo>
                    <a:pt x="1400" y="924"/>
                  </a:lnTo>
                  <a:lnTo>
                    <a:pt x="1396" y="933"/>
                  </a:lnTo>
                  <a:lnTo>
                    <a:pt x="1390" y="942"/>
                  </a:lnTo>
                  <a:lnTo>
                    <a:pt x="1383" y="951"/>
                  </a:lnTo>
                  <a:lnTo>
                    <a:pt x="1375" y="959"/>
                  </a:lnTo>
                  <a:lnTo>
                    <a:pt x="1366" y="967"/>
                  </a:lnTo>
                  <a:close/>
                  <a:moveTo>
                    <a:pt x="933" y="427"/>
                  </a:moveTo>
                  <a:lnTo>
                    <a:pt x="923" y="433"/>
                  </a:lnTo>
                  <a:lnTo>
                    <a:pt x="914" y="438"/>
                  </a:lnTo>
                  <a:lnTo>
                    <a:pt x="905" y="441"/>
                  </a:lnTo>
                  <a:lnTo>
                    <a:pt x="896" y="442"/>
                  </a:lnTo>
                  <a:lnTo>
                    <a:pt x="887" y="442"/>
                  </a:lnTo>
                  <a:lnTo>
                    <a:pt x="877" y="441"/>
                  </a:lnTo>
                  <a:lnTo>
                    <a:pt x="868" y="438"/>
                  </a:lnTo>
                  <a:lnTo>
                    <a:pt x="859" y="434"/>
                  </a:lnTo>
                  <a:lnTo>
                    <a:pt x="853" y="427"/>
                  </a:lnTo>
                  <a:lnTo>
                    <a:pt x="848" y="418"/>
                  </a:lnTo>
                  <a:lnTo>
                    <a:pt x="843" y="410"/>
                  </a:lnTo>
                  <a:lnTo>
                    <a:pt x="839" y="400"/>
                  </a:lnTo>
                  <a:lnTo>
                    <a:pt x="835" y="396"/>
                  </a:lnTo>
                  <a:lnTo>
                    <a:pt x="832" y="393"/>
                  </a:lnTo>
                  <a:lnTo>
                    <a:pt x="829" y="389"/>
                  </a:lnTo>
                  <a:lnTo>
                    <a:pt x="826" y="387"/>
                  </a:lnTo>
                  <a:lnTo>
                    <a:pt x="822" y="385"/>
                  </a:lnTo>
                  <a:lnTo>
                    <a:pt x="817" y="383"/>
                  </a:lnTo>
                  <a:lnTo>
                    <a:pt x="812" y="383"/>
                  </a:lnTo>
                  <a:lnTo>
                    <a:pt x="806" y="383"/>
                  </a:lnTo>
                  <a:lnTo>
                    <a:pt x="800" y="384"/>
                  </a:lnTo>
                  <a:lnTo>
                    <a:pt x="793" y="387"/>
                  </a:lnTo>
                  <a:lnTo>
                    <a:pt x="785" y="391"/>
                  </a:lnTo>
                  <a:lnTo>
                    <a:pt x="779" y="395"/>
                  </a:lnTo>
                  <a:lnTo>
                    <a:pt x="773" y="401"/>
                  </a:lnTo>
                  <a:lnTo>
                    <a:pt x="767" y="407"/>
                  </a:lnTo>
                  <a:lnTo>
                    <a:pt x="762" y="414"/>
                  </a:lnTo>
                  <a:lnTo>
                    <a:pt x="757" y="420"/>
                  </a:lnTo>
                  <a:lnTo>
                    <a:pt x="756" y="450"/>
                  </a:lnTo>
                  <a:lnTo>
                    <a:pt x="755" y="479"/>
                  </a:lnTo>
                  <a:lnTo>
                    <a:pt x="756" y="486"/>
                  </a:lnTo>
                  <a:lnTo>
                    <a:pt x="757" y="492"/>
                  </a:lnTo>
                  <a:lnTo>
                    <a:pt x="759" y="500"/>
                  </a:lnTo>
                  <a:lnTo>
                    <a:pt x="762" y="505"/>
                  </a:lnTo>
                  <a:lnTo>
                    <a:pt x="766" y="511"/>
                  </a:lnTo>
                  <a:lnTo>
                    <a:pt x="771" y="516"/>
                  </a:lnTo>
                  <a:lnTo>
                    <a:pt x="777" y="520"/>
                  </a:lnTo>
                  <a:lnTo>
                    <a:pt x="784" y="524"/>
                  </a:lnTo>
                  <a:lnTo>
                    <a:pt x="789" y="530"/>
                  </a:lnTo>
                  <a:lnTo>
                    <a:pt x="797" y="534"/>
                  </a:lnTo>
                  <a:lnTo>
                    <a:pt x="804" y="537"/>
                  </a:lnTo>
                  <a:lnTo>
                    <a:pt x="811" y="540"/>
                  </a:lnTo>
                  <a:lnTo>
                    <a:pt x="818" y="543"/>
                  </a:lnTo>
                  <a:lnTo>
                    <a:pt x="825" y="548"/>
                  </a:lnTo>
                  <a:lnTo>
                    <a:pt x="828" y="550"/>
                  </a:lnTo>
                  <a:lnTo>
                    <a:pt x="831" y="553"/>
                  </a:lnTo>
                  <a:lnTo>
                    <a:pt x="834" y="557"/>
                  </a:lnTo>
                  <a:lnTo>
                    <a:pt x="836" y="561"/>
                  </a:lnTo>
                  <a:lnTo>
                    <a:pt x="836" y="572"/>
                  </a:lnTo>
                  <a:lnTo>
                    <a:pt x="834" y="582"/>
                  </a:lnTo>
                  <a:lnTo>
                    <a:pt x="831" y="593"/>
                  </a:lnTo>
                  <a:lnTo>
                    <a:pt x="828" y="602"/>
                  </a:lnTo>
                  <a:lnTo>
                    <a:pt x="819" y="621"/>
                  </a:lnTo>
                  <a:lnTo>
                    <a:pt x="809" y="640"/>
                  </a:lnTo>
                  <a:lnTo>
                    <a:pt x="799" y="658"/>
                  </a:lnTo>
                  <a:lnTo>
                    <a:pt x="789" y="677"/>
                  </a:lnTo>
                  <a:lnTo>
                    <a:pt x="785" y="688"/>
                  </a:lnTo>
                  <a:lnTo>
                    <a:pt x="782" y="697"/>
                  </a:lnTo>
                  <a:lnTo>
                    <a:pt x="779" y="708"/>
                  </a:lnTo>
                  <a:lnTo>
                    <a:pt x="778" y="718"/>
                  </a:lnTo>
                  <a:lnTo>
                    <a:pt x="776" y="731"/>
                  </a:lnTo>
                  <a:lnTo>
                    <a:pt x="776" y="743"/>
                  </a:lnTo>
                  <a:lnTo>
                    <a:pt x="776" y="755"/>
                  </a:lnTo>
                  <a:lnTo>
                    <a:pt x="776" y="767"/>
                  </a:lnTo>
                  <a:lnTo>
                    <a:pt x="778" y="780"/>
                  </a:lnTo>
                  <a:lnTo>
                    <a:pt x="780" y="791"/>
                  </a:lnTo>
                  <a:lnTo>
                    <a:pt x="783" y="803"/>
                  </a:lnTo>
                  <a:lnTo>
                    <a:pt x="787" y="814"/>
                  </a:lnTo>
                  <a:lnTo>
                    <a:pt x="791" y="826"/>
                  </a:lnTo>
                  <a:lnTo>
                    <a:pt x="797" y="837"/>
                  </a:lnTo>
                  <a:lnTo>
                    <a:pt x="803" y="848"/>
                  </a:lnTo>
                  <a:lnTo>
                    <a:pt x="809" y="858"/>
                  </a:lnTo>
                  <a:lnTo>
                    <a:pt x="816" y="868"/>
                  </a:lnTo>
                  <a:lnTo>
                    <a:pt x="823" y="878"/>
                  </a:lnTo>
                  <a:lnTo>
                    <a:pt x="831" y="888"/>
                  </a:lnTo>
                  <a:lnTo>
                    <a:pt x="841" y="896"/>
                  </a:lnTo>
                  <a:lnTo>
                    <a:pt x="848" y="900"/>
                  </a:lnTo>
                  <a:lnTo>
                    <a:pt x="855" y="903"/>
                  </a:lnTo>
                  <a:lnTo>
                    <a:pt x="862" y="908"/>
                  </a:lnTo>
                  <a:lnTo>
                    <a:pt x="867" y="913"/>
                  </a:lnTo>
                  <a:lnTo>
                    <a:pt x="872" y="919"/>
                  </a:lnTo>
                  <a:lnTo>
                    <a:pt x="877" y="926"/>
                  </a:lnTo>
                  <a:lnTo>
                    <a:pt x="880" y="933"/>
                  </a:lnTo>
                  <a:lnTo>
                    <a:pt x="883" y="942"/>
                  </a:lnTo>
                  <a:lnTo>
                    <a:pt x="881" y="947"/>
                  </a:lnTo>
                  <a:lnTo>
                    <a:pt x="879" y="951"/>
                  </a:lnTo>
                  <a:lnTo>
                    <a:pt x="877" y="955"/>
                  </a:lnTo>
                  <a:lnTo>
                    <a:pt x="875" y="959"/>
                  </a:lnTo>
                  <a:lnTo>
                    <a:pt x="869" y="968"/>
                  </a:lnTo>
                  <a:lnTo>
                    <a:pt x="862" y="974"/>
                  </a:lnTo>
                  <a:lnTo>
                    <a:pt x="854" y="981"/>
                  </a:lnTo>
                  <a:lnTo>
                    <a:pt x="846" y="988"/>
                  </a:lnTo>
                  <a:lnTo>
                    <a:pt x="839" y="995"/>
                  </a:lnTo>
                  <a:lnTo>
                    <a:pt x="830" y="1004"/>
                  </a:lnTo>
                  <a:lnTo>
                    <a:pt x="823" y="1014"/>
                  </a:lnTo>
                  <a:lnTo>
                    <a:pt x="817" y="1023"/>
                  </a:lnTo>
                  <a:lnTo>
                    <a:pt x="812" y="1034"/>
                  </a:lnTo>
                  <a:lnTo>
                    <a:pt x="808" y="1045"/>
                  </a:lnTo>
                  <a:lnTo>
                    <a:pt x="805" y="1058"/>
                  </a:lnTo>
                  <a:lnTo>
                    <a:pt x="803" y="1070"/>
                  </a:lnTo>
                  <a:lnTo>
                    <a:pt x="802" y="1082"/>
                  </a:lnTo>
                  <a:lnTo>
                    <a:pt x="801" y="1094"/>
                  </a:lnTo>
                  <a:lnTo>
                    <a:pt x="802" y="1108"/>
                  </a:lnTo>
                  <a:lnTo>
                    <a:pt x="803" y="1121"/>
                  </a:lnTo>
                  <a:lnTo>
                    <a:pt x="805" y="1133"/>
                  </a:lnTo>
                  <a:lnTo>
                    <a:pt x="808" y="1145"/>
                  </a:lnTo>
                  <a:lnTo>
                    <a:pt x="811" y="1158"/>
                  </a:lnTo>
                  <a:lnTo>
                    <a:pt x="815" y="1170"/>
                  </a:lnTo>
                  <a:lnTo>
                    <a:pt x="820" y="1181"/>
                  </a:lnTo>
                  <a:lnTo>
                    <a:pt x="824" y="1191"/>
                  </a:lnTo>
                  <a:lnTo>
                    <a:pt x="832" y="1202"/>
                  </a:lnTo>
                  <a:lnTo>
                    <a:pt x="840" y="1213"/>
                  </a:lnTo>
                  <a:lnTo>
                    <a:pt x="842" y="1218"/>
                  </a:lnTo>
                  <a:lnTo>
                    <a:pt x="843" y="1224"/>
                  </a:lnTo>
                  <a:lnTo>
                    <a:pt x="843" y="1231"/>
                  </a:lnTo>
                  <a:lnTo>
                    <a:pt x="841" y="1237"/>
                  </a:lnTo>
                  <a:lnTo>
                    <a:pt x="828" y="1248"/>
                  </a:lnTo>
                  <a:lnTo>
                    <a:pt x="816" y="1257"/>
                  </a:lnTo>
                  <a:lnTo>
                    <a:pt x="804" y="1268"/>
                  </a:lnTo>
                  <a:lnTo>
                    <a:pt x="793" y="1279"/>
                  </a:lnTo>
                  <a:lnTo>
                    <a:pt x="782" y="1292"/>
                  </a:lnTo>
                  <a:lnTo>
                    <a:pt x="773" y="1304"/>
                  </a:lnTo>
                  <a:lnTo>
                    <a:pt x="770" y="1311"/>
                  </a:lnTo>
                  <a:lnTo>
                    <a:pt x="767" y="1318"/>
                  </a:lnTo>
                  <a:lnTo>
                    <a:pt x="765" y="1326"/>
                  </a:lnTo>
                  <a:lnTo>
                    <a:pt x="763" y="1335"/>
                  </a:lnTo>
                  <a:lnTo>
                    <a:pt x="764" y="1348"/>
                  </a:lnTo>
                  <a:lnTo>
                    <a:pt x="766" y="1362"/>
                  </a:lnTo>
                  <a:lnTo>
                    <a:pt x="768" y="1375"/>
                  </a:lnTo>
                  <a:lnTo>
                    <a:pt x="772" y="1389"/>
                  </a:lnTo>
                  <a:lnTo>
                    <a:pt x="774" y="1394"/>
                  </a:lnTo>
                  <a:lnTo>
                    <a:pt x="776" y="1400"/>
                  </a:lnTo>
                  <a:lnTo>
                    <a:pt x="779" y="1405"/>
                  </a:lnTo>
                  <a:lnTo>
                    <a:pt x="783" y="1410"/>
                  </a:lnTo>
                  <a:lnTo>
                    <a:pt x="787" y="1415"/>
                  </a:lnTo>
                  <a:lnTo>
                    <a:pt x="791" y="1419"/>
                  </a:lnTo>
                  <a:lnTo>
                    <a:pt x="798" y="1422"/>
                  </a:lnTo>
                  <a:lnTo>
                    <a:pt x="803" y="1426"/>
                  </a:lnTo>
                  <a:lnTo>
                    <a:pt x="811" y="1428"/>
                  </a:lnTo>
                  <a:lnTo>
                    <a:pt x="818" y="1428"/>
                  </a:lnTo>
                  <a:lnTo>
                    <a:pt x="824" y="1427"/>
                  </a:lnTo>
                  <a:lnTo>
                    <a:pt x="829" y="1424"/>
                  </a:lnTo>
                  <a:lnTo>
                    <a:pt x="834" y="1421"/>
                  </a:lnTo>
                  <a:lnTo>
                    <a:pt x="839" y="1417"/>
                  </a:lnTo>
                  <a:lnTo>
                    <a:pt x="843" y="1413"/>
                  </a:lnTo>
                  <a:lnTo>
                    <a:pt x="847" y="1408"/>
                  </a:lnTo>
                  <a:lnTo>
                    <a:pt x="854" y="1398"/>
                  </a:lnTo>
                  <a:lnTo>
                    <a:pt x="861" y="1387"/>
                  </a:lnTo>
                  <a:lnTo>
                    <a:pt x="865" y="1382"/>
                  </a:lnTo>
                  <a:lnTo>
                    <a:pt x="868" y="1377"/>
                  </a:lnTo>
                  <a:lnTo>
                    <a:pt x="872" y="1373"/>
                  </a:lnTo>
                  <a:lnTo>
                    <a:pt x="877" y="1369"/>
                  </a:lnTo>
                  <a:lnTo>
                    <a:pt x="900" y="1374"/>
                  </a:lnTo>
                  <a:lnTo>
                    <a:pt x="924" y="1381"/>
                  </a:lnTo>
                  <a:lnTo>
                    <a:pt x="929" y="1383"/>
                  </a:lnTo>
                  <a:lnTo>
                    <a:pt x="935" y="1385"/>
                  </a:lnTo>
                  <a:lnTo>
                    <a:pt x="940" y="1388"/>
                  </a:lnTo>
                  <a:lnTo>
                    <a:pt x="943" y="1391"/>
                  </a:lnTo>
                  <a:lnTo>
                    <a:pt x="947" y="1395"/>
                  </a:lnTo>
                  <a:lnTo>
                    <a:pt x="949" y="1400"/>
                  </a:lnTo>
                  <a:lnTo>
                    <a:pt x="950" y="1405"/>
                  </a:lnTo>
                  <a:lnTo>
                    <a:pt x="951" y="1412"/>
                  </a:lnTo>
                  <a:lnTo>
                    <a:pt x="957" y="1417"/>
                  </a:lnTo>
                  <a:lnTo>
                    <a:pt x="962" y="1423"/>
                  </a:lnTo>
                  <a:lnTo>
                    <a:pt x="966" y="1430"/>
                  </a:lnTo>
                  <a:lnTo>
                    <a:pt x="970" y="1436"/>
                  </a:lnTo>
                  <a:lnTo>
                    <a:pt x="972" y="1443"/>
                  </a:lnTo>
                  <a:lnTo>
                    <a:pt x="974" y="1450"/>
                  </a:lnTo>
                  <a:lnTo>
                    <a:pt x="975" y="1458"/>
                  </a:lnTo>
                  <a:lnTo>
                    <a:pt x="975" y="1465"/>
                  </a:lnTo>
                  <a:lnTo>
                    <a:pt x="974" y="1482"/>
                  </a:lnTo>
                  <a:lnTo>
                    <a:pt x="971" y="1497"/>
                  </a:lnTo>
                  <a:lnTo>
                    <a:pt x="967" y="1513"/>
                  </a:lnTo>
                  <a:lnTo>
                    <a:pt x="963" y="1529"/>
                  </a:lnTo>
                  <a:lnTo>
                    <a:pt x="953" y="1545"/>
                  </a:lnTo>
                  <a:lnTo>
                    <a:pt x="943" y="1560"/>
                  </a:lnTo>
                  <a:lnTo>
                    <a:pt x="937" y="1568"/>
                  </a:lnTo>
                  <a:lnTo>
                    <a:pt x="931" y="1575"/>
                  </a:lnTo>
                  <a:lnTo>
                    <a:pt x="923" y="1581"/>
                  </a:lnTo>
                  <a:lnTo>
                    <a:pt x="916" y="1586"/>
                  </a:lnTo>
                  <a:lnTo>
                    <a:pt x="909" y="1591"/>
                  </a:lnTo>
                  <a:lnTo>
                    <a:pt x="902" y="1595"/>
                  </a:lnTo>
                  <a:lnTo>
                    <a:pt x="894" y="1598"/>
                  </a:lnTo>
                  <a:lnTo>
                    <a:pt x="886" y="1601"/>
                  </a:lnTo>
                  <a:lnTo>
                    <a:pt x="877" y="1603"/>
                  </a:lnTo>
                  <a:lnTo>
                    <a:pt x="868" y="1604"/>
                  </a:lnTo>
                  <a:lnTo>
                    <a:pt x="859" y="1604"/>
                  </a:lnTo>
                  <a:lnTo>
                    <a:pt x="850" y="1604"/>
                  </a:lnTo>
                  <a:lnTo>
                    <a:pt x="832" y="1603"/>
                  </a:lnTo>
                  <a:lnTo>
                    <a:pt x="815" y="1602"/>
                  </a:lnTo>
                  <a:lnTo>
                    <a:pt x="798" y="1599"/>
                  </a:lnTo>
                  <a:lnTo>
                    <a:pt x="781" y="1596"/>
                  </a:lnTo>
                  <a:lnTo>
                    <a:pt x="765" y="1591"/>
                  </a:lnTo>
                  <a:lnTo>
                    <a:pt x="749" y="1585"/>
                  </a:lnTo>
                  <a:lnTo>
                    <a:pt x="733" y="1578"/>
                  </a:lnTo>
                  <a:lnTo>
                    <a:pt x="719" y="1570"/>
                  </a:lnTo>
                  <a:lnTo>
                    <a:pt x="705" y="1561"/>
                  </a:lnTo>
                  <a:lnTo>
                    <a:pt x="691" y="1551"/>
                  </a:lnTo>
                  <a:lnTo>
                    <a:pt x="679" y="1540"/>
                  </a:lnTo>
                  <a:lnTo>
                    <a:pt x="668" y="1528"/>
                  </a:lnTo>
                  <a:lnTo>
                    <a:pt x="658" y="1515"/>
                  </a:lnTo>
                  <a:lnTo>
                    <a:pt x="648" y="1501"/>
                  </a:lnTo>
                  <a:lnTo>
                    <a:pt x="640" y="1487"/>
                  </a:lnTo>
                  <a:lnTo>
                    <a:pt x="634" y="1471"/>
                  </a:lnTo>
                  <a:lnTo>
                    <a:pt x="626" y="1461"/>
                  </a:lnTo>
                  <a:lnTo>
                    <a:pt x="619" y="1451"/>
                  </a:lnTo>
                  <a:lnTo>
                    <a:pt x="613" y="1441"/>
                  </a:lnTo>
                  <a:lnTo>
                    <a:pt x="606" y="1431"/>
                  </a:lnTo>
                  <a:lnTo>
                    <a:pt x="595" y="1409"/>
                  </a:lnTo>
                  <a:lnTo>
                    <a:pt x="586" y="1388"/>
                  </a:lnTo>
                  <a:lnTo>
                    <a:pt x="579" y="1365"/>
                  </a:lnTo>
                  <a:lnTo>
                    <a:pt x="572" y="1343"/>
                  </a:lnTo>
                  <a:lnTo>
                    <a:pt x="566" y="1319"/>
                  </a:lnTo>
                  <a:lnTo>
                    <a:pt x="560" y="1297"/>
                  </a:lnTo>
                  <a:lnTo>
                    <a:pt x="560" y="1287"/>
                  </a:lnTo>
                  <a:lnTo>
                    <a:pt x="559" y="1277"/>
                  </a:lnTo>
                  <a:lnTo>
                    <a:pt x="558" y="1268"/>
                  </a:lnTo>
                  <a:lnTo>
                    <a:pt x="556" y="1259"/>
                  </a:lnTo>
                  <a:lnTo>
                    <a:pt x="552" y="1241"/>
                  </a:lnTo>
                  <a:lnTo>
                    <a:pt x="549" y="1222"/>
                  </a:lnTo>
                  <a:lnTo>
                    <a:pt x="548" y="1214"/>
                  </a:lnTo>
                  <a:lnTo>
                    <a:pt x="547" y="1205"/>
                  </a:lnTo>
                  <a:lnTo>
                    <a:pt x="547" y="1197"/>
                  </a:lnTo>
                  <a:lnTo>
                    <a:pt x="549" y="1188"/>
                  </a:lnTo>
                  <a:lnTo>
                    <a:pt x="551" y="1179"/>
                  </a:lnTo>
                  <a:lnTo>
                    <a:pt x="554" y="1171"/>
                  </a:lnTo>
                  <a:lnTo>
                    <a:pt x="559" y="1163"/>
                  </a:lnTo>
                  <a:lnTo>
                    <a:pt x="567" y="1155"/>
                  </a:lnTo>
                  <a:lnTo>
                    <a:pt x="575" y="1128"/>
                  </a:lnTo>
                  <a:lnTo>
                    <a:pt x="583" y="1102"/>
                  </a:lnTo>
                  <a:lnTo>
                    <a:pt x="586" y="1087"/>
                  </a:lnTo>
                  <a:lnTo>
                    <a:pt x="589" y="1073"/>
                  </a:lnTo>
                  <a:lnTo>
                    <a:pt x="591" y="1059"/>
                  </a:lnTo>
                  <a:lnTo>
                    <a:pt x="593" y="1044"/>
                  </a:lnTo>
                  <a:lnTo>
                    <a:pt x="594" y="1029"/>
                  </a:lnTo>
                  <a:lnTo>
                    <a:pt x="593" y="1015"/>
                  </a:lnTo>
                  <a:lnTo>
                    <a:pt x="592" y="1000"/>
                  </a:lnTo>
                  <a:lnTo>
                    <a:pt x="590" y="987"/>
                  </a:lnTo>
                  <a:lnTo>
                    <a:pt x="587" y="973"/>
                  </a:lnTo>
                  <a:lnTo>
                    <a:pt x="583" y="959"/>
                  </a:lnTo>
                  <a:lnTo>
                    <a:pt x="577" y="946"/>
                  </a:lnTo>
                  <a:lnTo>
                    <a:pt x="570" y="933"/>
                  </a:lnTo>
                  <a:lnTo>
                    <a:pt x="564" y="929"/>
                  </a:lnTo>
                  <a:lnTo>
                    <a:pt x="557" y="924"/>
                  </a:lnTo>
                  <a:lnTo>
                    <a:pt x="551" y="919"/>
                  </a:lnTo>
                  <a:lnTo>
                    <a:pt x="547" y="912"/>
                  </a:lnTo>
                  <a:lnTo>
                    <a:pt x="544" y="906"/>
                  </a:lnTo>
                  <a:lnTo>
                    <a:pt x="542" y="899"/>
                  </a:lnTo>
                  <a:lnTo>
                    <a:pt x="543" y="896"/>
                  </a:lnTo>
                  <a:lnTo>
                    <a:pt x="543" y="892"/>
                  </a:lnTo>
                  <a:lnTo>
                    <a:pt x="545" y="888"/>
                  </a:lnTo>
                  <a:lnTo>
                    <a:pt x="547" y="884"/>
                  </a:lnTo>
                  <a:lnTo>
                    <a:pt x="560" y="866"/>
                  </a:lnTo>
                  <a:lnTo>
                    <a:pt x="573" y="849"/>
                  </a:lnTo>
                  <a:lnTo>
                    <a:pt x="584" y="830"/>
                  </a:lnTo>
                  <a:lnTo>
                    <a:pt x="594" y="811"/>
                  </a:lnTo>
                  <a:lnTo>
                    <a:pt x="599" y="801"/>
                  </a:lnTo>
                  <a:lnTo>
                    <a:pt x="602" y="791"/>
                  </a:lnTo>
                  <a:lnTo>
                    <a:pt x="605" y="781"/>
                  </a:lnTo>
                  <a:lnTo>
                    <a:pt x="609" y="770"/>
                  </a:lnTo>
                  <a:lnTo>
                    <a:pt x="610" y="760"/>
                  </a:lnTo>
                  <a:lnTo>
                    <a:pt x="611" y="749"/>
                  </a:lnTo>
                  <a:lnTo>
                    <a:pt x="611" y="738"/>
                  </a:lnTo>
                  <a:lnTo>
                    <a:pt x="610" y="726"/>
                  </a:lnTo>
                  <a:lnTo>
                    <a:pt x="600" y="707"/>
                  </a:lnTo>
                  <a:lnTo>
                    <a:pt x="590" y="688"/>
                  </a:lnTo>
                  <a:lnTo>
                    <a:pt x="580" y="668"/>
                  </a:lnTo>
                  <a:lnTo>
                    <a:pt x="570" y="649"/>
                  </a:lnTo>
                  <a:lnTo>
                    <a:pt x="566" y="639"/>
                  </a:lnTo>
                  <a:lnTo>
                    <a:pt x="563" y="629"/>
                  </a:lnTo>
                  <a:lnTo>
                    <a:pt x="559" y="619"/>
                  </a:lnTo>
                  <a:lnTo>
                    <a:pt x="558" y="608"/>
                  </a:lnTo>
                  <a:lnTo>
                    <a:pt x="557" y="598"/>
                  </a:lnTo>
                  <a:lnTo>
                    <a:pt x="558" y="586"/>
                  </a:lnTo>
                  <a:lnTo>
                    <a:pt x="559" y="575"/>
                  </a:lnTo>
                  <a:lnTo>
                    <a:pt x="564" y="564"/>
                  </a:lnTo>
                  <a:lnTo>
                    <a:pt x="565" y="550"/>
                  </a:lnTo>
                  <a:lnTo>
                    <a:pt x="567" y="535"/>
                  </a:lnTo>
                  <a:lnTo>
                    <a:pt x="572" y="522"/>
                  </a:lnTo>
                  <a:lnTo>
                    <a:pt x="577" y="510"/>
                  </a:lnTo>
                  <a:lnTo>
                    <a:pt x="589" y="484"/>
                  </a:lnTo>
                  <a:lnTo>
                    <a:pt x="600" y="459"/>
                  </a:lnTo>
                  <a:lnTo>
                    <a:pt x="607" y="439"/>
                  </a:lnTo>
                  <a:lnTo>
                    <a:pt x="617" y="420"/>
                  </a:lnTo>
                  <a:lnTo>
                    <a:pt x="626" y="401"/>
                  </a:lnTo>
                  <a:lnTo>
                    <a:pt x="637" y="383"/>
                  </a:lnTo>
                  <a:lnTo>
                    <a:pt x="648" y="366"/>
                  </a:lnTo>
                  <a:lnTo>
                    <a:pt x="662" y="348"/>
                  </a:lnTo>
                  <a:lnTo>
                    <a:pt x="675" y="332"/>
                  </a:lnTo>
                  <a:lnTo>
                    <a:pt x="690" y="316"/>
                  </a:lnTo>
                  <a:lnTo>
                    <a:pt x="706" y="301"/>
                  </a:lnTo>
                  <a:lnTo>
                    <a:pt x="722" y="287"/>
                  </a:lnTo>
                  <a:lnTo>
                    <a:pt x="738" y="274"/>
                  </a:lnTo>
                  <a:lnTo>
                    <a:pt x="756" y="262"/>
                  </a:lnTo>
                  <a:lnTo>
                    <a:pt x="774" y="251"/>
                  </a:lnTo>
                  <a:lnTo>
                    <a:pt x="793" y="241"/>
                  </a:lnTo>
                  <a:lnTo>
                    <a:pt x="811" y="233"/>
                  </a:lnTo>
                  <a:lnTo>
                    <a:pt x="830" y="226"/>
                  </a:lnTo>
                  <a:lnTo>
                    <a:pt x="863" y="222"/>
                  </a:lnTo>
                  <a:lnTo>
                    <a:pt x="896" y="220"/>
                  </a:lnTo>
                  <a:lnTo>
                    <a:pt x="904" y="220"/>
                  </a:lnTo>
                  <a:lnTo>
                    <a:pt x="911" y="222"/>
                  </a:lnTo>
                  <a:lnTo>
                    <a:pt x="919" y="223"/>
                  </a:lnTo>
                  <a:lnTo>
                    <a:pt x="926" y="226"/>
                  </a:lnTo>
                  <a:lnTo>
                    <a:pt x="934" y="229"/>
                  </a:lnTo>
                  <a:lnTo>
                    <a:pt x="941" y="232"/>
                  </a:lnTo>
                  <a:lnTo>
                    <a:pt x="948" y="237"/>
                  </a:lnTo>
                  <a:lnTo>
                    <a:pt x="954" y="242"/>
                  </a:lnTo>
                  <a:lnTo>
                    <a:pt x="991" y="288"/>
                  </a:lnTo>
                  <a:lnTo>
                    <a:pt x="991" y="307"/>
                  </a:lnTo>
                  <a:lnTo>
                    <a:pt x="990" y="327"/>
                  </a:lnTo>
                  <a:lnTo>
                    <a:pt x="989" y="337"/>
                  </a:lnTo>
                  <a:lnTo>
                    <a:pt x="987" y="347"/>
                  </a:lnTo>
                  <a:lnTo>
                    <a:pt x="985" y="357"/>
                  </a:lnTo>
                  <a:lnTo>
                    <a:pt x="983" y="367"/>
                  </a:lnTo>
                  <a:lnTo>
                    <a:pt x="980" y="376"/>
                  </a:lnTo>
                  <a:lnTo>
                    <a:pt x="975" y="385"/>
                  </a:lnTo>
                  <a:lnTo>
                    <a:pt x="970" y="394"/>
                  </a:lnTo>
                  <a:lnTo>
                    <a:pt x="965" y="401"/>
                  </a:lnTo>
                  <a:lnTo>
                    <a:pt x="958" y="410"/>
                  </a:lnTo>
                  <a:lnTo>
                    <a:pt x="951" y="416"/>
                  </a:lnTo>
                  <a:lnTo>
                    <a:pt x="942" y="422"/>
                  </a:lnTo>
                  <a:lnTo>
                    <a:pt x="933" y="427"/>
                  </a:lnTo>
                  <a:close/>
                  <a:moveTo>
                    <a:pt x="911" y="394"/>
                  </a:moveTo>
                  <a:lnTo>
                    <a:pt x="904" y="392"/>
                  </a:lnTo>
                  <a:lnTo>
                    <a:pt x="898" y="390"/>
                  </a:lnTo>
                  <a:lnTo>
                    <a:pt x="893" y="386"/>
                  </a:lnTo>
                  <a:lnTo>
                    <a:pt x="888" y="382"/>
                  </a:lnTo>
                  <a:lnTo>
                    <a:pt x="877" y="373"/>
                  </a:lnTo>
                  <a:lnTo>
                    <a:pt x="868" y="364"/>
                  </a:lnTo>
                  <a:lnTo>
                    <a:pt x="864" y="358"/>
                  </a:lnTo>
                  <a:lnTo>
                    <a:pt x="859" y="354"/>
                  </a:lnTo>
                  <a:lnTo>
                    <a:pt x="854" y="350"/>
                  </a:lnTo>
                  <a:lnTo>
                    <a:pt x="849" y="347"/>
                  </a:lnTo>
                  <a:lnTo>
                    <a:pt x="843" y="344"/>
                  </a:lnTo>
                  <a:lnTo>
                    <a:pt x="836" y="342"/>
                  </a:lnTo>
                  <a:lnTo>
                    <a:pt x="829" y="342"/>
                  </a:lnTo>
                  <a:lnTo>
                    <a:pt x="821" y="342"/>
                  </a:lnTo>
                  <a:lnTo>
                    <a:pt x="809" y="346"/>
                  </a:lnTo>
                  <a:lnTo>
                    <a:pt x="796" y="350"/>
                  </a:lnTo>
                  <a:lnTo>
                    <a:pt x="783" y="355"/>
                  </a:lnTo>
                  <a:lnTo>
                    <a:pt x="771" y="362"/>
                  </a:lnTo>
                  <a:lnTo>
                    <a:pt x="760" y="368"/>
                  </a:lnTo>
                  <a:lnTo>
                    <a:pt x="750" y="376"/>
                  </a:lnTo>
                  <a:lnTo>
                    <a:pt x="744" y="380"/>
                  </a:lnTo>
                  <a:lnTo>
                    <a:pt x="740" y="385"/>
                  </a:lnTo>
                  <a:lnTo>
                    <a:pt x="736" y="390"/>
                  </a:lnTo>
                  <a:lnTo>
                    <a:pt x="732" y="396"/>
                  </a:lnTo>
                  <a:lnTo>
                    <a:pt x="727" y="404"/>
                  </a:lnTo>
                  <a:lnTo>
                    <a:pt x="722" y="414"/>
                  </a:lnTo>
                  <a:lnTo>
                    <a:pt x="718" y="423"/>
                  </a:lnTo>
                  <a:lnTo>
                    <a:pt x="715" y="432"/>
                  </a:lnTo>
                  <a:lnTo>
                    <a:pt x="713" y="442"/>
                  </a:lnTo>
                  <a:lnTo>
                    <a:pt x="711" y="453"/>
                  </a:lnTo>
                  <a:lnTo>
                    <a:pt x="710" y="463"/>
                  </a:lnTo>
                  <a:lnTo>
                    <a:pt x="709" y="474"/>
                  </a:lnTo>
                  <a:lnTo>
                    <a:pt x="709" y="484"/>
                  </a:lnTo>
                  <a:lnTo>
                    <a:pt x="710" y="494"/>
                  </a:lnTo>
                  <a:lnTo>
                    <a:pt x="712" y="505"/>
                  </a:lnTo>
                  <a:lnTo>
                    <a:pt x="714" y="515"/>
                  </a:lnTo>
                  <a:lnTo>
                    <a:pt x="717" y="525"/>
                  </a:lnTo>
                  <a:lnTo>
                    <a:pt x="720" y="534"/>
                  </a:lnTo>
                  <a:lnTo>
                    <a:pt x="724" y="544"/>
                  </a:lnTo>
                  <a:lnTo>
                    <a:pt x="729" y="553"/>
                  </a:lnTo>
                  <a:lnTo>
                    <a:pt x="738" y="560"/>
                  </a:lnTo>
                  <a:lnTo>
                    <a:pt x="747" y="568"/>
                  </a:lnTo>
                  <a:lnTo>
                    <a:pt x="755" y="577"/>
                  </a:lnTo>
                  <a:lnTo>
                    <a:pt x="761" y="586"/>
                  </a:lnTo>
                  <a:lnTo>
                    <a:pt x="765" y="598"/>
                  </a:lnTo>
                  <a:lnTo>
                    <a:pt x="768" y="608"/>
                  </a:lnTo>
                  <a:lnTo>
                    <a:pt x="768" y="614"/>
                  </a:lnTo>
                  <a:lnTo>
                    <a:pt x="768" y="620"/>
                  </a:lnTo>
                  <a:lnTo>
                    <a:pt x="768" y="626"/>
                  </a:lnTo>
                  <a:lnTo>
                    <a:pt x="766" y="632"/>
                  </a:lnTo>
                  <a:lnTo>
                    <a:pt x="756" y="661"/>
                  </a:lnTo>
                  <a:lnTo>
                    <a:pt x="747" y="691"/>
                  </a:lnTo>
                  <a:lnTo>
                    <a:pt x="742" y="707"/>
                  </a:lnTo>
                  <a:lnTo>
                    <a:pt x="738" y="723"/>
                  </a:lnTo>
                  <a:lnTo>
                    <a:pt x="736" y="740"/>
                  </a:lnTo>
                  <a:lnTo>
                    <a:pt x="734" y="755"/>
                  </a:lnTo>
                  <a:lnTo>
                    <a:pt x="733" y="771"/>
                  </a:lnTo>
                  <a:lnTo>
                    <a:pt x="733" y="788"/>
                  </a:lnTo>
                  <a:lnTo>
                    <a:pt x="734" y="804"/>
                  </a:lnTo>
                  <a:lnTo>
                    <a:pt x="737" y="819"/>
                  </a:lnTo>
                  <a:lnTo>
                    <a:pt x="742" y="835"/>
                  </a:lnTo>
                  <a:lnTo>
                    <a:pt x="749" y="849"/>
                  </a:lnTo>
                  <a:lnTo>
                    <a:pt x="752" y="856"/>
                  </a:lnTo>
                  <a:lnTo>
                    <a:pt x="757" y="862"/>
                  </a:lnTo>
                  <a:lnTo>
                    <a:pt x="761" y="870"/>
                  </a:lnTo>
                  <a:lnTo>
                    <a:pt x="766" y="876"/>
                  </a:lnTo>
                  <a:lnTo>
                    <a:pt x="768" y="882"/>
                  </a:lnTo>
                  <a:lnTo>
                    <a:pt x="772" y="888"/>
                  </a:lnTo>
                  <a:lnTo>
                    <a:pt x="777" y="894"/>
                  </a:lnTo>
                  <a:lnTo>
                    <a:pt x="782" y="899"/>
                  </a:lnTo>
                  <a:lnTo>
                    <a:pt x="796" y="909"/>
                  </a:lnTo>
                  <a:lnTo>
                    <a:pt x="809" y="920"/>
                  </a:lnTo>
                  <a:lnTo>
                    <a:pt x="815" y="925"/>
                  </a:lnTo>
                  <a:lnTo>
                    <a:pt x="820" y="930"/>
                  </a:lnTo>
                  <a:lnTo>
                    <a:pt x="823" y="935"/>
                  </a:lnTo>
                  <a:lnTo>
                    <a:pt x="825" y="941"/>
                  </a:lnTo>
                  <a:lnTo>
                    <a:pt x="826" y="944"/>
                  </a:lnTo>
                  <a:lnTo>
                    <a:pt x="826" y="947"/>
                  </a:lnTo>
                  <a:lnTo>
                    <a:pt x="825" y="951"/>
                  </a:lnTo>
                  <a:lnTo>
                    <a:pt x="824" y="954"/>
                  </a:lnTo>
                  <a:lnTo>
                    <a:pt x="819" y="963"/>
                  </a:lnTo>
                  <a:lnTo>
                    <a:pt x="812" y="971"/>
                  </a:lnTo>
                  <a:lnTo>
                    <a:pt x="801" y="983"/>
                  </a:lnTo>
                  <a:lnTo>
                    <a:pt x="791" y="995"/>
                  </a:lnTo>
                  <a:lnTo>
                    <a:pt x="783" y="1010"/>
                  </a:lnTo>
                  <a:lnTo>
                    <a:pt x="776" y="1024"/>
                  </a:lnTo>
                  <a:lnTo>
                    <a:pt x="771" y="1038"/>
                  </a:lnTo>
                  <a:lnTo>
                    <a:pt x="767" y="1053"/>
                  </a:lnTo>
                  <a:lnTo>
                    <a:pt x="764" y="1069"/>
                  </a:lnTo>
                  <a:lnTo>
                    <a:pt x="763" y="1085"/>
                  </a:lnTo>
                  <a:lnTo>
                    <a:pt x="762" y="1102"/>
                  </a:lnTo>
                  <a:lnTo>
                    <a:pt x="763" y="1118"/>
                  </a:lnTo>
                  <a:lnTo>
                    <a:pt x="765" y="1133"/>
                  </a:lnTo>
                  <a:lnTo>
                    <a:pt x="767" y="1150"/>
                  </a:lnTo>
                  <a:lnTo>
                    <a:pt x="770" y="1166"/>
                  </a:lnTo>
                  <a:lnTo>
                    <a:pt x="774" y="1181"/>
                  </a:lnTo>
                  <a:lnTo>
                    <a:pt x="779" y="1197"/>
                  </a:lnTo>
                  <a:lnTo>
                    <a:pt x="784" y="1211"/>
                  </a:lnTo>
                  <a:lnTo>
                    <a:pt x="784" y="1216"/>
                  </a:lnTo>
                  <a:lnTo>
                    <a:pt x="784" y="1222"/>
                  </a:lnTo>
                  <a:lnTo>
                    <a:pt x="783" y="1226"/>
                  </a:lnTo>
                  <a:lnTo>
                    <a:pt x="781" y="1231"/>
                  </a:lnTo>
                  <a:lnTo>
                    <a:pt x="776" y="1241"/>
                  </a:lnTo>
                  <a:lnTo>
                    <a:pt x="770" y="1249"/>
                  </a:lnTo>
                  <a:lnTo>
                    <a:pt x="756" y="1263"/>
                  </a:lnTo>
                  <a:lnTo>
                    <a:pt x="741" y="1279"/>
                  </a:lnTo>
                  <a:lnTo>
                    <a:pt x="736" y="1288"/>
                  </a:lnTo>
                  <a:lnTo>
                    <a:pt x="732" y="1298"/>
                  </a:lnTo>
                  <a:lnTo>
                    <a:pt x="729" y="1307"/>
                  </a:lnTo>
                  <a:lnTo>
                    <a:pt x="726" y="1317"/>
                  </a:lnTo>
                  <a:lnTo>
                    <a:pt x="724" y="1327"/>
                  </a:lnTo>
                  <a:lnTo>
                    <a:pt x="722" y="1338"/>
                  </a:lnTo>
                  <a:lnTo>
                    <a:pt x="721" y="1349"/>
                  </a:lnTo>
                  <a:lnTo>
                    <a:pt x="721" y="1359"/>
                  </a:lnTo>
                  <a:lnTo>
                    <a:pt x="721" y="1370"/>
                  </a:lnTo>
                  <a:lnTo>
                    <a:pt x="722" y="1381"/>
                  </a:lnTo>
                  <a:lnTo>
                    <a:pt x="724" y="1391"/>
                  </a:lnTo>
                  <a:lnTo>
                    <a:pt x="726" y="1401"/>
                  </a:lnTo>
                  <a:lnTo>
                    <a:pt x="729" y="1411"/>
                  </a:lnTo>
                  <a:lnTo>
                    <a:pt x="732" y="1420"/>
                  </a:lnTo>
                  <a:lnTo>
                    <a:pt x="736" y="1431"/>
                  </a:lnTo>
                  <a:lnTo>
                    <a:pt x="741" y="1439"/>
                  </a:lnTo>
                  <a:lnTo>
                    <a:pt x="745" y="1444"/>
                  </a:lnTo>
                  <a:lnTo>
                    <a:pt x="751" y="1448"/>
                  </a:lnTo>
                  <a:lnTo>
                    <a:pt x="755" y="1452"/>
                  </a:lnTo>
                  <a:lnTo>
                    <a:pt x="760" y="1455"/>
                  </a:lnTo>
                  <a:lnTo>
                    <a:pt x="771" y="1460"/>
                  </a:lnTo>
                  <a:lnTo>
                    <a:pt x="782" y="1464"/>
                  </a:lnTo>
                  <a:lnTo>
                    <a:pt x="795" y="1466"/>
                  </a:lnTo>
                  <a:lnTo>
                    <a:pt x="807" y="1466"/>
                  </a:lnTo>
                  <a:lnTo>
                    <a:pt x="819" y="1466"/>
                  </a:lnTo>
                  <a:lnTo>
                    <a:pt x="830" y="1465"/>
                  </a:lnTo>
                  <a:lnTo>
                    <a:pt x="835" y="1466"/>
                  </a:lnTo>
                  <a:lnTo>
                    <a:pt x="840" y="1467"/>
                  </a:lnTo>
                  <a:lnTo>
                    <a:pt x="844" y="1466"/>
                  </a:lnTo>
                  <a:lnTo>
                    <a:pt x="848" y="1465"/>
                  </a:lnTo>
                  <a:lnTo>
                    <a:pt x="855" y="1462"/>
                  </a:lnTo>
                  <a:lnTo>
                    <a:pt x="863" y="1457"/>
                  </a:lnTo>
                  <a:lnTo>
                    <a:pt x="876" y="1445"/>
                  </a:lnTo>
                  <a:lnTo>
                    <a:pt x="890" y="1431"/>
                  </a:lnTo>
                  <a:lnTo>
                    <a:pt x="896" y="1426"/>
                  </a:lnTo>
                  <a:lnTo>
                    <a:pt x="902" y="1421"/>
                  </a:lnTo>
                  <a:lnTo>
                    <a:pt x="905" y="1419"/>
                  </a:lnTo>
                  <a:lnTo>
                    <a:pt x="907" y="1418"/>
                  </a:lnTo>
                  <a:lnTo>
                    <a:pt x="910" y="1418"/>
                  </a:lnTo>
                  <a:lnTo>
                    <a:pt x="913" y="1418"/>
                  </a:lnTo>
                  <a:lnTo>
                    <a:pt x="915" y="1419"/>
                  </a:lnTo>
                  <a:lnTo>
                    <a:pt x="918" y="1421"/>
                  </a:lnTo>
                  <a:lnTo>
                    <a:pt x="920" y="1424"/>
                  </a:lnTo>
                  <a:lnTo>
                    <a:pt x="923" y="1428"/>
                  </a:lnTo>
                  <a:lnTo>
                    <a:pt x="927" y="1438"/>
                  </a:lnTo>
                  <a:lnTo>
                    <a:pt x="933" y="1452"/>
                  </a:lnTo>
                  <a:lnTo>
                    <a:pt x="935" y="1460"/>
                  </a:lnTo>
                  <a:lnTo>
                    <a:pt x="936" y="1468"/>
                  </a:lnTo>
                  <a:lnTo>
                    <a:pt x="937" y="1476"/>
                  </a:lnTo>
                  <a:lnTo>
                    <a:pt x="936" y="1483"/>
                  </a:lnTo>
                  <a:lnTo>
                    <a:pt x="934" y="1491"/>
                  </a:lnTo>
                  <a:lnTo>
                    <a:pt x="932" y="1497"/>
                  </a:lnTo>
                  <a:lnTo>
                    <a:pt x="928" y="1504"/>
                  </a:lnTo>
                  <a:lnTo>
                    <a:pt x="925" y="1511"/>
                  </a:lnTo>
                  <a:lnTo>
                    <a:pt x="917" y="1524"/>
                  </a:lnTo>
                  <a:lnTo>
                    <a:pt x="907" y="1535"/>
                  </a:lnTo>
                  <a:lnTo>
                    <a:pt x="897" y="1545"/>
                  </a:lnTo>
                  <a:lnTo>
                    <a:pt x="887" y="1554"/>
                  </a:lnTo>
                  <a:lnTo>
                    <a:pt x="875" y="1556"/>
                  </a:lnTo>
                  <a:lnTo>
                    <a:pt x="865" y="1558"/>
                  </a:lnTo>
                  <a:lnTo>
                    <a:pt x="854" y="1559"/>
                  </a:lnTo>
                  <a:lnTo>
                    <a:pt x="844" y="1559"/>
                  </a:lnTo>
                  <a:lnTo>
                    <a:pt x="832" y="1559"/>
                  </a:lnTo>
                  <a:lnTo>
                    <a:pt x="821" y="1558"/>
                  </a:lnTo>
                  <a:lnTo>
                    <a:pt x="811" y="1557"/>
                  </a:lnTo>
                  <a:lnTo>
                    <a:pt x="800" y="1555"/>
                  </a:lnTo>
                  <a:lnTo>
                    <a:pt x="788" y="1553"/>
                  </a:lnTo>
                  <a:lnTo>
                    <a:pt x="778" y="1550"/>
                  </a:lnTo>
                  <a:lnTo>
                    <a:pt x="768" y="1546"/>
                  </a:lnTo>
                  <a:lnTo>
                    <a:pt x="758" y="1542"/>
                  </a:lnTo>
                  <a:lnTo>
                    <a:pt x="748" y="1537"/>
                  </a:lnTo>
                  <a:lnTo>
                    <a:pt x="738" y="1532"/>
                  </a:lnTo>
                  <a:lnTo>
                    <a:pt x="729" y="1526"/>
                  </a:lnTo>
                  <a:lnTo>
                    <a:pt x="720" y="1520"/>
                  </a:lnTo>
                  <a:lnTo>
                    <a:pt x="707" y="1503"/>
                  </a:lnTo>
                  <a:lnTo>
                    <a:pt x="693" y="1488"/>
                  </a:lnTo>
                  <a:lnTo>
                    <a:pt x="682" y="1470"/>
                  </a:lnTo>
                  <a:lnTo>
                    <a:pt x="671" y="1454"/>
                  </a:lnTo>
                  <a:lnTo>
                    <a:pt x="660" y="1437"/>
                  </a:lnTo>
                  <a:lnTo>
                    <a:pt x="649" y="1418"/>
                  </a:lnTo>
                  <a:lnTo>
                    <a:pt x="641" y="1400"/>
                  </a:lnTo>
                  <a:lnTo>
                    <a:pt x="632" y="1382"/>
                  </a:lnTo>
                  <a:lnTo>
                    <a:pt x="625" y="1362"/>
                  </a:lnTo>
                  <a:lnTo>
                    <a:pt x="618" y="1343"/>
                  </a:lnTo>
                  <a:lnTo>
                    <a:pt x="612" y="1323"/>
                  </a:lnTo>
                  <a:lnTo>
                    <a:pt x="605" y="1304"/>
                  </a:lnTo>
                  <a:lnTo>
                    <a:pt x="601" y="1283"/>
                  </a:lnTo>
                  <a:lnTo>
                    <a:pt x="597" y="1263"/>
                  </a:lnTo>
                  <a:lnTo>
                    <a:pt x="593" y="1243"/>
                  </a:lnTo>
                  <a:lnTo>
                    <a:pt x="591" y="1222"/>
                  </a:lnTo>
                  <a:lnTo>
                    <a:pt x="585" y="1207"/>
                  </a:lnTo>
                  <a:lnTo>
                    <a:pt x="593" y="1188"/>
                  </a:lnTo>
                  <a:lnTo>
                    <a:pt x="601" y="1170"/>
                  </a:lnTo>
                  <a:lnTo>
                    <a:pt x="610" y="1151"/>
                  </a:lnTo>
                  <a:lnTo>
                    <a:pt x="617" y="1131"/>
                  </a:lnTo>
                  <a:lnTo>
                    <a:pt x="623" y="1111"/>
                  </a:lnTo>
                  <a:lnTo>
                    <a:pt x="628" y="1090"/>
                  </a:lnTo>
                  <a:lnTo>
                    <a:pt x="633" y="1070"/>
                  </a:lnTo>
                  <a:lnTo>
                    <a:pt x="636" y="1049"/>
                  </a:lnTo>
                  <a:lnTo>
                    <a:pt x="638" y="1028"/>
                  </a:lnTo>
                  <a:lnTo>
                    <a:pt x="638" y="1007"/>
                  </a:lnTo>
                  <a:lnTo>
                    <a:pt x="637" y="987"/>
                  </a:lnTo>
                  <a:lnTo>
                    <a:pt x="634" y="967"/>
                  </a:lnTo>
                  <a:lnTo>
                    <a:pt x="632" y="957"/>
                  </a:lnTo>
                  <a:lnTo>
                    <a:pt x="629" y="947"/>
                  </a:lnTo>
                  <a:lnTo>
                    <a:pt x="626" y="937"/>
                  </a:lnTo>
                  <a:lnTo>
                    <a:pt x="622" y="928"/>
                  </a:lnTo>
                  <a:lnTo>
                    <a:pt x="617" y="918"/>
                  </a:lnTo>
                  <a:lnTo>
                    <a:pt x="612" y="908"/>
                  </a:lnTo>
                  <a:lnTo>
                    <a:pt x="606" y="899"/>
                  </a:lnTo>
                  <a:lnTo>
                    <a:pt x="600" y="890"/>
                  </a:lnTo>
                  <a:lnTo>
                    <a:pt x="613" y="868"/>
                  </a:lnTo>
                  <a:lnTo>
                    <a:pt x="625" y="847"/>
                  </a:lnTo>
                  <a:lnTo>
                    <a:pt x="634" y="825"/>
                  </a:lnTo>
                  <a:lnTo>
                    <a:pt x="642" y="801"/>
                  </a:lnTo>
                  <a:lnTo>
                    <a:pt x="645" y="790"/>
                  </a:lnTo>
                  <a:lnTo>
                    <a:pt x="648" y="778"/>
                  </a:lnTo>
                  <a:lnTo>
                    <a:pt x="650" y="765"/>
                  </a:lnTo>
                  <a:lnTo>
                    <a:pt x="651" y="753"/>
                  </a:lnTo>
                  <a:lnTo>
                    <a:pt x="652" y="741"/>
                  </a:lnTo>
                  <a:lnTo>
                    <a:pt x="653" y="727"/>
                  </a:lnTo>
                  <a:lnTo>
                    <a:pt x="653" y="714"/>
                  </a:lnTo>
                  <a:lnTo>
                    <a:pt x="652" y="702"/>
                  </a:lnTo>
                  <a:lnTo>
                    <a:pt x="633" y="672"/>
                  </a:lnTo>
                  <a:lnTo>
                    <a:pt x="615" y="642"/>
                  </a:lnTo>
                  <a:lnTo>
                    <a:pt x="611" y="634"/>
                  </a:lnTo>
                  <a:lnTo>
                    <a:pt x="607" y="626"/>
                  </a:lnTo>
                  <a:lnTo>
                    <a:pt x="604" y="618"/>
                  </a:lnTo>
                  <a:lnTo>
                    <a:pt x="602" y="610"/>
                  </a:lnTo>
                  <a:lnTo>
                    <a:pt x="600" y="601"/>
                  </a:lnTo>
                  <a:lnTo>
                    <a:pt x="599" y="592"/>
                  </a:lnTo>
                  <a:lnTo>
                    <a:pt x="599" y="582"/>
                  </a:lnTo>
                  <a:lnTo>
                    <a:pt x="600" y="573"/>
                  </a:lnTo>
                  <a:lnTo>
                    <a:pt x="607" y="558"/>
                  </a:lnTo>
                  <a:lnTo>
                    <a:pt x="615" y="542"/>
                  </a:lnTo>
                  <a:lnTo>
                    <a:pt x="621" y="526"/>
                  </a:lnTo>
                  <a:lnTo>
                    <a:pt x="627" y="511"/>
                  </a:lnTo>
                  <a:lnTo>
                    <a:pt x="637" y="478"/>
                  </a:lnTo>
                  <a:lnTo>
                    <a:pt x="648" y="446"/>
                  </a:lnTo>
                  <a:lnTo>
                    <a:pt x="655" y="430"/>
                  </a:lnTo>
                  <a:lnTo>
                    <a:pt x="661" y="415"/>
                  </a:lnTo>
                  <a:lnTo>
                    <a:pt x="668" y="399"/>
                  </a:lnTo>
                  <a:lnTo>
                    <a:pt x="676" y="384"/>
                  </a:lnTo>
                  <a:lnTo>
                    <a:pt x="685" y="370"/>
                  </a:lnTo>
                  <a:lnTo>
                    <a:pt x="695" y="355"/>
                  </a:lnTo>
                  <a:lnTo>
                    <a:pt x="707" y="341"/>
                  </a:lnTo>
                  <a:lnTo>
                    <a:pt x="720" y="328"/>
                  </a:lnTo>
                  <a:lnTo>
                    <a:pt x="728" y="320"/>
                  </a:lnTo>
                  <a:lnTo>
                    <a:pt x="737" y="310"/>
                  </a:lnTo>
                  <a:lnTo>
                    <a:pt x="748" y="303"/>
                  </a:lnTo>
                  <a:lnTo>
                    <a:pt x="758" y="296"/>
                  </a:lnTo>
                  <a:lnTo>
                    <a:pt x="769" y="290"/>
                  </a:lnTo>
                  <a:lnTo>
                    <a:pt x="780" y="284"/>
                  </a:lnTo>
                  <a:lnTo>
                    <a:pt x="791" y="279"/>
                  </a:lnTo>
                  <a:lnTo>
                    <a:pt x="804" y="275"/>
                  </a:lnTo>
                  <a:lnTo>
                    <a:pt x="816" y="271"/>
                  </a:lnTo>
                  <a:lnTo>
                    <a:pt x="827" y="268"/>
                  </a:lnTo>
                  <a:lnTo>
                    <a:pt x="840" y="264"/>
                  </a:lnTo>
                  <a:lnTo>
                    <a:pt x="852" y="262"/>
                  </a:lnTo>
                  <a:lnTo>
                    <a:pt x="864" y="261"/>
                  </a:lnTo>
                  <a:lnTo>
                    <a:pt x="876" y="260"/>
                  </a:lnTo>
                  <a:lnTo>
                    <a:pt x="888" y="261"/>
                  </a:lnTo>
                  <a:lnTo>
                    <a:pt x="899" y="261"/>
                  </a:lnTo>
                  <a:lnTo>
                    <a:pt x="907" y="266"/>
                  </a:lnTo>
                  <a:lnTo>
                    <a:pt x="916" y="272"/>
                  </a:lnTo>
                  <a:lnTo>
                    <a:pt x="923" y="278"/>
                  </a:lnTo>
                  <a:lnTo>
                    <a:pt x="929" y="285"/>
                  </a:lnTo>
                  <a:lnTo>
                    <a:pt x="936" y="292"/>
                  </a:lnTo>
                  <a:lnTo>
                    <a:pt x="940" y="300"/>
                  </a:lnTo>
                  <a:lnTo>
                    <a:pt x="943" y="309"/>
                  </a:lnTo>
                  <a:lnTo>
                    <a:pt x="945" y="320"/>
                  </a:lnTo>
                  <a:lnTo>
                    <a:pt x="944" y="330"/>
                  </a:lnTo>
                  <a:lnTo>
                    <a:pt x="943" y="341"/>
                  </a:lnTo>
                  <a:lnTo>
                    <a:pt x="941" y="351"/>
                  </a:lnTo>
                  <a:lnTo>
                    <a:pt x="937" y="362"/>
                  </a:lnTo>
                  <a:lnTo>
                    <a:pt x="933" y="371"/>
                  </a:lnTo>
                  <a:lnTo>
                    <a:pt x="926" y="380"/>
                  </a:lnTo>
                  <a:lnTo>
                    <a:pt x="919" y="387"/>
                  </a:lnTo>
                  <a:lnTo>
                    <a:pt x="911" y="394"/>
                  </a:lnTo>
                  <a:close/>
                  <a:moveTo>
                    <a:pt x="461" y="842"/>
                  </a:moveTo>
                  <a:lnTo>
                    <a:pt x="454" y="847"/>
                  </a:lnTo>
                  <a:lnTo>
                    <a:pt x="447" y="850"/>
                  </a:lnTo>
                  <a:lnTo>
                    <a:pt x="439" y="852"/>
                  </a:lnTo>
                  <a:lnTo>
                    <a:pt x="432" y="852"/>
                  </a:lnTo>
                  <a:lnTo>
                    <a:pt x="417" y="850"/>
                  </a:lnTo>
                  <a:lnTo>
                    <a:pt x="404" y="847"/>
                  </a:lnTo>
                  <a:lnTo>
                    <a:pt x="397" y="845"/>
                  </a:lnTo>
                  <a:lnTo>
                    <a:pt x="390" y="843"/>
                  </a:lnTo>
                  <a:lnTo>
                    <a:pt x="384" y="843"/>
                  </a:lnTo>
                  <a:lnTo>
                    <a:pt x="376" y="842"/>
                  </a:lnTo>
                  <a:lnTo>
                    <a:pt x="370" y="843"/>
                  </a:lnTo>
                  <a:lnTo>
                    <a:pt x="363" y="846"/>
                  </a:lnTo>
                  <a:lnTo>
                    <a:pt x="357" y="850"/>
                  </a:lnTo>
                  <a:lnTo>
                    <a:pt x="351" y="856"/>
                  </a:lnTo>
                  <a:lnTo>
                    <a:pt x="344" y="872"/>
                  </a:lnTo>
                  <a:lnTo>
                    <a:pt x="338" y="887"/>
                  </a:lnTo>
                  <a:lnTo>
                    <a:pt x="335" y="902"/>
                  </a:lnTo>
                  <a:lnTo>
                    <a:pt x="332" y="918"/>
                  </a:lnTo>
                  <a:lnTo>
                    <a:pt x="332" y="934"/>
                  </a:lnTo>
                  <a:lnTo>
                    <a:pt x="335" y="950"/>
                  </a:lnTo>
                  <a:lnTo>
                    <a:pt x="339" y="966"/>
                  </a:lnTo>
                  <a:lnTo>
                    <a:pt x="345" y="982"/>
                  </a:lnTo>
                  <a:lnTo>
                    <a:pt x="349" y="987"/>
                  </a:lnTo>
                  <a:lnTo>
                    <a:pt x="354" y="990"/>
                  </a:lnTo>
                  <a:lnTo>
                    <a:pt x="359" y="992"/>
                  </a:lnTo>
                  <a:lnTo>
                    <a:pt x="363" y="993"/>
                  </a:lnTo>
                  <a:lnTo>
                    <a:pt x="373" y="994"/>
                  </a:lnTo>
                  <a:lnTo>
                    <a:pt x="384" y="992"/>
                  </a:lnTo>
                  <a:lnTo>
                    <a:pt x="394" y="990"/>
                  </a:lnTo>
                  <a:lnTo>
                    <a:pt x="404" y="989"/>
                  </a:lnTo>
                  <a:lnTo>
                    <a:pt x="409" y="989"/>
                  </a:lnTo>
                  <a:lnTo>
                    <a:pt x="414" y="990"/>
                  </a:lnTo>
                  <a:lnTo>
                    <a:pt x="419" y="991"/>
                  </a:lnTo>
                  <a:lnTo>
                    <a:pt x="425" y="993"/>
                  </a:lnTo>
                  <a:lnTo>
                    <a:pt x="436" y="1000"/>
                  </a:lnTo>
                  <a:lnTo>
                    <a:pt x="446" y="1010"/>
                  </a:lnTo>
                  <a:lnTo>
                    <a:pt x="450" y="1014"/>
                  </a:lnTo>
                  <a:lnTo>
                    <a:pt x="455" y="1019"/>
                  </a:lnTo>
                  <a:lnTo>
                    <a:pt x="458" y="1024"/>
                  </a:lnTo>
                  <a:lnTo>
                    <a:pt x="462" y="1030"/>
                  </a:lnTo>
                  <a:lnTo>
                    <a:pt x="464" y="1035"/>
                  </a:lnTo>
                  <a:lnTo>
                    <a:pt x="466" y="1041"/>
                  </a:lnTo>
                  <a:lnTo>
                    <a:pt x="468" y="1047"/>
                  </a:lnTo>
                  <a:lnTo>
                    <a:pt x="469" y="1053"/>
                  </a:lnTo>
                  <a:lnTo>
                    <a:pt x="469" y="1061"/>
                  </a:lnTo>
                  <a:lnTo>
                    <a:pt x="468" y="1068"/>
                  </a:lnTo>
                  <a:lnTo>
                    <a:pt x="467" y="1075"/>
                  </a:lnTo>
                  <a:lnTo>
                    <a:pt x="464" y="1082"/>
                  </a:lnTo>
                  <a:lnTo>
                    <a:pt x="461" y="1091"/>
                  </a:lnTo>
                  <a:lnTo>
                    <a:pt x="457" y="1100"/>
                  </a:lnTo>
                  <a:lnTo>
                    <a:pt x="452" y="1108"/>
                  </a:lnTo>
                  <a:lnTo>
                    <a:pt x="446" y="1115"/>
                  </a:lnTo>
                  <a:lnTo>
                    <a:pt x="440" y="1122"/>
                  </a:lnTo>
                  <a:lnTo>
                    <a:pt x="433" y="1127"/>
                  </a:lnTo>
                  <a:lnTo>
                    <a:pt x="426" y="1132"/>
                  </a:lnTo>
                  <a:lnTo>
                    <a:pt x="418" y="1136"/>
                  </a:lnTo>
                  <a:lnTo>
                    <a:pt x="410" y="1140"/>
                  </a:lnTo>
                  <a:lnTo>
                    <a:pt x="402" y="1143"/>
                  </a:lnTo>
                  <a:lnTo>
                    <a:pt x="393" y="1146"/>
                  </a:lnTo>
                  <a:lnTo>
                    <a:pt x="385" y="1149"/>
                  </a:lnTo>
                  <a:lnTo>
                    <a:pt x="367" y="1153"/>
                  </a:lnTo>
                  <a:lnTo>
                    <a:pt x="351" y="1155"/>
                  </a:lnTo>
                  <a:lnTo>
                    <a:pt x="340" y="1152"/>
                  </a:lnTo>
                  <a:lnTo>
                    <a:pt x="329" y="1149"/>
                  </a:lnTo>
                  <a:lnTo>
                    <a:pt x="318" y="1145"/>
                  </a:lnTo>
                  <a:lnTo>
                    <a:pt x="308" y="1141"/>
                  </a:lnTo>
                  <a:lnTo>
                    <a:pt x="298" y="1137"/>
                  </a:lnTo>
                  <a:lnTo>
                    <a:pt x="288" y="1132"/>
                  </a:lnTo>
                  <a:lnTo>
                    <a:pt x="277" y="1126"/>
                  </a:lnTo>
                  <a:lnTo>
                    <a:pt x="268" y="1120"/>
                  </a:lnTo>
                  <a:lnTo>
                    <a:pt x="259" y="1114"/>
                  </a:lnTo>
                  <a:lnTo>
                    <a:pt x="251" y="1107"/>
                  </a:lnTo>
                  <a:lnTo>
                    <a:pt x="243" y="1098"/>
                  </a:lnTo>
                  <a:lnTo>
                    <a:pt x="234" y="1090"/>
                  </a:lnTo>
                  <a:lnTo>
                    <a:pt x="227" y="1081"/>
                  </a:lnTo>
                  <a:lnTo>
                    <a:pt x="221" y="1072"/>
                  </a:lnTo>
                  <a:lnTo>
                    <a:pt x="215" y="1062"/>
                  </a:lnTo>
                  <a:lnTo>
                    <a:pt x="209" y="1051"/>
                  </a:lnTo>
                  <a:lnTo>
                    <a:pt x="203" y="1040"/>
                  </a:lnTo>
                  <a:lnTo>
                    <a:pt x="198" y="1029"/>
                  </a:lnTo>
                  <a:lnTo>
                    <a:pt x="192" y="1018"/>
                  </a:lnTo>
                  <a:lnTo>
                    <a:pt x="188" y="1005"/>
                  </a:lnTo>
                  <a:lnTo>
                    <a:pt x="185" y="994"/>
                  </a:lnTo>
                  <a:lnTo>
                    <a:pt x="182" y="982"/>
                  </a:lnTo>
                  <a:lnTo>
                    <a:pt x="180" y="970"/>
                  </a:lnTo>
                  <a:lnTo>
                    <a:pt x="178" y="956"/>
                  </a:lnTo>
                  <a:lnTo>
                    <a:pt x="177" y="944"/>
                  </a:lnTo>
                  <a:lnTo>
                    <a:pt x="176" y="932"/>
                  </a:lnTo>
                  <a:lnTo>
                    <a:pt x="176" y="919"/>
                  </a:lnTo>
                  <a:lnTo>
                    <a:pt x="177" y="906"/>
                  </a:lnTo>
                  <a:lnTo>
                    <a:pt x="178" y="893"/>
                  </a:lnTo>
                  <a:lnTo>
                    <a:pt x="180" y="881"/>
                  </a:lnTo>
                  <a:lnTo>
                    <a:pt x="182" y="867"/>
                  </a:lnTo>
                  <a:lnTo>
                    <a:pt x="184" y="855"/>
                  </a:lnTo>
                  <a:lnTo>
                    <a:pt x="196" y="832"/>
                  </a:lnTo>
                  <a:lnTo>
                    <a:pt x="208" y="808"/>
                  </a:lnTo>
                  <a:lnTo>
                    <a:pt x="220" y="785"/>
                  </a:lnTo>
                  <a:lnTo>
                    <a:pt x="233" y="762"/>
                  </a:lnTo>
                  <a:lnTo>
                    <a:pt x="240" y="751"/>
                  </a:lnTo>
                  <a:lnTo>
                    <a:pt x="249" y="741"/>
                  </a:lnTo>
                  <a:lnTo>
                    <a:pt x="257" y="731"/>
                  </a:lnTo>
                  <a:lnTo>
                    <a:pt x="265" y="721"/>
                  </a:lnTo>
                  <a:lnTo>
                    <a:pt x="275" y="712"/>
                  </a:lnTo>
                  <a:lnTo>
                    <a:pt x="285" y="704"/>
                  </a:lnTo>
                  <a:lnTo>
                    <a:pt x="296" y="697"/>
                  </a:lnTo>
                  <a:lnTo>
                    <a:pt x="308" y="691"/>
                  </a:lnTo>
                  <a:lnTo>
                    <a:pt x="322" y="685"/>
                  </a:lnTo>
                  <a:lnTo>
                    <a:pt x="337" y="678"/>
                  </a:lnTo>
                  <a:lnTo>
                    <a:pt x="352" y="673"/>
                  </a:lnTo>
                  <a:lnTo>
                    <a:pt x="368" y="669"/>
                  </a:lnTo>
                  <a:lnTo>
                    <a:pt x="384" y="666"/>
                  </a:lnTo>
                  <a:lnTo>
                    <a:pt x="400" y="665"/>
                  </a:lnTo>
                  <a:lnTo>
                    <a:pt x="407" y="665"/>
                  </a:lnTo>
                  <a:lnTo>
                    <a:pt x="415" y="666"/>
                  </a:lnTo>
                  <a:lnTo>
                    <a:pt x="423" y="668"/>
                  </a:lnTo>
                  <a:lnTo>
                    <a:pt x="431" y="670"/>
                  </a:lnTo>
                  <a:lnTo>
                    <a:pt x="439" y="674"/>
                  </a:lnTo>
                  <a:lnTo>
                    <a:pt x="447" y="678"/>
                  </a:lnTo>
                  <a:lnTo>
                    <a:pt x="453" y="683"/>
                  </a:lnTo>
                  <a:lnTo>
                    <a:pt x="460" y="689"/>
                  </a:lnTo>
                  <a:lnTo>
                    <a:pt x="465" y="695"/>
                  </a:lnTo>
                  <a:lnTo>
                    <a:pt x="471" y="702"/>
                  </a:lnTo>
                  <a:lnTo>
                    <a:pt x="476" y="709"/>
                  </a:lnTo>
                  <a:lnTo>
                    <a:pt x="479" y="716"/>
                  </a:lnTo>
                  <a:lnTo>
                    <a:pt x="486" y="732"/>
                  </a:lnTo>
                  <a:lnTo>
                    <a:pt x="490" y="749"/>
                  </a:lnTo>
                  <a:lnTo>
                    <a:pt x="494" y="766"/>
                  </a:lnTo>
                  <a:lnTo>
                    <a:pt x="495" y="784"/>
                  </a:lnTo>
                  <a:lnTo>
                    <a:pt x="490" y="799"/>
                  </a:lnTo>
                  <a:lnTo>
                    <a:pt x="483" y="815"/>
                  </a:lnTo>
                  <a:lnTo>
                    <a:pt x="479" y="822"/>
                  </a:lnTo>
                  <a:lnTo>
                    <a:pt x="474" y="830"/>
                  </a:lnTo>
                  <a:lnTo>
                    <a:pt x="468" y="836"/>
                  </a:lnTo>
                  <a:lnTo>
                    <a:pt x="461" y="842"/>
                  </a:lnTo>
                  <a:close/>
                  <a:moveTo>
                    <a:pt x="409" y="794"/>
                  </a:moveTo>
                  <a:lnTo>
                    <a:pt x="406" y="791"/>
                  </a:lnTo>
                  <a:lnTo>
                    <a:pt x="402" y="789"/>
                  </a:lnTo>
                  <a:lnTo>
                    <a:pt x="399" y="788"/>
                  </a:lnTo>
                  <a:lnTo>
                    <a:pt x="395" y="788"/>
                  </a:lnTo>
                  <a:lnTo>
                    <a:pt x="388" y="787"/>
                  </a:lnTo>
                  <a:lnTo>
                    <a:pt x="380" y="788"/>
                  </a:lnTo>
                  <a:lnTo>
                    <a:pt x="364" y="792"/>
                  </a:lnTo>
                  <a:lnTo>
                    <a:pt x="348" y="794"/>
                  </a:lnTo>
                  <a:lnTo>
                    <a:pt x="338" y="803"/>
                  </a:lnTo>
                  <a:lnTo>
                    <a:pt x="328" y="813"/>
                  </a:lnTo>
                  <a:lnTo>
                    <a:pt x="320" y="824"/>
                  </a:lnTo>
                  <a:lnTo>
                    <a:pt x="313" y="834"/>
                  </a:lnTo>
                  <a:lnTo>
                    <a:pt x="307" y="845"/>
                  </a:lnTo>
                  <a:lnTo>
                    <a:pt x="302" y="857"/>
                  </a:lnTo>
                  <a:lnTo>
                    <a:pt x="298" y="868"/>
                  </a:lnTo>
                  <a:lnTo>
                    <a:pt x="294" y="881"/>
                  </a:lnTo>
                  <a:lnTo>
                    <a:pt x="291" y="894"/>
                  </a:lnTo>
                  <a:lnTo>
                    <a:pt x="290" y="906"/>
                  </a:lnTo>
                  <a:lnTo>
                    <a:pt x="289" y="920"/>
                  </a:lnTo>
                  <a:lnTo>
                    <a:pt x="288" y="933"/>
                  </a:lnTo>
                  <a:lnTo>
                    <a:pt x="289" y="946"/>
                  </a:lnTo>
                  <a:lnTo>
                    <a:pt x="290" y="959"/>
                  </a:lnTo>
                  <a:lnTo>
                    <a:pt x="293" y="973"/>
                  </a:lnTo>
                  <a:lnTo>
                    <a:pt x="296" y="986"/>
                  </a:lnTo>
                  <a:lnTo>
                    <a:pt x="299" y="994"/>
                  </a:lnTo>
                  <a:lnTo>
                    <a:pt x="303" y="1002"/>
                  </a:lnTo>
                  <a:lnTo>
                    <a:pt x="307" y="1011"/>
                  </a:lnTo>
                  <a:lnTo>
                    <a:pt x="313" y="1018"/>
                  </a:lnTo>
                  <a:lnTo>
                    <a:pt x="318" y="1025"/>
                  </a:lnTo>
                  <a:lnTo>
                    <a:pt x="325" y="1031"/>
                  </a:lnTo>
                  <a:lnTo>
                    <a:pt x="332" y="1036"/>
                  </a:lnTo>
                  <a:lnTo>
                    <a:pt x="342" y="1040"/>
                  </a:lnTo>
                  <a:lnTo>
                    <a:pt x="347" y="1042"/>
                  </a:lnTo>
                  <a:lnTo>
                    <a:pt x="353" y="1042"/>
                  </a:lnTo>
                  <a:lnTo>
                    <a:pt x="358" y="1042"/>
                  </a:lnTo>
                  <a:lnTo>
                    <a:pt x="364" y="1040"/>
                  </a:lnTo>
                  <a:lnTo>
                    <a:pt x="376" y="1037"/>
                  </a:lnTo>
                  <a:lnTo>
                    <a:pt x="388" y="1033"/>
                  </a:lnTo>
                  <a:lnTo>
                    <a:pt x="393" y="1032"/>
                  </a:lnTo>
                  <a:lnTo>
                    <a:pt x="398" y="1032"/>
                  </a:lnTo>
                  <a:lnTo>
                    <a:pt x="402" y="1033"/>
                  </a:lnTo>
                  <a:lnTo>
                    <a:pt x="405" y="1035"/>
                  </a:lnTo>
                  <a:lnTo>
                    <a:pt x="407" y="1039"/>
                  </a:lnTo>
                  <a:lnTo>
                    <a:pt x="409" y="1044"/>
                  </a:lnTo>
                  <a:lnTo>
                    <a:pt x="410" y="1051"/>
                  </a:lnTo>
                  <a:lnTo>
                    <a:pt x="409" y="1062"/>
                  </a:lnTo>
                  <a:lnTo>
                    <a:pt x="408" y="1068"/>
                  </a:lnTo>
                  <a:lnTo>
                    <a:pt x="406" y="1073"/>
                  </a:lnTo>
                  <a:lnTo>
                    <a:pt x="404" y="1078"/>
                  </a:lnTo>
                  <a:lnTo>
                    <a:pt x="401" y="1082"/>
                  </a:lnTo>
                  <a:lnTo>
                    <a:pt x="398" y="1086"/>
                  </a:lnTo>
                  <a:lnTo>
                    <a:pt x="394" y="1089"/>
                  </a:lnTo>
                  <a:lnTo>
                    <a:pt x="390" y="1092"/>
                  </a:lnTo>
                  <a:lnTo>
                    <a:pt x="385" y="1095"/>
                  </a:lnTo>
                  <a:lnTo>
                    <a:pt x="374" y="1099"/>
                  </a:lnTo>
                  <a:lnTo>
                    <a:pt x="363" y="1103"/>
                  </a:lnTo>
                  <a:lnTo>
                    <a:pt x="352" y="1106"/>
                  </a:lnTo>
                  <a:lnTo>
                    <a:pt x="342" y="1109"/>
                  </a:lnTo>
                  <a:lnTo>
                    <a:pt x="325" y="1103"/>
                  </a:lnTo>
                  <a:lnTo>
                    <a:pt x="310" y="1095"/>
                  </a:lnTo>
                  <a:lnTo>
                    <a:pt x="296" y="1086"/>
                  </a:lnTo>
                  <a:lnTo>
                    <a:pt x="283" y="1076"/>
                  </a:lnTo>
                  <a:lnTo>
                    <a:pt x="272" y="1065"/>
                  </a:lnTo>
                  <a:lnTo>
                    <a:pt x="263" y="1052"/>
                  </a:lnTo>
                  <a:lnTo>
                    <a:pt x="254" y="1039"/>
                  </a:lnTo>
                  <a:lnTo>
                    <a:pt x="246" y="1026"/>
                  </a:lnTo>
                  <a:lnTo>
                    <a:pt x="239" y="1011"/>
                  </a:lnTo>
                  <a:lnTo>
                    <a:pt x="233" y="995"/>
                  </a:lnTo>
                  <a:lnTo>
                    <a:pt x="228" y="980"/>
                  </a:lnTo>
                  <a:lnTo>
                    <a:pt x="224" y="965"/>
                  </a:lnTo>
                  <a:lnTo>
                    <a:pt x="221" y="948"/>
                  </a:lnTo>
                  <a:lnTo>
                    <a:pt x="219" y="932"/>
                  </a:lnTo>
                  <a:lnTo>
                    <a:pt x="217" y="917"/>
                  </a:lnTo>
                  <a:lnTo>
                    <a:pt x="215" y="900"/>
                  </a:lnTo>
                  <a:lnTo>
                    <a:pt x="215" y="891"/>
                  </a:lnTo>
                  <a:lnTo>
                    <a:pt x="216" y="882"/>
                  </a:lnTo>
                  <a:lnTo>
                    <a:pt x="218" y="872"/>
                  </a:lnTo>
                  <a:lnTo>
                    <a:pt x="221" y="862"/>
                  </a:lnTo>
                  <a:lnTo>
                    <a:pt x="228" y="845"/>
                  </a:lnTo>
                  <a:lnTo>
                    <a:pt x="237" y="828"/>
                  </a:lnTo>
                  <a:lnTo>
                    <a:pt x="259" y="793"/>
                  </a:lnTo>
                  <a:lnTo>
                    <a:pt x="280" y="758"/>
                  </a:lnTo>
                  <a:lnTo>
                    <a:pt x="294" y="748"/>
                  </a:lnTo>
                  <a:lnTo>
                    <a:pt x="308" y="738"/>
                  </a:lnTo>
                  <a:lnTo>
                    <a:pt x="323" y="728"/>
                  </a:lnTo>
                  <a:lnTo>
                    <a:pt x="340" y="720"/>
                  </a:lnTo>
                  <a:lnTo>
                    <a:pt x="348" y="717"/>
                  </a:lnTo>
                  <a:lnTo>
                    <a:pt x="356" y="715"/>
                  </a:lnTo>
                  <a:lnTo>
                    <a:pt x="364" y="714"/>
                  </a:lnTo>
                  <a:lnTo>
                    <a:pt x="373" y="713"/>
                  </a:lnTo>
                  <a:lnTo>
                    <a:pt x="382" y="713"/>
                  </a:lnTo>
                  <a:lnTo>
                    <a:pt x="390" y="714"/>
                  </a:lnTo>
                  <a:lnTo>
                    <a:pt x="398" y="716"/>
                  </a:lnTo>
                  <a:lnTo>
                    <a:pt x="406" y="719"/>
                  </a:lnTo>
                  <a:lnTo>
                    <a:pt x="410" y="723"/>
                  </a:lnTo>
                  <a:lnTo>
                    <a:pt x="414" y="727"/>
                  </a:lnTo>
                  <a:lnTo>
                    <a:pt x="417" y="732"/>
                  </a:lnTo>
                  <a:lnTo>
                    <a:pt x="420" y="736"/>
                  </a:lnTo>
                  <a:lnTo>
                    <a:pt x="425" y="744"/>
                  </a:lnTo>
                  <a:lnTo>
                    <a:pt x="428" y="753"/>
                  </a:lnTo>
                  <a:lnTo>
                    <a:pt x="429" y="759"/>
                  </a:lnTo>
                  <a:lnTo>
                    <a:pt x="429" y="765"/>
                  </a:lnTo>
                  <a:lnTo>
                    <a:pt x="428" y="771"/>
                  </a:lnTo>
                  <a:lnTo>
                    <a:pt x="426" y="776"/>
                  </a:lnTo>
                  <a:lnTo>
                    <a:pt x="422" y="783"/>
                  </a:lnTo>
                  <a:lnTo>
                    <a:pt x="419" y="787"/>
                  </a:lnTo>
                  <a:lnTo>
                    <a:pt x="414" y="791"/>
                  </a:lnTo>
                  <a:lnTo>
                    <a:pt x="409" y="794"/>
                  </a:lnTo>
                  <a:close/>
                  <a:moveTo>
                    <a:pt x="200" y="621"/>
                  </a:moveTo>
                  <a:lnTo>
                    <a:pt x="193" y="621"/>
                  </a:lnTo>
                  <a:lnTo>
                    <a:pt x="200" y="621"/>
                  </a:lnTo>
                  <a:close/>
                </a:path>
              </a:pathLst>
            </a:custGeom>
            <a:solidFill>
              <a:srgbClr val="C00000"/>
            </a:solidFill>
            <a:ln>
              <a:noFill/>
            </a:ln>
            <a:extLst/>
          </p:spPr>
          <p:txBody>
            <a:bodyPr vert="horz" wrap="square" lIns="91440" tIns="45720" rIns="91440" bIns="45720" numCol="1" anchor="t" anchorCtr="0" compatLnSpc="1">
              <a:prstTxWarp prst="textNoShape">
                <a:avLst/>
              </a:prstTxWarp>
            </a:bodyPr>
            <a:lstStyle/>
            <a:p>
              <a:endParaRPr lang="zh-CN" altLang="en-US" b="1">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2659519" y="3380018"/>
            <a:ext cx="3756522" cy="656020"/>
            <a:chOff x="3141556" y="2179669"/>
            <a:chExt cx="4437391" cy="774468"/>
          </a:xfrm>
        </p:grpSpPr>
        <p:sp>
          <p:nvSpPr>
            <p:cNvPr id="31" name="TextBox 30"/>
            <p:cNvSpPr txBox="1"/>
            <p:nvPr/>
          </p:nvSpPr>
          <p:spPr>
            <a:xfrm>
              <a:off x="4135063" y="2254395"/>
              <a:ext cx="2450378" cy="617690"/>
            </a:xfrm>
            <a:prstGeom prst="rect">
              <a:avLst/>
            </a:prstGeom>
            <a:noFill/>
          </p:spPr>
          <p:txBody>
            <a:bodyPr wrap="square" rtlCol="0">
              <a:spAutoFit/>
            </a:bodyPr>
            <a:lstStyle/>
            <a:p>
              <a:pPr algn="ctr"/>
              <a:r>
                <a:rPr lang="zh-CN" altLang="en-US" sz="2800" b="1" dirty="0" smtClean="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rPr>
                <a:t>抽奖活动</a:t>
              </a:r>
              <a:endParaRPr lang="zh-CN" altLang="en-US" sz="2800" b="1"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endParaRPr>
            </a:p>
          </p:txBody>
        </p:sp>
        <p:sp>
          <p:nvSpPr>
            <p:cNvPr id="32" name="Freeform 7"/>
            <p:cNvSpPr>
              <a:spLocks noEditPoints="1"/>
            </p:cNvSpPr>
            <p:nvPr/>
          </p:nvSpPr>
          <p:spPr bwMode="auto">
            <a:xfrm>
              <a:off x="3141556" y="2179669"/>
              <a:ext cx="4437391" cy="774468"/>
            </a:xfrm>
            <a:custGeom>
              <a:avLst/>
              <a:gdLst>
                <a:gd name="T0" fmla="*/ 10079 w 11041"/>
                <a:gd name="T1" fmla="*/ 1695 h 1751"/>
                <a:gd name="T2" fmla="*/ 769 w 11041"/>
                <a:gd name="T3" fmla="*/ 1713 h 1751"/>
                <a:gd name="T4" fmla="*/ 6 w 11041"/>
                <a:gd name="T5" fmla="*/ 973 h 1751"/>
                <a:gd name="T6" fmla="*/ 657 w 11041"/>
                <a:gd name="T7" fmla="*/ 166 h 1751"/>
                <a:gd name="T8" fmla="*/ 4373 w 11041"/>
                <a:gd name="T9" fmla="*/ 18 h 1751"/>
                <a:gd name="T10" fmla="*/ 10363 w 11041"/>
                <a:gd name="T11" fmla="*/ 69 h 1751"/>
                <a:gd name="T12" fmla="*/ 11026 w 11041"/>
                <a:gd name="T13" fmla="*/ 913 h 1751"/>
                <a:gd name="T14" fmla="*/ 10137 w 11041"/>
                <a:gd name="T15" fmla="*/ 1632 h 1751"/>
                <a:gd name="T16" fmla="*/ 3042 w 11041"/>
                <a:gd name="T17" fmla="*/ 1673 h 1751"/>
                <a:gd name="T18" fmla="*/ 404 w 11041"/>
                <a:gd name="T19" fmla="*/ 1388 h 1751"/>
                <a:gd name="T20" fmla="*/ 386 w 11041"/>
                <a:gd name="T21" fmla="*/ 537 h 1751"/>
                <a:gd name="T22" fmla="*/ 1582 w 11041"/>
                <a:gd name="T23" fmla="*/ 106 h 1751"/>
                <a:gd name="T24" fmla="*/ 10468 w 11041"/>
                <a:gd name="T25" fmla="*/ 248 h 1751"/>
                <a:gd name="T26" fmla="*/ 10959 w 11041"/>
                <a:gd name="T27" fmla="*/ 960 h 1751"/>
                <a:gd name="T28" fmla="*/ 10717 w 11041"/>
                <a:gd name="T29" fmla="*/ 782 h 1751"/>
                <a:gd name="T30" fmla="*/ 10643 w 11041"/>
                <a:gd name="T31" fmla="*/ 1019 h 1751"/>
                <a:gd name="T32" fmla="*/ 10759 w 11041"/>
                <a:gd name="T33" fmla="*/ 651 h 1751"/>
                <a:gd name="T34" fmla="*/ 10299 w 11041"/>
                <a:gd name="T35" fmla="*/ 1269 h 1751"/>
                <a:gd name="T36" fmla="*/ 10240 w 11041"/>
                <a:gd name="T37" fmla="*/ 668 h 1751"/>
                <a:gd name="T38" fmla="*/ 10038 w 11041"/>
                <a:gd name="T39" fmla="*/ 234 h 1751"/>
                <a:gd name="T40" fmla="*/ 10474 w 11041"/>
                <a:gd name="T41" fmla="*/ 843 h 1751"/>
                <a:gd name="T42" fmla="*/ 10286 w 11041"/>
                <a:gd name="T43" fmla="*/ 1318 h 1751"/>
                <a:gd name="T44" fmla="*/ 10312 w 11041"/>
                <a:gd name="T45" fmla="*/ 400 h 1751"/>
                <a:gd name="T46" fmla="*/ 10397 w 11041"/>
                <a:gd name="T47" fmla="*/ 600 h 1751"/>
                <a:gd name="T48" fmla="*/ 10053 w 11041"/>
                <a:gd name="T49" fmla="*/ 756 h 1751"/>
                <a:gd name="T50" fmla="*/ 10017 w 11041"/>
                <a:gd name="T51" fmla="*/ 958 h 1751"/>
                <a:gd name="T52" fmla="*/ 5568 w 11041"/>
                <a:gd name="T53" fmla="*/ 1588 h 1751"/>
                <a:gd name="T54" fmla="*/ 919 w 11041"/>
                <a:gd name="T55" fmla="*/ 1139 h 1751"/>
                <a:gd name="T56" fmla="*/ 1139 w 11041"/>
                <a:gd name="T57" fmla="*/ 749 h 1751"/>
                <a:gd name="T58" fmla="*/ 1094 w 11041"/>
                <a:gd name="T59" fmla="*/ 303 h 1751"/>
                <a:gd name="T60" fmla="*/ 3379 w 11041"/>
                <a:gd name="T61" fmla="*/ 148 h 1751"/>
                <a:gd name="T62" fmla="*/ 9975 w 11041"/>
                <a:gd name="T63" fmla="*/ 404 h 1751"/>
                <a:gd name="T64" fmla="*/ 2179 w 11041"/>
                <a:gd name="T65" fmla="*/ 1552 h 1751"/>
                <a:gd name="T66" fmla="*/ 956 w 11041"/>
                <a:gd name="T67" fmla="*/ 1163 h 1751"/>
                <a:gd name="T68" fmla="*/ 1162 w 11041"/>
                <a:gd name="T69" fmla="*/ 868 h 1751"/>
                <a:gd name="T70" fmla="*/ 1120 w 11041"/>
                <a:gd name="T71" fmla="*/ 416 h 1751"/>
                <a:gd name="T72" fmla="*/ 9861 w 11041"/>
                <a:gd name="T73" fmla="*/ 186 h 1751"/>
                <a:gd name="T74" fmla="*/ 9865 w 11041"/>
                <a:gd name="T75" fmla="*/ 744 h 1751"/>
                <a:gd name="T76" fmla="*/ 10059 w 11041"/>
                <a:gd name="T77" fmla="*/ 1148 h 1751"/>
                <a:gd name="T78" fmla="*/ 1179 w 11041"/>
                <a:gd name="T79" fmla="*/ 1327 h 1751"/>
                <a:gd name="T80" fmla="*/ 1456 w 11041"/>
                <a:gd name="T81" fmla="*/ 791 h 1751"/>
                <a:gd name="T82" fmla="*/ 1314 w 11041"/>
                <a:gd name="T83" fmla="*/ 284 h 1751"/>
                <a:gd name="T84" fmla="*/ 9638 w 11041"/>
                <a:gd name="T85" fmla="*/ 243 h 1751"/>
                <a:gd name="T86" fmla="*/ 9749 w 11041"/>
                <a:gd name="T87" fmla="*/ 707 h 1751"/>
                <a:gd name="T88" fmla="*/ 9955 w 11041"/>
                <a:gd name="T89" fmla="*/ 1177 h 1751"/>
                <a:gd name="T90" fmla="*/ 9818 w 11041"/>
                <a:gd name="T91" fmla="*/ 1121 h 1751"/>
                <a:gd name="T92" fmla="*/ 1637 w 11041"/>
                <a:gd name="T93" fmla="*/ 1462 h 1751"/>
                <a:gd name="T94" fmla="*/ 1398 w 11041"/>
                <a:gd name="T95" fmla="*/ 742 h 1751"/>
                <a:gd name="T96" fmla="*/ 9028 w 11041"/>
                <a:gd name="T97" fmla="*/ 279 h 1751"/>
                <a:gd name="T98" fmla="*/ 9802 w 11041"/>
                <a:gd name="T99" fmla="*/ 890 h 1751"/>
                <a:gd name="T100" fmla="*/ 1263 w 11041"/>
                <a:gd name="T101" fmla="*/ 875 h 1751"/>
                <a:gd name="T102" fmla="*/ 1390 w 11041"/>
                <a:gd name="T103" fmla="*/ 942 h 1751"/>
                <a:gd name="T104" fmla="*/ 797 w 11041"/>
                <a:gd name="T105" fmla="*/ 837 h 1751"/>
                <a:gd name="T106" fmla="*/ 839 w 11041"/>
                <a:gd name="T107" fmla="*/ 1417 h 1751"/>
                <a:gd name="T108" fmla="*/ 556 w 11041"/>
                <a:gd name="T109" fmla="*/ 1259 h 1751"/>
                <a:gd name="T110" fmla="*/ 722 w 11041"/>
                <a:gd name="T111" fmla="*/ 287 h 1751"/>
                <a:gd name="T112" fmla="*/ 747 w 11041"/>
                <a:gd name="T113" fmla="*/ 568 h 1751"/>
                <a:gd name="T114" fmla="*/ 722 w 11041"/>
                <a:gd name="T115" fmla="*/ 1381 h 1751"/>
                <a:gd name="T116" fmla="*/ 618 w 11041"/>
                <a:gd name="T117" fmla="*/ 1343 h 1751"/>
                <a:gd name="T118" fmla="*/ 840 w 11041"/>
                <a:gd name="T119" fmla="*/ 264 h 1751"/>
                <a:gd name="T120" fmla="*/ 446 w 11041"/>
                <a:gd name="T121" fmla="*/ 1115 h 1751"/>
                <a:gd name="T122" fmla="*/ 490 w 11041"/>
                <a:gd name="T123" fmla="*/ 749 h 1751"/>
                <a:gd name="T124" fmla="*/ 254 w 11041"/>
                <a:gd name="T125" fmla="*/ 1039 h 1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041" h="1751">
                  <a:moveTo>
                    <a:pt x="10931" y="1086"/>
                  </a:moveTo>
                  <a:lnTo>
                    <a:pt x="10909" y="1111"/>
                  </a:lnTo>
                  <a:lnTo>
                    <a:pt x="10887" y="1135"/>
                  </a:lnTo>
                  <a:lnTo>
                    <a:pt x="10877" y="1148"/>
                  </a:lnTo>
                  <a:lnTo>
                    <a:pt x="10866" y="1160"/>
                  </a:lnTo>
                  <a:lnTo>
                    <a:pt x="10853" y="1170"/>
                  </a:lnTo>
                  <a:lnTo>
                    <a:pt x="10841" y="1180"/>
                  </a:lnTo>
                  <a:lnTo>
                    <a:pt x="10831" y="1180"/>
                  </a:lnTo>
                  <a:lnTo>
                    <a:pt x="10822" y="1182"/>
                  </a:lnTo>
                  <a:lnTo>
                    <a:pt x="10814" y="1184"/>
                  </a:lnTo>
                  <a:lnTo>
                    <a:pt x="10805" y="1186"/>
                  </a:lnTo>
                  <a:lnTo>
                    <a:pt x="10798" y="1190"/>
                  </a:lnTo>
                  <a:lnTo>
                    <a:pt x="10792" y="1193"/>
                  </a:lnTo>
                  <a:lnTo>
                    <a:pt x="10786" y="1199"/>
                  </a:lnTo>
                  <a:lnTo>
                    <a:pt x="10781" y="1204"/>
                  </a:lnTo>
                  <a:lnTo>
                    <a:pt x="10776" y="1209"/>
                  </a:lnTo>
                  <a:lnTo>
                    <a:pt x="10772" y="1215"/>
                  </a:lnTo>
                  <a:lnTo>
                    <a:pt x="10768" y="1221"/>
                  </a:lnTo>
                  <a:lnTo>
                    <a:pt x="10764" y="1227"/>
                  </a:lnTo>
                  <a:lnTo>
                    <a:pt x="10757" y="1242"/>
                  </a:lnTo>
                  <a:lnTo>
                    <a:pt x="10751" y="1257"/>
                  </a:lnTo>
                  <a:lnTo>
                    <a:pt x="10746" y="1272"/>
                  </a:lnTo>
                  <a:lnTo>
                    <a:pt x="10740" y="1288"/>
                  </a:lnTo>
                  <a:lnTo>
                    <a:pt x="10734" y="1302"/>
                  </a:lnTo>
                  <a:lnTo>
                    <a:pt x="10727" y="1316"/>
                  </a:lnTo>
                  <a:lnTo>
                    <a:pt x="10723" y="1323"/>
                  </a:lnTo>
                  <a:lnTo>
                    <a:pt x="10719" y="1329"/>
                  </a:lnTo>
                  <a:lnTo>
                    <a:pt x="10713" y="1336"/>
                  </a:lnTo>
                  <a:lnTo>
                    <a:pt x="10708" y="1342"/>
                  </a:lnTo>
                  <a:lnTo>
                    <a:pt x="10703" y="1347"/>
                  </a:lnTo>
                  <a:lnTo>
                    <a:pt x="10696" y="1352"/>
                  </a:lnTo>
                  <a:lnTo>
                    <a:pt x="10689" y="1357"/>
                  </a:lnTo>
                  <a:lnTo>
                    <a:pt x="10682" y="1360"/>
                  </a:lnTo>
                  <a:lnTo>
                    <a:pt x="10673" y="1361"/>
                  </a:lnTo>
                  <a:lnTo>
                    <a:pt x="10664" y="1362"/>
                  </a:lnTo>
                  <a:lnTo>
                    <a:pt x="10657" y="1363"/>
                  </a:lnTo>
                  <a:lnTo>
                    <a:pt x="10649" y="1365"/>
                  </a:lnTo>
                  <a:lnTo>
                    <a:pt x="10642" y="1367"/>
                  </a:lnTo>
                  <a:lnTo>
                    <a:pt x="10636" y="1370"/>
                  </a:lnTo>
                  <a:lnTo>
                    <a:pt x="10630" y="1374"/>
                  </a:lnTo>
                  <a:lnTo>
                    <a:pt x="10623" y="1377"/>
                  </a:lnTo>
                  <a:lnTo>
                    <a:pt x="10612" y="1387"/>
                  </a:lnTo>
                  <a:lnTo>
                    <a:pt x="10602" y="1397"/>
                  </a:lnTo>
                  <a:lnTo>
                    <a:pt x="10593" y="1407"/>
                  </a:lnTo>
                  <a:lnTo>
                    <a:pt x="10584" y="1419"/>
                  </a:lnTo>
                  <a:lnTo>
                    <a:pt x="10567" y="1445"/>
                  </a:lnTo>
                  <a:lnTo>
                    <a:pt x="10551" y="1471"/>
                  </a:lnTo>
                  <a:lnTo>
                    <a:pt x="10543" y="1484"/>
                  </a:lnTo>
                  <a:lnTo>
                    <a:pt x="10535" y="1496"/>
                  </a:lnTo>
                  <a:lnTo>
                    <a:pt x="10525" y="1508"/>
                  </a:lnTo>
                  <a:lnTo>
                    <a:pt x="10515" y="1520"/>
                  </a:lnTo>
                  <a:lnTo>
                    <a:pt x="10505" y="1534"/>
                  </a:lnTo>
                  <a:lnTo>
                    <a:pt x="10493" y="1548"/>
                  </a:lnTo>
                  <a:lnTo>
                    <a:pt x="10480" y="1561"/>
                  </a:lnTo>
                  <a:lnTo>
                    <a:pt x="10468" y="1575"/>
                  </a:lnTo>
                  <a:lnTo>
                    <a:pt x="10455" y="1587"/>
                  </a:lnTo>
                  <a:lnTo>
                    <a:pt x="10441" y="1599"/>
                  </a:lnTo>
                  <a:lnTo>
                    <a:pt x="10425" y="1610"/>
                  </a:lnTo>
                  <a:lnTo>
                    <a:pt x="10411" y="1621"/>
                  </a:lnTo>
                  <a:lnTo>
                    <a:pt x="10395" y="1631"/>
                  </a:lnTo>
                  <a:lnTo>
                    <a:pt x="10378" y="1640"/>
                  </a:lnTo>
                  <a:lnTo>
                    <a:pt x="10362" y="1649"/>
                  </a:lnTo>
                  <a:lnTo>
                    <a:pt x="10345" y="1656"/>
                  </a:lnTo>
                  <a:lnTo>
                    <a:pt x="10328" y="1664"/>
                  </a:lnTo>
                  <a:lnTo>
                    <a:pt x="10311" y="1670"/>
                  </a:lnTo>
                  <a:lnTo>
                    <a:pt x="10293" y="1675"/>
                  </a:lnTo>
                  <a:lnTo>
                    <a:pt x="10275" y="1679"/>
                  </a:lnTo>
                  <a:lnTo>
                    <a:pt x="10246" y="1680"/>
                  </a:lnTo>
                  <a:lnTo>
                    <a:pt x="10219" y="1682"/>
                  </a:lnTo>
                  <a:lnTo>
                    <a:pt x="10204" y="1684"/>
                  </a:lnTo>
                  <a:lnTo>
                    <a:pt x="10190" y="1686"/>
                  </a:lnTo>
                  <a:lnTo>
                    <a:pt x="10176" y="1690"/>
                  </a:lnTo>
                  <a:lnTo>
                    <a:pt x="10161" y="1696"/>
                  </a:lnTo>
                  <a:lnTo>
                    <a:pt x="10079" y="1695"/>
                  </a:lnTo>
                  <a:lnTo>
                    <a:pt x="10000" y="1695"/>
                  </a:lnTo>
                  <a:lnTo>
                    <a:pt x="9925" y="1696"/>
                  </a:lnTo>
                  <a:lnTo>
                    <a:pt x="9852" y="1696"/>
                  </a:lnTo>
                  <a:lnTo>
                    <a:pt x="9778" y="1698"/>
                  </a:lnTo>
                  <a:lnTo>
                    <a:pt x="9703" y="1700"/>
                  </a:lnTo>
                  <a:lnTo>
                    <a:pt x="9627" y="1705"/>
                  </a:lnTo>
                  <a:lnTo>
                    <a:pt x="9546" y="1710"/>
                  </a:lnTo>
                  <a:lnTo>
                    <a:pt x="9533" y="1705"/>
                  </a:lnTo>
                  <a:lnTo>
                    <a:pt x="9522" y="1702"/>
                  </a:lnTo>
                  <a:lnTo>
                    <a:pt x="9515" y="1701"/>
                  </a:lnTo>
                  <a:lnTo>
                    <a:pt x="9509" y="1702"/>
                  </a:lnTo>
                  <a:lnTo>
                    <a:pt x="9503" y="1704"/>
                  </a:lnTo>
                  <a:lnTo>
                    <a:pt x="9497" y="1707"/>
                  </a:lnTo>
                  <a:lnTo>
                    <a:pt x="9473" y="1706"/>
                  </a:lnTo>
                  <a:lnTo>
                    <a:pt x="9449" y="1705"/>
                  </a:lnTo>
                  <a:lnTo>
                    <a:pt x="9423" y="1705"/>
                  </a:lnTo>
                  <a:lnTo>
                    <a:pt x="9398" y="1705"/>
                  </a:lnTo>
                  <a:lnTo>
                    <a:pt x="9371" y="1706"/>
                  </a:lnTo>
                  <a:lnTo>
                    <a:pt x="9345" y="1707"/>
                  </a:lnTo>
                  <a:lnTo>
                    <a:pt x="9319" y="1708"/>
                  </a:lnTo>
                  <a:lnTo>
                    <a:pt x="9294" y="1709"/>
                  </a:lnTo>
                  <a:lnTo>
                    <a:pt x="9146" y="1711"/>
                  </a:lnTo>
                  <a:lnTo>
                    <a:pt x="8901" y="1712"/>
                  </a:lnTo>
                  <a:lnTo>
                    <a:pt x="8571" y="1713"/>
                  </a:lnTo>
                  <a:lnTo>
                    <a:pt x="8171" y="1714"/>
                  </a:lnTo>
                  <a:lnTo>
                    <a:pt x="7714" y="1715"/>
                  </a:lnTo>
                  <a:lnTo>
                    <a:pt x="7215" y="1716"/>
                  </a:lnTo>
                  <a:lnTo>
                    <a:pt x="6688" y="1717"/>
                  </a:lnTo>
                  <a:lnTo>
                    <a:pt x="6147" y="1718"/>
                  </a:lnTo>
                  <a:lnTo>
                    <a:pt x="5605" y="1718"/>
                  </a:lnTo>
                  <a:lnTo>
                    <a:pt x="5078" y="1720"/>
                  </a:lnTo>
                  <a:lnTo>
                    <a:pt x="4579" y="1721"/>
                  </a:lnTo>
                  <a:lnTo>
                    <a:pt x="4122" y="1723"/>
                  </a:lnTo>
                  <a:lnTo>
                    <a:pt x="3721" y="1724"/>
                  </a:lnTo>
                  <a:lnTo>
                    <a:pt x="3391" y="1727"/>
                  </a:lnTo>
                  <a:lnTo>
                    <a:pt x="3145" y="1729"/>
                  </a:lnTo>
                  <a:lnTo>
                    <a:pt x="2998" y="1732"/>
                  </a:lnTo>
                  <a:lnTo>
                    <a:pt x="2953" y="1732"/>
                  </a:lnTo>
                  <a:lnTo>
                    <a:pt x="2908" y="1733"/>
                  </a:lnTo>
                  <a:lnTo>
                    <a:pt x="2862" y="1733"/>
                  </a:lnTo>
                  <a:lnTo>
                    <a:pt x="2817" y="1733"/>
                  </a:lnTo>
                  <a:lnTo>
                    <a:pt x="2771" y="1734"/>
                  </a:lnTo>
                  <a:lnTo>
                    <a:pt x="2725" y="1734"/>
                  </a:lnTo>
                  <a:lnTo>
                    <a:pt x="2679" y="1735"/>
                  </a:lnTo>
                  <a:lnTo>
                    <a:pt x="2633" y="1735"/>
                  </a:lnTo>
                  <a:lnTo>
                    <a:pt x="2586" y="1736"/>
                  </a:lnTo>
                  <a:lnTo>
                    <a:pt x="2540" y="1737"/>
                  </a:lnTo>
                  <a:lnTo>
                    <a:pt x="2494" y="1738"/>
                  </a:lnTo>
                  <a:lnTo>
                    <a:pt x="2448" y="1738"/>
                  </a:lnTo>
                  <a:lnTo>
                    <a:pt x="2401" y="1739"/>
                  </a:lnTo>
                  <a:lnTo>
                    <a:pt x="2355" y="1740"/>
                  </a:lnTo>
                  <a:lnTo>
                    <a:pt x="2309" y="1740"/>
                  </a:lnTo>
                  <a:lnTo>
                    <a:pt x="2263" y="1741"/>
                  </a:lnTo>
                  <a:lnTo>
                    <a:pt x="1203" y="1747"/>
                  </a:lnTo>
                  <a:lnTo>
                    <a:pt x="1171" y="1748"/>
                  </a:lnTo>
                  <a:lnTo>
                    <a:pt x="1137" y="1749"/>
                  </a:lnTo>
                  <a:lnTo>
                    <a:pt x="1102" y="1749"/>
                  </a:lnTo>
                  <a:lnTo>
                    <a:pt x="1065" y="1749"/>
                  </a:lnTo>
                  <a:lnTo>
                    <a:pt x="1030" y="1748"/>
                  </a:lnTo>
                  <a:lnTo>
                    <a:pt x="994" y="1749"/>
                  </a:lnTo>
                  <a:lnTo>
                    <a:pt x="959" y="1749"/>
                  </a:lnTo>
                  <a:lnTo>
                    <a:pt x="926" y="1751"/>
                  </a:lnTo>
                  <a:lnTo>
                    <a:pt x="918" y="1745"/>
                  </a:lnTo>
                  <a:lnTo>
                    <a:pt x="909" y="1740"/>
                  </a:lnTo>
                  <a:lnTo>
                    <a:pt x="900" y="1737"/>
                  </a:lnTo>
                  <a:lnTo>
                    <a:pt x="890" y="1735"/>
                  </a:lnTo>
                  <a:lnTo>
                    <a:pt x="869" y="1732"/>
                  </a:lnTo>
                  <a:lnTo>
                    <a:pt x="848" y="1730"/>
                  </a:lnTo>
                  <a:lnTo>
                    <a:pt x="826" y="1729"/>
                  </a:lnTo>
                  <a:lnTo>
                    <a:pt x="806" y="1727"/>
                  </a:lnTo>
                  <a:lnTo>
                    <a:pt x="796" y="1725"/>
                  </a:lnTo>
                  <a:lnTo>
                    <a:pt x="786" y="1722"/>
                  </a:lnTo>
                  <a:lnTo>
                    <a:pt x="777" y="1718"/>
                  </a:lnTo>
                  <a:lnTo>
                    <a:pt x="769" y="1713"/>
                  </a:lnTo>
                  <a:lnTo>
                    <a:pt x="753" y="1709"/>
                  </a:lnTo>
                  <a:lnTo>
                    <a:pt x="736" y="1704"/>
                  </a:lnTo>
                  <a:lnTo>
                    <a:pt x="720" y="1698"/>
                  </a:lnTo>
                  <a:lnTo>
                    <a:pt x="704" y="1692"/>
                  </a:lnTo>
                  <a:lnTo>
                    <a:pt x="687" y="1685"/>
                  </a:lnTo>
                  <a:lnTo>
                    <a:pt x="671" y="1678"/>
                  </a:lnTo>
                  <a:lnTo>
                    <a:pt x="656" y="1670"/>
                  </a:lnTo>
                  <a:lnTo>
                    <a:pt x="640" y="1662"/>
                  </a:lnTo>
                  <a:lnTo>
                    <a:pt x="626" y="1652"/>
                  </a:lnTo>
                  <a:lnTo>
                    <a:pt x="611" y="1643"/>
                  </a:lnTo>
                  <a:lnTo>
                    <a:pt x="596" y="1633"/>
                  </a:lnTo>
                  <a:lnTo>
                    <a:pt x="583" y="1622"/>
                  </a:lnTo>
                  <a:lnTo>
                    <a:pt x="570" y="1610"/>
                  </a:lnTo>
                  <a:lnTo>
                    <a:pt x="556" y="1599"/>
                  </a:lnTo>
                  <a:lnTo>
                    <a:pt x="544" y="1587"/>
                  </a:lnTo>
                  <a:lnTo>
                    <a:pt x="532" y="1574"/>
                  </a:lnTo>
                  <a:lnTo>
                    <a:pt x="522" y="1560"/>
                  </a:lnTo>
                  <a:lnTo>
                    <a:pt x="511" y="1547"/>
                  </a:lnTo>
                  <a:lnTo>
                    <a:pt x="502" y="1533"/>
                  </a:lnTo>
                  <a:lnTo>
                    <a:pt x="494" y="1516"/>
                  </a:lnTo>
                  <a:lnTo>
                    <a:pt x="487" y="1501"/>
                  </a:lnTo>
                  <a:lnTo>
                    <a:pt x="481" y="1484"/>
                  </a:lnTo>
                  <a:lnTo>
                    <a:pt x="477" y="1466"/>
                  </a:lnTo>
                  <a:lnTo>
                    <a:pt x="474" y="1448"/>
                  </a:lnTo>
                  <a:lnTo>
                    <a:pt x="471" y="1445"/>
                  </a:lnTo>
                  <a:lnTo>
                    <a:pt x="466" y="1443"/>
                  </a:lnTo>
                  <a:lnTo>
                    <a:pt x="462" y="1441"/>
                  </a:lnTo>
                  <a:lnTo>
                    <a:pt x="457" y="1440"/>
                  </a:lnTo>
                  <a:lnTo>
                    <a:pt x="448" y="1438"/>
                  </a:lnTo>
                  <a:lnTo>
                    <a:pt x="438" y="1437"/>
                  </a:lnTo>
                  <a:lnTo>
                    <a:pt x="428" y="1437"/>
                  </a:lnTo>
                  <a:lnTo>
                    <a:pt x="418" y="1436"/>
                  </a:lnTo>
                  <a:lnTo>
                    <a:pt x="408" y="1435"/>
                  </a:lnTo>
                  <a:lnTo>
                    <a:pt x="400" y="1431"/>
                  </a:lnTo>
                  <a:lnTo>
                    <a:pt x="390" y="1429"/>
                  </a:lnTo>
                  <a:lnTo>
                    <a:pt x="381" y="1426"/>
                  </a:lnTo>
                  <a:lnTo>
                    <a:pt x="372" y="1421"/>
                  </a:lnTo>
                  <a:lnTo>
                    <a:pt x="365" y="1416"/>
                  </a:lnTo>
                  <a:lnTo>
                    <a:pt x="358" y="1410"/>
                  </a:lnTo>
                  <a:lnTo>
                    <a:pt x="352" y="1403"/>
                  </a:lnTo>
                  <a:lnTo>
                    <a:pt x="346" y="1396"/>
                  </a:lnTo>
                  <a:lnTo>
                    <a:pt x="341" y="1389"/>
                  </a:lnTo>
                  <a:lnTo>
                    <a:pt x="331" y="1371"/>
                  </a:lnTo>
                  <a:lnTo>
                    <a:pt x="324" y="1354"/>
                  </a:lnTo>
                  <a:lnTo>
                    <a:pt x="318" y="1336"/>
                  </a:lnTo>
                  <a:lnTo>
                    <a:pt x="314" y="1318"/>
                  </a:lnTo>
                  <a:lnTo>
                    <a:pt x="315" y="1314"/>
                  </a:lnTo>
                  <a:lnTo>
                    <a:pt x="315" y="1311"/>
                  </a:lnTo>
                  <a:lnTo>
                    <a:pt x="315" y="1308"/>
                  </a:lnTo>
                  <a:lnTo>
                    <a:pt x="314" y="1305"/>
                  </a:lnTo>
                  <a:lnTo>
                    <a:pt x="311" y="1301"/>
                  </a:lnTo>
                  <a:lnTo>
                    <a:pt x="306" y="1297"/>
                  </a:lnTo>
                  <a:lnTo>
                    <a:pt x="295" y="1292"/>
                  </a:lnTo>
                  <a:lnTo>
                    <a:pt x="283" y="1288"/>
                  </a:lnTo>
                  <a:lnTo>
                    <a:pt x="270" y="1283"/>
                  </a:lnTo>
                  <a:lnTo>
                    <a:pt x="257" y="1279"/>
                  </a:lnTo>
                  <a:lnTo>
                    <a:pt x="244" y="1274"/>
                  </a:lnTo>
                  <a:lnTo>
                    <a:pt x="231" y="1269"/>
                  </a:lnTo>
                  <a:lnTo>
                    <a:pt x="207" y="1257"/>
                  </a:lnTo>
                  <a:lnTo>
                    <a:pt x="184" y="1244"/>
                  </a:lnTo>
                  <a:lnTo>
                    <a:pt x="162" y="1228"/>
                  </a:lnTo>
                  <a:lnTo>
                    <a:pt x="140" y="1211"/>
                  </a:lnTo>
                  <a:lnTo>
                    <a:pt x="121" y="1193"/>
                  </a:lnTo>
                  <a:lnTo>
                    <a:pt x="102" y="1173"/>
                  </a:lnTo>
                  <a:lnTo>
                    <a:pt x="85" y="1153"/>
                  </a:lnTo>
                  <a:lnTo>
                    <a:pt x="70" y="1130"/>
                  </a:lnTo>
                  <a:lnTo>
                    <a:pt x="55" y="1108"/>
                  </a:lnTo>
                  <a:lnTo>
                    <a:pt x="43" y="1083"/>
                  </a:lnTo>
                  <a:lnTo>
                    <a:pt x="33" y="1059"/>
                  </a:lnTo>
                  <a:lnTo>
                    <a:pt x="24" y="1033"/>
                  </a:lnTo>
                  <a:lnTo>
                    <a:pt x="17" y="1006"/>
                  </a:lnTo>
                  <a:lnTo>
                    <a:pt x="13" y="980"/>
                  </a:lnTo>
                  <a:lnTo>
                    <a:pt x="8" y="976"/>
                  </a:lnTo>
                  <a:lnTo>
                    <a:pt x="6" y="973"/>
                  </a:lnTo>
                  <a:lnTo>
                    <a:pt x="4" y="968"/>
                  </a:lnTo>
                  <a:lnTo>
                    <a:pt x="2" y="964"/>
                  </a:lnTo>
                  <a:lnTo>
                    <a:pt x="0" y="954"/>
                  </a:lnTo>
                  <a:lnTo>
                    <a:pt x="0" y="944"/>
                  </a:lnTo>
                  <a:lnTo>
                    <a:pt x="1" y="934"/>
                  </a:lnTo>
                  <a:lnTo>
                    <a:pt x="3" y="924"/>
                  </a:lnTo>
                  <a:lnTo>
                    <a:pt x="5" y="914"/>
                  </a:lnTo>
                  <a:lnTo>
                    <a:pt x="9" y="906"/>
                  </a:lnTo>
                  <a:lnTo>
                    <a:pt x="65" y="761"/>
                  </a:lnTo>
                  <a:lnTo>
                    <a:pt x="83" y="733"/>
                  </a:lnTo>
                  <a:lnTo>
                    <a:pt x="104" y="705"/>
                  </a:lnTo>
                  <a:lnTo>
                    <a:pt x="125" y="678"/>
                  </a:lnTo>
                  <a:lnTo>
                    <a:pt x="147" y="653"/>
                  </a:lnTo>
                  <a:lnTo>
                    <a:pt x="160" y="641"/>
                  </a:lnTo>
                  <a:lnTo>
                    <a:pt x="172" y="628"/>
                  </a:lnTo>
                  <a:lnTo>
                    <a:pt x="184" y="617"/>
                  </a:lnTo>
                  <a:lnTo>
                    <a:pt x="198" y="606"/>
                  </a:lnTo>
                  <a:lnTo>
                    <a:pt x="211" y="596"/>
                  </a:lnTo>
                  <a:lnTo>
                    <a:pt x="224" y="585"/>
                  </a:lnTo>
                  <a:lnTo>
                    <a:pt x="237" y="576"/>
                  </a:lnTo>
                  <a:lnTo>
                    <a:pt x="252" y="568"/>
                  </a:lnTo>
                  <a:lnTo>
                    <a:pt x="258" y="565"/>
                  </a:lnTo>
                  <a:lnTo>
                    <a:pt x="263" y="562"/>
                  </a:lnTo>
                  <a:lnTo>
                    <a:pt x="270" y="560"/>
                  </a:lnTo>
                  <a:lnTo>
                    <a:pt x="276" y="558"/>
                  </a:lnTo>
                  <a:lnTo>
                    <a:pt x="290" y="555"/>
                  </a:lnTo>
                  <a:lnTo>
                    <a:pt x="303" y="552"/>
                  </a:lnTo>
                  <a:lnTo>
                    <a:pt x="309" y="550"/>
                  </a:lnTo>
                  <a:lnTo>
                    <a:pt x="315" y="548"/>
                  </a:lnTo>
                  <a:lnTo>
                    <a:pt x="321" y="544"/>
                  </a:lnTo>
                  <a:lnTo>
                    <a:pt x="326" y="540"/>
                  </a:lnTo>
                  <a:lnTo>
                    <a:pt x="331" y="536"/>
                  </a:lnTo>
                  <a:lnTo>
                    <a:pt x="336" y="531"/>
                  </a:lnTo>
                  <a:lnTo>
                    <a:pt x="339" y="525"/>
                  </a:lnTo>
                  <a:lnTo>
                    <a:pt x="342" y="518"/>
                  </a:lnTo>
                  <a:lnTo>
                    <a:pt x="348" y="502"/>
                  </a:lnTo>
                  <a:lnTo>
                    <a:pt x="355" y="485"/>
                  </a:lnTo>
                  <a:lnTo>
                    <a:pt x="360" y="477"/>
                  </a:lnTo>
                  <a:lnTo>
                    <a:pt x="364" y="470"/>
                  </a:lnTo>
                  <a:lnTo>
                    <a:pt x="369" y="463"/>
                  </a:lnTo>
                  <a:lnTo>
                    <a:pt x="375" y="456"/>
                  </a:lnTo>
                  <a:lnTo>
                    <a:pt x="382" y="449"/>
                  </a:lnTo>
                  <a:lnTo>
                    <a:pt x="388" y="443"/>
                  </a:lnTo>
                  <a:lnTo>
                    <a:pt x="395" y="438"/>
                  </a:lnTo>
                  <a:lnTo>
                    <a:pt x="402" y="434"/>
                  </a:lnTo>
                  <a:lnTo>
                    <a:pt x="410" y="430"/>
                  </a:lnTo>
                  <a:lnTo>
                    <a:pt x="418" y="427"/>
                  </a:lnTo>
                  <a:lnTo>
                    <a:pt x="428" y="425"/>
                  </a:lnTo>
                  <a:lnTo>
                    <a:pt x="437" y="424"/>
                  </a:lnTo>
                  <a:lnTo>
                    <a:pt x="448" y="425"/>
                  </a:lnTo>
                  <a:lnTo>
                    <a:pt x="457" y="424"/>
                  </a:lnTo>
                  <a:lnTo>
                    <a:pt x="465" y="422"/>
                  </a:lnTo>
                  <a:lnTo>
                    <a:pt x="473" y="418"/>
                  </a:lnTo>
                  <a:lnTo>
                    <a:pt x="479" y="412"/>
                  </a:lnTo>
                  <a:lnTo>
                    <a:pt x="483" y="405"/>
                  </a:lnTo>
                  <a:lnTo>
                    <a:pt x="487" y="398"/>
                  </a:lnTo>
                  <a:lnTo>
                    <a:pt x="490" y="389"/>
                  </a:lnTo>
                  <a:lnTo>
                    <a:pt x="496" y="371"/>
                  </a:lnTo>
                  <a:lnTo>
                    <a:pt x="500" y="352"/>
                  </a:lnTo>
                  <a:lnTo>
                    <a:pt x="503" y="343"/>
                  </a:lnTo>
                  <a:lnTo>
                    <a:pt x="506" y="334"/>
                  </a:lnTo>
                  <a:lnTo>
                    <a:pt x="509" y="326"/>
                  </a:lnTo>
                  <a:lnTo>
                    <a:pt x="513" y="319"/>
                  </a:lnTo>
                  <a:lnTo>
                    <a:pt x="519" y="307"/>
                  </a:lnTo>
                  <a:lnTo>
                    <a:pt x="524" y="296"/>
                  </a:lnTo>
                  <a:lnTo>
                    <a:pt x="530" y="286"/>
                  </a:lnTo>
                  <a:lnTo>
                    <a:pt x="536" y="276"/>
                  </a:lnTo>
                  <a:lnTo>
                    <a:pt x="549" y="257"/>
                  </a:lnTo>
                  <a:lnTo>
                    <a:pt x="565" y="239"/>
                  </a:lnTo>
                  <a:lnTo>
                    <a:pt x="581" y="223"/>
                  </a:lnTo>
                  <a:lnTo>
                    <a:pt x="598" y="207"/>
                  </a:lnTo>
                  <a:lnTo>
                    <a:pt x="617" y="193"/>
                  </a:lnTo>
                  <a:lnTo>
                    <a:pt x="636" y="179"/>
                  </a:lnTo>
                  <a:lnTo>
                    <a:pt x="657" y="166"/>
                  </a:lnTo>
                  <a:lnTo>
                    <a:pt x="677" y="154"/>
                  </a:lnTo>
                  <a:lnTo>
                    <a:pt x="698" y="144"/>
                  </a:lnTo>
                  <a:lnTo>
                    <a:pt x="719" y="133"/>
                  </a:lnTo>
                  <a:lnTo>
                    <a:pt x="762" y="114"/>
                  </a:lnTo>
                  <a:lnTo>
                    <a:pt x="803" y="97"/>
                  </a:lnTo>
                  <a:lnTo>
                    <a:pt x="822" y="95"/>
                  </a:lnTo>
                  <a:lnTo>
                    <a:pt x="842" y="91"/>
                  </a:lnTo>
                  <a:lnTo>
                    <a:pt x="860" y="87"/>
                  </a:lnTo>
                  <a:lnTo>
                    <a:pt x="877" y="83"/>
                  </a:lnTo>
                  <a:lnTo>
                    <a:pt x="896" y="77"/>
                  </a:lnTo>
                  <a:lnTo>
                    <a:pt x="913" y="74"/>
                  </a:lnTo>
                  <a:lnTo>
                    <a:pt x="931" y="71"/>
                  </a:lnTo>
                  <a:lnTo>
                    <a:pt x="948" y="70"/>
                  </a:lnTo>
                  <a:lnTo>
                    <a:pt x="973" y="66"/>
                  </a:lnTo>
                  <a:lnTo>
                    <a:pt x="1000" y="62"/>
                  </a:lnTo>
                  <a:lnTo>
                    <a:pt x="1026" y="59"/>
                  </a:lnTo>
                  <a:lnTo>
                    <a:pt x="1052" y="57"/>
                  </a:lnTo>
                  <a:lnTo>
                    <a:pt x="1079" y="56"/>
                  </a:lnTo>
                  <a:lnTo>
                    <a:pt x="1105" y="55"/>
                  </a:lnTo>
                  <a:lnTo>
                    <a:pt x="1132" y="55"/>
                  </a:lnTo>
                  <a:lnTo>
                    <a:pt x="1157" y="55"/>
                  </a:lnTo>
                  <a:lnTo>
                    <a:pt x="1754" y="49"/>
                  </a:lnTo>
                  <a:lnTo>
                    <a:pt x="1835" y="49"/>
                  </a:lnTo>
                  <a:lnTo>
                    <a:pt x="1915" y="48"/>
                  </a:lnTo>
                  <a:lnTo>
                    <a:pt x="1993" y="48"/>
                  </a:lnTo>
                  <a:lnTo>
                    <a:pt x="2071" y="47"/>
                  </a:lnTo>
                  <a:lnTo>
                    <a:pt x="2148" y="46"/>
                  </a:lnTo>
                  <a:lnTo>
                    <a:pt x="2227" y="45"/>
                  </a:lnTo>
                  <a:lnTo>
                    <a:pt x="2305" y="43"/>
                  </a:lnTo>
                  <a:lnTo>
                    <a:pt x="2385" y="41"/>
                  </a:lnTo>
                  <a:lnTo>
                    <a:pt x="2442" y="43"/>
                  </a:lnTo>
                  <a:lnTo>
                    <a:pt x="2499" y="43"/>
                  </a:lnTo>
                  <a:lnTo>
                    <a:pt x="2555" y="43"/>
                  </a:lnTo>
                  <a:lnTo>
                    <a:pt x="2610" y="43"/>
                  </a:lnTo>
                  <a:lnTo>
                    <a:pt x="2665" y="42"/>
                  </a:lnTo>
                  <a:lnTo>
                    <a:pt x="2719" y="41"/>
                  </a:lnTo>
                  <a:lnTo>
                    <a:pt x="2775" y="40"/>
                  </a:lnTo>
                  <a:lnTo>
                    <a:pt x="2829" y="38"/>
                  </a:lnTo>
                  <a:lnTo>
                    <a:pt x="2882" y="37"/>
                  </a:lnTo>
                  <a:lnTo>
                    <a:pt x="2936" y="36"/>
                  </a:lnTo>
                  <a:lnTo>
                    <a:pt x="2989" y="33"/>
                  </a:lnTo>
                  <a:lnTo>
                    <a:pt x="3042" y="32"/>
                  </a:lnTo>
                  <a:lnTo>
                    <a:pt x="3096" y="31"/>
                  </a:lnTo>
                  <a:lnTo>
                    <a:pt x="3148" y="30"/>
                  </a:lnTo>
                  <a:lnTo>
                    <a:pt x="3201" y="30"/>
                  </a:lnTo>
                  <a:lnTo>
                    <a:pt x="3253" y="30"/>
                  </a:lnTo>
                  <a:lnTo>
                    <a:pt x="3275" y="29"/>
                  </a:lnTo>
                  <a:lnTo>
                    <a:pt x="3298" y="29"/>
                  </a:lnTo>
                  <a:lnTo>
                    <a:pt x="3322" y="29"/>
                  </a:lnTo>
                  <a:lnTo>
                    <a:pt x="3345" y="29"/>
                  </a:lnTo>
                  <a:lnTo>
                    <a:pt x="3370" y="30"/>
                  </a:lnTo>
                  <a:lnTo>
                    <a:pt x="3393" y="30"/>
                  </a:lnTo>
                  <a:lnTo>
                    <a:pt x="3417" y="29"/>
                  </a:lnTo>
                  <a:lnTo>
                    <a:pt x="3438" y="28"/>
                  </a:lnTo>
                  <a:lnTo>
                    <a:pt x="3485" y="27"/>
                  </a:lnTo>
                  <a:lnTo>
                    <a:pt x="3531" y="26"/>
                  </a:lnTo>
                  <a:lnTo>
                    <a:pt x="3578" y="25"/>
                  </a:lnTo>
                  <a:lnTo>
                    <a:pt x="3624" y="23"/>
                  </a:lnTo>
                  <a:lnTo>
                    <a:pt x="3669" y="22"/>
                  </a:lnTo>
                  <a:lnTo>
                    <a:pt x="3715" y="21"/>
                  </a:lnTo>
                  <a:lnTo>
                    <a:pt x="3761" y="21"/>
                  </a:lnTo>
                  <a:lnTo>
                    <a:pt x="3807" y="21"/>
                  </a:lnTo>
                  <a:lnTo>
                    <a:pt x="3847" y="21"/>
                  </a:lnTo>
                  <a:lnTo>
                    <a:pt x="3887" y="21"/>
                  </a:lnTo>
                  <a:lnTo>
                    <a:pt x="3926" y="20"/>
                  </a:lnTo>
                  <a:lnTo>
                    <a:pt x="3965" y="19"/>
                  </a:lnTo>
                  <a:lnTo>
                    <a:pt x="4003" y="18"/>
                  </a:lnTo>
                  <a:lnTo>
                    <a:pt x="4042" y="19"/>
                  </a:lnTo>
                  <a:lnTo>
                    <a:pt x="4080" y="20"/>
                  </a:lnTo>
                  <a:lnTo>
                    <a:pt x="4118" y="23"/>
                  </a:lnTo>
                  <a:lnTo>
                    <a:pt x="4144" y="22"/>
                  </a:lnTo>
                  <a:lnTo>
                    <a:pt x="4197" y="21"/>
                  </a:lnTo>
                  <a:lnTo>
                    <a:pt x="4273" y="19"/>
                  </a:lnTo>
                  <a:lnTo>
                    <a:pt x="4373" y="18"/>
                  </a:lnTo>
                  <a:lnTo>
                    <a:pt x="4635" y="17"/>
                  </a:lnTo>
                  <a:lnTo>
                    <a:pt x="4968" y="15"/>
                  </a:lnTo>
                  <a:lnTo>
                    <a:pt x="5357" y="14"/>
                  </a:lnTo>
                  <a:lnTo>
                    <a:pt x="5788" y="14"/>
                  </a:lnTo>
                  <a:lnTo>
                    <a:pt x="6247" y="13"/>
                  </a:lnTo>
                  <a:lnTo>
                    <a:pt x="6722" y="13"/>
                  </a:lnTo>
                  <a:lnTo>
                    <a:pt x="7195" y="13"/>
                  </a:lnTo>
                  <a:lnTo>
                    <a:pt x="7654" y="12"/>
                  </a:lnTo>
                  <a:lnTo>
                    <a:pt x="8085" y="12"/>
                  </a:lnTo>
                  <a:lnTo>
                    <a:pt x="8475" y="12"/>
                  </a:lnTo>
                  <a:lnTo>
                    <a:pt x="8807" y="11"/>
                  </a:lnTo>
                  <a:lnTo>
                    <a:pt x="9069" y="10"/>
                  </a:lnTo>
                  <a:lnTo>
                    <a:pt x="9245" y="9"/>
                  </a:lnTo>
                  <a:lnTo>
                    <a:pt x="9324" y="7"/>
                  </a:lnTo>
                  <a:lnTo>
                    <a:pt x="9328" y="9"/>
                  </a:lnTo>
                  <a:lnTo>
                    <a:pt x="9332" y="10"/>
                  </a:lnTo>
                  <a:lnTo>
                    <a:pt x="9335" y="11"/>
                  </a:lnTo>
                  <a:lnTo>
                    <a:pt x="9340" y="11"/>
                  </a:lnTo>
                  <a:lnTo>
                    <a:pt x="9347" y="10"/>
                  </a:lnTo>
                  <a:lnTo>
                    <a:pt x="9354" y="8"/>
                  </a:lnTo>
                  <a:lnTo>
                    <a:pt x="9360" y="6"/>
                  </a:lnTo>
                  <a:lnTo>
                    <a:pt x="9367" y="4"/>
                  </a:lnTo>
                  <a:lnTo>
                    <a:pt x="9371" y="4"/>
                  </a:lnTo>
                  <a:lnTo>
                    <a:pt x="9375" y="4"/>
                  </a:lnTo>
                  <a:lnTo>
                    <a:pt x="9378" y="5"/>
                  </a:lnTo>
                  <a:lnTo>
                    <a:pt x="9382" y="6"/>
                  </a:lnTo>
                  <a:lnTo>
                    <a:pt x="9420" y="8"/>
                  </a:lnTo>
                  <a:lnTo>
                    <a:pt x="9456" y="10"/>
                  </a:lnTo>
                  <a:lnTo>
                    <a:pt x="9492" y="12"/>
                  </a:lnTo>
                  <a:lnTo>
                    <a:pt x="9528" y="14"/>
                  </a:lnTo>
                  <a:lnTo>
                    <a:pt x="9563" y="16"/>
                  </a:lnTo>
                  <a:lnTo>
                    <a:pt x="9599" y="17"/>
                  </a:lnTo>
                  <a:lnTo>
                    <a:pt x="9637" y="17"/>
                  </a:lnTo>
                  <a:lnTo>
                    <a:pt x="9675" y="15"/>
                  </a:lnTo>
                  <a:lnTo>
                    <a:pt x="9682" y="18"/>
                  </a:lnTo>
                  <a:lnTo>
                    <a:pt x="9687" y="19"/>
                  </a:lnTo>
                  <a:lnTo>
                    <a:pt x="9693" y="18"/>
                  </a:lnTo>
                  <a:lnTo>
                    <a:pt x="9699" y="15"/>
                  </a:lnTo>
                  <a:lnTo>
                    <a:pt x="9734" y="9"/>
                  </a:lnTo>
                  <a:lnTo>
                    <a:pt x="9771" y="2"/>
                  </a:lnTo>
                  <a:lnTo>
                    <a:pt x="9780" y="1"/>
                  </a:lnTo>
                  <a:lnTo>
                    <a:pt x="9789" y="0"/>
                  </a:lnTo>
                  <a:lnTo>
                    <a:pt x="9799" y="0"/>
                  </a:lnTo>
                  <a:lnTo>
                    <a:pt x="9807" y="0"/>
                  </a:lnTo>
                  <a:lnTo>
                    <a:pt x="9816" y="1"/>
                  </a:lnTo>
                  <a:lnTo>
                    <a:pt x="9825" y="3"/>
                  </a:lnTo>
                  <a:lnTo>
                    <a:pt x="9833" y="6"/>
                  </a:lnTo>
                  <a:lnTo>
                    <a:pt x="9841" y="10"/>
                  </a:lnTo>
                  <a:lnTo>
                    <a:pt x="9854" y="12"/>
                  </a:lnTo>
                  <a:lnTo>
                    <a:pt x="9865" y="13"/>
                  </a:lnTo>
                  <a:lnTo>
                    <a:pt x="9877" y="13"/>
                  </a:lnTo>
                  <a:lnTo>
                    <a:pt x="9888" y="13"/>
                  </a:lnTo>
                  <a:lnTo>
                    <a:pt x="9911" y="12"/>
                  </a:lnTo>
                  <a:lnTo>
                    <a:pt x="9934" y="11"/>
                  </a:lnTo>
                  <a:lnTo>
                    <a:pt x="9957" y="9"/>
                  </a:lnTo>
                  <a:lnTo>
                    <a:pt x="9980" y="8"/>
                  </a:lnTo>
                  <a:lnTo>
                    <a:pt x="9992" y="8"/>
                  </a:lnTo>
                  <a:lnTo>
                    <a:pt x="10004" y="8"/>
                  </a:lnTo>
                  <a:lnTo>
                    <a:pt x="10016" y="9"/>
                  </a:lnTo>
                  <a:lnTo>
                    <a:pt x="10030" y="11"/>
                  </a:lnTo>
                  <a:lnTo>
                    <a:pt x="10063" y="14"/>
                  </a:lnTo>
                  <a:lnTo>
                    <a:pt x="10099" y="15"/>
                  </a:lnTo>
                  <a:lnTo>
                    <a:pt x="10136" y="16"/>
                  </a:lnTo>
                  <a:lnTo>
                    <a:pt x="10174" y="17"/>
                  </a:lnTo>
                  <a:lnTo>
                    <a:pt x="10192" y="18"/>
                  </a:lnTo>
                  <a:lnTo>
                    <a:pt x="10211" y="20"/>
                  </a:lnTo>
                  <a:lnTo>
                    <a:pt x="10229" y="22"/>
                  </a:lnTo>
                  <a:lnTo>
                    <a:pt x="10247" y="24"/>
                  </a:lnTo>
                  <a:lnTo>
                    <a:pt x="10265" y="28"/>
                  </a:lnTo>
                  <a:lnTo>
                    <a:pt x="10282" y="32"/>
                  </a:lnTo>
                  <a:lnTo>
                    <a:pt x="10299" y="38"/>
                  </a:lnTo>
                  <a:lnTo>
                    <a:pt x="10316" y="45"/>
                  </a:lnTo>
                  <a:lnTo>
                    <a:pt x="10339" y="56"/>
                  </a:lnTo>
                  <a:lnTo>
                    <a:pt x="10363" y="69"/>
                  </a:lnTo>
                  <a:lnTo>
                    <a:pt x="10385" y="84"/>
                  </a:lnTo>
                  <a:lnTo>
                    <a:pt x="10408" y="100"/>
                  </a:lnTo>
                  <a:lnTo>
                    <a:pt x="10429" y="117"/>
                  </a:lnTo>
                  <a:lnTo>
                    <a:pt x="10451" y="135"/>
                  </a:lnTo>
                  <a:lnTo>
                    <a:pt x="10471" y="153"/>
                  </a:lnTo>
                  <a:lnTo>
                    <a:pt x="10491" y="171"/>
                  </a:lnTo>
                  <a:lnTo>
                    <a:pt x="10499" y="184"/>
                  </a:lnTo>
                  <a:lnTo>
                    <a:pt x="10506" y="198"/>
                  </a:lnTo>
                  <a:lnTo>
                    <a:pt x="10513" y="211"/>
                  </a:lnTo>
                  <a:lnTo>
                    <a:pt x="10519" y="226"/>
                  </a:lnTo>
                  <a:lnTo>
                    <a:pt x="10523" y="232"/>
                  </a:lnTo>
                  <a:lnTo>
                    <a:pt x="10527" y="239"/>
                  </a:lnTo>
                  <a:lnTo>
                    <a:pt x="10533" y="244"/>
                  </a:lnTo>
                  <a:lnTo>
                    <a:pt x="10538" y="249"/>
                  </a:lnTo>
                  <a:lnTo>
                    <a:pt x="10543" y="254"/>
                  </a:lnTo>
                  <a:lnTo>
                    <a:pt x="10549" y="258"/>
                  </a:lnTo>
                  <a:lnTo>
                    <a:pt x="10556" y="261"/>
                  </a:lnTo>
                  <a:lnTo>
                    <a:pt x="10564" y="263"/>
                  </a:lnTo>
                  <a:lnTo>
                    <a:pt x="10583" y="263"/>
                  </a:lnTo>
                  <a:lnTo>
                    <a:pt x="10600" y="264"/>
                  </a:lnTo>
                  <a:lnTo>
                    <a:pt x="10616" y="268"/>
                  </a:lnTo>
                  <a:lnTo>
                    <a:pt x="10633" y="271"/>
                  </a:lnTo>
                  <a:lnTo>
                    <a:pt x="10648" y="276"/>
                  </a:lnTo>
                  <a:lnTo>
                    <a:pt x="10662" y="283"/>
                  </a:lnTo>
                  <a:lnTo>
                    <a:pt x="10677" y="291"/>
                  </a:lnTo>
                  <a:lnTo>
                    <a:pt x="10691" y="301"/>
                  </a:lnTo>
                  <a:lnTo>
                    <a:pt x="10699" y="307"/>
                  </a:lnTo>
                  <a:lnTo>
                    <a:pt x="10706" y="314"/>
                  </a:lnTo>
                  <a:lnTo>
                    <a:pt x="10712" y="321"/>
                  </a:lnTo>
                  <a:lnTo>
                    <a:pt x="10720" y="328"/>
                  </a:lnTo>
                  <a:lnTo>
                    <a:pt x="10731" y="342"/>
                  </a:lnTo>
                  <a:lnTo>
                    <a:pt x="10741" y="358"/>
                  </a:lnTo>
                  <a:lnTo>
                    <a:pt x="10749" y="375"/>
                  </a:lnTo>
                  <a:lnTo>
                    <a:pt x="10756" y="392"/>
                  </a:lnTo>
                  <a:lnTo>
                    <a:pt x="10763" y="410"/>
                  </a:lnTo>
                  <a:lnTo>
                    <a:pt x="10768" y="427"/>
                  </a:lnTo>
                  <a:lnTo>
                    <a:pt x="10776" y="433"/>
                  </a:lnTo>
                  <a:lnTo>
                    <a:pt x="10785" y="438"/>
                  </a:lnTo>
                  <a:lnTo>
                    <a:pt x="10794" y="443"/>
                  </a:lnTo>
                  <a:lnTo>
                    <a:pt x="10804" y="446"/>
                  </a:lnTo>
                  <a:lnTo>
                    <a:pt x="10824" y="454"/>
                  </a:lnTo>
                  <a:lnTo>
                    <a:pt x="10844" y="460"/>
                  </a:lnTo>
                  <a:lnTo>
                    <a:pt x="10855" y="463"/>
                  </a:lnTo>
                  <a:lnTo>
                    <a:pt x="10864" y="467"/>
                  </a:lnTo>
                  <a:lnTo>
                    <a:pt x="10873" y="471"/>
                  </a:lnTo>
                  <a:lnTo>
                    <a:pt x="10882" y="476"/>
                  </a:lnTo>
                  <a:lnTo>
                    <a:pt x="10889" y="482"/>
                  </a:lnTo>
                  <a:lnTo>
                    <a:pt x="10897" y="489"/>
                  </a:lnTo>
                  <a:lnTo>
                    <a:pt x="10904" y="498"/>
                  </a:lnTo>
                  <a:lnTo>
                    <a:pt x="10910" y="509"/>
                  </a:lnTo>
                  <a:lnTo>
                    <a:pt x="10919" y="521"/>
                  </a:lnTo>
                  <a:lnTo>
                    <a:pt x="10929" y="534"/>
                  </a:lnTo>
                  <a:lnTo>
                    <a:pt x="10937" y="549"/>
                  </a:lnTo>
                  <a:lnTo>
                    <a:pt x="10945" y="563"/>
                  </a:lnTo>
                  <a:lnTo>
                    <a:pt x="10960" y="593"/>
                  </a:lnTo>
                  <a:lnTo>
                    <a:pt x="10972" y="623"/>
                  </a:lnTo>
                  <a:lnTo>
                    <a:pt x="10983" y="654"/>
                  </a:lnTo>
                  <a:lnTo>
                    <a:pt x="10994" y="686"/>
                  </a:lnTo>
                  <a:lnTo>
                    <a:pt x="11004" y="717"/>
                  </a:lnTo>
                  <a:lnTo>
                    <a:pt x="11014" y="747"/>
                  </a:lnTo>
                  <a:lnTo>
                    <a:pt x="11014" y="758"/>
                  </a:lnTo>
                  <a:lnTo>
                    <a:pt x="11015" y="768"/>
                  </a:lnTo>
                  <a:lnTo>
                    <a:pt x="11017" y="780"/>
                  </a:lnTo>
                  <a:lnTo>
                    <a:pt x="11020" y="790"/>
                  </a:lnTo>
                  <a:lnTo>
                    <a:pt x="11027" y="810"/>
                  </a:lnTo>
                  <a:lnTo>
                    <a:pt x="11034" y="832"/>
                  </a:lnTo>
                  <a:lnTo>
                    <a:pt x="11038" y="841"/>
                  </a:lnTo>
                  <a:lnTo>
                    <a:pt x="11040" y="851"/>
                  </a:lnTo>
                  <a:lnTo>
                    <a:pt x="11041" y="861"/>
                  </a:lnTo>
                  <a:lnTo>
                    <a:pt x="11041" y="872"/>
                  </a:lnTo>
                  <a:lnTo>
                    <a:pt x="11040" y="882"/>
                  </a:lnTo>
                  <a:lnTo>
                    <a:pt x="11038" y="892"/>
                  </a:lnTo>
                  <a:lnTo>
                    <a:pt x="11032" y="903"/>
                  </a:lnTo>
                  <a:lnTo>
                    <a:pt x="11026" y="913"/>
                  </a:lnTo>
                  <a:lnTo>
                    <a:pt x="10931" y="1086"/>
                  </a:lnTo>
                  <a:close/>
                  <a:moveTo>
                    <a:pt x="10885" y="1081"/>
                  </a:moveTo>
                  <a:lnTo>
                    <a:pt x="10878" y="1092"/>
                  </a:lnTo>
                  <a:lnTo>
                    <a:pt x="10871" y="1104"/>
                  </a:lnTo>
                  <a:lnTo>
                    <a:pt x="10862" y="1113"/>
                  </a:lnTo>
                  <a:lnTo>
                    <a:pt x="10853" y="1121"/>
                  </a:lnTo>
                  <a:lnTo>
                    <a:pt x="10843" y="1129"/>
                  </a:lnTo>
                  <a:lnTo>
                    <a:pt x="10833" y="1135"/>
                  </a:lnTo>
                  <a:lnTo>
                    <a:pt x="10823" y="1141"/>
                  </a:lnTo>
                  <a:lnTo>
                    <a:pt x="10812" y="1146"/>
                  </a:lnTo>
                  <a:lnTo>
                    <a:pt x="10800" y="1151"/>
                  </a:lnTo>
                  <a:lnTo>
                    <a:pt x="10789" y="1155"/>
                  </a:lnTo>
                  <a:lnTo>
                    <a:pt x="10778" y="1158"/>
                  </a:lnTo>
                  <a:lnTo>
                    <a:pt x="10766" y="1161"/>
                  </a:lnTo>
                  <a:lnTo>
                    <a:pt x="10742" y="1164"/>
                  </a:lnTo>
                  <a:lnTo>
                    <a:pt x="10719" y="1166"/>
                  </a:lnTo>
                  <a:lnTo>
                    <a:pt x="10714" y="1170"/>
                  </a:lnTo>
                  <a:lnTo>
                    <a:pt x="10711" y="1173"/>
                  </a:lnTo>
                  <a:lnTo>
                    <a:pt x="10709" y="1177"/>
                  </a:lnTo>
                  <a:lnTo>
                    <a:pt x="10708" y="1181"/>
                  </a:lnTo>
                  <a:lnTo>
                    <a:pt x="10708" y="1189"/>
                  </a:lnTo>
                  <a:lnTo>
                    <a:pt x="10710" y="1198"/>
                  </a:lnTo>
                  <a:lnTo>
                    <a:pt x="10712" y="1206"/>
                  </a:lnTo>
                  <a:lnTo>
                    <a:pt x="10715" y="1214"/>
                  </a:lnTo>
                  <a:lnTo>
                    <a:pt x="10715" y="1218"/>
                  </a:lnTo>
                  <a:lnTo>
                    <a:pt x="10717" y="1222"/>
                  </a:lnTo>
                  <a:lnTo>
                    <a:pt x="10717" y="1226"/>
                  </a:lnTo>
                  <a:lnTo>
                    <a:pt x="10715" y="1230"/>
                  </a:lnTo>
                  <a:lnTo>
                    <a:pt x="10712" y="1246"/>
                  </a:lnTo>
                  <a:lnTo>
                    <a:pt x="10709" y="1261"/>
                  </a:lnTo>
                  <a:lnTo>
                    <a:pt x="10705" y="1275"/>
                  </a:lnTo>
                  <a:lnTo>
                    <a:pt x="10699" y="1289"/>
                  </a:lnTo>
                  <a:lnTo>
                    <a:pt x="10692" y="1302"/>
                  </a:lnTo>
                  <a:lnTo>
                    <a:pt x="10684" y="1313"/>
                  </a:lnTo>
                  <a:lnTo>
                    <a:pt x="10679" y="1319"/>
                  </a:lnTo>
                  <a:lnTo>
                    <a:pt x="10673" y="1324"/>
                  </a:lnTo>
                  <a:lnTo>
                    <a:pt x="10666" y="1328"/>
                  </a:lnTo>
                  <a:lnTo>
                    <a:pt x="10660" y="1332"/>
                  </a:lnTo>
                  <a:lnTo>
                    <a:pt x="10654" y="1337"/>
                  </a:lnTo>
                  <a:lnTo>
                    <a:pt x="10647" y="1340"/>
                  </a:lnTo>
                  <a:lnTo>
                    <a:pt x="10641" y="1342"/>
                  </a:lnTo>
                  <a:lnTo>
                    <a:pt x="10634" y="1342"/>
                  </a:lnTo>
                  <a:lnTo>
                    <a:pt x="10620" y="1342"/>
                  </a:lnTo>
                  <a:lnTo>
                    <a:pt x="10607" y="1339"/>
                  </a:lnTo>
                  <a:lnTo>
                    <a:pt x="10595" y="1337"/>
                  </a:lnTo>
                  <a:lnTo>
                    <a:pt x="10583" y="1335"/>
                  </a:lnTo>
                  <a:lnTo>
                    <a:pt x="10576" y="1335"/>
                  </a:lnTo>
                  <a:lnTo>
                    <a:pt x="10571" y="1336"/>
                  </a:lnTo>
                  <a:lnTo>
                    <a:pt x="10566" y="1338"/>
                  </a:lnTo>
                  <a:lnTo>
                    <a:pt x="10561" y="1341"/>
                  </a:lnTo>
                  <a:lnTo>
                    <a:pt x="10555" y="1363"/>
                  </a:lnTo>
                  <a:lnTo>
                    <a:pt x="10548" y="1386"/>
                  </a:lnTo>
                  <a:lnTo>
                    <a:pt x="10539" y="1407"/>
                  </a:lnTo>
                  <a:lnTo>
                    <a:pt x="10528" y="1429"/>
                  </a:lnTo>
                  <a:lnTo>
                    <a:pt x="10518" y="1450"/>
                  </a:lnTo>
                  <a:lnTo>
                    <a:pt x="10505" y="1470"/>
                  </a:lnTo>
                  <a:lnTo>
                    <a:pt x="10492" y="1491"/>
                  </a:lnTo>
                  <a:lnTo>
                    <a:pt x="10477" y="1510"/>
                  </a:lnTo>
                  <a:lnTo>
                    <a:pt x="10462" y="1529"/>
                  </a:lnTo>
                  <a:lnTo>
                    <a:pt x="10445" y="1546"/>
                  </a:lnTo>
                  <a:lnTo>
                    <a:pt x="10427" y="1562"/>
                  </a:lnTo>
                  <a:lnTo>
                    <a:pt x="10408" y="1577"/>
                  </a:lnTo>
                  <a:lnTo>
                    <a:pt x="10388" y="1591"/>
                  </a:lnTo>
                  <a:lnTo>
                    <a:pt x="10367" y="1603"/>
                  </a:lnTo>
                  <a:lnTo>
                    <a:pt x="10344" y="1614"/>
                  </a:lnTo>
                  <a:lnTo>
                    <a:pt x="10322" y="1623"/>
                  </a:lnTo>
                  <a:lnTo>
                    <a:pt x="10298" y="1631"/>
                  </a:lnTo>
                  <a:lnTo>
                    <a:pt x="10276" y="1636"/>
                  </a:lnTo>
                  <a:lnTo>
                    <a:pt x="10253" y="1639"/>
                  </a:lnTo>
                  <a:lnTo>
                    <a:pt x="10230" y="1641"/>
                  </a:lnTo>
                  <a:lnTo>
                    <a:pt x="10207" y="1641"/>
                  </a:lnTo>
                  <a:lnTo>
                    <a:pt x="10184" y="1639"/>
                  </a:lnTo>
                  <a:lnTo>
                    <a:pt x="10160" y="1636"/>
                  </a:lnTo>
                  <a:lnTo>
                    <a:pt x="10137" y="1632"/>
                  </a:lnTo>
                  <a:lnTo>
                    <a:pt x="10117" y="1635"/>
                  </a:lnTo>
                  <a:lnTo>
                    <a:pt x="10098" y="1637"/>
                  </a:lnTo>
                  <a:lnTo>
                    <a:pt x="10079" y="1638"/>
                  </a:lnTo>
                  <a:lnTo>
                    <a:pt x="10059" y="1639"/>
                  </a:lnTo>
                  <a:lnTo>
                    <a:pt x="10021" y="1639"/>
                  </a:lnTo>
                  <a:lnTo>
                    <a:pt x="9983" y="1638"/>
                  </a:lnTo>
                  <a:lnTo>
                    <a:pt x="9944" y="1637"/>
                  </a:lnTo>
                  <a:lnTo>
                    <a:pt x="9905" y="1637"/>
                  </a:lnTo>
                  <a:lnTo>
                    <a:pt x="9885" y="1637"/>
                  </a:lnTo>
                  <a:lnTo>
                    <a:pt x="9866" y="1639"/>
                  </a:lnTo>
                  <a:lnTo>
                    <a:pt x="9846" y="1641"/>
                  </a:lnTo>
                  <a:lnTo>
                    <a:pt x="9826" y="1644"/>
                  </a:lnTo>
                  <a:lnTo>
                    <a:pt x="9804" y="1644"/>
                  </a:lnTo>
                  <a:lnTo>
                    <a:pt x="9781" y="1644"/>
                  </a:lnTo>
                  <a:lnTo>
                    <a:pt x="9759" y="1644"/>
                  </a:lnTo>
                  <a:lnTo>
                    <a:pt x="9737" y="1645"/>
                  </a:lnTo>
                  <a:lnTo>
                    <a:pt x="9715" y="1645"/>
                  </a:lnTo>
                  <a:lnTo>
                    <a:pt x="9692" y="1645"/>
                  </a:lnTo>
                  <a:lnTo>
                    <a:pt x="9671" y="1645"/>
                  </a:lnTo>
                  <a:lnTo>
                    <a:pt x="9647" y="1643"/>
                  </a:lnTo>
                  <a:lnTo>
                    <a:pt x="9638" y="1645"/>
                  </a:lnTo>
                  <a:lnTo>
                    <a:pt x="9629" y="1647"/>
                  </a:lnTo>
                  <a:lnTo>
                    <a:pt x="9620" y="1647"/>
                  </a:lnTo>
                  <a:lnTo>
                    <a:pt x="9611" y="1648"/>
                  </a:lnTo>
                  <a:lnTo>
                    <a:pt x="9593" y="1648"/>
                  </a:lnTo>
                  <a:lnTo>
                    <a:pt x="9575" y="1647"/>
                  </a:lnTo>
                  <a:lnTo>
                    <a:pt x="9556" y="1646"/>
                  </a:lnTo>
                  <a:lnTo>
                    <a:pt x="9538" y="1645"/>
                  </a:lnTo>
                  <a:lnTo>
                    <a:pt x="9519" y="1645"/>
                  </a:lnTo>
                  <a:lnTo>
                    <a:pt x="9500" y="1648"/>
                  </a:lnTo>
                  <a:lnTo>
                    <a:pt x="9394" y="1649"/>
                  </a:lnTo>
                  <a:lnTo>
                    <a:pt x="9188" y="1649"/>
                  </a:lnTo>
                  <a:lnTo>
                    <a:pt x="8898" y="1650"/>
                  </a:lnTo>
                  <a:lnTo>
                    <a:pt x="8536" y="1651"/>
                  </a:lnTo>
                  <a:lnTo>
                    <a:pt x="8118" y="1652"/>
                  </a:lnTo>
                  <a:lnTo>
                    <a:pt x="7657" y="1652"/>
                  </a:lnTo>
                  <a:lnTo>
                    <a:pt x="7168" y="1653"/>
                  </a:lnTo>
                  <a:lnTo>
                    <a:pt x="6665" y="1654"/>
                  </a:lnTo>
                  <a:lnTo>
                    <a:pt x="6161" y="1655"/>
                  </a:lnTo>
                  <a:lnTo>
                    <a:pt x="5673" y="1656"/>
                  </a:lnTo>
                  <a:lnTo>
                    <a:pt x="5212" y="1658"/>
                  </a:lnTo>
                  <a:lnTo>
                    <a:pt x="4793" y="1659"/>
                  </a:lnTo>
                  <a:lnTo>
                    <a:pt x="4431" y="1660"/>
                  </a:lnTo>
                  <a:lnTo>
                    <a:pt x="4139" y="1660"/>
                  </a:lnTo>
                  <a:lnTo>
                    <a:pt x="3933" y="1661"/>
                  </a:lnTo>
                  <a:lnTo>
                    <a:pt x="3826" y="1662"/>
                  </a:lnTo>
                  <a:lnTo>
                    <a:pt x="3805" y="1660"/>
                  </a:lnTo>
                  <a:lnTo>
                    <a:pt x="3784" y="1659"/>
                  </a:lnTo>
                  <a:lnTo>
                    <a:pt x="3763" y="1659"/>
                  </a:lnTo>
                  <a:lnTo>
                    <a:pt x="3743" y="1659"/>
                  </a:lnTo>
                  <a:lnTo>
                    <a:pt x="3701" y="1661"/>
                  </a:lnTo>
                  <a:lnTo>
                    <a:pt x="3659" y="1664"/>
                  </a:lnTo>
                  <a:lnTo>
                    <a:pt x="3616" y="1666"/>
                  </a:lnTo>
                  <a:lnTo>
                    <a:pt x="3574" y="1668"/>
                  </a:lnTo>
                  <a:lnTo>
                    <a:pt x="3553" y="1668"/>
                  </a:lnTo>
                  <a:lnTo>
                    <a:pt x="3531" y="1668"/>
                  </a:lnTo>
                  <a:lnTo>
                    <a:pt x="3509" y="1667"/>
                  </a:lnTo>
                  <a:lnTo>
                    <a:pt x="3487" y="1666"/>
                  </a:lnTo>
                  <a:lnTo>
                    <a:pt x="3463" y="1666"/>
                  </a:lnTo>
                  <a:lnTo>
                    <a:pt x="3438" y="1666"/>
                  </a:lnTo>
                  <a:lnTo>
                    <a:pt x="3414" y="1666"/>
                  </a:lnTo>
                  <a:lnTo>
                    <a:pt x="3388" y="1666"/>
                  </a:lnTo>
                  <a:lnTo>
                    <a:pt x="3363" y="1666"/>
                  </a:lnTo>
                  <a:lnTo>
                    <a:pt x="3338" y="1666"/>
                  </a:lnTo>
                  <a:lnTo>
                    <a:pt x="3312" y="1667"/>
                  </a:lnTo>
                  <a:lnTo>
                    <a:pt x="3287" y="1668"/>
                  </a:lnTo>
                  <a:lnTo>
                    <a:pt x="3252" y="1668"/>
                  </a:lnTo>
                  <a:lnTo>
                    <a:pt x="3217" y="1668"/>
                  </a:lnTo>
                  <a:lnTo>
                    <a:pt x="3201" y="1668"/>
                  </a:lnTo>
                  <a:lnTo>
                    <a:pt x="3185" y="1669"/>
                  </a:lnTo>
                  <a:lnTo>
                    <a:pt x="3169" y="1670"/>
                  </a:lnTo>
                  <a:lnTo>
                    <a:pt x="3155" y="1672"/>
                  </a:lnTo>
                  <a:lnTo>
                    <a:pt x="3099" y="1673"/>
                  </a:lnTo>
                  <a:lnTo>
                    <a:pt x="3042" y="1673"/>
                  </a:lnTo>
                  <a:lnTo>
                    <a:pt x="2986" y="1673"/>
                  </a:lnTo>
                  <a:lnTo>
                    <a:pt x="2931" y="1674"/>
                  </a:lnTo>
                  <a:lnTo>
                    <a:pt x="2876" y="1674"/>
                  </a:lnTo>
                  <a:lnTo>
                    <a:pt x="2821" y="1675"/>
                  </a:lnTo>
                  <a:lnTo>
                    <a:pt x="2766" y="1675"/>
                  </a:lnTo>
                  <a:lnTo>
                    <a:pt x="2711" y="1676"/>
                  </a:lnTo>
                  <a:lnTo>
                    <a:pt x="2657" y="1677"/>
                  </a:lnTo>
                  <a:lnTo>
                    <a:pt x="2603" y="1677"/>
                  </a:lnTo>
                  <a:lnTo>
                    <a:pt x="2549" y="1678"/>
                  </a:lnTo>
                  <a:lnTo>
                    <a:pt x="2495" y="1678"/>
                  </a:lnTo>
                  <a:lnTo>
                    <a:pt x="2440" y="1679"/>
                  </a:lnTo>
                  <a:lnTo>
                    <a:pt x="2386" y="1679"/>
                  </a:lnTo>
                  <a:lnTo>
                    <a:pt x="2332" y="1679"/>
                  </a:lnTo>
                  <a:lnTo>
                    <a:pt x="2278" y="1679"/>
                  </a:lnTo>
                  <a:lnTo>
                    <a:pt x="2197" y="1680"/>
                  </a:lnTo>
                  <a:lnTo>
                    <a:pt x="2118" y="1680"/>
                  </a:lnTo>
                  <a:lnTo>
                    <a:pt x="2041" y="1681"/>
                  </a:lnTo>
                  <a:lnTo>
                    <a:pt x="1965" y="1682"/>
                  </a:lnTo>
                  <a:lnTo>
                    <a:pt x="1888" y="1683"/>
                  </a:lnTo>
                  <a:lnTo>
                    <a:pt x="1811" y="1684"/>
                  </a:lnTo>
                  <a:lnTo>
                    <a:pt x="1731" y="1686"/>
                  </a:lnTo>
                  <a:lnTo>
                    <a:pt x="1649" y="1687"/>
                  </a:lnTo>
                  <a:lnTo>
                    <a:pt x="1564" y="1687"/>
                  </a:lnTo>
                  <a:lnTo>
                    <a:pt x="1478" y="1687"/>
                  </a:lnTo>
                  <a:lnTo>
                    <a:pt x="1392" y="1687"/>
                  </a:lnTo>
                  <a:lnTo>
                    <a:pt x="1306" y="1688"/>
                  </a:lnTo>
                  <a:lnTo>
                    <a:pt x="1219" y="1688"/>
                  </a:lnTo>
                  <a:lnTo>
                    <a:pt x="1132" y="1688"/>
                  </a:lnTo>
                  <a:lnTo>
                    <a:pt x="1045" y="1689"/>
                  </a:lnTo>
                  <a:lnTo>
                    <a:pt x="957" y="1689"/>
                  </a:lnTo>
                  <a:lnTo>
                    <a:pt x="929" y="1690"/>
                  </a:lnTo>
                  <a:lnTo>
                    <a:pt x="902" y="1689"/>
                  </a:lnTo>
                  <a:lnTo>
                    <a:pt x="874" y="1688"/>
                  </a:lnTo>
                  <a:lnTo>
                    <a:pt x="848" y="1685"/>
                  </a:lnTo>
                  <a:lnTo>
                    <a:pt x="821" y="1681"/>
                  </a:lnTo>
                  <a:lnTo>
                    <a:pt x="796" y="1676"/>
                  </a:lnTo>
                  <a:lnTo>
                    <a:pt x="769" y="1670"/>
                  </a:lnTo>
                  <a:lnTo>
                    <a:pt x="744" y="1662"/>
                  </a:lnTo>
                  <a:lnTo>
                    <a:pt x="720" y="1653"/>
                  </a:lnTo>
                  <a:lnTo>
                    <a:pt x="695" y="1643"/>
                  </a:lnTo>
                  <a:lnTo>
                    <a:pt x="672" y="1631"/>
                  </a:lnTo>
                  <a:lnTo>
                    <a:pt x="649" y="1618"/>
                  </a:lnTo>
                  <a:lnTo>
                    <a:pt x="627" y="1603"/>
                  </a:lnTo>
                  <a:lnTo>
                    <a:pt x="606" y="1588"/>
                  </a:lnTo>
                  <a:lnTo>
                    <a:pt x="586" y="1571"/>
                  </a:lnTo>
                  <a:lnTo>
                    <a:pt x="567" y="1552"/>
                  </a:lnTo>
                  <a:lnTo>
                    <a:pt x="553" y="1536"/>
                  </a:lnTo>
                  <a:lnTo>
                    <a:pt x="541" y="1519"/>
                  </a:lnTo>
                  <a:lnTo>
                    <a:pt x="531" y="1500"/>
                  </a:lnTo>
                  <a:lnTo>
                    <a:pt x="522" y="1481"/>
                  </a:lnTo>
                  <a:lnTo>
                    <a:pt x="518" y="1470"/>
                  </a:lnTo>
                  <a:lnTo>
                    <a:pt x="514" y="1461"/>
                  </a:lnTo>
                  <a:lnTo>
                    <a:pt x="511" y="1451"/>
                  </a:lnTo>
                  <a:lnTo>
                    <a:pt x="509" y="1440"/>
                  </a:lnTo>
                  <a:lnTo>
                    <a:pt x="507" y="1430"/>
                  </a:lnTo>
                  <a:lnTo>
                    <a:pt x="505" y="1418"/>
                  </a:lnTo>
                  <a:lnTo>
                    <a:pt x="505" y="1407"/>
                  </a:lnTo>
                  <a:lnTo>
                    <a:pt x="504" y="1396"/>
                  </a:lnTo>
                  <a:lnTo>
                    <a:pt x="501" y="1392"/>
                  </a:lnTo>
                  <a:lnTo>
                    <a:pt x="499" y="1390"/>
                  </a:lnTo>
                  <a:lnTo>
                    <a:pt x="496" y="1389"/>
                  </a:lnTo>
                  <a:lnTo>
                    <a:pt x="493" y="1388"/>
                  </a:lnTo>
                  <a:lnTo>
                    <a:pt x="486" y="1388"/>
                  </a:lnTo>
                  <a:lnTo>
                    <a:pt x="480" y="1390"/>
                  </a:lnTo>
                  <a:lnTo>
                    <a:pt x="473" y="1393"/>
                  </a:lnTo>
                  <a:lnTo>
                    <a:pt x="466" y="1395"/>
                  </a:lnTo>
                  <a:lnTo>
                    <a:pt x="462" y="1395"/>
                  </a:lnTo>
                  <a:lnTo>
                    <a:pt x="459" y="1395"/>
                  </a:lnTo>
                  <a:lnTo>
                    <a:pt x="456" y="1395"/>
                  </a:lnTo>
                  <a:lnTo>
                    <a:pt x="452" y="1393"/>
                  </a:lnTo>
                  <a:lnTo>
                    <a:pt x="440" y="1395"/>
                  </a:lnTo>
                  <a:lnTo>
                    <a:pt x="428" y="1394"/>
                  </a:lnTo>
                  <a:lnTo>
                    <a:pt x="415" y="1392"/>
                  </a:lnTo>
                  <a:lnTo>
                    <a:pt x="404" y="1388"/>
                  </a:lnTo>
                  <a:lnTo>
                    <a:pt x="393" y="1383"/>
                  </a:lnTo>
                  <a:lnTo>
                    <a:pt x="383" y="1375"/>
                  </a:lnTo>
                  <a:lnTo>
                    <a:pt x="372" y="1367"/>
                  </a:lnTo>
                  <a:lnTo>
                    <a:pt x="363" y="1357"/>
                  </a:lnTo>
                  <a:lnTo>
                    <a:pt x="359" y="1352"/>
                  </a:lnTo>
                  <a:lnTo>
                    <a:pt x="356" y="1346"/>
                  </a:lnTo>
                  <a:lnTo>
                    <a:pt x="354" y="1340"/>
                  </a:lnTo>
                  <a:lnTo>
                    <a:pt x="353" y="1334"/>
                  </a:lnTo>
                  <a:lnTo>
                    <a:pt x="351" y="1320"/>
                  </a:lnTo>
                  <a:lnTo>
                    <a:pt x="350" y="1306"/>
                  </a:lnTo>
                  <a:lnTo>
                    <a:pt x="350" y="1293"/>
                  </a:lnTo>
                  <a:lnTo>
                    <a:pt x="350" y="1278"/>
                  </a:lnTo>
                  <a:lnTo>
                    <a:pt x="348" y="1265"/>
                  </a:lnTo>
                  <a:lnTo>
                    <a:pt x="345" y="1253"/>
                  </a:lnTo>
                  <a:lnTo>
                    <a:pt x="327" y="1249"/>
                  </a:lnTo>
                  <a:lnTo>
                    <a:pt x="309" y="1246"/>
                  </a:lnTo>
                  <a:lnTo>
                    <a:pt x="290" y="1244"/>
                  </a:lnTo>
                  <a:lnTo>
                    <a:pt x="270" y="1242"/>
                  </a:lnTo>
                  <a:lnTo>
                    <a:pt x="248" y="1232"/>
                  </a:lnTo>
                  <a:lnTo>
                    <a:pt x="224" y="1221"/>
                  </a:lnTo>
                  <a:lnTo>
                    <a:pt x="202" y="1210"/>
                  </a:lnTo>
                  <a:lnTo>
                    <a:pt x="178" y="1197"/>
                  </a:lnTo>
                  <a:lnTo>
                    <a:pt x="174" y="1190"/>
                  </a:lnTo>
                  <a:lnTo>
                    <a:pt x="169" y="1185"/>
                  </a:lnTo>
                  <a:lnTo>
                    <a:pt x="164" y="1180"/>
                  </a:lnTo>
                  <a:lnTo>
                    <a:pt x="158" y="1175"/>
                  </a:lnTo>
                  <a:lnTo>
                    <a:pt x="145" y="1165"/>
                  </a:lnTo>
                  <a:lnTo>
                    <a:pt x="135" y="1154"/>
                  </a:lnTo>
                  <a:lnTo>
                    <a:pt x="124" y="1140"/>
                  </a:lnTo>
                  <a:lnTo>
                    <a:pt x="113" y="1126"/>
                  </a:lnTo>
                  <a:lnTo>
                    <a:pt x="102" y="1112"/>
                  </a:lnTo>
                  <a:lnTo>
                    <a:pt x="92" y="1097"/>
                  </a:lnTo>
                  <a:lnTo>
                    <a:pt x="84" y="1082"/>
                  </a:lnTo>
                  <a:lnTo>
                    <a:pt x="76" y="1067"/>
                  </a:lnTo>
                  <a:lnTo>
                    <a:pt x="70" y="1051"/>
                  </a:lnTo>
                  <a:lnTo>
                    <a:pt x="64" y="1035"/>
                  </a:lnTo>
                  <a:lnTo>
                    <a:pt x="59" y="1019"/>
                  </a:lnTo>
                  <a:lnTo>
                    <a:pt x="53" y="1002"/>
                  </a:lnTo>
                  <a:lnTo>
                    <a:pt x="50" y="985"/>
                  </a:lnTo>
                  <a:lnTo>
                    <a:pt x="48" y="969"/>
                  </a:lnTo>
                  <a:lnTo>
                    <a:pt x="47" y="951"/>
                  </a:lnTo>
                  <a:lnTo>
                    <a:pt x="46" y="934"/>
                  </a:lnTo>
                  <a:lnTo>
                    <a:pt x="47" y="917"/>
                  </a:lnTo>
                  <a:lnTo>
                    <a:pt x="49" y="899"/>
                  </a:lnTo>
                  <a:lnTo>
                    <a:pt x="54" y="879"/>
                  </a:lnTo>
                  <a:lnTo>
                    <a:pt x="61" y="858"/>
                  </a:lnTo>
                  <a:lnTo>
                    <a:pt x="68" y="839"/>
                  </a:lnTo>
                  <a:lnTo>
                    <a:pt x="77" y="819"/>
                  </a:lnTo>
                  <a:lnTo>
                    <a:pt x="86" y="800"/>
                  </a:lnTo>
                  <a:lnTo>
                    <a:pt x="96" y="782"/>
                  </a:lnTo>
                  <a:lnTo>
                    <a:pt x="108" y="764"/>
                  </a:lnTo>
                  <a:lnTo>
                    <a:pt x="120" y="746"/>
                  </a:lnTo>
                  <a:lnTo>
                    <a:pt x="132" y="729"/>
                  </a:lnTo>
                  <a:lnTo>
                    <a:pt x="146" y="712"/>
                  </a:lnTo>
                  <a:lnTo>
                    <a:pt x="160" y="696"/>
                  </a:lnTo>
                  <a:lnTo>
                    <a:pt x="174" y="679"/>
                  </a:lnTo>
                  <a:lnTo>
                    <a:pt x="189" y="664"/>
                  </a:lnTo>
                  <a:lnTo>
                    <a:pt x="205" y="649"/>
                  </a:lnTo>
                  <a:lnTo>
                    <a:pt x="221" y="634"/>
                  </a:lnTo>
                  <a:lnTo>
                    <a:pt x="236" y="620"/>
                  </a:lnTo>
                  <a:lnTo>
                    <a:pt x="245" y="614"/>
                  </a:lnTo>
                  <a:lnTo>
                    <a:pt x="252" y="609"/>
                  </a:lnTo>
                  <a:lnTo>
                    <a:pt x="260" y="605"/>
                  </a:lnTo>
                  <a:lnTo>
                    <a:pt x="268" y="602"/>
                  </a:lnTo>
                  <a:lnTo>
                    <a:pt x="285" y="597"/>
                  </a:lnTo>
                  <a:lnTo>
                    <a:pt x="303" y="593"/>
                  </a:lnTo>
                  <a:lnTo>
                    <a:pt x="339" y="588"/>
                  </a:lnTo>
                  <a:lnTo>
                    <a:pt x="375" y="581"/>
                  </a:lnTo>
                  <a:lnTo>
                    <a:pt x="380" y="577"/>
                  </a:lnTo>
                  <a:lnTo>
                    <a:pt x="383" y="572"/>
                  </a:lnTo>
                  <a:lnTo>
                    <a:pt x="385" y="567"/>
                  </a:lnTo>
                  <a:lnTo>
                    <a:pt x="386" y="562"/>
                  </a:lnTo>
                  <a:lnTo>
                    <a:pt x="386" y="551"/>
                  </a:lnTo>
                  <a:lnTo>
                    <a:pt x="386" y="537"/>
                  </a:lnTo>
                  <a:lnTo>
                    <a:pt x="385" y="525"/>
                  </a:lnTo>
                  <a:lnTo>
                    <a:pt x="384" y="513"/>
                  </a:lnTo>
                  <a:lnTo>
                    <a:pt x="385" y="507"/>
                  </a:lnTo>
                  <a:lnTo>
                    <a:pt x="386" y="501"/>
                  </a:lnTo>
                  <a:lnTo>
                    <a:pt x="388" y="494"/>
                  </a:lnTo>
                  <a:lnTo>
                    <a:pt x="391" y="489"/>
                  </a:lnTo>
                  <a:lnTo>
                    <a:pt x="396" y="484"/>
                  </a:lnTo>
                  <a:lnTo>
                    <a:pt x="400" y="479"/>
                  </a:lnTo>
                  <a:lnTo>
                    <a:pt x="406" y="475"/>
                  </a:lnTo>
                  <a:lnTo>
                    <a:pt x="411" y="472"/>
                  </a:lnTo>
                  <a:lnTo>
                    <a:pt x="422" y="467"/>
                  </a:lnTo>
                  <a:lnTo>
                    <a:pt x="434" y="464"/>
                  </a:lnTo>
                  <a:lnTo>
                    <a:pt x="439" y="467"/>
                  </a:lnTo>
                  <a:lnTo>
                    <a:pt x="444" y="469"/>
                  </a:lnTo>
                  <a:lnTo>
                    <a:pt x="449" y="470"/>
                  </a:lnTo>
                  <a:lnTo>
                    <a:pt x="454" y="471"/>
                  </a:lnTo>
                  <a:lnTo>
                    <a:pt x="463" y="471"/>
                  </a:lnTo>
                  <a:lnTo>
                    <a:pt x="474" y="469"/>
                  </a:lnTo>
                  <a:lnTo>
                    <a:pt x="483" y="466"/>
                  </a:lnTo>
                  <a:lnTo>
                    <a:pt x="492" y="462"/>
                  </a:lnTo>
                  <a:lnTo>
                    <a:pt x="501" y="457"/>
                  </a:lnTo>
                  <a:lnTo>
                    <a:pt x="510" y="450"/>
                  </a:lnTo>
                  <a:lnTo>
                    <a:pt x="515" y="442"/>
                  </a:lnTo>
                  <a:lnTo>
                    <a:pt x="520" y="432"/>
                  </a:lnTo>
                  <a:lnTo>
                    <a:pt x="523" y="422"/>
                  </a:lnTo>
                  <a:lnTo>
                    <a:pt x="526" y="412"/>
                  </a:lnTo>
                  <a:lnTo>
                    <a:pt x="530" y="389"/>
                  </a:lnTo>
                  <a:lnTo>
                    <a:pt x="535" y="368"/>
                  </a:lnTo>
                  <a:lnTo>
                    <a:pt x="541" y="353"/>
                  </a:lnTo>
                  <a:lnTo>
                    <a:pt x="546" y="339"/>
                  </a:lnTo>
                  <a:lnTo>
                    <a:pt x="553" y="326"/>
                  </a:lnTo>
                  <a:lnTo>
                    <a:pt x="560" y="312"/>
                  </a:lnTo>
                  <a:lnTo>
                    <a:pt x="568" y="300"/>
                  </a:lnTo>
                  <a:lnTo>
                    <a:pt x="576" y="288"/>
                  </a:lnTo>
                  <a:lnTo>
                    <a:pt x="585" y="276"/>
                  </a:lnTo>
                  <a:lnTo>
                    <a:pt x="594" y="264"/>
                  </a:lnTo>
                  <a:lnTo>
                    <a:pt x="604" y="253"/>
                  </a:lnTo>
                  <a:lnTo>
                    <a:pt x="615" y="242"/>
                  </a:lnTo>
                  <a:lnTo>
                    <a:pt x="626" y="232"/>
                  </a:lnTo>
                  <a:lnTo>
                    <a:pt x="636" y="223"/>
                  </a:lnTo>
                  <a:lnTo>
                    <a:pt x="648" y="213"/>
                  </a:lnTo>
                  <a:lnTo>
                    <a:pt x="660" y="204"/>
                  </a:lnTo>
                  <a:lnTo>
                    <a:pt x="672" y="195"/>
                  </a:lnTo>
                  <a:lnTo>
                    <a:pt x="685" y="187"/>
                  </a:lnTo>
                  <a:lnTo>
                    <a:pt x="711" y="172"/>
                  </a:lnTo>
                  <a:lnTo>
                    <a:pt x="738" y="159"/>
                  </a:lnTo>
                  <a:lnTo>
                    <a:pt x="766" y="147"/>
                  </a:lnTo>
                  <a:lnTo>
                    <a:pt x="795" y="138"/>
                  </a:lnTo>
                  <a:lnTo>
                    <a:pt x="823" y="130"/>
                  </a:lnTo>
                  <a:lnTo>
                    <a:pt x="853" y="123"/>
                  </a:lnTo>
                  <a:lnTo>
                    <a:pt x="881" y="119"/>
                  </a:lnTo>
                  <a:lnTo>
                    <a:pt x="911" y="117"/>
                  </a:lnTo>
                  <a:lnTo>
                    <a:pt x="917" y="115"/>
                  </a:lnTo>
                  <a:lnTo>
                    <a:pt x="924" y="113"/>
                  </a:lnTo>
                  <a:lnTo>
                    <a:pt x="931" y="113"/>
                  </a:lnTo>
                  <a:lnTo>
                    <a:pt x="938" y="113"/>
                  </a:lnTo>
                  <a:lnTo>
                    <a:pt x="952" y="113"/>
                  </a:lnTo>
                  <a:lnTo>
                    <a:pt x="966" y="114"/>
                  </a:lnTo>
                  <a:lnTo>
                    <a:pt x="980" y="115"/>
                  </a:lnTo>
                  <a:lnTo>
                    <a:pt x="994" y="114"/>
                  </a:lnTo>
                  <a:lnTo>
                    <a:pt x="1000" y="112"/>
                  </a:lnTo>
                  <a:lnTo>
                    <a:pt x="1006" y="110"/>
                  </a:lnTo>
                  <a:lnTo>
                    <a:pt x="1012" y="107"/>
                  </a:lnTo>
                  <a:lnTo>
                    <a:pt x="1018" y="103"/>
                  </a:lnTo>
                  <a:lnTo>
                    <a:pt x="1055" y="106"/>
                  </a:lnTo>
                  <a:lnTo>
                    <a:pt x="1092" y="108"/>
                  </a:lnTo>
                  <a:lnTo>
                    <a:pt x="1128" y="109"/>
                  </a:lnTo>
                  <a:lnTo>
                    <a:pt x="1165" y="109"/>
                  </a:lnTo>
                  <a:lnTo>
                    <a:pt x="1235" y="109"/>
                  </a:lnTo>
                  <a:lnTo>
                    <a:pt x="1306" y="108"/>
                  </a:lnTo>
                  <a:lnTo>
                    <a:pt x="1376" y="106"/>
                  </a:lnTo>
                  <a:lnTo>
                    <a:pt x="1445" y="105"/>
                  </a:lnTo>
                  <a:lnTo>
                    <a:pt x="1513" y="104"/>
                  </a:lnTo>
                  <a:lnTo>
                    <a:pt x="1582" y="106"/>
                  </a:lnTo>
                  <a:lnTo>
                    <a:pt x="1647" y="103"/>
                  </a:lnTo>
                  <a:lnTo>
                    <a:pt x="1714" y="102"/>
                  </a:lnTo>
                  <a:lnTo>
                    <a:pt x="1782" y="101"/>
                  </a:lnTo>
                  <a:lnTo>
                    <a:pt x="1850" y="101"/>
                  </a:lnTo>
                  <a:lnTo>
                    <a:pt x="1918" y="101"/>
                  </a:lnTo>
                  <a:lnTo>
                    <a:pt x="1986" y="100"/>
                  </a:lnTo>
                  <a:lnTo>
                    <a:pt x="2054" y="99"/>
                  </a:lnTo>
                  <a:lnTo>
                    <a:pt x="2120" y="97"/>
                  </a:lnTo>
                  <a:lnTo>
                    <a:pt x="2205" y="96"/>
                  </a:lnTo>
                  <a:lnTo>
                    <a:pt x="2291" y="95"/>
                  </a:lnTo>
                  <a:lnTo>
                    <a:pt x="2379" y="93"/>
                  </a:lnTo>
                  <a:lnTo>
                    <a:pt x="2467" y="91"/>
                  </a:lnTo>
                  <a:lnTo>
                    <a:pt x="2555" y="90"/>
                  </a:lnTo>
                  <a:lnTo>
                    <a:pt x="2641" y="88"/>
                  </a:lnTo>
                  <a:lnTo>
                    <a:pt x="2726" y="88"/>
                  </a:lnTo>
                  <a:lnTo>
                    <a:pt x="2807" y="89"/>
                  </a:lnTo>
                  <a:lnTo>
                    <a:pt x="2957" y="88"/>
                  </a:lnTo>
                  <a:lnTo>
                    <a:pt x="3205" y="87"/>
                  </a:lnTo>
                  <a:lnTo>
                    <a:pt x="3539" y="86"/>
                  </a:lnTo>
                  <a:lnTo>
                    <a:pt x="3944" y="85"/>
                  </a:lnTo>
                  <a:lnTo>
                    <a:pt x="4405" y="84"/>
                  </a:lnTo>
                  <a:lnTo>
                    <a:pt x="4909" y="81"/>
                  </a:lnTo>
                  <a:lnTo>
                    <a:pt x="5442" y="80"/>
                  </a:lnTo>
                  <a:lnTo>
                    <a:pt x="5989" y="78"/>
                  </a:lnTo>
                  <a:lnTo>
                    <a:pt x="6536" y="77"/>
                  </a:lnTo>
                  <a:lnTo>
                    <a:pt x="7068" y="75"/>
                  </a:lnTo>
                  <a:lnTo>
                    <a:pt x="7572" y="74"/>
                  </a:lnTo>
                  <a:lnTo>
                    <a:pt x="8034" y="72"/>
                  </a:lnTo>
                  <a:lnTo>
                    <a:pt x="8440" y="71"/>
                  </a:lnTo>
                  <a:lnTo>
                    <a:pt x="8775" y="69"/>
                  </a:lnTo>
                  <a:lnTo>
                    <a:pt x="9026" y="68"/>
                  </a:lnTo>
                  <a:lnTo>
                    <a:pt x="9177" y="67"/>
                  </a:lnTo>
                  <a:lnTo>
                    <a:pt x="9264" y="64"/>
                  </a:lnTo>
                  <a:lnTo>
                    <a:pt x="9352" y="62"/>
                  </a:lnTo>
                  <a:lnTo>
                    <a:pt x="9441" y="61"/>
                  </a:lnTo>
                  <a:lnTo>
                    <a:pt x="9530" y="61"/>
                  </a:lnTo>
                  <a:lnTo>
                    <a:pt x="9619" y="61"/>
                  </a:lnTo>
                  <a:lnTo>
                    <a:pt x="9708" y="61"/>
                  </a:lnTo>
                  <a:lnTo>
                    <a:pt x="9796" y="62"/>
                  </a:lnTo>
                  <a:lnTo>
                    <a:pt x="9884" y="62"/>
                  </a:lnTo>
                  <a:lnTo>
                    <a:pt x="9917" y="64"/>
                  </a:lnTo>
                  <a:lnTo>
                    <a:pt x="9949" y="67"/>
                  </a:lnTo>
                  <a:lnTo>
                    <a:pt x="9965" y="69"/>
                  </a:lnTo>
                  <a:lnTo>
                    <a:pt x="9982" y="70"/>
                  </a:lnTo>
                  <a:lnTo>
                    <a:pt x="9998" y="69"/>
                  </a:lnTo>
                  <a:lnTo>
                    <a:pt x="10014" y="66"/>
                  </a:lnTo>
                  <a:lnTo>
                    <a:pt x="10031" y="70"/>
                  </a:lnTo>
                  <a:lnTo>
                    <a:pt x="10048" y="72"/>
                  </a:lnTo>
                  <a:lnTo>
                    <a:pt x="10065" y="73"/>
                  </a:lnTo>
                  <a:lnTo>
                    <a:pt x="10083" y="73"/>
                  </a:lnTo>
                  <a:lnTo>
                    <a:pt x="10117" y="72"/>
                  </a:lnTo>
                  <a:lnTo>
                    <a:pt x="10151" y="70"/>
                  </a:lnTo>
                  <a:lnTo>
                    <a:pt x="10168" y="69"/>
                  </a:lnTo>
                  <a:lnTo>
                    <a:pt x="10184" y="69"/>
                  </a:lnTo>
                  <a:lnTo>
                    <a:pt x="10200" y="69"/>
                  </a:lnTo>
                  <a:lnTo>
                    <a:pt x="10217" y="71"/>
                  </a:lnTo>
                  <a:lnTo>
                    <a:pt x="10232" y="74"/>
                  </a:lnTo>
                  <a:lnTo>
                    <a:pt x="10248" y="79"/>
                  </a:lnTo>
                  <a:lnTo>
                    <a:pt x="10264" y="86"/>
                  </a:lnTo>
                  <a:lnTo>
                    <a:pt x="10278" y="94"/>
                  </a:lnTo>
                  <a:lnTo>
                    <a:pt x="10294" y="101"/>
                  </a:lnTo>
                  <a:lnTo>
                    <a:pt x="10310" y="109"/>
                  </a:lnTo>
                  <a:lnTo>
                    <a:pt x="10325" y="117"/>
                  </a:lnTo>
                  <a:lnTo>
                    <a:pt x="10340" y="126"/>
                  </a:lnTo>
                  <a:lnTo>
                    <a:pt x="10356" y="136"/>
                  </a:lnTo>
                  <a:lnTo>
                    <a:pt x="10370" y="146"/>
                  </a:lnTo>
                  <a:lnTo>
                    <a:pt x="10385" y="157"/>
                  </a:lnTo>
                  <a:lnTo>
                    <a:pt x="10399" y="168"/>
                  </a:lnTo>
                  <a:lnTo>
                    <a:pt x="10412" y="180"/>
                  </a:lnTo>
                  <a:lnTo>
                    <a:pt x="10425" y="193"/>
                  </a:lnTo>
                  <a:lnTo>
                    <a:pt x="10437" y="206"/>
                  </a:lnTo>
                  <a:lnTo>
                    <a:pt x="10449" y="219"/>
                  </a:lnTo>
                  <a:lnTo>
                    <a:pt x="10459" y="234"/>
                  </a:lnTo>
                  <a:lnTo>
                    <a:pt x="10468" y="248"/>
                  </a:lnTo>
                  <a:lnTo>
                    <a:pt x="10477" y="263"/>
                  </a:lnTo>
                  <a:lnTo>
                    <a:pt x="10484" y="280"/>
                  </a:lnTo>
                  <a:lnTo>
                    <a:pt x="10493" y="284"/>
                  </a:lnTo>
                  <a:lnTo>
                    <a:pt x="10500" y="289"/>
                  </a:lnTo>
                  <a:lnTo>
                    <a:pt x="10506" y="295"/>
                  </a:lnTo>
                  <a:lnTo>
                    <a:pt x="10511" y="301"/>
                  </a:lnTo>
                  <a:lnTo>
                    <a:pt x="10517" y="307"/>
                  </a:lnTo>
                  <a:lnTo>
                    <a:pt x="10523" y="312"/>
                  </a:lnTo>
                  <a:lnTo>
                    <a:pt x="10526" y="315"/>
                  </a:lnTo>
                  <a:lnTo>
                    <a:pt x="10530" y="317"/>
                  </a:lnTo>
                  <a:lnTo>
                    <a:pt x="10536" y="318"/>
                  </a:lnTo>
                  <a:lnTo>
                    <a:pt x="10540" y="319"/>
                  </a:lnTo>
                  <a:lnTo>
                    <a:pt x="10547" y="317"/>
                  </a:lnTo>
                  <a:lnTo>
                    <a:pt x="10553" y="316"/>
                  </a:lnTo>
                  <a:lnTo>
                    <a:pt x="10558" y="316"/>
                  </a:lnTo>
                  <a:lnTo>
                    <a:pt x="10564" y="316"/>
                  </a:lnTo>
                  <a:lnTo>
                    <a:pt x="10576" y="318"/>
                  </a:lnTo>
                  <a:lnTo>
                    <a:pt x="10588" y="322"/>
                  </a:lnTo>
                  <a:lnTo>
                    <a:pt x="10599" y="326"/>
                  </a:lnTo>
                  <a:lnTo>
                    <a:pt x="10610" y="329"/>
                  </a:lnTo>
                  <a:lnTo>
                    <a:pt x="10621" y="332"/>
                  </a:lnTo>
                  <a:lnTo>
                    <a:pt x="10633" y="333"/>
                  </a:lnTo>
                  <a:lnTo>
                    <a:pt x="10640" y="333"/>
                  </a:lnTo>
                  <a:lnTo>
                    <a:pt x="10647" y="334"/>
                  </a:lnTo>
                  <a:lnTo>
                    <a:pt x="10653" y="335"/>
                  </a:lnTo>
                  <a:lnTo>
                    <a:pt x="10659" y="337"/>
                  </a:lnTo>
                  <a:lnTo>
                    <a:pt x="10665" y="339"/>
                  </a:lnTo>
                  <a:lnTo>
                    <a:pt x="10672" y="343"/>
                  </a:lnTo>
                  <a:lnTo>
                    <a:pt x="10677" y="346"/>
                  </a:lnTo>
                  <a:lnTo>
                    <a:pt x="10682" y="350"/>
                  </a:lnTo>
                  <a:lnTo>
                    <a:pt x="10691" y="361"/>
                  </a:lnTo>
                  <a:lnTo>
                    <a:pt x="10699" y="371"/>
                  </a:lnTo>
                  <a:lnTo>
                    <a:pt x="10706" y="382"/>
                  </a:lnTo>
                  <a:lnTo>
                    <a:pt x="10712" y="393"/>
                  </a:lnTo>
                  <a:lnTo>
                    <a:pt x="10715" y="403"/>
                  </a:lnTo>
                  <a:lnTo>
                    <a:pt x="10718" y="414"/>
                  </a:lnTo>
                  <a:lnTo>
                    <a:pt x="10719" y="425"/>
                  </a:lnTo>
                  <a:lnTo>
                    <a:pt x="10720" y="435"/>
                  </a:lnTo>
                  <a:lnTo>
                    <a:pt x="10721" y="440"/>
                  </a:lnTo>
                  <a:lnTo>
                    <a:pt x="10722" y="445"/>
                  </a:lnTo>
                  <a:lnTo>
                    <a:pt x="10724" y="449"/>
                  </a:lnTo>
                  <a:lnTo>
                    <a:pt x="10726" y="455"/>
                  </a:lnTo>
                  <a:lnTo>
                    <a:pt x="10729" y="459"/>
                  </a:lnTo>
                  <a:lnTo>
                    <a:pt x="10733" y="462"/>
                  </a:lnTo>
                  <a:lnTo>
                    <a:pt x="10737" y="465"/>
                  </a:lnTo>
                  <a:lnTo>
                    <a:pt x="10743" y="467"/>
                  </a:lnTo>
                  <a:lnTo>
                    <a:pt x="10784" y="481"/>
                  </a:lnTo>
                  <a:lnTo>
                    <a:pt x="10826" y="495"/>
                  </a:lnTo>
                  <a:lnTo>
                    <a:pt x="10836" y="500"/>
                  </a:lnTo>
                  <a:lnTo>
                    <a:pt x="10846" y="505"/>
                  </a:lnTo>
                  <a:lnTo>
                    <a:pt x="10855" y="511"/>
                  </a:lnTo>
                  <a:lnTo>
                    <a:pt x="10864" y="517"/>
                  </a:lnTo>
                  <a:lnTo>
                    <a:pt x="10872" y="524"/>
                  </a:lnTo>
                  <a:lnTo>
                    <a:pt x="10879" y="532"/>
                  </a:lnTo>
                  <a:lnTo>
                    <a:pt x="10885" y="541"/>
                  </a:lnTo>
                  <a:lnTo>
                    <a:pt x="10891" y="552"/>
                  </a:lnTo>
                  <a:lnTo>
                    <a:pt x="10903" y="568"/>
                  </a:lnTo>
                  <a:lnTo>
                    <a:pt x="10913" y="584"/>
                  </a:lnTo>
                  <a:lnTo>
                    <a:pt x="10922" y="601"/>
                  </a:lnTo>
                  <a:lnTo>
                    <a:pt x="10930" y="619"/>
                  </a:lnTo>
                  <a:lnTo>
                    <a:pt x="10943" y="656"/>
                  </a:lnTo>
                  <a:lnTo>
                    <a:pt x="10956" y="693"/>
                  </a:lnTo>
                  <a:lnTo>
                    <a:pt x="10967" y="731"/>
                  </a:lnTo>
                  <a:lnTo>
                    <a:pt x="10981" y="767"/>
                  </a:lnTo>
                  <a:lnTo>
                    <a:pt x="10989" y="786"/>
                  </a:lnTo>
                  <a:lnTo>
                    <a:pt x="10998" y="803"/>
                  </a:lnTo>
                  <a:lnTo>
                    <a:pt x="11008" y="820"/>
                  </a:lnTo>
                  <a:lnTo>
                    <a:pt x="11020" y="837"/>
                  </a:lnTo>
                  <a:lnTo>
                    <a:pt x="11014" y="852"/>
                  </a:lnTo>
                  <a:lnTo>
                    <a:pt x="11008" y="868"/>
                  </a:lnTo>
                  <a:lnTo>
                    <a:pt x="11001" y="884"/>
                  </a:lnTo>
                  <a:lnTo>
                    <a:pt x="10993" y="900"/>
                  </a:lnTo>
                  <a:lnTo>
                    <a:pt x="10976" y="931"/>
                  </a:lnTo>
                  <a:lnTo>
                    <a:pt x="10959" y="960"/>
                  </a:lnTo>
                  <a:lnTo>
                    <a:pt x="10939" y="991"/>
                  </a:lnTo>
                  <a:lnTo>
                    <a:pt x="10921" y="1021"/>
                  </a:lnTo>
                  <a:lnTo>
                    <a:pt x="10903" y="1051"/>
                  </a:lnTo>
                  <a:lnTo>
                    <a:pt x="10885" y="1081"/>
                  </a:lnTo>
                  <a:close/>
                  <a:moveTo>
                    <a:pt x="10879" y="859"/>
                  </a:moveTo>
                  <a:lnTo>
                    <a:pt x="10877" y="877"/>
                  </a:lnTo>
                  <a:lnTo>
                    <a:pt x="10874" y="894"/>
                  </a:lnTo>
                  <a:lnTo>
                    <a:pt x="10870" y="911"/>
                  </a:lnTo>
                  <a:lnTo>
                    <a:pt x="10865" y="929"/>
                  </a:lnTo>
                  <a:lnTo>
                    <a:pt x="10859" y="945"/>
                  </a:lnTo>
                  <a:lnTo>
                    <a:pt x="10851" y="961"/>
                  </a:lnTo>
                  <a:lnTo>
                    <a:pt x="10844" y="978"/>
                  </a:lnTo>
                  <a:lnTo>
                    <a:pt x="10835" y="993"/>
                  </a:lnTo>
                  <a:lnTo>
                    <a:pt x="10825" y="1007"/>
                  </a:lnTo>
                  <a:lnTo>
                    <a:pt x="10814" y="1021"/>
                  </a:lnTo>
                  <a:lnTo>
                    <a:pt x="10802" y="1034"/>
                  </a:lnTo>
                  <a:lnTo>
                    <a:pt x="10789" y="1046"/>
                  </a:lnTo>
                  <a:lnTo>
                    <a:pt x="10776" y="1058"/>
                  </a:lnTo>
                  <a:lnTo>
                    <a:pt x="10761" y="1067"/>
                  </a:lnTo>
                  <a:lnTo>
                    <a:pt x="10747" y="1076"/>
                  </a:lnTo>
                  <a:lnTo>
                    <a:pt x="10731" y="1083"/>
                  </a:lnTo>
                  <a:lnTo>
                    <a:pt x="10723" y="1085"/>
                  </a:lnTo>
                  <a:lnTo>
                    <a:pt x="10713" y="1087"/>
                  </a:lnTo>
                  <a:lnTo>
                    <a:pt x="10704" y="1089"/>
                  </a:lnTo>
                  <a:lnTo>
                    <a:pt x="10695" y="1090"/>
                  </a:lnTo>
                  <a:lnTo>
                    <a:pt x="10687" y="1090"/>
                  </a:lnTo>
                  <a:lnTo>
                    <a:pt x="10678" y="1090"/>
                  </a:lnTo>
                  <a:lnTo>
                    <a:pt x="10668" y="1089"/>
                  </a:lnTo>
                  <a:lnTo>
                    <a:pt x="10660" y="1088"/>
                  </a:lnTo>
                  <a:lnTo>
                    <a:pt x="10651" y="1086"/>
                  </a:lnTo>
                  <a:lnTo>
                    <a:pt x="10643" y="1084"/>
                  </a:lnTo>
                  <a:lnTo>
                    <a:pt x="10635" y="1081"/>
                  </a:lnTo>
                  <a:lnTo>
                    <a:pt x="10627" y="1077"/>
                  </a:lnTo>
                  <a:lnTo>
                    <a:pt x="10619" y="1073"/>
                  </a:lnTo>
                  <a:lnTo>
                    <a:pt x="10612" y="1068"/>
                  </a:lnTo>
                  <a:lnTo>
                    <a:pt x="10605" y="1063"/>
                  </a:lnTo>
                  <a:lnTo>
                    <a:pt x="10599" y="1057"/>
                  </a:lnTo>
                  <a:lnTo>
                    <a:pt x="10594" y="1050"/>
                  </a:lnTo>
                  <a:lnTo>
                    <a:pt x="10589" y="1044"/>
                  </a:lnTo>
                  <a:lnTo>
                    <a:pt x="10585" y="1037"/>
                  </a:lnTo>
                  <a:lnTo>
                    <a:pt x="10582" y="1030"/>
                  </a:lnTo>
                  <a:lnTo>
                    <a:pt x="10579" y="1023"/>
                  </a:lnTo>
                  <a:lnTo>
                    <a:pt x="10575" y="1016"/>
                  </a:lnTo>
                  <a:lnTo>
                    <a:pt x="10573" y="1007"/>
                  </a:lnTo>
                  <a:lnTo>
                    <a:pt x="10572" y="999"/>
                  </a:lnTo>
                  <a:lnTo>
                    <a:pt x="10571" y="991"/>
                  </a:lnTo>
                  <a:lnTo>
                    <a:pt x="10571" y="983"/>
                  </a:lnTo>
                  <a:lnTo>
                    <a:pt x="10571" y="975"/>
                  </a:lnTo>
                  <a:lnTo>
                    <a:pt x="10572" y="967"/>
                  </a:lnTo>
                  <a:lnTo>
                    <a:pt x="10574" y="959"/>
                  </a:lnTo>
                  <a:lnTo>
                    <a:pt x="10576" y="951"/>
                  </a:lnTo>
                  <a:lnTo>
                    <a:pt x="10580" y="944"/>
                  </a:lnTo>
                  <a:lnTo>
                    <a:pt x="10584" y="937"/>
                  </a:lnTo>
                  <a:lnTo>
                    <a:pt x="10590" y="928"/>
                  </a:lnTo>
                  <a:lnTo>
                    <a:pt x="10598" y="922"/>
                  </a:lnTo>
                  <a:lnTo>
                    <a:pt x="10606" y="917"/>
                  </a:lnTo>
                  <a:lnTo>
                    <a:pt x="10614" y="913"/>
                  </a:lnTo>
                  <a:lnTo>
                    <a:pt x="10634" y="909"/>
                  </a:lnTo>
                  <a:lnTo>
                    <a:pt x="10653" y="908"/>
                  </a:lnTo>
                  <a:lnTo>
                    <a:pt x="10662" y="907"/>
                  </a:lnTo>
                  <a:lnTo>
                    <a:pt x="10672" y="905"/>
                  </a:lnTo>
                  <a:lnTo>
                    <a:pt x="10681" y="903"/>
                  </a:lnTo>
                  <a:lnTo>
                    <a:pt x="10689" y="900"/>
                  </a:lnTo>
                  <a:lnTo>
                    <a:pt x="10697" y="895"/>
                  </a:lnTo>
                  <a:lnTo>
                    <a:pt x="10704" y="888"/>
                  </a:lnTo>
                  <a:lnTo>
                    <a:pt x="10707" y="884"/>
                  </a:lnTo>
                  <a:lnTo>
                    <a:pt x="10710" y="879"/>
                  </a:lnTo>
                  <a:lnTo>
                    <a:pt x="10713" y="874"/>
                  </a:lnTo>
                  <a:lnTo>
                    <a:pt x="10715" y="867"/>
                  </a:lnTo>
                  <a:lnTo>
                    <a:pt x="10718" y="849"/>
                  </a:lnTo>
                  <a:lnTo>
                    <a:pt x="10719" y="830"/>
                  </a:lnTo>
                  <a:lnTo>
                    <a:pt x="10720" y="810"/>
                  </a:lnTo>
                  <a:lnTo>
                    <a:pt x="10718" y="791"/>
                  </a:lnTo>
                  <a:lnTo>
                    <a:pt x="10717" y="782"/>
                  </a:lnTo>
                  <a:lnTo>
                    <a:pt x="10714" y="772"/>
                  </a:lnTo>
                  <a:lnTo>
                    <a:pt x="10711" y="763"/>
                  </a:lnTo>
                  <a:lnTo>
                    <a:pt x="10708" y="754"/>
                  </a:lnTo>
                  <a:lnTo>
                    <a:pt x="10704" y="746"/>
                  </a:lnTo>
                  <a:lnTo>
                    <a:pt x="10700" y="738"/>
                  </a:lnTo>
                  <a:lnTo>
                    <a:pt x="10694" y="731"/>
                  </a:lnTo>
                  <a:lnTo>
                    <a:pt x="10688" y="723"/>
                  </a:lnTo>
                  <a:lnTo>
                    <a:pt x="10682" y="721"/>
                  </a:lnTo>
                  <a:lnTo>
                    <a:pt x="10675" y="719"/>
                  </a:lnTo>
                  <a:lnTo>
                    <a:pt x="10668" y="717"/>
                  </a:lnTo>
                  <a:lnTo>
                    <a:pt x="10661" y="716"/>
                  </a:lnTo>
                  <a:lnTo>
                    <a:pt x="10647" y="715"/>
                  </a:lnTo>
                  <a:lnTo>
                    <a:pt x="10634" y="715"/>
                  </a:lnTo>
                  <a:lnTo>
                    <a:pt x="10620" y="713"/>
                  </a:lnTo>
                  <a:lnTo>
                    <a:pt x="10608" y="710"/>
                  </a:lnTo>
                  <a:lnTo>
                    <a:pt x="10602" y="708"/>
                  </a:lnTo>
                  <a:lnTo>
                    <a:pt x="10596" y="705"/>
                  </a:lnTo>
                  <a:lnTo>
                    <a:pt x="10591" y="702"/>
                  </a:lnTo>
                  <a:lnTo>
                    <a:pt x="10587" y="697"/>
                  </a:lnTo>
                  <a:lnTo>
                    <a:pt x="10581" y="688"/>
                  </a:lnTo>
                  <a:lnTo>
                    <a:pt x="10576" y="677"/>
                  </a:lnTo>
                  <a:lnTo>
                    <a:pt x="10572" y="667"/>
                  </a:lnTo>
                  <a:lnTo>
                    <a:pt x="10569" y="656"/>
                  </a:lnTo>
                  <a:lnTo>
                    <a:pt x="10567" y="645"/>
                  </a:lnTo>
                  <a:lnTo>
                    <a:pt x="10567" y="633"/>
                  </a:lnTo>
                  <a:lnTo>
                    <a:pt x="10568" y="622"/>
                  </a:lnTo>
                  <a:lnTo>
                    <a:pt x="10570" y="611"/>
                  </a:lnTo>
                  <a:lnTo>
                    <a:pt x="10573" y="605"/>
                  </a:lnTo>
                  <a:lnTo>
                    <a:pt x="10575" y="600"/>
                  </a:lnTo>
                  <a:lnTo>
                    <a:pt x="10579" y="595"/>
                  </a:lnTo>
                  <a:lnTo>
                    <a:pt x="10583" y="589"/>
                  </a:lnTo>
                  <a:lnTo>
                    <a:pt x="10592" y="581"/>
                  </a:lnTo>
                  <a:lnTo>
                    <a:pt x="10602" y="575"/>
                  </a:lnTo>
                  <a:lnTo>
                    <a:pt x="10626" y="565"/>
                  </a:lnTo>
                  <a:lnTo>
                    <a:pt x="10648" y="558"/>
                  </a:lnTo>
                  <a:lnTo>
                    <a:pt x="10658" y="558"/>
                  </a:lnTo>
                  <a:lnTo>
                    <a:pt x="10669" y="559"/>
                  </a:lnTo>
                  <a:lnTo>
                    <a:pt x="10680" y="561"/>
                  </a:lnTo>
                  <a:lnTo>
                    <a:pt x="10690" y="563"/>
                  </a:lnTo>
                  <a:lnTo>
                    <a:pt x="10700" y="566"/>
                  </a:lnTo>
                  <a:lnTo>
                    <a:pt x="10709" y="570"/>
                  </a:lnTo>
                  <a:lnTo>
                    <a:pt x="10719" y="574"/>
                  </a:lnTo>
                  <a:lnTo>
                    <a:pt x="10728" y="578"/>
                  </a:lnTo>
                  <a:lnTo>
                    <a:pt x="10746" y="589"/>
                  </a:lnTo>
                  <a:lnTo>
                    <a:pt x="10763" y="602"/>
                  </a:lnTo>
                  <a:lnTo>
                    <a:pt x="10778" y="615"/>
                  </a:lnTo>
                  <a:lnTo>
                    <a:pt x="10792" y="629"/>
                  </a:lnTo>
                  <a:lnTo>
                    <a:pt x="10803" y="643"/>
                  </a:lnTo>
                  <a:lnTo>
                    <a:pt x="10815" y="657"/>
                  </a:lnTo>
                  <a:lnTo>
                    <a:pt x="10825" y="670"/>
                  </a:lnTo>
                  <a:lnTo>
                    <a:pt x="10835" y="686"/>
                  </a:lnTo>
                  <a:lnTo>
                    <a:pt x="10853" y="715"/>
                  </a:lnTo>
                  <a:lnTo>
                    <a:pt x="10873" y="746"/>
                  </a:lnTo>
                  <a:lnTo>
                    <a:pt x="10881" y="769"/>
                  </a:lnTo>
                  <a:lnTo>
                    <a:pt x="10890" y="794"/>
                  </a:lnTo>
                  <a:lnTo>
                    <a:pt x="10893" y="807"/>
                  </a:lnTo>
                  <a:lnTo>
                    <a:pt x="10894" y="819"/>
                  </a:lnTo>
                  <a:lnTo>
                    <a:pt x="10894" y="827"/>
                  </a:lnTo>
                  <a:lnTo>
                    <a:pt x="10894" y="834"/>
                  </a:lnTo>
                  <a:lnTo>
                    <a:pt x="10893" y="840"/>
                  </a:lnTo>
                  <a:lnTo>
                    <a:pt x="10891" y="847"/>
                  </a:lnTo>
                  <a:lnTo>
                    <a:pt x="10879" y="859"/>
                  </a:lnTo>
                  <a:close/>
                  <a:moveTo>
                    <a:pt x="10728" y="1046"/>
                  </a:moveTo>
                  <a:lnTo>
                    <a:pt x="10721" y="1049"/>
                  </a:lnTo>
                  <a:lnTo>
                    <a:pt x="10714" y="1050"/>
                  </a:lnTo>
                  <a:lnTo>
                    <a:pt x="10708" y="1051"/>
                  </a:lnTo>
                  <a:lnTo>
                    <a:pt x="10701" y="1052"/>
                  </a:lnTo>
                  <a:lnTo>
                    <a:pt x="10689" y="1050"/>
                  </a:lnTo>
                  <a:lnTo>
                    <a:pt x="10676" y="1046"/>
                  </a:lnTo>
                  <a:lnTo>
                    <a:pt x="10668" y="1042"/>
                  </a:lnTo>
                  <a:lnTo>
                    <a:pt x="10661" y="1037"/>
                  </a:lnTo>
                  <a:lnTo>
                    <a:pt x="10655" y="1031"/>
                  </a:lnTo>
                  <a:lnTo>
                    <a:pt x="10649" y="1025"/>
                  </a:lnTo>
                  <a:lnTo>
                    <a:pt x="10643" y="1019"/>
                  </a:lnTo>
                  <a:lnTo>
                    <a:pt x="10639" y="1012"/>
                  </a:lnTo>
                  <a:lnTo>
                    <a:pt x="10637" y="1003"/>
                  </a:lnTo>
                  <a:lnTo>
                    <a:pt x="10636" y="995"/>
                  </a:lnTo>
                  <a:lnTo>
                    <a:pt x="10636" y="988"/>
                  </a:lnTo>
                  <a:lnTo>
                    <a:pt x="10637" y="982"/>
                  </a:lnTo>
                  <a:lnTo>
                    <a:pt x="10638" y="975"/>
                  </a:lnTo>
                  <a:lnTo>
                    <a:pt x="10640" y="968"/>
                  </a:lnTo>
                  <a:lnTo>
                    <a:pt x="10643" y="961"/>
                  </a:lnTo>
                  <a:lnTo>
                    <a:pt x="10647" y="956"/>
                  </a:lnTo>
                  <a:lnTo>
                    <a:pt x="10650" y="954"/>
                  </a:lnTo>
                  <a:lnTo>
                    <a:pt x="10653" y="952"/>
                  </a:lnTo>
                  <a:lnTo>
                    <a:pt x="10656" y="951"/>
                  </a:lnTo>
                  <a:lnTo>
                    <a:pt x="10660" y="951"/>
                  </a:lnTo>
                  <a:lnTo>
                    <a:pt x="10672" y="956"/>
                  </a:lnTo>
                  <a:lnTo>
                    <a:pt x="10683" y="961"/>
                  </a:lnTo>
                  <a:lnTo>
                    <a:pt x="10688" y="964"/>
                  </a:lnTo>
                  <a:lnTo>
                    <a:pt x="10695" y="965"/>
                  </a:lnTo>
                  <a:lnTo>
                    <a:pt x="10701" y="965"/>
                  </a:lnTo>
                  <a:lnTo>
                    <a:pt x="10709" y="964"/>
                  </a:lnTo>
                  <a:lnTo>
                    <a:pt x="10717" y="947"/>
                  </a:lnTo>
                  <a:lnTo>
                    <a:pt x="10722" y="931"/>
                  </a:lnTo>
                  <a:lnTo>
                    <a:pt x="10726" y="923"/>
                  </a:lnTo>
                  <a:lnTo>
                    <a:pt x="10731" y="917"/>
                  </a:lnTo>
                  <a:lnTo>
                    <a:pt x="10734" y="913"/>
                  </a:lnTo>
                  <a:lnTo>
                    <a:pt x="10737" y="910"/>
                  </a:lnTo>
                  <a:lnTo>
                    <a:pt x="10741" y="908"/>
                  </a:lnTo>
                  <a:lnTo>
                    <a:pt x="10746" y="907"/>
                  </a:lnTo>
                  <a:lnTo>
                    <a:pt x="10751" y="893"/>
                  </a:lnTo>
                  <a:lnTo>
                    <a:pt x="10754" y="878"/>
                  </a:lnTo>
                  <a:lnTo>
                    <a:pt x="10757" y="862"/>
                  </a:lnTo>
                  <a:lnTo>
                    <a:pt x="10759" y="848"/>
                  </a:lnTo>
                  <a:lnTo>
                    <a:pt x="10760" y="833"/>
                  </a:lnTo>
                  <a:lnTo>
                    <a:pt x="10760" y="817"/>
                  </a:lnTo>
                  <a:lnTo>
                    <a:pt x="10759" y="802"/>
                  </a:lnTo>
                  <a:lnTo>
                    <a:pt x="10758" y="787"/>
                  </a:lnTo>
                  <a:lnTo>
                    <a:pt x="10755" y="772"/>
                  </a:lnTo>
                  <a:lnTo>
                    <a:pt x="10752" y="757"/>
                  </a:lnTo>
                  <a:lnTo>
                    <a:pt x="10747" y="743"/>
                  </a:lnTo>
                  <a:lnTo>
                    <a:pt x="10742" y="729"/>
                  </a:lnTo>
                  <a:lnTo>
                    <a:pt x="10736" y="715"/>
                  </a:lnTo>
                  <a:lnTo>
                    <a:pt x="10729" y="702"/>
                  </a:lnTo>
                  <a:lnTo>
                    <a:pt x="10722" y="690"/>
                  </a:lnTo>
                  <a:lnTo>
                    <a:pt x="10712" y="677"/>
                  </a:lnTo>
                  <a:lnTo>
                    <a:pt x="10707" y="673"/>
                  </a:lnTo>
                  <a:lnTo>
                    <a:pt x="10701" y="672"/>
                  </a:lnTo>
                  <a:lnTo>
                    <a:pt x="10695" y="671"/>
                  </a:lnTo>
                  <a:lnTo>
                    <a:pt x="10688" y="671"/>
                  </a:lnTo>
                  <a:lnTo>
                    <a:pt x="10675" y="673"/>
                  </a:lnTo>
                  <a:lnTo>
                    <a:pt x="10660" y="676"/>
                  </a:lnTo>
                  <a:lnTo>
                    <a:pt x="10653" y="677"/>
                  </a:lnTo>
                  <a:lnTo>
                    <a:pt x="10647" y="677"/>
                  </a:lnTo>
                  <a:lnTo>
                    <a:pt x="10641" y="676"/>
                  </a:lnTo>
                  <a:lnTo>
                    <a:pt x="10635" y="674"/>
                  </a:lnTo>
                  <a:lnTo>
                    <a:pt x="10630" y="671"/>
                  </a:lnTo>
                  <a:lnTo>
                    <a:pt x="10625" y="666"/>
                  </a:lnTo>
                  <a:lnTo>
                    <a:pt x="10620" y="659"/>
                  </a:lnTo>
                  <a:lnTo>
                    <a:pt x="10617" y="651"/>
                  </a:lnTo>
                  <a:lnTo>
                    <a:pt x="10615" y="644"/>
                  </a:lnTo>
                  <a:lnTo>
                    <a:pt x="10616" y="636"/>
                  </a:lnTo>
                  <a:lnTo>
                    <a:pt x="10618" y="630"/>
                  </a:lnTo>
                  <a:lnTo>
                    <a:pt x="10621" y="623"/>
                  </a:lnTo>
                  <a:lnTo>
                    <a:pt x="10626" y="618"/>
                  </a:lnTo>
                  <a:lnTo>
                    <a:pt x="10631" y="613"/>
                  </a:lnTo>
                  <a:lnTo>
                    <a:pt x="10636" y="608"/>
                  </a:lnTo>
                  <a:lnTo>
                    <a:pt x="10642" y="604"/>
                  </a:lnTo>
                  <a:lnTo>
                    <a:pt x="10655" y="603"/>
                  </a:lnTo>
                  <a:lnTo>
                    <a:pt x="10668" y="603"/>
                  </a:lnTo>
                  <a:lnTo>
                    <a:pt x="10681" y="605"/>
                  </a:lnTo>
                  <a:lnTo>
                    <a:pt x="10693" y="608"/>
                  </a:lnTo>
                  <a:lnTo>
                    <a:pt x="10705" y="612"/>
                  </a:lnTo>
                  <a:lnTo>
                    <a:pt x="10717" y="618"/>
                  </a:lnTo>
                  <a:lnTo>
                    <a:pt x="10729" y="624"/>
                  </a:lnTo>
                  <a:lnTo>
                    <a:pt x="10740" y="630"/>
                  </a:lnTo>
                  <a:lnTo>
                    <a:pt x="10759" y="651"/>
                  </a:lnTo>
                  <a:lnTo>
                    <a:pt x="10777" y="671"/>
                  </a:lnTo>
                  <a:lnTo>
                    <a:pt x="10794" y="694"/>
                  </a:lnTo>
                  <a:lnTo>
                    <a:pt x="10809" y="717"/>
                  </a:lnTo>
                  <a:lnTo>
                    <a:pt x="10816" y="728"/>
                  </a:lnTo>
                  <a:lnTo>
                    <a:pt x="10822" y="741"/>
                  </a:lnTo>
                  <a:lnTo>
                    <a:pt x="10827" y="754"/>
                  </a:lnTo>
                  <a:lnTo>
                    <a:pt x="10832" y="766"/>
                  </a:lnTo>
                  <a:lnTo>
                    <a:pt x="10836" y="780"/>
                  </a:lnTo>
                  <a:lnTo>
                    <a:pt x="10840" y="793"/>
                  </a:lnTo>
                  <a:lnTo>
                    <a:pt x="10842" y="806"/>
                  </a:lnTo>
                  <a:lnTo>
                    <a:pt x="10844" y="819"/>
                  </a:lnTo>
                  <a:lnTo>
                    <a:pt x="10843" y="836"/>
                  </a:lnTo>
                  <a:lnTo>
                    <a:pt x="10841" y="852"/>
                  </a:lnTo>
                  <a:lnTo>
                    <a:pt x="10839" y="870"/>
                  </a:lnTo>
                  <a:lnTo>
                    <a:pt x="10836" y="886"/>
                  </a:lnTo>
                  <a:lnTo>
                    <a:pt x="10832" y="901"/>
                  </a:lnTo>
                  <a:lnTo>
                    <a:pt x="10828" y="918"/>
                  </a:lnTo>
                  <a:lnTo>
                    <a:pt x="10823" y="934"/>
                  </a:lnTo>
                  <a:lnTo>
                    <a:pt x="10817" y="949"/>
                  </a:lnTo>
                  <a:lnTo>
                    <a:pt x="10810" y="964"/>
                  </a:lnTo>
                  <a:lnTo>
                    <a:pt x="10801" y="978"/>
                  </a:lnTo>
                  <a:lnTo>
                    <a:pt x="10792" y="991"/>
                  </a:lnTo>
                  <a:lnTo>
                    <a:pt x="10782" y="1004"/>
                  </a:lnTo>
                  <a:lnTo>
                    <a:pt x="10770" y="1016"/>
                  </a:lnTo>
                  <a:lnTo>
                    <a:pt x="10757" y="1027"/>
                  </a:lnTo>
                  <a:lnTo>
                    <a:pt x="10743" y="1037"/>
                  </a:lnTo>
                  <a:lnTo>
                    <a:pt x="10728" y="1046"/>
                  </a:lnTo>
                  <a:close/>
                  <a:moveTo>
                    <a:pt x="10426" y="1382"/>
                  </a:moveTo>
                  <a:lnTo>
                    <a:pt x="10359" y="1441"/>
                  </a:lnTo>
                  <a:lnTo>
                    <a:pt x="10336" y="1449"/>
                  </a:lnTo>
                  <a:lnTo>
                    <a:pt x="10315" y="1458"/>
                  </a:lnTo>
                  <a:lnTo>
                    <a:pt x="10292" y="1466"/>
                  </a:lnTo>
                  <a:lnTo>
                    <a:pt x="10270" y="1474"/>
                  </a:lnTo>
                  <a:lnTo>
                    <a:pt x="10259" y="1477"/>
                  </a:lnTo>
                  <a:lnTo>
                    <a:pt x="10246" y="1480"/>
                  </a:lnTo>
                  <a:lnTo>
                    <a:pt x="10235" y="1481"/>
                  </a:lnTo>
                  <a:lnTo>
                    <a:pt x="10223" y="1482"/>
                  </a:lnTo>
                  <a:lnTo>
                    <a:pt x="10211" y="1482"/>
                  </a:lnTo>
                  <a:lnTo>
                    <a:pt x="10199" y="1481"/>
                  </a:lnTo>
                  <a:lnTo>
                    <a:pt x="10186" y="1478"/>
                  </a:lnTo>
                  <a:lnTo>
                    <a:pt x="10174" y="1475"/>
                  </a:lnTo>
                  <a:lnTo>
                    <a:pt x="10149" y="1460"/>
                  </a:lnTo>
                  <a:lnTo>
                    <a:pt x="10123" y="1446"/>
                  </a:lnTo>
                  <a:lnTo>
                    <a:pt x="10117" y="1441"/>
                  </a:lnTo>
                  <a:lnTo>
                    <a:pt x="10111" y="1437"/>
                  </a:lnTo>
                  <a:lnTo>
                    <a:pt x="10106" y="1432"/>
                  </a:lnTo>
                  <a:lnTo>
                    <a:pt x="10102" y="1426"/>
                  </a:lnTo>
                  <a:lnTo>
                    <a:pt x="10098" y="1419"/>
                  </a:lnTo>
                  <a:lnTo>
                    <a:pt x="10095" y="1413"/>
                  </a:lnTo>
                  <a:lnTo>
                    <a:pt x="10092" y="1406"/>
                  </a:lnTo>
                  <a:lnTo>
                    <a:pt x="10091" y="1398"/>
                  </a:lnTo>
                  <a:lnTo>
                    <a:pt x="10088" y="1386"/>
                  </a:lnTo>
                  <a:lnTo>
                    <a:pt x="10087" y="1374"/>
                  </a:lnTo>
                  <a:lnTo>
                    <a:pt x="10088" y="1362"/>
                  </a:lnTo>
                  <a:lnTo>
                    <a:pt x="10090" y="1352"/>
                  </a:lnTo>
                  <a:lnTo>
                    <a:pt x="10093" y="1342"/>
                  </a:lnTo>
                  <a:lnTo>
                    <a:pt x="10097" y="1331"/>
                  </a:lnTo>
                  <a:lnTo>
                    <a:pt x="10102" y="1322"/>
                  </a:lnTo>
                  <a:lnTo>
                    <a:pt x="10108" y="1313"/>
                  </a:lnTo>
                  <a:lnTo>
                    <a:pt x="10114" y="1304"/>
                  </a:lnTo>
                  <a:lnTo>
                    <a:pt x="10123" y="1296"/>
                  </a:lnTo>
                  <a:lnTo>
                    <a:pt x="10131" y="1288"/>
                  </a:lnTo>
                  <a:lnTo>
                    <a:pt x="10139" y="1280"/>
                  </a:lnTo>
                  <a:lnTo>
                    <a:pt x="10156" y="1266"/>
                  </a:lnTo>
                  <a:lnTo>
                    <a:pt x="10174" y="1253"/>
                  </a:lnTo>
                  <a:lnTo>
                    <a:pt x="10182" y="1250"/>
                  </a:lnTo>
                  <a:lnTo>
                    <a:pt x="10190" y="1249"/>
                  </a:lnTo>
                  <a:lnTo>
                    <a:pt x="10197" y="1248"/>
                  </a:lnTo>
                  <a:lnTo>
                    <a:pt x="10205" y="1248"/>
                  </a:lnTo>
                  <a:lnTo>
                    <a:pt x="10221" y="1250"/>
                  </a:lnTo>
                  <a:lnTo>
                    <a:pt x="10236" y="1254"/>
                  </a:lnTo>
                  <a:lnTo>
                    <a:pt x="10266" y="1264"/>
                  </a:lnTo>
                  <a:lnTo>
                    <a:pt x="10294" y="1272"/>
                  </a:lnTo>
                  <a:lnTo>
                    <a:pt x="10299" y="1269"/>
                  </a:lnTo>
                  <a:lnTo>
                    <a:pt x="10305" y="1265"/>
                  </a:lnTo>
                  <a:lnTo>
                    <a:pt x="10309" y="1261"/>
                  </a:lnTo>
                  <a:lnTo>
                    <a:pt x="10312" y="1256"/>
                  </a:lnTo>
                  <a:lnTo>
                    <a:pt x="10315" y="1251"/>
                  </a:lnTo>
                  <a:lnTo>
                    <a:pt x="10316" y="1245"/>
                  </a:lnTo>
                  <a:lnTo>
                    <a:pt x="10318" y="1238"/>
                  </a:lnTo>
                  <a:lnTo>
                    <a:pt x="10318" y="1232"/>
                  </a:lnTo>
                  <a:lnTo>
                    <a:pt x="10318" y="1219"/>
                  </a:lnTo>
                  <a:lnTo>
                    <a:pt x="10317" y="1207"/>
                  </a:lnTo>
                  <a:lnTo>
                    <a:pt x="10315" y="1195"/>
                  </a:lnTo>
                  <a:lnTo>
                    <a:pt x="10313" y="1183"/>
                  </a:lnTo>
                  <a:lnTo>
                    <a:pt x="10304" y="1171"/>
                  </a:lnTo>
                  <a:lnTo>
                    <a:pt x="10294" y="1158"/>
                  </a:lnTo>
                  <a:lnTo>
                    <a:pt x="10289" y="1152"/>
                  </a:lnTo>
                  <a:lnTo>
                    <a:pt x="10283" y="1146"/>
                  </a:lnTo>
                  <a:lnTo>
                    <a:pt x="10277" y="1142"/>
                  </a:lnTo>
                  <a:lnTo>
                    <a:pt x="10269" y="1140"/>
                  </a:lnTo>
                  <a:lnTo>
                    <a:pt x="10249" y="1143"/>
                  </a:lnTo>
                  <a:lnTo>
                    <a:pt x="10229" y="1144"/>
                  </a:lnTo>
                  <a:lnTo>
                    <a:pt x="10219" y="1143"/>
                  </a:lnTo>
                  <a:lnTo>
                    <a:pt x="10209" y="1140"/>
                  </a:lnTo>
                  <a:lnTo>
                    <a:pt x="10205" y="1138"/>
                  </a:lnTo>
                  <a:lnTo>
                    <a:pt x="10202" y="1136"/>
                  </a:lnTo>
                  <a:lnTo>
                    <a:pt x="10198" y="1133"/>
                  </a:lnTo>
                  <a:lnTo>
                    <a:pt x="10195" y="1129"/>
                  </a:lnTo>
                  <a:lnTo>
                    <a:pt x="10197" y="1118"/>
                  </a:lnTo>
                  <a:lnTo>
                    <a:pt x="10200" y="1108"/>
                  </a:lnTo>
                  <a:lnTo>
                    <a:pt x="10204" y="1097"/>
                  </a:lnTo>
                  <a:lnTo>
                    <a:pt x="10209" y="1088"/>
                  </a:lnTo>
                  <a:lnTo>
                    <a:pt x="10222" y="1071"/>
                  </a:lnTo>
                  <a:lnTo>
                    <a:pt x="10235" y="1054"/>
                  </a:lnTo>
                  <a:lnTo>
                    <a:pt x="10240" y="1041"/>
                  </a:lnTo>
                  <a:lnTo>
                    <a:pt x="10243" y="1028"/>
                  </a:lnTo>
                  <a:lnTo>
                    <a:pt x="10245" y="1016"/>
                  </a:lnTo>
                  <a:lnTo>
                    <a:pt x="10246" y="1002"/>
                  </a:lnTo>
                  <a:lnTo>
                    <a:pt x="10245" y="990"/>
                  </a:lnTo>
                  <a:lnTo>
                    <a:pt x="10244" y="977"/>
                  </a:lnTo>
                  <a:lnTo>
                    <a:pt x="10242" y="965"/>
                  </a:lnTo>
                  <a:lnTo>
                    <a:pt x="10239" y="952"/>
                  </a:lnTo>
                  <a:lnTo>
                    <a:pt x="10235" y="940"/>
                  </a:lnTo>
                  <a:lnTo>
                    <a:pt x="10230" y="929"/>
                  </a:lnTo>
                  <a:lnTo>
                    <a:pt x="10225" y="918"/>
                  </a:lnTo>
                  <a:lnTo>
                    <a:pt x="10219" y="906"/>
                  </a:lnTo>
                  <a:lnTo>
                    <a:pt x="10212" y="895"/>
                  </a:lnTo>
                  <a:lnTo>
                    <a:pt x="10204" y="885"/>
                  </a:lnTo>
                  <a:lnTo>
                    <a:pt x="10197" y="875"/>
                  </a:lnTo>
                  <a:lnTo>
                    <a:pt x="10189" y="864"/>
                  </a:lnTo>
                  <a:lnTo>
                    <a:pt x="10175" y="855"/>
                  </a:lnTo>
                  <a:lnTo>
                    <a:pt x="10158" y="843"/>
                  </a:lnTo>
                  <a:lnTo>
                    <a:pt x="10154" y="840"/>
                  </a:lnTo>
                  <a:lnTo>
                    <a:pt x="10152" y="836"/>
                  </a:lnTo>
                  <a:lnTo>
                    <a:pt x="10149" y="833"/>
                  </a:lnTo>
                  <a:lnTo>
                    <a:pt x="10148" y="829"/>
                  </a:lnTo>
                  <a:lnTo>
                    <a:pt x="10147" y="825"/>
                  </a:lnTo>
                  <a:lnTo>
                    <a:pt x="10148" y="819"/>
                  </a:lnTo>
                  <a:lnTo>
                    <a:pt x="10149" y="814"/>
                  </a:lnTo>
                  <a:lnTo>
                    <a:pt x="10152" y="809"/>
                  </a:lnTo>
                  <a:lnTo>
                    <a:pt x="10164" y="804"/>
                  </a:lnTo>
                  <a:lnTo>
                    <a:pt x="10178" y="797"/>
                  </a:lnTo>
                  <a:lnTo>
                    <a:pt x="10189" y="789"/>
                  </a:lnTo>
                  <a:lnTo>
                    <a:pt x="10200" y="780"/>
                  </a:lnTo>
                  <a:lnTo>
                    <a:pt x="10211" y="768"/>
                  </a:lnTo>
                  <a:lnTo>
                    <a:pt x="10220" y="756"/>
                  </a:lnTo>
                  <a:lnTo>
                    <a:pt x="10223" y="750"/>
                  </a:lnTo>
                  <a:lnTo>
                    <a:pt x="10227" y="743"/>
                  </a:lnTo>
                  <a:lnTo>
                    <a:pt x="10230" y="736"/>
                  </a:lnTo>
                  <a:lnTo>
                    <a:pt x="10232" y="728"/>
                  </a:lnTo>
                  <a:lnTo>
                    <a:pt x="10236" y="720"/>
                  </a:lnTo>
                  <a:lnTo>
                    <a:pt x="10239" y="711"/>
                  </a:lnTo>
                  <a:lnTo>
                    <a:pt x="10241" y="703"/>
                  </a:lnTo>
                  <a:lnTo>
                    <a:pt x="10242" y="694"/>
                  </a:lnTo>
                  <a:lnTo>
                    <a:pt x="10242" y="686"/>
                  </a:lnTo>
                  <a:lnTo>
                    <a:pt x="10241" y="676"/>
                  </a:lnTo>
                  <a:lnTo>
                    <a:pt x="10240" y="668"/>
                  </a:lnTo>
                  <a:lnTo>
                    <a:pt x="10238" y="659"/>
                  </a:lnTo>
                  <a:lnTo>
                    <a:pt x="10235" y="642"/>
                  </a:lnTo>
                  <a:lnTo>
                    <a:pt x="10231" y="625"/>
                  </a:lnTo>
                  <a:lnTo>
                    <a:pt x="10228" y="608"/>
                  </a:lnTo>
                  <a:lnTo>
                    <a:pt x="10226" y="590"/>
                  </a:lnTo>
                  <a:lnTo>
                    <a:pt x="10220" y="581"/>
                  </a:lnTo>
                  <a:lnTo>
                    <a:pt x="10215" y="571"/>
                  </a:lnTo>
                  <a:lnTo>
                    <a:pt x="10208" y="562"/>
                  </a:lnTo>
                  <a:lnTo>
                    <a:pt x="10204" y="552"/>
                  </a:lnTo>
                  <a:lnTo>
                    <a:pt x="10202" y="547"/>
                  </a:lnTo>
                  <a:lnTo>
                    <a:pt x="10201" y="541"/>
                  </a:lnTo>
                  <a:lnTo>
                    <a:pt x="10200" y="536"/>
                  </a:lnTo>
                  <a:lnTo>
                    <a:pt x="10200" y="531"/>
                  </a:lnTo>
                  <a:lnTo>
                    <a:pt x="10201" y="526"/>
                  </a:lnTo>
                  <a:lnTo>
                    <a:pt x="10202" y="521"/>
                  </a:lnTo>
                  <a:lnTo>
                    <a:pt x="10204" y="516"/>
                  </a:lnTo>
                  <a:lnTo>
                    <a:pt x="10207" y="511"/>
                  </a:lnTo>
                  <a:lnTo>
                    <a:pt x="10218" y="506"/>
                  </a:lnTo>
                  <a:lnTo>
                    <a:pt x="10228" y="501"/>
                  </a:lnTo>
                  <a:lnTo>
                    <a:pt x="10237" y="493"/>
                  </a:lnTo>
                  <a:lnTo>
                    <a:pt x="10245" y="485"/>
                  </a:lnTo>
                  <a:lnTo>
                    <a:pt x="10253" y="476"/>
                  </a:lnTo>
                  <a:lnTo>
                    <a:pt x="10260" y="467"/>
                  </a:lnTo>
                  <a:lnTo>
                    <a:pt x="10265" y="458"/>
                  </a:lnTo>
                  <a:lnTo>
                    <a:pt x="10269" y="448"/>
                  </a:lnTo>
                  <a:lnTo>
                    <a:pt x="10273" y="439"/>
                  </a:lnTo>
                  <a:lnTo>
                    <a:pt x="10275" y="429"/>
                  </a:lnTo>
                  <a:lnTo>
                    <a:pt x="10275" y="420"/>
                  </a:lnTo>
                  <a:lnTo>
                    <a:pt x="10274" y="411"/>
                  </a:lnTo>
                  <a:lnTo>
                    <a:pt x="10272" y="401"/>
                  </a:lnTo>
                  <a:lnTo>
                    <a:pt x="10270" y="393"/>
                  </a:lnTo>
                  <a:lnTo>
                    <a:pt x="10267" y="385"/>
                  </a:lnTo>
                  <a:lnTo>
                    <a:pt x="10263" y="378"/>
                  </a:lnTo>
                  <a:lnTo>
                    <a:pt x="10259" y="370"/>
                  </a:lnTo>
                  <a:lnTo>
                    <a:pt x="10252" y="364"/>
                  </a:lnTo>
                  <a:lnTo>
                    <a:pt x="10246" y="359"/>
                  </a:lnTo>
                  <a:lnTo>
                    <a:pt x="10240" y="357"/>
                  </a:lnTo>
                  <a:lnTo>
                    <a:pt x="10234" y="356"/>
                  </a:lnTo>
                  <a:lnTo>
                    <a:pt x="10226" y="357"/>
                  </a:lnTo>
                  <a:lnTo>
                    <a:pt x="10219" y="359"/>
                  </a:lnTo>
                  <a:lnTo>
                    <a:pt x="10211" y="363"/>
                  </a:lnTo>
                  <a:lnTo>
                    <a:pt x="10205" y="365"/>
                  </a:lnTo>
                  <a:lnTo>
                    <a:pt x="10200" y="368"/>
                  </a:lnTo>
                  <a:lnTo>
                    <a:pt x="10195" y="372"/>
                  </a:lnTo>
                  <a:lnTo>
                    <a:pt x="10190" y="376"/>
                  </a:lnTo>
                  <a:lnTo>
                    <a:pt x="10181" y="385"/>
                  </a:lnTo>
                  <a:lnTo>
                    <a:pt x="10173" y="394"/>
                  </a:lnTo>
                  <a:lnTo>
                    <a:pt x="10168" y="399"/>
                  </a:lnTo>
                  <a:lnTo>
                    <a:pt x="10162" y="402"/>
                  </a:lnTo>
                  <a:lnTo>
                    <a:pt x="10157" y="405"/>
                  </a:lnTo>
                  <a:lnTo>
                    <a:pt x="10152" y="408"/>
                  </a:lnTo>
                  <a:lnTo>
                    <a:pt x="10146" y="409"/>
                  </a:lnTo>
                  <a:lnTo>
                    <a:pt x="10139" y="409"/>
                  </a:lnTo>
                  <a:lnTo>
                    <a:pt x="10132" y="407"/>
                  </a:lnTo>
                  <a:lnTo>
                    <a:pt x="10125" y="403"/>
                  </a:lnTo>
                  <a:lnTo>
                    <a:pt x="10109" y="399"/>
                  </a:lnTo>
                  <a:lnTo>
                    <a:pt x="10095" y="393"/>
                  </a:lnTo>
                  <a:lnTo>
                    <a:pt x="10081" y="384"/>
                  </a:lnTo>
                  <a:lnTo>
                    <a:pt x="10066" y="375"/>
                  </a:lnTo>
                  <a:lnTo>
                    <a:pt x="10060" y="369"/>
                  </a:lnTo>
                  <a:lnTo>
                    <a:pt x="10055" y="363"/>
                  </a:lnTo>
                  <a:lnTo>
                    <a:pt x="10050" y="356"/>
                  </a:lnTo>
                  <a:lnTo>
                    <a:pt x="10045" y="350"/>
                  </a:lnTo>
                  <a:lnTo>
                    <a:pt x="10041" y="343"/>
                  </a:lnTo>
                  <a:lnTo>
                    <a:pt x="10037" y="336"/>
                  </a:lnTo>
                  <a:lnTo>
                    <a:pt x="10035" y="329"/>
                  </a:lnTo>
                  <a:lnTo>
                    <a:pt x="10033" y="322"/>
                  </a:lnTo>
                  <a:lnTo>
                    <a:pt x="10029" y="309"/>
                  </a:lnTo>
                  <a:lnTo>
                    <a:pt x="10025" y="296"/>
                  </a:lnTo>
                  <a:lnTo>
                    <a:pt x="10025" y="283"/>
                  </a:lnTo>
                  <a:lnTo>
                    <a:pt x="10025" y="271"/>
                  </a:lnTo>
                  <a:lnTo>
                    <a:pt x="10028" y="257"/>
                  </a:lnTo>
                  <a:lnTo>
                    <a:pt x="10032" y="246"/>
                  </a:lnTo>
                  <a:lnTo>
                    <a:pt x="10038" y="234"/>
                  </a:lnTo>
                  <a:lnTo>
                    <a:pt x="10045" y="224"/>
                  </a:lnTo>
                  <a:lnTo>
                    <a:pt x="10052" y="214"/>
                  </a:lnTo>
                  <a:lnTo>
                    <a:pt x="10061" y="206"/>
                  </a:lnTo>
                  <a:lnTo>
                    <a:pt x="10069" y="198"/>
                  </a:lnTo>
                  <a:lnTo>
                    <a:pt x="10079" y="192"/>
                  </a:lnTo>
                  <a:lnTo>
                    <a:pt x="10089" y="186"/>
                  </a:lnTo>
                  <a:lnTo>
                    <a:pt x="10099" y="181"/>
                  </a:lnTo>
                  <a:lnTo>
                    <a:pt x="10110" y="177"/>
                  </a:lnTo>
                  <a:lnTo>
                    <a:pt x="10121" y="172"/>
                  </a:lnTo>
                  <a:lnTo>
                    <a:pt x="10132" y="169"/>
                  </a:lnTo>
                  <a:lnTo>
                    <a:pt x="10143" y="168"/>
                  </a:lnTo>
                  <a:lnTo>
                    <a:pt x="10154" y="167"/>
                  </a:lnTo>
                  <a:lnTo>
                    <a:pt x="10166" y="166"/>
                  </a:lnTo>
                  <a:lnTo>
                    <a:pt x="10177" y="167"/>
                  </a:lnTo>
                  <a:lnTo>
                    <a:pt x="10188" y="169"/>
                  </a:lnTo>
                  <a:lnTo>
                    <a:pt x="10199" y="171"/>
                  </a:lnTo>
                  <a:lnTo>
                    <a:pt x="10211" y="175"/>
                  </a:lnTo>
                  <a:lnTo>
                    <a:pt x="10227" y="179"/>
                  </a:lnTo>
                  <a:lnTo>
                    <a:pt x="10243" y="185"/>
                  </a:lnTo>
                  <a:lnTo>
                    <a:pt x="10259" y="191"/>
                  </a:lnTo>
                  <a:lnTo>
                    <a:pt x="10274" y="199"/>
                  </a:lnTo>
                  <a:lnTo>
                    <a:pt x="10288" y="208"/>
                  </a:lnTo>
                  <a:lnTo>
                    <a:pt x="10301" y="218"/>
                  </a:lnTo>
                  <a:lnTo>
                    <a:pt x="10315" y="230"/>
                  </a:lnTo>
                  <a:lnTo>
                    <a:pt x="10327" y="242"/>
                  </a:lnTo>
                  <a:lnTo>
                    <a:pt x="10338" y="254"/>
                  </a:lnTo>
                  <a:lnTo>
                    <a:pt x="10349" y="268"/>
                  </a:lnTo>
                  <a:lnTo>
                    <a:pt x="10359" y="282"/>
                  </a:lnTo>
                  <a:lnTo>
                    <a:pt x="10367" y="296"/>
                  </a:lnTo>
                  <a:lnTo>
                    <a:pt x="10375" y="311"/>
                  </a:lnTo>
                  <a:lnTo>
                    <a:pt x="10382" y="327"/>
                  </a:lnTo>
                  <a:lnTo>
                    <a:pt x="10387" y="342"/>
                  </a:lnTo>
                  <a:lnTo>
                    <a:pt x="10392" y="357"/>
                  </a:lnTo>
                  <a:lnTo>
                    <a:pt x="10411" y="380"/>
                  </a:lnTo>
                  <a:lnTo>
                    <a:pt x="10429" y="401"/>
                  </a:lnTo>
                  <a:lnTo>
                    <a:pt x="10441" y="411"/>
                  </a:lnTo>
                  <a:lnTo>
                    <a:pt x="10452" y="418"/>
                  </a:lnTo>
                  <a:lnTo>
                    <a:pt x="10464" y="425"/>
                  </a:lnTo>
                  <a:lnTo>
                    <a:pt x="10478" y="430"/>
                  </a:lnTo>
                  <a:lnTo>
                    <a:pt x="10481" y="435"/>
                  </a:lnTo>
                  <a:lnTo>
                    <a:pt x="10484" y="440"/>
                  </a:lnTo>
                  <a:lnTo>
                    <a:pt x="10485" y="445"/>
                  </a:lnTo>
                  <a:lnTo>
                    <a:pt x="10485" y="450"/>
                  </a:lnTo>
                  <a:lnTo>
                    <a:pt x="10484" y="455"/>
                  </a:lnTo>
                  <a:lnTo>
                    <a:pt x="10482" y="460"/>
                  </a:lnTo>
                  <a:lnTo>
                    <a:pt x="10480" y="464"/>
                  </a:lnTo>
                  <a:lnTo>
                    <a:pt x="10478" y="469"/>
                  </a:lnTo>
                  <a:lnTo>
                    <a:pt x="10472" y="477"/>
                  </a:lnTo>
                  <a:lnTo>
                    <a:pt x="10466" y="486"/>
                  </a:lnTo>
                  <a:lnTo>
                    <a:pt x="10461" y="495"/>
                  </a:lnTo>
                  <a:lnTo>
                    <a:pt x="10457" y="505"/>
                  </a:lnTo>
                  <a:lnTo>
                    <a:pt x="10449" y="525"/>
                  </a:lnTo>
                  <a:lnTo>
                    <a:pt x="10443" y="547"/>
                  </a:lnTo>
                  <a:lnTo>
                    <a:pt x="10438" y="568"/>
                  </a:lnTo>
                  <a:lnTo>
                    <a:pt x="10435" y="589"/>
                  </a:lnTo>
                  <a:lnTo>
                    <a:pt x="10434" y="612"/>
                  </a:lnTo>
                  <a:lnTo>
                    <a:pt x="10435" y="633"/>
                  </a:lnTo>
                  <a:lnTo>
                    <a:pt x="10437" y="655"/>
                  </a:lnTo>
                  <a:lnTo>
                    <a:pt x="10442" y="677"/>
                  </a:lnTo>
                  <a:lnTo>
                    <a:pt x="10444" y="685"/>
                  </a:lnTo>
                  <a:lnTo>
                    <a:pt x="10446" y="692"/>
                  </a:lnTo>
                  <a:lnTo>
                    <a:pt x="10450" y="699"/>
                  </a:lnTo>
                  <a:lnTo>
                    <a:pt x="10454" y="705"/>
                  </a:lnTo>
                  <a:lnTo>
                    <a:pt x="10465" y="716"/>
                  </a:lnTo>
                  <a:lnTo>
                    <a:pt x="10476" y="727"/>
                  </a:lnTo>
                  <a:lnTo>
                    <a:pt x="10487" y="739"/>
                  </a:lnTo>
                  <a:lnTo>
                    <a:pt x="10496" y="750"/>
                  </a:lnTo>
                  <a:lnTo>
                    <a:pt x="10499" y="756"/>
                  </a:lnTo>
                  <a:lnTo>
                    <a:pt x="10502" y="763"/>
                  </a:lnTo>
                  <a:lnTo>
                    <a:pt x="10503" y="770"/>
                  </a:lnTo>
                  <a:lnTo>
                    <a:pt x="10503" y="778"/>
                  </a:lnTo>
                  <a:lnTo>
                    <a:pt x="10494" y="800"/>
                  </a:lnTo>
                  <a:lnTo>
                    <a:pt x="10483" y="821"/>
                  </a:lnTo>
                  <a:lnTo>
                    <a:pt x="10474" y="843"/>
                  </a:lnTo>
                  <a:lnTo>
                    <a:pt x="10466" y="864"/>
                  </a:lnTo>
                  <a:lnTo>
                    <a:pt x="10463" y="876"/>
                  </a:lnTo>
                  <a:lnTo>
                    <a:pt x="10460" y="887"/>
                  </a:lnTo>
                  <a:lnTo>
                    <a:pt x="10457" y="898"/>
                  </a:lnTo>
                  <a:lnTo>
                    <a:pt x="10456" y="910"/>
                  </a:lnTo>
                  <a:lnTo>
                    <a:pt x="10455" y="922"/>
                  </a:lnTo>
                  <a:lnTo>
                    <a:pt x="10455" y="934"/>
                  </a:lnTo>
                  <a:lnTo>
                    <a:pt x="10455" y="947"/>
                  </a:lnTo>
                  <a:lnTo>
                    <a:pt x="10457" y="959"/>
                  </a:lnTo>
                  <a:lnTo>
                    <a:pt x="10462" y="975"/>
                  </a:lnTo>
                  <a:lnTo>
                    <a:pt x="10468" y="989"/>
                  </a:lnTo>
                  <a:lnTo>
                    <a:pt x="10475" y="1003"/>
                  </a:lnTo>
                  <a:lnTo>
                    <a:pt x="10482" y="1018"/>
                  </a:lnTo>
                  <a:lnTo>
                    <a:pt x="10499" y="1045"/>
                  </a:lnTo>
                  <a:lnTo>
                    <a:pt x="10515" y="1073"/>
                  </a:lnTo>
                  <a:lnTo>
                    <a:pt x="10527" y="1137"/>
                  </a:lnTo>
                  <a:lnTo>
                    <a:pt x="10520" y="1153"/>
                  </a:lnTo>
                  <a:lnTo>
                    <a:pt x="10513" y="1168"/>
                  </a:lnTo>
                  <a:lnTo>
                    <a:pt x="10507" y="1183"/>
                  </a:lnTo>
                  <a:lnTo>
                    <a:pt x="10502" y="1199"/>
                  </a:lnTo>
                  <a:lnTo>
                    <a:pt x="10494" y="1231"/>
                  </a:lnTo>
                  <a:lnTo>
                    <a:pt x="10485" y="1263"/>
                  </a:lnTo>
                  <a:lnTo>
                    <a:pt x="10480" y="1279"/>
                  </a:lnTo>
                  <a:lnTo>
                    <a:pt x="10476" y="1295"/>
                  </a:lnTo>
                  <a:lnTo>
                    <a:pt x="10470" y="1310"/>
                  </a:lnTo>
                  <a:lnTo>
                    <a:pt x="10464" y="1325"/>
                  </a:lnTo>
                  <a:lnTo>
                    <a:pt x="10457" y="1341"/>
                  </a:lnTo>
                  <a:lnTo>
                    <a:pt x="10448" y="1355"/>
                  </a:lnTo>
                  <a:lnTo>
                    <a:pt x="10438" y="1368"/>
                  </a:lnTo>
                  <a:lnTo>
                    <a:pt x="10426" y="1382"/>
                  </a:lnTo>
                  <a:close/>
                  <a:moveTo>
                    <a:pt x="10423" y="1299"/>
                  </a:moveTo>
                  <a:lnTo>
                    <a:pt x="10386" y="1373"/>
                  </a:lnTo>
                  <a:lnTo>
                    <a:pt x="10377" y="1383"/>
                  </a:lnTo>
                  <a:lnTo>
                    <a:pt x="10368" y="1392"/>
                  </a:lnTo>
                  <a:lnTo>
                    <a:pt x="10358" y="1400"/>
                  </a:lnTo>
                  <a:lnTo>
                    <a:pt x="10347" y="1408"/>
                  </a:lnTo>
                  <a:lnTo>
                    <a:pt x="10337" y="1415"/>
                  </a:lnTo>
                  <a:lnTo>
                    <a:pt x="10326" y="1421"/>
                  </a:lnTo>
                  <a:lnTo>
                    <a:pt x="10315" y="1428"/>
                  </a:lnTo>
                  <a:lnTo>
                    <a:pt x="10304" y="1433"/>
                  </a:lnTo>
                  <a:lnTo>
                    <a:pt x="10291" y="1437"/>
                  </a:lnTo>
                  <a:lnTo>
                    <a:pt x="10279" y="1441"/>
                  </a:lnTo>
                  <a:lnTo>
                    <a:pt x="10267" y="1444"/>
                  </a:lnTo>
                  <a:lnTo>
                    <a:pt x="10253" y="1446"/>
                  </a:lnTo>
                  <a:lnTo>
                    <a:pt x="10241" y="1447"/>
                  </a:lnTo>
                  <a:lnTo>
                    <a:pt x="10228" y="1448"/>
                  </a:lnTo>
                  <a:lnTo>
                    <a:pt x="10215" y="1447"/>
                  </a:lnTo>
                  <a:lnTo>
                    <a:pt x="10201" y="1446"/>
                  </a:lnTo>
                  <a:lnTo>
                    <a:pt x="10193" y="1443"/>
                  </a:lnTo>
                  <a:lnTo>
                    <a:pt x="10185" y="1440"/>
                  </a:lnTo>
                  <a:lnTo>
                    <a:pt x="10177" y="1435"/>
                  </a:lnTo>
                  <a:lnTo>
                    <a:pt x="10170" y="1430"/>
                  </a:lnTo>
                  <a:lnTo>
                    <a:pt x="10156" y="1417"/>
                  </a:lnTo>
                  <a:lnTo>
                    <a:pt x="10143" y="1404"/>
                  </a:lnTo>
                  <a:lnTo>
                    <a:pt x="10139" y="1392"/>
                  </a:lnTo>
                  <a:lnTo>
                    <a:pt x="10137" y="1378"/>
                  </a:lnTo>
                  <a:lnTo>
                    <a:pt x="10136" y="1365"/>
                  </a:lnTo>
                  <a:lnTo>
                    <a:pt x="10137" y="1352"/>
                  </a:lnTo>
                  <a:lnTo>
                    <a:pt x="10149" y="1339"/>
                  </a:lnTo>
                  <a:lnTo>
                    <a:pt x="10162" y="1328"/>
                  </a:lnTo>
                  <a:lnTo>
                    <a:pt x="10170" y="1323"/>
                  </a:lnTo>
                  <a:lnTo>
                    <a:pt x="10177" y="1318"/>
                  </a:lnTo>
                  <a:lnTo>
                    <a:pt x="10185" y="1314"/>
                  </a:lnTo>
                  <a:lnTo>
                    <a:pt x="10192" y="1311"/>
                  </a:lnTo>
                  <a:lnTo>
                    <a:pt x="10200" y="1308"/>
                  </a:lnTo>
                  <a:lnTo>
                    <a:pt x="10208" y="1306"/>
                  </a:lnTo>
                  <a:lnTo>
                    <a:pt x="10217" y="1305"/>
                  </a:lnTo>
                  <a:lnTo>
                    <a:pt x="10224" y="1304"/>
                  </a:lnTo>
                  <a:lnTo>
                    <a:pt x="10232" y="1304"/>
                  </a:lnTo>
                  <a:lnTo>
                    <a:pt x="10240" y="1305"/>
                  </a:lnTo>
                  <a:lnTo>
                    <a:pt x="10248" y="1307"/>
                  </a:lnTo>
                  <a:lnTo>
                    <a:pt x="10257" y="1310"/>
                  </a:lnTo>
                  <a:lnTo>
                    <a:pt x="10271" y="1315"/>
                  </a:lnTo>
                  <a:lnTo>
                    <a:pt x="10286" y="1318"/>
                  </a:lnTo>
                  <a:lnTo>
                    <a:pt x="10294" y="1319"/>
                  </a:lnTo>
                  <a:lnTo>
                    <a:pt x="10303" y="1319"/>
                  </a:lnTo>
                  <a:lnTo>
                    <a:pt x="10311" y="1318"/>
                  </a:lnTo>
                  <a:lnTo>
                    <a:pt x="10319" y="1315"/>
                  </a:lnTo>
                  <a:lnTo>
                    <a:pt x="10328" y="1305"/>
                  </a:lnTo>
                  <a:lnTo>
                    <a:pt x="10336" y="1294"/>
                  </a:lnTo>
                  <a:lnTo>
                    <a:pt x="10342" y="1282"/>
                  </a:lnTo>
                  <a:lnTo>
                    <a:pt x="10347" y="1270"/>
                  </a:lnTo>
                  <a:lnTo>
                    <a:pt x="10352" y="1258"/>
                  </a:lnTo>
                  <a:lnTo>
                    <a:pt x="10355" y="1245"/>
                  </a:lnTo>
                  <a:lnTo>
                    <a:pt x="10357" y="1231"/>
                  </a:lnTo>
                  <a:lnTo>
                    <a:pt x="10359" y="1217"/>
                  </a:lnTo>
                  <a:lnTo>
                    <a:pt x="10357" y="1207"/>
                  </a:lnTo>
                  <a:lnTo>
                    <a:pt x="10355" y="1199"/>
                  </a:lnTo>
                  <a:lnTo>
                    <a:pt x="10353" y="1189"/>
                  </a:lnTo>
                  <a:lnTo>
                    <a:pt x="10349" y="1180"/>
                  </a:lnTo>
                  <a:lnTo>
                    <a:pt x="10345" y="1171"/>
                  </a:lnTo>
                  <a:lnTo>
                    <a:pt x="10340" y="1163"/>
                  </a:lnTo>
                  <a:lnTo>
                    <a:pt x="10336" y="1155"/>
                  </a:lnTo>
                  <a:lnTo>
                    <a:pt x="10330" y="1146"/>
                  </a:lnTo>
                  <a:lnTo>
                    <a:pt x="10325" y="1138"/>
                  </a:lnTo>
                  <a:lnTo>
                    <a:pt x="10318" y="1131"/>
                  </a:lnTo>
                  <a:lnTo>
                    <a:pt x="10312" y="1124"/>
                  </a:lnTo>
                  <a:lnTo>
                    <a:pt x="10305" y="1117"/>
                  </a:lnTo>
                  <a:lnTo>
                    <a:pt x="10296" y="1111"/>
                  </a:lnTo>
                  <a:lnTo>
                    <a:pt x="10289" y="1105"/>
                  </a:lnTo>
                  <a:lnTo>
                    <a:pt x="10281" y="1099"/>
                  </a:lnTo>
                  <a:lnTo>
                    <a:pt x="10272" y="1094"/>
                  </a:lnTo>
                  <a:lnTo>
                    <a:pt x="10279" y="1060"/>
                  </a:lnTo>
                  <a:lnTo>
                    <a:pt x="10285" y="1023"/>
                  </a:lnTo>
                  <a:lnTo>
                    <a:pt x="10286" y="1004"/>
                  </a:lnTo>
                  <a:lnTo>
                    <a:pt x="10286" y="986"/>
                  </a:lnTo>
                  <a:lnTo>
                    <a:pt x="10285" y="968"/>
                  </a:lnTo>
                  <a:lnTo>
                    <a:pt x="10281" y="949"/>
                  </a:lnTo>
                  <a:lnTo>
                    <a:pt x="10275" y="933"/>
                  </a:lnTo>
                  <a:lnTo>
                    <a:pt x="10268" y="917"/>
                  </a:lnTo>
                  <a:lnTo>
                    <a:pt x="10260" y="901"/>
                  </a:lnTo>
                  <a:lnTo>
                    <a:pt x="10251" y="885"/>
                  </a:lnTo>
                  <a:lnTo>
                    <a:pt x="10243" y="870"/>
                  </a:lnTo>
                  <a:lnTo>
                    <a:pt x="10236" y="853"/>
                  </a:lnTo>
                  <a:lnTo>
                    <a:pt x="10231" y="836"/>
                  </a:lnTo>
                  <a:lnTo>
                    <a:pt x="10226" y="818"/>
                  </a:lnTo>
                  <a:lnTo>
                    <a:pt x="10238" y="805"/>
                  </a:lnTo>
                  <a:lnTo>
                    <a:pt x="10248" y="791"/>
                  </a:lnTo>
                  <a:lnTo>
                    <a:pt x="10257" y="775"/>
                  </a:lnTo>
                  <a:lnTo>
                    <a:pt x="10265" y="760"/>
                  </a:lnTo>
                  <a:lnTo>
                    <a:pt x="10270" y="744"/>
                  </a:lnTo>
                  <a:lnTo>
                    <a:pt x="10275" y="727"/>
                  </a:lnTo>
                  <a:lnTo>
                    <a:pt x="10278" y="711"/>
                  </a:lnTo>
                  <a:lnTo>
                    <a:pt x="10280" y="694"/>
                  </a:lnTo>
                  <a:lnTo>
                    <a:pt x="10280" y="676"/>
                  </a:lnTo>
                  <a:lnTo>
                    <a:pt x="10280" y="659"/>
                  </a:lnTo>
                  <a:lnTo>
                    <a:pt x="10278" y="642"/>
                  </a:lnTo>
                  <a:lnTo>
                    <a:pt x="10276" y="625"/>
                  </a:lnTo>
                  <a:lnTo>
                    <a:pt x="10273" y="608"/>
                  </a:lnTo>
                  <a:lnTo>
                    <a:pt x="10268" y="592"/>
                  </a:lnTo>
                  <a:lnTo>
                    <a:pt x="10263" y="575"/>
                  </a:lnTo>
                  <a:lnTo>
                    <a:pt x="10257" y="559"/>
                  </a:lnTo>
                  <a:lnTo>
                    <a:pt x="10259" y="549"/>
                  </a:lnTo>
                  <a:lnTo>
                    <a:pt x="10262" y="539"/>
                  </a:lnTo>
                  <a:lnTo>
                    <a:pt x="10265" y="530"/>
                  </a:lnTo>
                  <a:lnTo>
                    <a:pt x="10270" y="522"/>
                  </a:lnTo>
                  <a:lnTo>
                    <a:pt x="10280" y="506"/>
                  </a:lnTo>
                  <a:lnTo>
                    <a:pt x="10290" y="489"/>
                  </a:lnTo>
                  <a:lnTo>
                    <a:pt x="10295" y="481"/>
                  </a:lnTo>
                  <a:lnTo>
                    <a:pt x="10300" y="473"/>
                  </a:lnTo>
                  <a:lnTo>
                    <a:pt x="10305" y="465"/>
                  </a:lnTo>
                  <a:lnTo>
                    <a:pt x="10309" y="456"/>
                  </a:lnTo>
                  <a:lnTo>
                    <a:pt x="10311" y="447"/>
                  </a:lnTo>
                  <a:lnTo>
                    <a:pt x="10313" y="437"/>
                  </a:lnTo>
                  <a:lnTo>
                    <a:pt x="10314" y="428"/>
                  </a:lnTo>
                  <a:lnTo>
                    <a:pt x="10313" y="417"/>
                  </a:lnTo>
                  <a:lnTo>
                    <a:pt x="10313" y="409"/>
                  </a:lnTo>
                  <a:lnTo>
                    <a:pt x="10312" y="400"/>
                  </a:lnTo>
                  <a:lnTo>
                    <a:pt x="10310" y="392"/>
                  </a:lnTo>
                  <a:lnTo>
                    <a:pt x="10308" y="384"/>
                  </a:lnTo>
                  <a:lnTo>
                    <a:pt x="10305" y="377"/>
                  </a:lnTo>
                  <a:lnTo>
                    <a:pt x="10301" y="369"/>
                  </a:lnTo>
                  <a:lnTo>
                    <a:pt x="10297" y="363"/>
                  </a:lnTo>
                  <a:lnTo>
                    <a:pt x="10292" y="355"/>
                  </a:lnTo>
                  <a:lnTo>
                    <a:pt x="10282" y="342"/>
                  </a:lnTo>
                  <a:lnTo>
                    <a:pt x="10271" y="331"/>
                  </a:lnTo>
                  <a:lnTo>
                    <a:pt x="10260" y="320"/>
                  </a:lnTo>
                  <a:lnTo>
                    <a:pt x="10247" y="310"/>
                  </a:lnTo>
                  <a:lnTo>
                    <a:pt x="10231" y="314"/>
                  </a:lnTo>
                  <a:lnTo>
                    <a:pt x="10215" y="319"/>
                  </a:lnTo>
                  <a:lnTo>
                    <a:pt x="10198" y="323"/>
                  </a:lnTo>
                  <a:lnTo>
                    <a:pt x="10183" y="329"/>
                  </a:lnTo>
                  <a:lnTo>
                    <a:pt x="10167" y="336"/>
                  </a:lnTo>
                  <a:lnTo>
                    <a:pt x="10152" y="345"/>
                  </a:lnTo>
                  <a:lnTo>
                    <a:pt x="10138" y="355"/>
                  </a:lnTo>
                  <a:lnTo>
                    <a:pt x="10125" y="367"/>
                  </a:lnTo>
                  <a:lnTo>
                    <a:pt x="10112" y="359"/>
                  </a:lnTo>
                  <a:lnTo>
                    <a:pt x="10101" y="350"/>
                  </a:lnTo>
                  <a:lnTo>
                    <a:pt x="10091" y="340"/>
                  </a:lnTo>
                  <a:lnTo>
                    <a:pt x="10083" y="330"/>
                  </a:lnTo>
                  <a:lnTo>
                    <a:pt x="10080" y="324"/>
                  </a:lnTo>
                  <a:lnTo>
                    <a:pt x="10077" y="318"/>
                  </a:lnTo>
                  <a:lnTo>
                    <a:pt x="10074" y="311"/>
                  </a:lnTo>
                  <a:lnTo>
                    <a:pt x="10071" y="305"/>
                  </a:lnTo>
                  <a:lnTo>
                    <a:pt x="10070" y="298"/>
                  </a:lnTo>
                  <a:lnTo>
                    <a:pt x="10069" y="292"/>
                  </a:lnTo>
                  <a:lnTo>
                    <a:pt x="10068" y="285"/>
                  </a:lnTo>
                  <a:lnTo>
                    <a:pt x="10069" y="278"/>
                  </a:lnTo>
                  <a:lnTo>
                    <a:pt x="10071" y="269"/>
                  </a:lnTo>
                  <a:lnTo>
                    <a:pt x="10076" y="259"/>
                  </a:lnTo>
                  <a:lnTo>
                    <a:pt x="10080" y="250"/>
                  </a:lnTo>
                  <a:lnTo>
                    <a:pt x="10086" y="242"/>
                  </a:lnTo>
                  <a:lnTo>
                    <a:pt x="10092" y="234"/>
                  </a:lnTo>
                  <a:lnTo>
                    <a:pt x="10100" y="228"/>
                  </a:lnTo>
                  <a:lnTo>
                    <a:pt x="10108" y="223"/>
                  </a:lnTo>
                  <a:lnTo>
                    <a:pt x="10118" y="219"/>
                  </a:lnTo>
                  <a:lnTo>
                    <a:pt x="10132" y="216"/>
                  </a:lnTo>
                  <a:lnTo>
                    <a:pt x="10145" y="214"/>
                  </a:lnTo>
                  <a:lnTo>
                    <a:pt x="10158" y="212"/>
                  </a:lnTo>
                  <a:lnTo>
                    <a:pt x="10172" y="212"/>
                  </a:lnTo>
                  <a:lnTo>
                    <a:pt x="10185" y="213"/>
                  </a:lnTo>
                  <a:lnTo>
                    <a:pt x="10197" y="215"/>
                  </a:lnTo>
                  <a:lnTo>
                    <a:pt x="10211" y="217"/>
                  </a:lnTo>
                  <a:lnTo>
                    <a:pt x="10223" y="220"/>
                  </a:lnTo>
                  <a:lnTo>
                    <a:pt x="10235" y="226"/>
                  </a:lnTo>
                  <a:lnTo>
                    <a:pt x="10247" y="231"/>
                  </a:lnTo>
                  <a:lnTo>
                    <a:pt x="10259" y="237"/>
                  </a:lnTo>
                  <a:lnTo>
                    <a:pt x="10270" y="243"/>
                  </a:lnTo>
                  <a:lnTo>
                    <a:pt x="10281" y="251"/>
                  </a:lnTo>
                  <a:lnTo>
                    <a:pt x="10290" y="259"/>
                  </a:lnTo>
                  <a:lnTo>
                    <a:pt x="10300" y="269"/>
                  </a:lnTo>
                  <a:lnTo>
                    <a:pt x="10310" y="279"/>
                  </a:lnTo>
                  <a:lnTo>
                    <a:pt x="10316" y="289"/>
                  </a:lnTo>
                  <a:lnTo>
                    <a:pt x="10323" y="300"/>
                  </a:lnTo>
                  <a:lnTo>
                    <a:pt x="10328" y="311"/>
                  </a:lnTo>
                  <a:lnTo>
                    <a:pt x="10333" y="324"/>
                  </a:lnTo>
                  <a:lnTo>
                    <a:pt x="10343" y="347"/>
                  </a:lnTo>
                  <a:lnTo>
                    <a:pt x="10354" y="371"/>
                  </a:lnTo>
                  <a:lnTo>
                    <a:pt x="10360" y="382"/>
                  </a:lnTo>
                  <a:lnTo>
                    <a:pt x="10366" y="393"/>
                  </a:lnTo>
                  <a:lnTo>
                    <a:pt x="10373" y="403"/>
                  </a:lnTo>
                  <a:lnTo>
                    <a:pt x="10381" y="414"/>
                  </a:lnTo>
                  <a:lnTo>
                    <a:pt x="10390" y="423"/>
                  </a:lnTo>
                  <a:lnTo>
                    <a:pt x="10401" y="432"/>
                  </a:lnTo>
                  <a:lnTo>
                    <a:pt x="10413" y="439"/>
                  </a:lnTo>
                  <a:lnTo>
                    <a:pt x="10426" y="446"/>
                  </a:lnTo>
                  <a:lnTo>
                    <a:pt x="10432" y="459"/>
                  </a:lnTo>
                  <a:lnTo>
                    <a:pt x="10420" y="496"/>
                  </a:lnTo>
                  <a:lnTo>
                    <a:pt x="10409" y="536"/>
                  </a:lnTo>
                  <a:lnTo>
                    <a:pt x="10405" y="557"/>
                  </a:lnTo>
                  <a:lnTo>
                    <a:pt x="10401" y="578"/>
                  </a:lnTo>
                  <a:lnTo>
                    <a:pt x="10397" y="600"/>
                  </a:lnTo>
                  <a:lnTo>
                    <a:pt x="10395" y="620"/>
                  </a:lnTo>
                  <a:lnTo>
                    <a:pt x="10395" y="641"/>
                  </a:lnTo>
                  <a:lnTo>
                    <a:pt x="10396" y="661"/>
                  </a:lnTo>
                  <a:lnTo>
                    <a:pt x="10397" y="671"/>
                  </a:lnTo>
                  <a:lnTo>
                    <a:pt x="10399" y="681"/>
                  </a:lnTo>
                  <a:lnTo>
                    <a:pt x="10401" y="692"/>
                  </a:lnTo>
                  <a:lnTo>
                    <a:pt x="10404" y="701"/>
                  </a:lnTo>
                  <a:lnTo>
                    <a:pt x="10407" y="710"/>
                  </a:lnTo>
                  <a:lnTo>
                    <a:pt x="10411" y="719"/>
                  </a:lnTo>
                  <a:lnTo>
                    <a:pt x="10415" y="728"/>
                  </a:lnTo>
                  <a:lnTo>
                    <a:pt x="10420" y="737"/>
                  </a:lnTo>
                  <a:lnTo>
                    <a:pt x="10426" y="746"/>
                  </a:lnTo>
                  <a:lnTo>
                    <a:pt x="10432" y="754"/>
                  </a:lnTo>
                  <a:lnTo>
                    <a:pt x="10439" y="761"/>
                  </a:lnTo>
                  <a:lnTo>
                    <a:pt x="10448" y="769"/>
                  </a:lnTo>
                  <a:lnTo>
                    <a:pt x="10450" y="775"/>
                  </a:lnTo>
                  <a:lnTo>
                    <a:pt x="10451" y="782"/>
                  </a:lnTo>
                  <a:lnTo>
                    <a:pt x="10451" y="787"/>
                  </a:lnTo>
                  <a:lnTo>
                    <a:pt x="10450" y="792"/>
                  </a:lnTo>
                  <a:lnTo>
                    <a:pt x="10447" y="802"/>
                  </a:lnTo>
                  <a:lnTo>
                    <a:pt x="10442" y="812"/>
                  </a:lnTo>
                  <a:lnTo>
                    <a:pt x="10436" y="821"/>
                  </a:lnTo>
                  <a:lnTo>
                    <a:pt x="10431" y="832"/>
                  </a:lnTo>
                  <a:lnTo>
                    <a:pt x="10429" y="837"/>
                  </a:lnTo>
                  <a:lnTo>
                    <a:pt x="10427" y="842"/>
                  </a:lnTo>
                  <a:lnTo>
                    <a:pt x="10426" y="847"/>
                  </a:lnTo>
                  <a:lnTo>
                    <a:pt x="10426" y="852"/>
                  </a:lnTo>
                  <a:lnTo>
                    <a:pt x="10422" y="868"/>
                  </a:lnTo>
                  <a:lnTo>
                    <a:pt x="10419" y="884"/>
                  </a:lnTo>
                  <a:lnTo>
                    <a:pt x="10416" y="899"/>
                  </a:lnTo>
                  <a:lnTo>
                    <a:pt x="10414" y="914"/>
                  </a:lnTo>
                  <a:lnTo>
                    <a:pt x="10414" y="930"/>
                  </a:lnTo>
                  <a:lnTo>
                    <a:pt x="10414" y="945"/>
                  </a:lnTo>
                  <a:lnTo>
                    <a:pt x="10415" y="960"/>
                  </a:lnTo>
                  <a:lnTo>
                    <a:pt x="10417" y="975"/>
                  </a:lnTo>
                  <a:lnTo>
                    <a:pt x="10419" y="989"/>
                  </a:lnTo>
                  <a:lnTo>
                    <a:pt x="10423" y="1003"/>
                  </a:lnTo>
                  <a:lnTo>
                    <a:pt x="10428" y="1018"/>
                  </a:lnTo>
                  <a:lnTo>
                    <a:pt x="10434" y="1032"/>
                  </a:lnTo>
                  <a:lnTo>
                    <a:pt x="10442" y="1045"/>
                  </a:lnTo>
                  <a:lnTo>
                    <a:pt x="10450" y="1058"/>
                  </a:lnTo>
                  <a:lnTo>
                    <a:pt x="10459" y="1071"/>
                  </a:lnTo>
                  <a:lnTo>
                    <a:pt x="10469" y="1083"/>
                  </a:lnTo>
                  <a:lnTo>
                    <a:pt x="10471" y="1089"/>
                  </a:lnTo>
                  <a:lnTo>
                    <a:pt x="10473" y="1095"/>
                  </a:lnTo>
                  <a:lnTo>
                    <a:pt x="10473" y="1102"/>
                  </a:lnTo>
                  <a:lnTo>
                    <a:pt x="10473" y="1108"/>
                  </a:lnTo>
                  <a:lnTo>
                    <a:pt x="10470" y="1119"/>
                  </a:lnTo>
                  <a:lnTo>
                    <a:pt x="10465" y="1130"/>
                  </a:lnTo>
                  <a:lnTo>
                    <a:pt x="10459" y="1142"/>
                  </a:lnTo>
                  <a:lnTo>
                    <a:pt x="10453" y="1154"/>
                  </a:lnTo>
                  <a:lnTo>
                    <a:pt x="10448" y="1166"/>
                  </a:lnTo>
                  <a:lnTo>
                    <a:pt x="10445" y="1178"/>
                  </a:lnTo>
                  <a:lnTo>
                    <a:pt x="10441" y="1208"/>
                  </a:lnTo>
                  <a:lnTo>
                    <a:pt x="10436" y="1238"/>
                  </a:lnTo>
                  <a:lnTo>
                    <a:pt x="10433" y="1254"/>
                  </a:lnTo>
                  <a:lnTo>
                    <a:pt x="10431" y="1269"/>
                  </a:lnTo>
                  <a:lnTo>
                    <a:pt x="10427" y="1284"/>
                  </a:lnTo>
                  <a:lnTo>
                    <a:pt x="10423" y="1299"/>
                  </a:lnTo>
                  <a:close/>
                  <a:moveTo>
                    <a:pt x="10152" y="699"/>
                  </a:moveTo>
                  <a:lnTo>
                    <a:pt x="10139" y="719"/>
                  </a:lnTo>
                  <a:lnTo>
                    <a:pt x="10124" y="739"/>
                  </a:lnTo>
                  <a:lnTo>
                    <a:pt x="10120" y="743"/>
                  </a:lnTo>
                  <a:lnTo>
                    <a:pt x="10114" y="747"/>
                  </a:lnTo>
                  <a:lnTo>
                    <a:pt x="10109" y="750"/>
                  </a:lnTo>
                  <a:lnTo>
                    <a:pt x="10104" y="752"/>
                  </a:lnTo>
                  <a:lnTo>
                    <a:pt x="10098" y="754"/>
                  </a:lnTo>
                  <a:lnTo>
                    <a:pt x="10092" y="755"/>
                  </a:lnTo>
                  <a:lnTo>
                    <a:pt x="10086" y="756"/>
                  </a:lnTo>
                  <a:lnTo>
                    <a:pt x="10079" y="755"/>
                  </a:lnTo>
                  <a:lnTo>
                    <a:pt x="10071" y="756"/>
                  </a:lnTo>
                  <a:lnTo>
                    <a:pt x="10065" y="757"/>
                  </a:lnTo>
                  <a:lnTo>
                    <a:pt x="10059" y="757"/>
                  </a:lnTo>
                  <a:lnTo>
                    <a:pt x="10053" y="756"/>
                  </a:lnTo>
                  <a:lnTo>
                    <a:pt x="10047" y="755"/>
                  </a:lnTo>
                  <a:lnTo>
                    <a:pt x="10042" y="753"/>
                  </a:lnTo>
                  <a:lnTo>
                    <a:pt x="10037" y="750"/>
                  </a:lnTo>
                  <a:lnTo>
                    <a:pt x="10032" y="748"/>
                  </a:lnTo>
                  <a:lnTo>
                    <a:pt x="10022" y="741"/>
                  </a:lnTo>
                  <a:lnTo>
                    <a:pt x="10013" y="733"/>
                  </a:lnTo>
                  <a:lnTo>
                    <a:pt x="10004" y="724"/>
                  </a:lnTo>
                  <a:lnTo>
                    <a:pt x="9996" y="716"/>
                  </a:lnTo>
                  <a:lnTo>
                    <a:pt x="9987" y="708"/>
                  </a:lnTo>
                  <a:lnTo>
                    <a:pt x="9978" y="700"/>
                  </a:lnTo>
                  <a:lnTo>
                    <a:pt x="9969" y="695"/>
                  </a:lnTo>
                  <a:lnTo>
                    <a:pt x="9960" y="691"/>
                  </a:lnTo>
                  <a:lnTo>
                    <a:pt x="9955" y="689"/>
                  </a:lnTo>
                  <a:lnTo>
                    <a:pt x="9950" y="689"/>
                  </a:lnTo>
                  <a:lnTo>
                    <a:pt x="9945" y="689"/>
                  </a:lnTo>
                  <a:lnTo>
                    <a:pt x="9940" y="690"/>
                  </a:lnTo>
                  <a:lnTo>
                    <a:pt x="9933" y="691"/>
                  </a:lnTo>
                  <a:lnTo>
                    <a:pt x="9928" y="694"/>
                  </a:lnTo>
                  <a:lnTo>
                    <a:pt x="9922" y="697"/>
                  </a:lnTo>
                  <a:lnTo>
                    <a:pt x="9915" y="702"/>
                  </a:lnTo>
                  <a:lnTo>
                    <a:pt x="9910" y="708"/>
                  </a:lnTo>
                  <a:lnTo>
                    <a:pt x="9907" y="715"/>
                  </a:lnTo>
                  <a:lnTo>
                    <a:pt x="9905" y="723"/>
                  </a:lnTo>
                  <a:lnTo>
                    <a:pt x="9904" y="732"/>
                  </a:lnTo>
                  <a:lnTo>
                    <a:pt x="9904" y="749"/>
                  </a:lnTo>
                  <a:lnTo>
                    <a:pt x="9906" y="766"/>
                  </a:lnTo>
                  <a:lnTo>
                    <a:pt x="9907" y="775"/>
                  </a:lnTo>
                  <a:lnTo>
                    <a:pt x="9909" y="784"/>
                  </a:lnTo>
                  <a:lnTo>
                    <a:pt x="9913" y="791"/>
                  </a:lnTo>
                  <a:lnTo>
                    <a:pt x="9918" y="797"/>
                  </a:lnTo>
                  <a:lnTo>
                    <a:pt x="9929" y="807"/>
                  </a:lnTo>
                  <a:lnTo>
                    <a:pt x="9943" y="816"/>
                  </a:lnTo>
                  <a:lnTo>
                    <a:pt x="9950" y="821"/>
                  </a:lnTo>
                  <a:lnTo>
                    <a:pt x="9956" y="826"/>
                  </a:lnTo>
                  <a:lnTo>
                    <a:pt x="9961" y="831"/>
                  </a:lnTo>
                  <a:lnTo>
                    <a:pt x="9966" y="837"/>
                  </a:lnTo>
                  <a:lnTo>
                    <a:pt x="9969" y="843"/>
                  </a:lnTo>
                  <a:lnTo>
                    <a:pt x="9971" y="850"/>
                  </a:lnTo>
                  <a:lnTo>
                    <a:pt x="9972" y="858"/>
                  </a:lnTo>
                  <a:lnTo>
                    <a:pt x="9970" y="867"/>
                  </a:lnTo>
                  <a:lnTo>
                    <a:pt x="9959" y="873"/>
                  </a:lnTo>
                  <a:lnTo>
                    <a:pt x="9948" y="880"/>
                  </a:lnTo>
                  <a:lnTo>
                    <a:pt x="9937" y="887"/>
                  </a:lnTo>
                  <a:lnTo>
                    <a:pt x="9925" y="896"/>
                  </a:lnTo>
                  <a:lnTo>
                    <a:pt x="9916" y="906"/>
                  </a:lnTo>
                  <a:lnTo>
                    <a:pt x="9908" y="917"/>
                  </a:lnTo>
                  <a:lnTo>
                    <a:pt x="9902" y="928"/>
                  </a:lnTo>
                  <a:lnTo>
                    <a:pt x="9897" y="939"/>
                  </a:lnTo>
                  <a:lnTo>
                    <a:pt x="9895" y="946"/>
                  </a:lnTo>
                  <a:lnTo>
                    <a:pt x="9894" y="952"/>
                  </a:lnTo>
                  <a:lnTo>
                    <a:pt x="9893" y="959"/>
                  </a:lnTo>
                  <a:lnTo>
                    <a:pt x="9893" y="966"/>
                  </a:lnTo>
                  <a:lnTo>
                    <a:pt x="9894" y="978"/>
                  </a:lnTo>
                  <a:lnTo>
                    <a:pt x="9897" y="990"/>
                  </a:lnTo>
                  <a:lnTo>
                    <a:pt x="9901" y="1001"/>
                  </a:lnTo>
                  <a:lnTo>
                    <a:pt x="9907" y="1013"/>
                  </a:lnTo>
                  <a:lnTo>
                    <a:pt x="9914" y="1024"/>
                  </a:lnTo>
                  <a:lnTo>
                    <a:pt x="9921" y="1034"/>
                  </a:lnTo>
                  <a:lnTo>
                    <a:pt x="9930" y="1038"/>
                  </a:lnTo>
                  <a:lnTo>
                    <a:pt x="9941" y="1043"/>
                  </a:lnTo>
                  <a:lnTo>
                    <a:pt x="9946" y="1045"/>
                  </a:lnTo>
                  <a:lnTo>
                    <a:pt x="9951" y="1045"/>
                  </a:lnTo>
                  <a:lnTo>
                    <a:pt x="9956" y="1045"/>
                  </a:lnTo>
                  <a:lnTo>
                    <a:pt x="9961" y="1042"/>
                  </a:lnTo>
                  <a:lnTo>
                    <a:pt x="9968" y="1037"/>
                  </a:lnTo>
                  <a:lnTo>
                    <a:pt x="9974" y="1031"/>
                  </a:lnTo>
                  <a:lnTo>
                    <a:pt x="9979" y="1024"/>
                  </a:lnTo>
                  <a:lnTo>
                    <a:pt x="9984" y="1016"/>
                  </a:lnTo>
                  <a:lnTo>
                    <a:pt x="9992" y="1000"/>
                  </a:lnTo>
                  <a:lnTo>
                    <a:pt x="9999" y="985"/>
                  </a:lnTo>
                  <a:lnTo>
                    <a:pt x="10003" y="977"/>
                  </a:lnTo>
                  <a:lnTo>
                    <a:pt x="10007" y="971"/>
                  </a:lnTo>
                  <a:lnTo>
                    <a:pt x="10012" y="965"/>
                  </a:lnTo>
                  <a:lnTo>
                    <a:pt x="10017" y="958"/>
                  </a:lnTo>
                  <a:lnTo>
                    <a:pt x="10024" y="954"/>
                  </a:lnTo>
                  <a:lnTo>
                    <a:pt x="10032" y="951"/>
                  </a:lnTo>
                  <a:lnTo>
                    <a:pt x="10041" y="949"/>
                  </a:lnTo>
                  <a:lnTo>
                    <a:pt x="10051" y="949"/>
                  </a:lnTo>
                  <a:lnTo>
                    <a:pt x="10058" y="948"/>
                  </a:lnTo>
                  <a:lnTo>
                    <a:pt x="10065" y="948"/>
                  </a:lnTo>
                  <a:lnTo>
                    <a:pt x="10071" y="949"/>
                  </a:lnTo>
                  <a:lnTo>
                    <a:pt x="10078" y="950"/>
                  </a:lnTo>
                  <a:lnTo>
                    <a:pt x="10084" y="952"/>
                  </a:lnTo>
                  <a:lnTo>
                    <a:pt x="10090" y="955"/>
                  </a:lnTo>
                  <a:lnTo>
                    <a:pt x="10095" y="958"/>
                  </a:lnTo>
                  <a:lnTo>
                    <a:pt x="10100" y="963"/>
                  </a:lnTo>
                  <a:lnTo>
                    <a:pt x="10110" y="971"/>
                  </a:lnTo>
                  <a:lnTo>
                    <a:pt x="10118" y="980"/>
                  </a:lnTo>
                  <a:lnTo>
                    <a:pt x="10127" y="990"/>
                  </a:lnTo>
                  <a:lnTo>
                    <a:pt x="10134" y="1000"/>
                  </a:lnTo>
                  <a:lnTo>
                    <a:pt x="10139" y="1010"/>
                  </a:lnTo>
                  <a:lnTo>
                    <a:pt x="10142" y="1020"/>
                  </a:lnTo>
                  <a:lnTo>
                    <a:pt x="10145" y="1029"/>
                  </a:lnTo>
                  <a:lnTo>
                    <a:pt x="10146" y="1038"/>
                  </a:lnTo>
                  <a:lnTo>
                    <a:pt x="10146" y="1048"/>
                  </a:lnTo>
                  <a:lnTo>
                    <a:pt x="10145" y="1058"/>
                  </a:lnTo>
                  <a:lnTo>
                    <a:pt x="10143" y="1068"/>
                  </a:lnTo>
                  <a:lnTo>
                    <a:pt x="10141" y="1077"/>
                  </a:lnTo>
                  <a:lnTo>
                    <a:pt x="10135" y="1096"/>
                  </a:lnTo>
                  <a:lnTo>
                    <a:pt x="10127" y="1116"/>
                  </a:lnTo>
                  <a:lnTo>
                    <a:pt x="10117" y="1134"/>
                  </a:lnTo>
                  <a:lnTo>
                    <a:pt x="10109" y="1152"/>
                  </a:lnTo>
                  <a:lnTo>
                    <a:pt x="10083" y="1178"/>
                  </a:lnTo>
                  <a:lnTo>
                    <a:pt x="10056" y="1206"/>
                  </a:lnTo>
                  <a:lnTo>
                    <a:pt x="10044" y="1220"/>
                  </a:lnTo>
                  <a:lnTo>
                    <a:pt x="10032" y="1235"/>
                  </a:lnTo>
                  <a:lnTo>
                    <a:pt x="10020" y="1251"/>
                  </a:lnTo>
                  <a:lnTo>
                    <a:pt x="10009" y="1266"/>
                  </a:lnTo>
                  <a:lnTo>
                    <a:pt x="9999" y="1281"/>
                  </a:lnTo>
                  <a:lnTo>
                    <a:pt x="9990" y="1298"/>
                  </a:lnTo>
                  <a:lnTo>
                    <a:pt x="9982" y="1315"/>
                  </a:lnTo>
                  <a:lnTo>
                    <a:pt x="9974" y="1331"/>
                  </a:lnTo>
                  <a:lnTo>
                    <a:pt x="9968" y="1349"/>
                  </a:lnTo>
                  <a:lnTo>
                    <a:pt x="9964" y="1366"/>
                  </a:lnTo>
                  <a:lnTo>
                    <a:pt x="9960" y="1385"/>
                  </a:lnTo>
                  <a:lnTo>
                    <a:pt x="9958" y="1403"/>
                  </a:lnTo>
                  <a:lnTo>
                    <a:pt x="9961" y="1437"/>
                  </a:lnTo>
                  <a:lnTo>
                    <a:pt x="9963" y="1474"/>
                  </a:lnTo>
                  <a:lnTo>
                    <a:pt x="9964" y="1492"/>
                  </a:lnTo>
                  <a:lnTo>
                    <a:pt x="9967" y="1510"/>
                  </a:lnTo>
                  <a:lnTo>
                    <a:pt x="9969" y="1519"/>
                  </a:lnTo>
                  <a:lnTo>
                    <a:pt x="9971" y="1528"/>
                  </a:lnTo>
                  <a:lnTo>
                    <a:pt x="9973" y="1536"/>
                  </a:lnTo>
                  <a:lnTo>
                    <a:pt x="9976" y="1544"/>
                  </a:lnTo>
                  <a:lnTo>
                    <a:pt x="9970" y="1554"/>
                  </a:lnTo>
                  <a:lnTo>
                    <a:pt x="9963" y="1561"/>
                  </a:lnTo>
                  <a:lnTo>
                    <a:pt x="9955" y="1568"/>
                  </a:lnTo>
                  <a:lnTo>
                    <a:pt x="9947" y="1572"/>
                  </a:lnTo>
                  <a:lnTo>
                    <a:pt x="9939" y="1575"/>
                  </a:lnTo>
                  <a:lnTo>
                    <a:pt x="9930" y="1576"/>
                  </a:lnTo>
                  <a:lnTo>
                    <a:pt x="9921" y="1577"/>
                  </a:lnTo>
                  <a:lnTo>
                    <a:pt x="9911" y="1576"/>
                  </a:lnTo>
                  <a:lnTo>
                    <a:pt x="9892" y="1574"/>
                  </a:lnTo>
                  <a:lnTo>
                    <a:pt x="9872" y="1572"/>
                  </a:lnTo>
                  <a:lnTo>
                    <a:pt x="9862" y="1571"/>
                  </a:lnTo>
                  <a:lnTo>
                    <a:pt x="9852" y="1571"/>
                  </a:lnTo>
                  <a:lnTo>
                    <a:pt x="9842" y="1572"/>
                  </a:lnTo>
                  <a:lnTo>
                    <a:pt x="9832" y="1574"/>
                  </a:lnTo>
                  <a:lnTo>
                    <a:pt x="9682" y="1575"/>
                  </a:lnTo>
                  <a:lnTo>
                    <a:pt x="9433" y="1577"/>
                  </a:lnTo>
                  <a:lnTo>
                    <a:pt x="9098" y="1579"/>
                  </a:lnTo>
                  <a:lnTo>
                    <a:pt x="8693" y="1580"/>
                  </a:lnTo>
                  <a:lnTo>
                    <a:pt x="8231" y="1581"/>
                  </a:lnTo>
                  <a:lnTo>
                    <a:pt x="7727" y="1583"/>
                  </a:lnTo>
                  <a:lnTo>
                    <a:pt x="7195" y="1584"/>
                  </a:lnTo>
                  <a:lnTo>
                    <a:pt x="6648" y="1585"/>
                  </a:lnTo>
                  <a:lnTo>
                    <a:pt x="6101" y="1587"/>
                  </a:lnTo>
                  <a:lnTo>
                    <a:pt x="5568" y="1588"/>
                  </a:lnTo>
                  <a:lnTo>
                    <a:pt x="5064" y="1589"/>
                  </a:lnTo>
                  <a:lnTo>
                    <a:pt x="4602" y="1590"/>
                  </a:lnTo>
                  <a:lnTo>
                    <a:pt x="4198" y="1591"/>
                  </a:lnTo>
                  <a:lnTo>
                    <a:pt x="3864" y="1592"/>
                  </a:lnTo>
                  <a:lnTo>
                    <a:pt x="3615" y="1593"/>
                  </a:lnTo>
                  <a:lnTo>
                    <a:pt x="3466" y="1595"/>
                  </a:lnTo>
                  <a:lnTo>
                    <a:pt x="3433" y="1595"/>
                  </a:lnTo>
                  <a:lnTo>
                    <a:pt x="3400" y="1597"/>
                  </a:lnTo>
                  <a:lnTo>
                    <a:pt x="3368" y="1598"/>
                  </a:lnTo>
                  <a:lnTo>
                    <a:pt x="3334" y="1600"/>
                  </a:lnTo>
                  <a:lnTo>
                    <a:pt x="3300" y="1601"/>
                  </a:lnTo>
                  <a:lnTo>
                    <a:pt x="3266" y="1602"/>
                  </a:lnTo>
                  <a:lnTo>
                    <a:pt x="3233" y="1602"/>
                  </a:lnTo>
                  <a:lnTo>
                    <a:pt x="3198" y="1601"/>
                  </a:lnTo>
                  <a:lnTo>
                    <a:pt x="3081" y="1601"/>
                  </a:lnTo>
                  <a:lnTo>
                    <a:pt x="2966" y="1602"/>
                  </a:lnTo>
                  <a:lnTo>
                    <a:pt x="2849" y="1603"/>
                  </a:lnTo>
                  <a:lnTo>
                    <a:pt x="2732" y="1605"/>
                  </a:lnTo>
                  <a:lnTo>
                    <a:pt x="2615" y="1606"/>
                  </a:lnTo>
                  <a:lnTo>
                    <a:pt x="2499" y="1607"/>
                  </a:lnTo>
                  <a:lnTo>
                    <a:pt x="2381" y="1609"/>
                  </a:lnTo>
                  <a:lnTo>
                    <a:pt x="2264" y="1610"/>
                  </a:lnTo>
                  <a:lnTo>
                    <a:pt x="2147" y="1613"/>
                  </a:lnTo>
                  <a:lnTo>
                    <a:pt x="2029" y="1614"/>
                  </a:lnTo>
                  <a:lnTo>
                    <a:pt x="1912" y="1616"/>
                  </a:lnTo>
                  <a:lnTo>
                    <a:pt x="1794" y="1617"/>
                  </a:lnTo>
                  <a:lnTo>
                    <a:pt x="1677" y="1619"/>
                  </a:lnTo>
                  <a:lnTo>
                    <a:pt x="1559" y="1620"/>
                  </a:lnTo>
                  <a:lnTo>
                    <a:pt x="1441" y="1622"/>
                  </a:lnTo>
                  <a:lnTo>
                    <a:pt x="1323" y="1623"/>
                  </a:lnTo>
                  <a:lnTo>
                    <a:pt x="1296" y="1624"/>
                  </a:lnTo>
                  <a:lnTo>
                    <a:pt x="1269" y="1625"/>
                  </a:lnTo>
                  <a:lnTo>
                    <a:pt x="1240" y="1625"/>
                  </a:lnTo>
                  <a:lnTo>
                    <a:pt x="1213" y="1625"/>
                  </a:lnTo>
                  <a:lnTo>
                    <a:pt x="1184" y="1625"/>
                  </a:lnTo>
                  <a:lnTo>
                    <a:pt x="1156" y="1626"/>
                  </a:lnTo>
                  <a:lnTo>
                    <a:pt x="1129" y="1627"/>
                  </a:lnTo>
                  <a:lnTo>
                    <a:pt x="1101" y="1629"/>
                  </a:lnTo>
                  <a:lnTo>
                    <a:pt x="1097" y="1623"/>
                  </a:lnTo>
                  <a:lnTo>
                    <a:pt x="1093" y="1618"/>
                  </a:lnTo>
                  <a:lnTo>
                    <a:pt x="1090" y="1612"/>
                  </a:lnTo>
                  <a:lnTo>
                    <a:pt x="1088" y="1606"/>
                  </a:lnTo>
                  <a:lnTo>
                    <a:pt x="1084" y="1594"/>
                  </a:lnTo>
                  <a:lnTo>
                    <a:pt x="1083" y="1582"/>
                  </a:lnTo>
                  <a:lnTo>
                    <a:pt x="1083" y="1569"/>
                  </a:lnTo>
                  <a:lnTo>
                    <a:pt x="1084" y="1555"/>
                  </a:lnTo>
                  <a:lnTo>
                    <a:pt x="1086" y="1542"/>
                  </a:lnTo>
                  <a:lnTo>
                    <a:pt x="1089" y="1529"/>
                  </a:lnTo>
                  <a:lnTo>
                    <a:pt x="1094" y="1500"/>
                  </a:lnTo>
                  <a:lnTo>
                    <a:pt x="1098" y="1473"/>
                  </a:lnTo>
                  <a:lnTo>
                    <a:pt x="1098" y="1458"/>
                  </a:lnTo>
                  <a:lnTo>
                    <a:pt x="1097" y="1444"/>
                  </a:lnTo>
                  <a:lnTo>
                    <a:pt x="1096" y="1438"/>
                  </a:lnTo>
                  <a:lnTo>
                    <a:pt x="1094" y="1431"/>
                  </a:lnTo>
                  <a:lnTo>
                    <a:pt x="1092" y="1423"/>
                  </a:lnTo>
                  <a:lnTo>
                    <a:pt x="1089" y="1416"/>
                  </a:lnTo>
                  <a:lnTo>
                    <a:pt x="1086" y="1402"/>
                  </a:lnTo>
                  <a:lnTo>
                    <a:pt x="1081" y="1388"/>
                  </a:lnTo>
                  <a:lnTo>
                    <a:pt x="1076" y="1374"/>
                  </a:lnTo>
                  <a:lnTo>
                    <a:pt x="1069" y="1361"/>
                  </a:lnTo>
                  <a:lnTo>
                    <a:pt x="1060" y="1349"/>
                  </a:lnTo>
                  <a:lnTo>
                    <a:pt x="1052" y="1338"/>
                  </a:lnTo>
                  <a:lnTo>
                    <a:pt x="1043" y="1326"/>
                  </a:lnTo>
                  <a:lnTo>
                    <a:pt x="1033" y="1315"/>
                  </a:lnTo>
                  <a:lnTo>
                    <a:pt x="1012" y="1295"/>
                  </a:lnTo>
                  <a:lnTo>
                    <a:pt x="990" y="1275"/>
                  </a:lnTo>
                  <a:lnTo>
                    <a:pt x="967" y="1257"/>
                  </a:lnTo>
                  <a:lnTo>
                    <a:pt x="945" y="1239"/>
                  </a:lnTo>
                  <a:lnTo>
                    <a:pt x="936" y="1215"/>
                  </a:lnTo>
                  <a:lnTo>
                    <a:pt x="928" y="1190"/>
                  </a:lnTo>
                  <a:lnTo>
                    <a:pt x="924" y="1177"/>
                  </a:lnTo>
                  <a:lnTo>
                    <a:pt x="922" y="1165"/>
                  </a:lnTo>
                  <a:lnTo>
                    <a:pt x="920" y="1153"/>
                  </a:lnTo>
                  <a:lnTo>
                    <a:pt x="919" y="1139"/>
                  </a:lnTo>
                  <a:lnTo>
                    <a:pt x="919" y="1127"/>
                  </a:lnTo>
                  <a:lnTo>
                    <a:pt x="920" y="1115"/>
                  </a:lnTo>
                  <a:lnTo>
                    <a:pt x="922" y="1103"/>
                  </a:lnTo>
                  <a:lnTo>
                    <a:pt x="925" y="1090"/>
                  </a:lnTo>
                  <a:lnTo>
                    <a:pt x="931" y="1079"/>
                  </a:lnTo>
                  <a:lnTo>
                    <a:pt x="937" y="1068"/>
                  </a:lnTo>
                  <a:lnTo>
                    <a:pt x="945" y="1057"/>
                  </a:lnTo>
                  <a:lnTo>
                    <a:pt x="954" y="1045"/>
                  </a:lnTo>
                  <a:lnTo>
                    <a:pt x="958" y="1040"/>
                  </a:lnTo>
                  <a:lnTo>
                    <a:pt x="962" y="1036"/>
                  </a:lnTo>
                  <a:lnTo>
                    <a:pt x="967" y="1033"/>
                  </a:lnTo>
                  <a:lnTo>
                    <a:pt x="972" y="1030"/>
                  </a:lnTo>
                  <a:lnTo>
                    <a:pt x="983" y="1027"/>
                  </a:lnTo>
                  <a:lnTo>
                    <a:pt x="993" y="1026"/>
                  </a:lnTo>
                  <a:lnTo>
                    <a:pt x="1003" y="1026"/>
                  </a:lnTo>
                  <a:lnTo>
                    <a:pt x="1014" y="1025"/>
                  </a:lnTo>
                  <a:lnTo>
                    <a:pt x="1025" y="1024"/>
                  </a:lnTo>
                  <a:lnTo>
                    <a:pt x="1034" y="1020"/>
                  </a:lnTo>
                  <a:lnTo>
                    <a:pt x="1041" y="1022"/>
                  </a:lnTo>
                  <a:lnTo>
                    <a:pt x="1047" y="1024"/>
                  </a:lnTo>
                  <a:lnTo>
                    <a:pt x="1052" y="1027"/>
                  </a:lnTo>
                  <a:lnTo>
                    <a:pt x="1057" y="1031"/>
                  </a:lnTo>
                  <a:lnTo>
                    <a:pt x="1061" y="1036"/>
                  </a:lnTo>
                  <a:lnTo>
                    <a:pt x="1065" y="1041"/>
                  </a:lnTo>
                  <a:lnTo>
                    <a:pt x="1069" y="1047"/>
                  </a:lnTo>
                  <a:lnTo>
                    <a:pt x="1071" y="1053"/>
                  </a:lnTo>
                  <a:lnTo>
                    <a:pt x="1072" y="1073"/>
                  </a:lnTo>
                  <a:lnTo>
                    <a:pt x="1072" y="1091"/>
                  </a:lnTo>
                  <a:lnTo>
                    <a:pt x="1072" y="1102"/>
                  </a:lnTo>
                  <a:lnTo>
                    <a:pt x="1074" y="1110"/>
                  </a:lnTo>
                  <a:lnTo>
                    <a:pt x="1076" y="1115"/>
                  </a:lnTo>
                  <a:lnTo>
                    <a:pt x="1078" y="1119"/>
                  </a:lnTo>
                  <a:lnTo>
                    <a:pt x="1080" y="1123"/>
                  </a:lnTo>
                  <a:lnTo>
                    <a:pt x="1083" y="1127"/>
                  </a:lnTo>
                  <a:lnTo>
                    <a:pt x="1089" y="1128"/>
                  </a:lnTo>
                  <a:lnTo>
                    <a:pt x="1094" y="1128"/>
                  </a:lnTo>
                  <a:lnTo>
                    <a:pt x="1099" y="1127"/>
                  </a:lnTo>
                  <a:lnTo>
                    <a:pt x="1104" y="1124"/>
                  </a:lnTo>
                  <a:lnTo>
                    <a:pt x="1113" y="1119"/>
                  </a:lnTo>
                  <a:lnTo>
                    <a:pt x="1124" y="1115"/>
                  </a:lnTo>
                  <a:lnTo>
                    <a:pt x="1127" y="1109"/>
                  </a:lnTo>
                  <a:lnTo>
                    <a:pt x="1130" y="1103"/>
                  </a:lnTo>
                  <a:lnTo>
                    <a:pt x="1132" y="1095"/>
                  </a:lnTo>
                  <a:lnTo>
                    <a:pt x="1134" y="1089"/>
                  </a:lnTo>
                  <a:lnTo>
                    <a:pt x="1136" y="1075"/>
                  </a:lnTo>
                  <a:lnTo>
                    <a:pt x="1137" y="1061"/>
                  </a:lnTo>
                  <a:lnTo>
                    <a:pt x="1135" y="1031"/>
                  </a:lnTo>
                  <a:lnTo>
                    <a:pt x="1133" y="1000"/>
                  </a:lnTo>
                  <a:lnTo>
                    <a:pt x="1132" y="993"/>
                  </a:lnTo>
                  <a:lnTo>
                    <a:pt x="1130" y="987"/>
                  </a:lnTo>
                  <a:lnTo>
                    <a:pt x="1127" y="981"/>
                  </a:lnTo>
                  <a:lnTo>
                    <a:pt x="1123" y="976"/>
                  </a:lnTo>
                  <a:lnTo>
                    <a:pt x="1113" y="967"/>
                  </a:lnTo>
                  <a:lnTo>
                    <a:pt x="1102" y="958"/>
                  </a:lnTo>
                  <a:lnTo>
                    <a:pt x="1097" y="953"/>
                  </a:lnTo>
                  <a:lnTo>
                    <a:pt x="1093" y="949"/>
                  </a:lnTo>
                  <a:lnTo>
                    <a:pt x="1089" y="944"/>
                  </a:lnTo>
                  <a:lnTo>
                    <a:pt x="1086" y="938"/>
                  </a:lnTo>
                  <a:lnTo>
                    <a:pt x="1084" y="932"/>
                  </a:lnTo>
                  <a:lnTo>
                    <a:pt x="1083" y="926"/>
                  </a:lnTo>
                  <a:lnTo>
                    <a:pt x="1084" y="918"/>
                  </a:lnTo>
                  <a:lnTo>
                    <a:pt x="1086" y="908"/>
                  </a:lnTo>
                  <a:lnTo>
                    <a:pt x="1100" y="888"/>
                  </a:lnTo>
                  <a:lnTo>
                    <a:pt x="1113" y="867"/>
                  </a:lnTo>
                  <a:lnTo>
                    <a:pt x="1120" y="856"/>
                  </a:lnTo>
                  <a:lnTo>
                    <a:pt x="1125" y="845"/>
                  </a:lnTo>
                  <a:lnTo>
                    <a:pt x="1130" y="834"/>
                  </a:lnTo>
                  <a:lnTo>
                    <a:pt x="1134" y="821"/>
                  </a:lnTo>
                  <a:lnTo>
                    <a:pt x="1138" y="810"/>
                  </a:lnTo>
                  <a:lnTo>
                    <a:pt x="1140" y="798"/>
                  </a:lnTo>
                  <a:lnTo>
                    <a:pt x="1142" y="786"/>
                  </a:lnTo>
                  <a:lnTo>
                    <a:pt x="1142" y="773"/>
                  </a:lnTo>
                  <a:lnTo>
                    <a:pt x="1141" y="761"/>
                  </a:lnTo>
                  <a:lnTo>
                    <a:pt x="1139" y="749"/>
                  </a:lnTo>
                  <a:lnTo>
                    <a:pt x="1135" y="737"/>
                  </a:lnTo>
                  <a:lnTo>
                    <a:pt x="1130" y="723"/>
                  </a:lnTo>
                  <a:lnTo>
                    <a:pt x="1120" y="706"/>
                  </a:lnTo>
                  <a:lnTo>
                    <a:pt x="1108" y="688"/>
                  </a:lnTo>
                  <a:lnTo>
                    <a:pt x="1104" y="683"/>
                  </a:lnTo>
                  <a:lnTo>
                    <a:pt x="1101" y="679"/>
                  </a:lnTo>
                  <a:lnTo>
                    <a:pt x="1097" y="676"/>
                  </a:lnTo>
                  <a:lnTo>
                    <a:pt x="1093" y="674"/>
                  </a:lnTo>
                  <a:lnTo>
                    <a:pt x="1088" y="672"/>
                  </a:lnTo>
                  <a:lnTo>
                    <a:pt x="1083" y="671"/>
                  </a:lnTo>
                  <a:lnTo>
                    <a:pt x="1077" y="671"/>
                  </a:lnTo>
                  <a:lnTo>
                    <a:pt x="1071" y="672"/>
                  </a:lnTo>
                  <a:lnTo>
                    <a:pt x="1063" y="676"/>
                  </a:lnTo>
                  <a:lnTo>
                    <a:pt x="1056" y="681"/>
                  </a:lnTo>
                  <a:lnTo>
                    <a:pt x="1051" y="688"/>
                  </a:lnTo>
                  <a:lnTo>
                    <a:pt x="1047" y="694"/>
                  </a:lnTo>
                  <a:lnTo>
                    <a:pt x="1044" y="701"/>
                  </a:lnTo>
                  <a:lnTo>
                    <a:pt x="1042" y="709"/>
                  </a:lnTo>
                  <a:lnTo>
                    <a:pt x="1040" y="717"/>
                  </a:lnTo>
                  <a:lnTo>
                    <a:pt x="1038" y="725"/>
                  </a:lnTo>
                  <a:lnTo>
                    <a:pt x="1034" y="743"/>
                  </a:lnTo>
                  <a:lnTo>
                    <a:pt x="1030" y="759"/>
                  </a:lnTo>
                  <a:lnTo>
                    <a:pt x="1026" y="767"/>
                  </a:lnTo>
                  <a:lnTo>
                    <a:pt x="1021" y="774"/>
                  </a:lnTo>
                  <a:lnTo>
                    <a:pt x="1016" y="781"/>
                  </a:lnTo>
                  <a:lnTo>
                    <a:pt x="1009" y="787"/>
                  </a:lnTo>
                  <a:lnTo>
                    <a:pt x="1004" y="791"/>
                  </a:lnTo>
                  <a:lnTo>
                    <a:pt x="1000" y="795"/>
                  </a:lnTo>
                  <a:lnTo>
                    <a:pt x="994" y="798"/>
                  </a:lnTo>
                  <a:lnTo>
                    <a:pt x="989" y="801"/>
                  </a:lnTo>
                  <a:lnTo>
                    <a:pt x="978" y="805"/>
                  </a:lnTo>
                  <a:lnTo>
                    <a:pt x="965" y="807"/>
                  </a:lnTo>
                  <a:lnTo>
                    <a:pt x="953" y="808"/>
                  </a:lnTo>
                  <a:lnTo>
                    <a:pt x="940" y="808"/>
                  </a:lnTo>
                  <a:lnTo>
                    <a:pt x="926" y="806"/>
                  </a:lnTo>
                  <a:lnTo>
                    <a:pt x="914" y="803"/>
                  </a:lnTo>
                  <a:lnTo>
                    <a:pt x="901" y="782"/>
                  </a:lnTo>
                  <a:lnTo>
                    <a:pt x="888" y="759"/>
                  </a:lnTo>
                  <a:lnTo>
                    <a:pt x="882" y="747"/>
                  </a:lnTo>
                  <a:lnTo>
                    <a:pt x="879" y="735"/>
                  </a:lnTo>
                  <a:lnTo>
                    <a:pt x="878" y="728"/>
                  </a:lnTo>
                  <a:lnTo>
                    <a:pt x="878" y="721"/>
                  </a:lnTo>
                  <a:lnTo>
                    <a:pt x="878" y="715"/>
                  </a:lnTo>
                  <a:lnTo>
                    <a:pt x="880" y="708"/>
                  </a:lnTo>
                  <a:lnTo>
                    <a:pt x="886" y="706"/>
                  </a:lnTo>
                  <a:lnTo>
                    <a:pt x="892" y="703"/>
                  </a:lnTo>
                  <a:lnTo>
                    <a:pt x="894" y="701"/>
                  </a:lnTo>
                  <a:lnTo>
                    <a:pt x="895" y="699"/>
                  </a:lnTo>
                  <a:lnTo>
                    <a:pt x="896" y="696"/>
                  </a:lnTo>
                  <a:lnTo>
                    <a:pt x="896" y="693"/>
                  </a:lnTo>
                  <a:lnTo>
                    <a:pt x="883" y="687"/>
                  </a:lnTo>
                  <a:lnTo>
                    <a:pt x="888" y="674"/>
                  </a:lnTo>
                  <a:lnTo>
                    <a:pt x="893" y="663"/>
                  </a:lnTo>
                  <a:lnTo>
                    <a:pt x="898" y="651"/>
                  </a:lnTo>
                  <a:lnTo>
                    <a:pt x="904" y="640"/>
                  </a:lnTo>
                  <a:lnTo>
                    <a:pt x="917" y="618"/>
                  </a:lnTo>
                  <a:lnTo>
                    <a:pt x="933" y="597"/>
                  </a:lnTo>
                  <a:lnTo>
                    <a:pt x="966" y="556"/>
                  </a:lnTo>
                  <a:lnTo>
                    <a:pt x="1000" y="516"/>
                  </a:lnTo>
                  <a:lnTo>
                    <a:pt x="1017" y="495"/>
                  </a:lnTo>
                  <a:lnTo>
                    <a:pt x="1034" y="475"/>
                  </a:lnTo>
                  <a:lnTo>
                    <a:pt x="1048" y="455"/>
                  </a:lnTo>
                  <a:lnTo>
                    <a:pt x="1062" y="432"/>
                  </a:lnTo>
                  <a:lnTo>
                    <a:pt x="1067" y="422"/>
                  </a:lnTo>
                  <a:lnTo>
                    <a:pt x="1074" y="410"/>
                  </a:lnTo>
                  <a:lnTo>
                    <a:pt x="1079" y="398"/>
                  </a:lnTo>
                  <a:lnTo>
                    <a:pt x="1083" y="387"/>
                  </a:lnTo>
                  <a:lnTo>
                    <a:pt x="1086" y="375"/>
                  </a:lnTo>
                  <a:lnTo>
                    <a:pt x="1089" y="363"/>
                  </a:lnTo>
                  <a:lnTo>
                    <a:pt x="1091" y="349"/>
                  </a:lnTo>
                  <a:lnTo>
                    <a:pt x="1092" y="336"/>
                  </a:lnTo>
                  <a:lnTo>
                    <a:pt x="1095" y="325"/>
                  </a:lnTo>
                  <a:lnTo>
                    <a:pt x="1095" y="315"/>
                  </a:lnTo>
                  <a:lnTo>
                    <a:pt x="1094" y="303"/>
                  </a:lnTo>
                  <a:lnTo>
                    <a:pt x="1091" y="293"/>
                  </a:lnTo>
                  <a:lnTo>
                    <a:pt x="1089" y="284"/>
                  </a:lnTo>
                  <a:lnTo>
                    <a:pt x="1086" y="274"/>
                  </a:lnTo>
                  <a:lnTo>
                    <a:pt x="1084" y="263"/>
                  </a:lnTo>
                  <a:lnTo>
                    <a:pt x="1083" y="253"/>
                  </a:lnTo>
                  <a:lnTo>
                    <a:pt x="1088" y="249"/>
                  </a:lnTo>
                  <a:lnTo>
                    <a:pt x="1091" y="245"/>
                  </a:lnTo>
                  <a:lnTo>
                    <a:pt x="1093" y="240"/>
                  </a:lnTo>
                  <a:lnTo>
                    <a:pt x="1095" y="235"/>
                  </a:lnTo>
                  <a:lnTo>
                    <a:pt x="1097" y="224"/>
                  </a:lnTo>
                  <a:lnTo>
                    <a:pt x="1098" y="211"/>
                  </a:lnTo>
                  <a:lnTo>
                    <a:pt x="1098" y="205"/>
                  </a:lnTo>
                  <a:lnTo>
                    <a:pt x="1099" y="200"/>
                  </a:lnTo>
                  <a:lnTo>
                    <a:pt x="1101" y="194"/>
                  </a:lnTo>
                  <a:lnTo>
                    <a:pt x="1104" y="190"/>
                  </a:lnTo>
                  <a:lnTo>
                    <a:pt x="1107" y="185"/>
                  </a:lnTo>
                  <a:lnTo>
                    <a:pt x="1112" y="182"/>
                  </a:lnTo>
                  <a:lnTo>
                    <a:pt x="1119" y="179"/>
                  </a:lnTo>
                  <a:lnTo>
                    <a:pt x="1127" y="176"/>
                  </a:lnTo>
                  <a:lnTo>
                    <a:pt x="1176" y="175"/>
                  </a:lnTo>
                  <a:lnTo>
                    <a:pt x="1226" y="173"/>
                  </a:lnTo>
                  <a:lnTo>
                    <a:pt x="1277" y="173"/>
                  </a:lnTo>
                  <a:lnTo>
                    <a:pt x="1327" y="172"/>
                  </a:lnTo>
                  <a:lnTo>
                    <a:pt x="1378" y="172"/>
                  </a:lnTo>
                  <a:lnTo>
                    <a:pt x="1428" y="171"/>
                  </a:lnTo>
                  <a:lnTo>
                    <a:pt x="1479" y="171"/>
                  </a:lnTo>
                  <a:lnTo>
                    <a:pt x="1531" y="171"/>
                  </a:lnTo>
                  <a:lnTo>
                    <a:pt x="1582" y="170"/>
                  </a:lnTo>
                  <a:lnTo>
                    <a:pt x="1633" y="170"/>
                  </a:lnTo>
                  <a:lnTo>
                    <a:pt x="1683" y="170"/>
                  </a:lnTo>
                  <a:lnTo>
                    <a:pt x="1734" y="169"/>
                  </a:lnTo>
                  <a:lnTo>
                    <a:pt x="1784" y="169"/>
                  </a:lnTo>
                  <a:lnTo>
                    <a:pt x="1834" y="168"/>
                  </a:lnTo>
                  <a:lnTo>
                    <a:pt x="1883" y="167"/>
                  </a:lnTo>
                  <a:lnTo>
                    <a:pt x="1932" y="166"/>
                  </a:lnTo>
                  <a:lnTo>
                    <a:pt x="1962" y="167"/>
                  </a:lnTo>
                  <a:lnTo>
                    <a:pt x="1991" y="167"/>
                  </a:lnTo>
                  <a:lnTo>
                    <a:pt x="2018" y="168"/>
                  </a:lnTo>
                  <a:lnTo>
                    <a:pt x="2046" y="168"/>
                  </a:lnTo>
                  <a:lnTo>
                    <a:pt x="2072" y="167"/>
                  </a:lnTo>
                  <a:lnTo>
                    <a:pt x="2100" y="166"/>
                  </a:lnTo>
                  <a:lnTo>
                    <a:pt x="2127" y="164"/>
                  </a:lnTo>
                  <a:lnTo>
                    <a:pt x="2154" y="160"/>
                  </a:lnTo>
                  <a:lnTo>
                    <a:pt x="2202" y="163"/>
                  </a:lnTo>
                  <a:lnTo>
                    <a:pt x="2250" y="164"/>
                  </a:lnTo>
                  <a:lnTo>
                    <a:pt x="2298" y="164"/>
                  </a:lnTo>
                  <a:lnTo>
                    <a:pt x="2346" y="162"/>
                  </a:lnTo>
                  <a:lnTo>
                    <a:pt x="2393" y="161"/>
                  </a:lnTo>
                  <a:lnTo>
                    <a:pt x="2440" y="160"/>
                  </a:lnTo>
                  <a:lnTo>
                    <a:pt x="2486" y="160"/>
                  </a:lnTo>
                  <a:lnTo>
                    <a:pt x="2533" y="162"/>
                  </a:lnTo>
                  <a:lnTo>
                    <a:pt x="2570" y="159"/>
                  </a:lnTo>
                  <a:lnTo>
                    <a:pt x="2608" y="157"/>
                  </a:lnTo>
                  <a:lnTo>
                    <a:pt x="2627" y="156"/>
                  </a:lnTo>
                  <a:lnTo>
                    <a:pt x="2646" y="157"/>
                  </a:lnTo>
                  <a:lnTo>
                    <a:pt x="2665" y="158"/>
                  </a:lnTo>
                  <a:lnTo>
                    <a:pt x="2684" y="160"/>
                  </a:lnTo>
                  <a:lnTo>
                    <a:pt x="2695" y="158"/>
                  </a:lnTo>
                  <a:lnTo>
                    <a:pt x="2707" y="157"/>
                  </a:lnTo>
                  <a:lnTo>
                    <a:pt x="2719" y="156"/>
                  </a:lnTo>
                  <a:lnTo>
                    <a:pt x="2732" y="156"/>
                  </a:lnTo>
                  <a:lnTo>
                    <a:pt x="2756" y="156"/>
                  </a:lnTo>
                  <a:lnTo>
                    <a:pt x="2781" y="157"/>
                  </a:lnTo>
                  <a:lnTo>
                    <a:pt x="2804" y="158"/>
                  </a:lnTo>
                  <a:lnTo>
                    <a:pt x="2829" y="158"/>
                  </a:lnTo>
                  <a:lnTo>
                    <a:pt x="2852" y="158"/>
                  </a:lnTo>
                  <a:lnTo>
                    <a:pt x="2875" y="155"/>
                  </a:lnTo>
                  <a:lnTo>
                    <a:pt x="3087" y="153"/>
                  </a:lnTo>
                  <a:lnTo>
                    <a:pt x="3138" y="150"/>
                  </a:lnTo>
                  <a:lnTo>
                    <a:pt x="3188" y="149"/>
                  </a:lnTo>
                  <a:lnTo>
                    <a:pt x="3236" y="149"/>
                  </a:lnTo>
                  <a:lnTo>
                    <a:pt x="3284" y="149"/>
                  </a:lnTo>
                  <a:lnTo>
                    <a:pt x="3331" y="149"/>
                  </a:lnTo>
                  <a:lnTo>
                    <a:pt x="3379" y="148"/>
                  </a:lnTo>
                  <a:lnTo>
                    <a:pt x="3428" y="147"/>
                  </a:lnTo>
                  <a:lnTo>
                    <a:pt x="3478" y="145"/>
                  </a:lnTo>
                  <a:lnTo>
                    <a:pt x="3536" y="144"/>
                  </a:lnTo>
                  <a:lnTo>
                    <a:pt x="3594" y="144"/>
                  </a:lnTo>
                  <a:lnTo>
                    <a:pt x="3654" y="145"/>
                  </a:lnTo>
                  <a:lnTo>
                    <a:pt x="3713" y="146"/>
                  </a:lnTo>
                  <a:lnTo>
                    <a:pt x="3772" y="146"/>
                  </a:lnTo>
                  <a:lnTo>
                    <a:pt x="3831" y="146"/>
                  </a:lnTo>
                  <a:lnTo>
                    <a:pt x="3859" y="145"/>
                  </a:lnTo>
                  <a:lnTo>
                    <a:pt x="3889" y="144"/>
                  </a:lnTo>
                  <a:lnTo>
                    <a:pt x="3918" y="142"/>
                  </a:lnTo>
                  <a:lnTo>
                    <a:pt x="3946" y="140"/>
                  </a:lnTo>
                  <a:lnTo>
                    <a:pt x="3968" y="142"/>
                  </a:lnTo>
                  <a:lnTo>
                    <a:pt x="3990" y="143"/>
                  </a:lnTo>
                  <a:lnTo>
                    <a:pt x="4013" y="143"/>
                  </a:lnTo>
                  <a:lnTo>
                    <a:pt x="4035" y="142"/>
                  </a:lnTo>
                  <a:lnTo>
                    <a:pt x="4057" y="141"/>
                  </a:lnTo>
                  <a:lnTo>
                    <a:pt x="4079" y="140"/>
                  </a:lnTo>
                  <a:lnTo>
                    <a:pt x="4101" y="138"/>
                  </a:lnTo>
                  <a:lnTo>
                    <a:pt x="4121" y="138"/>
                  </a:lnTo>
                  <a:lnTo>
                    <a:pt x="4186" y="139"/>
                  </a:lnTo>
                  <a:lnTo>
                    <a:pt x="4351" y="140"/>
                  </a:lnTo>
                  <a:lnTo>
                    <a:pt x="4600" y="140"/>
                  </a:lnTo>
                  <a:lnTo>
                    <a:pt x="4920" y="141"/>
                  </a:lnTo>
                  <a:lnTo>
                    <a:pt x="5298" y="141"/>
                  </a:lnTo>
                  <a:lnTo>
                    <a:pt x="5716" y="140"/>
                  </a:lnTo>
                  <a:lnTo>
                    <a:pt x="6163" y="140"/>
                  </a:lnTo>
                  <a:lnTo>
                    <a:pt x="6624" y="139"/>
                  </a:lnTo>
                  <a:lnTo>
                    <a:pt x="7085" y="139"/>
                  </a:lnTo>
                  <a:lnTo>
                    <a:pt x="7532" y="138"/>
                  </a:lnTo>
                  <a:lnTo>
                    <a:pt x="7951" y="138"/>
                  </a:lnTo>
                  <a:lnTo>
                    <a:pt x="8328" y="138"/>
                  </a:lnTo>
                  <a:lnTo>
                    <a:pt x="8647" y="137"/>
                  </a:lnTo>
                  <a:lnTo>
                    <a:pt x="8897" y="138"/>
                  </a:lnTo>
                  <a:lnTo>
                    <a:pt x="9061" y="138"/>
                  </a:lnTo>
                  <a:lnTo>
                    <a:pt x="9127" y="139"/>
                  </a:lnTo>
                  <a:lnTo>
                    <a:pt x="9177" y="138"/>
                  </a:lnTo>
                  <a:lnTo>
                    <a:pt x="9226" y="137"/>
                  </a:lnTo>
                  <a:lnTo>
                    <a:pt x="9274" y="135"/>
                  </a:lnTo>
                  <a:lnTo>
                    <a:pt x="9322" y="134"/>
                  </a:lnTo>
                  <a:lnTo>
                    <a:pt x="9370" y="133"/>
                  </a:lnTo>
                  <a:lnTo>
                    <a:pt x="9417" y="133"/>
                  </a:lnTo>
                  <a:lnTo>
                    <a:pt x="9466" y="133"/>
                  </a:lnTo>
                  <a:lnTo>
                    <a:pt x="9515" y="134"/>
                  </a:lnTo>
                  <a:lnTo>
                    <a:pt x="9538" y="132"/>
                  </a:lnTo>
                  <a:lnTo>
                    <a:pt x="9561" y="131"/>
                  </a:lnTo>
                  <a:lnTo>
                    <a:pt x="9586" y="130"/>
                  </a:lnTo>
                  <a:lnTo>
                    <a:pt x="9610" y="129"/>
                  </a:lnTo>
                  <a:lnTo>
                    <a:pt x="9636" y="127"/>
                  </a:lnTo>
                  <a:lnTo>
                    <a:pt x="9661" y="126"/>
                  </a:lnTo>
                  <a:lnTo>
                    <a:pt x="9685" y="124"/>
                  </a:lnTo>
                  <a:lnTo>
                    <a:pt x="9709" y="122"/>
                  </a:lnTo>
                  <a:lnTo>
                    <a:pt x="9891" y="114"/>
                  </a:lnTo>
                  <a:lnTo>
                    <a:pt x="9900" y="118"/>
                  </a:lnTo>
                  <a:lnTo>
                    <a:pt x="9908" y="122"/>
                  </a:lnTo>
                  <a:lnTo>
                    <a:pt x="9916" y="127"/>
                  </a:lnTo>
                  <a:lnTo>
                    <a:pt x="9923" y="134"/>
                  </a:lnTo>
                  <a:lnTo>
                    <a:pt x="9930" y="141"/>
                  </a:lnTo>
                  <a:lnTo>
                    <a:pt x="9936" y="149"/>
                  </a:lnTo>
                  <a:lnTo>
                    <a:pt x="9940" y="157"/>
                  </a:lnTo>
                  <a:lnTo>
                    <a:pt x="9943" y="166"/>
                  </a:lnTo>
                  <a:lnTo>
                    <a:pt x="9941" y="184"/>
                  </a:lnTo>
                  <a:lnTo>
                    <a:pt x="9940" y="201"/>
                  </a:lnTo>
                  <a:lnTo>
                    <a:pt x="9938" y="218"/>
                  </a:lnTo>
                  <a:lnTo>
                    <a:pt x="9938" y="237"/>
                  </a:lnTo>
                  <a:lnTo>
                    <a:pt x="9938" y="254"/>
                  </a:lnTo>
                  <a:lnTo>
                    <a:pt x="9940" y="273"/>
                  </a:lnTo>
                  <a:lnTo>
                    <a:pt x="9942" y="290"/>
                  </a:lnTo>
                  <a:lnTo>
                    <a:pt x="9946" y="307"/>
                  </a:lnTo>
                  <a:lnTo>
                    <a:pt x="9950" y="328"/>
                  </a:lnTo>
                  <a:lnTo>
                    <a:pt x="9954" y="347"/>
                  </a:lnTo>
                  <a:lnTo>
                    <a:pt x="9960" y="367"/>
                  </a:lnTo>
                  <a:lnTo>
                    <a:pt x="9967" y="385"/>
                  </a:lnTo>
                  <a:lnTo>
                    <a:pt x="9975" y="404"/>
                  </a:lnTo>
                  <a:lnTo>
                    <a:pt x="9985" y="422"/>
                  </a:lnTo>
                  <a:lnTo>
                    <a:pt x="9995" y="440"/>
                  </a:lnTo>
                  <a:lnTo>
                    <a:pt x="10006" y="458"/>
                  </a:lnTo>
                  <a:lnTo>
                    <a:pt x="10017" y="474"/>
                  </a:lnTo>
                  <a:lnTo>
                    <a:pt x="10030" y="491"/>
                  </a:lnTo>
                  <a:lnTo>
                    <a:pt x="10043" y="507"/>
                  </a:lnTo>
                  <a:lnTo>
                    <a:pt x="10057" y="522"/>
                  </a:lnTo>
                  <a:lnTo>
                    <a:pt x="10071" y="537"/>
                  </a:lnTo>
                  <a:lnTo>
                    <a:pt x="10087" y="552"/>
                  </a:lnTo>
                  <a:lnTo>
                    <a:pt x="10102" y="566"/>
                  </a:lnTo>
                  <a:lnTo>
                    <a:pt x="10118" y="579"/>
                  </a:lnTo>
                  <a:lnTo>
                    <a:pt x="10128" y="593"/>
                  </a:lnTo>
                  <a:lnTo>
                    <a:pt x="10135" y="606"/>
                  </a:lnTo>
                  <a:lnTo>
                    <a:pt x="10141" y="620"/>
                  </a:lnTo>
                  <a:lnTo>
                    <a:pt x="10146" y="634"/>
                  </a:lnTo>
                  <a:lnTo>
                    <a:pt x="10149" y="650"/>
                  </a:lnTo>
                  <a:lnTo>
                    <a:pt x="10151" y="665"/>
                  </a:lnTo>
                  <a:lnTo>
                    <a:pt x="10152" y="681"/>
                  </a:lnTo>
                  <a:lnTo>
                    <a:pt x="10152" y="699"/>
                  </a:lnTo>
                  <a:close/>
                  <a:moveTo>
                    <a:pt x="9921" y="1369"/>
                  </a:moveTo>
                  <a:lnTo>
                    <a:pt x="9919" y="1378"/>
                  </a:lnTo>
                  <a:lnTo>
                    <a:pt x="9918" y="1388"/>
                  </a:lnTo>
                  <a:lnTo>
                    <a:pt x="9917" y="1397"/>
                  </a:lnTo>
                  <a:lnTo>
                    <a:pt x="9917" y="1406"/>
                  </a:lnTo>
                  <a:lnTo>
                    <a:pt x="9918" y="1424"/>
                  </a:lnTo>
                  <a:lnTo>
                    <a:pt x="9919" y="1443"/>
                  </a:lnTo>
                  <a:lnTo>
                    <a:pt x="9921" y="1461"/>
                  </a:lnTo>
                  <a:lnTo>
                    <a:pt x="9921" y="1479"/>
                  </a:lnTo>
                  <a:lnTo>
                    <a:pt x="9920" y="1488"/>
                  </a:lnTo>
                  <a:lnTo>
                    <a:pt x="9919" y="1497"/>
                  </a:lnTo>
                  <a:lnTo>
                    <a:pt x="9918" y="1505"/>
                  </a:lnTo>
                  <a:lnTo>
                    <a:pt x="9915" y="1514"/>
                  </a:lnTo>
                  <a:lnTo>
                    <a:pt x="9798" y="1516"/>
                  </a:lnTo>
                  <a:lnTo>
                    <a:pt x="9581" y="1519"/>
                  </a:lnTo>
                  <a:lnTo>
                    <a:pt x="9279" y="1520"/>
                  </a:lnTo>
                  <a:lnTo>
                    <a:pt x="8906" y="1521"/>
                  </a:lnTo>
                  <a:lnTo>
                    <a:pt x="8477" y="1523"/>
                  </a:lnTo>
                  <a:lnTo>
                    <a:pt x="8004" y="1523"/>
                  </a:lnTo>
                  <a:lnTo>
                    <a:pt x="7504" y="1524"/>
                  </a:lnTo>
                  <a:lnTo>
                    <a:pt x="6989" y="1525"/>
                  </a:lnTo>
                  <a:lnTo>
                    <a:pt x="6474" y="1525"/>
                  </a:lnTo>
                  <a:lnTo>
                    <a:pt x="5974" y="1526"/>
                  </a:lnTo>
                  <a:lnTo>
                    <a:pt x="5503" y="1527"/>
                  </a:lnTo>
                  <a:lnTo>
                    <a:pt x="5074" y="1527"/>
                  </a:lnTo>
                  <a:lnTo>
                    <a:pt x="4703" y="1528"/>
                  </a:lnTo>
                  <a:lnTo>
                    <a:pt x="4402" y="1529"/>
                  </a:lnTo>
                  <a:lnTo>
                    <a:pt x="4187" y="1531"/>
                  </a:lnTo>
                  <a:lnTo>
                    <a:pt x="4072" y="1532"/>
                  </a:lnTo>
                  <a:lnTo>
                    <a:pt x="3995" y="1534"/>
                  </a:lnTo>
                  <a:lnTo>
                    <a:pt x="3918" y="1535"/>
                  </a:lnTo>
                  <a:lnTo>
                    <a:pt x="3841" y="1536"/>
                  </a:lnTo>
                  <a:lnTo>
                    <a:pt x="3765" y="1537"/>
                  </a:lnTo>
                  <a:lnTo>
                    <a:pt x="3689" y="1538"/>
                  </a:lnTo>
                  <a:lnTo>
                    <a:pt x="3613" y="1539"/>
                  </a:lnTo>
                  <a:lnTo>
                    <a:pt x="3537" y="1540"/>
                  </a:lnTo>
                  <a:lnTo>
                    <a:pt x="3462" y="1541"/>
                  </a:lnTo>
                  <a:lnTo>
                    <a:pt x="3386" y="1542"/>
                  </a:lnTo>
                  <a:lnTo>
                    <a:pt x="3310" y="1543"/>
                  </a:lnTo>
                  <a:lnTo>
                    <a:pt x="3235" y="1544"/>
                  </a:lnTo>
                  <a:lnTo>
                    <a:pt x="3159" y="1545"/>
                  </a:lnTo>
                  <a:lnTo>
                    <a:pt x="3083" y="1546"/>
                  </a:lnTo>
                  <a:lnTo>
                    <a:pt x="3008" y="1547"/>
                  </a:lnTo>
                  <a:lnTo>
                    <a:pt x="2932" y="1548"/>
                  </a:lnTo>
                  <a:lnTo>
                    <a:pt x="2856" y="1549"/>
                  </a:lnTo>
                  <a:lnTo>
                    <a:pt x="2789" y="1550"/>
                  </a:lnTo>
                  <a:lnTo>
                    <a:pt x="2720" y="1551"/>
                  </a:lnTo>
                  <a:lnTo>
                    <a:pt x="2653" y="1551"/>
                  </a:lnTo>
                  <a:lnTo>
                    <a:pt x="2586" y="1551"/>
                  </a:lnTo>
                  <a:lnTo>
                    <a:pt x="2517" y="1551"/>
                  </a:lnTo>
                  <a:lnTo>
                    <a:pt x="2450" y="1551"/>
                  </a:lnTo>
                  <a:lnTo>
                    <a:pt x="2381" y="1551"/>
                  </a:lnTo>
                  <a:lnTo>
                    <a:pt x="2314" y="1551"/>
                  </a:lnTo>
                  <a:lnTo>
                    <a:pt x="2246" y="1552"/>
                  </a:lnTo>
                  <a:lnTo>
                    <a:pt x="2179" y="1552"/>
                  </a:lnTo>
                  <a:lnTo>
                    <a:pt x="2110" y="1552"/>
                  </a:lnTo>
                  <a:lnTo>
                    <a:pt x="2044" y="1552"/>
                  </a:lnTo>
                  <a:lnTo>
                    <a:pt x="1976" y="1553"/>
                  </a:lnTo>
                  <a:lnTo>
                    <a:pt x="1909" y="1554"/>
                  </a:lnTo>
                  <a:lnTo>
                    <a:pt x="1842" y="1555"/>
                  </a:lnTo>
                  <a:lnTo>
                    <a:pt x="1776" y="1556"/>
                  </a:lnTo>
                  <a:lnTo>
                    <a:pt x="1759" y="1558"/>
                  </a:lnTo>
                  <a:lnTo>
                    <a:pt x="1740" y="1559"/>
                  </a:lnTo>
                  <a:lnTo>
                    <a:pt x="1721" y="1559"/>
                  </a:lnTo>
                  <a:lnTo>
                    <a:pt x="1702" y="1558"/>
                  </a:lnTo>
                  <a:lnTo>
                    <a:pt x="1683" y="1558"/>
                  </a:lnTo>
                  <a:lnTo>
                    <a:pt x="1664" y="1558"/>
                  </a:lnTo>
                  <a:lnTo>
                    <a:pt x="1655" y="1559"/>
                  </a:lnTo>
                  <a:lnTo>
                    <a:pt x="1646" y="1560"/>
                  </a:lnTo>
                  <a:lnTo>
                    <a:pt x="1637" y="1561"/>
                  </a:lnTo>
                  <a:lnTo>
                    <a:pt x="1628" y="1563"/>
                  </a:lnTo>
                  <a:lnTo>
                    <a:pt x="1606" y="1561"/>
                  </a:lnTo>
                  <a:lnTo>
                    <a:pt x="1584" y="1561"/>
                  </a:lnTo>
                  <a:lnTo>
                    <a:pt x="1560" y="1562"/>
                  </a:lnTo>
                  <a:lnTo>
                    <a:pt x="1538" y="1563"/>
                  </a:lnTo>
                  <a:lnTo>
                    <a:pt x="1515" y="1565"/>
                  </a:lnTo>
                  <a:lnTo>
                    <a:pt x="1493" y="1565"/>
                  </a:lnTo>
                  <a:lnTo>
                    <a:pt x="1482" y="1563"/>
                  </a:lnTo>
                  <a:lnTo>
                    <a:pt x="1470" y="1563"/>
                  </a:lnTo>
                  <a:lnTo>
                    <a:pt x="1460" y="1561"/>
                  </a:lnTo>
                  <a:lnTo>
                    <a:pt x="1450" y="1560"/>
                  </a:lnTo>
                  <a:lnTo>
                    <a:pt x="1413" y="1561"/>
                  </a:lnTo>
                  <a:lnTo>
                    <a:pt x="1377" y="1561"/>
                  </a:lnTo>
                  <a:lnTo>
                    <a:pt x="1340" y="1561"/>
                  </a:lnTo>
                  <a:lnTo>
                    <a:pt x="1303" y="1560"/>
                  </a:lnTo>
                  <a:lnTo>
                    <a:pt x="1266" y="1561"/>
                  </a:lnTo>
                  <a:lnTo>
                    <a:pt x="1228" y="1561"/>
                  </a:lnTo>
                  <a:lnTo>
                    <a:pt x="1191" y="1563"/>
                  </a:lnTo>
                  <a:lnTo>
                    <a:pt x="1154" y="1567"/>
                  </a:lnTo>
                  <a:lnTo>
                    <a:pt x="1148" y="1562"/>
                  </a:lnTo>
                  <a:lnTo>
                    <a:pt x="1144" y="1558"/>
                  </a:lnTo>
                  <a:lnTo>
                    <a:pt x="1141" y="1554"/>
                  </a:lnTo>
                  <a:lnTo>
                    <a:pt x="1139" y="1549"/>
                  </a:lnTo>
                  <a:lnTo>
                    <a:pt x="1138" y="1544"/>
                  </a:lnTo>
                  <a:lnTo>
                    <a:pt x="1138" y="1538"/>
                  </a:lnTo>
                  <a:lnTo>
                    <a:pt x="1138" y="1533"/>
                  </a:lnTo>
                  <a:lnTo>
                    <a:pt x="1139" y="1527"/>
                  </a:lnTo>
                  <a:lnTo>
                    <a:pt x="1141" y="1514"/>
                  </a:lnTo>
                  <a:lnTo>
                    <a:pt x="1144" y="1502"/>
                  </a:lnTo>
                  <a:lnTo>
                    <a:pt x="1145" y="1495"/>
                  </a:lnTo>
                  <a:lnTo>
                    <a:pt x="1145" y="1489"/>
                  </a:lnTo>
                  <a:lnTo>
                    <a:pt x="1145" y="1483"/>
                  </a:lnTo>
                  <a:lnTo>
                    <a:pt x="1145" y="1478"/>
                  </a:lnTo>
                  <a:lnTo>
                    <a:pt x="1144" y="1458"/>
                  </a:lnTo>
                  <a:lnTo>
                    <a:pt x="1141" y="1440"/>
                  </a:lnTo>
                  <a:lnTo>
                    <a:pt x="1138" y="1422"/>
                  </a:lnTo>
                  <a:lnTo>
                    <a:pt x="1134" y="1404"/>
                  </a:lnTo>
                  <a:lnTo>
                    <a:pt x="1129" y="1388"/>
                  </a:lnTo>
                  <a:lnTo>
                    <a:pt x="1123" y="1371"/>
                  </a:lnTo>
                  <a:lnTo>
                    <a:pt x="1115" y="1355"/>
                  </a:lnTo>
                  <a:lnTo>
                    <a:pt x="1106" y="1340"/>
                  </a:lnTo>
                  <a:lnTo>
                    <a:pt x="1097" y="1324"/>
                  </a:lnTo>
                  <a:lnTo>
                    <a:pt x="1087" y="1310"/>
                  </a:lnTo>
                  <a:lnTo>
                    <a:pt x="1076" y="1297"/>
                  </a:lnTo>
                  <a:lnTo>
                    <a:pt x="1063" y="1283"/>
                  </a:lnTo>
                  <a:lnTo>
                    <a:pt x="1051" y="1271"/>
                  </a:lnTo>
                  <a:lnTo>
                    <a:pt x="1037" y="1260"/>
                  </a:lnTo>
                  <a:lnTo>
                    <a:pt x="1021" y="1249"/>
                  </a:lnTo>
                  <a:lnTo>
                    <a:pt x="1006" y="1238"/>
                  </a:lnTo>
                  <a:lnTo>
                    <a:pt x="999" y="1234"/>
                  </a:lnTo>
                  <a:lnTo>
                    <a:pt x="993" y="1230"/>
                  </a:lnTo>
                  <a:lnTo>
                    <a:pt x="987" y="1224"/>
                  </a:lnTo>
                  <a:lnTo>
                    <a:pt x="982" y="1219"/>
                  </a:lnTo>
                  <a:lnTo>
                    <a:pt x="977" y="1213"/>
                  </a:lnTo>
                  <a:lnTo>
                    <a:pt x="972" y="1207"/>
                  </a:lnTo>
                  <a:lnTo>
                    <a:pt x="968" y="1200"/>
                  </a:lnTo>
                  <a:lnTo>
                    <a:pt x="965" y="1192"/>
                  </a:lnTo>
                  <a:lnTo>
                    <a:pt x="960" y="1178"/>
                  </a:lnTo>
                  <a:lnTo>
                    <a:pt x="956" y="1163"/>
                  </a:lnTo>
                  <a:lnTo>
                    <a:pt x="955" y="1148"/>
                  </a:lnTo>
                  <a:lnTo>
                    <a:pt x="954" y="1132"/>
                  </a:lnTo>
                  <a:lnTo>
                    <a:pt x="954" y="1125"/>
                  </a:lnTo>
                  <a:lnTo>
                    <a:pt x="955" y="1119"/>
                  </a:lnTo>
                  <a:lnTo>
                    <a:pt x="956" y="1113"/>
                  </a:lnTo>
                  <a:lnTo>
                    <a:pt x="958" y="1107"/>
                  </a:lnTo>
                  <a:lnTo>
                    <a:pt x="961" y="1100"/>
                  </a:lnTo>
                  <a:lnTo>
                    <a:pt x="964" y="1095"/>
                  </a:lnTo>
                  <a:lnTo>
                    <a:pt x="968" y="1090"/>
                  </a:lnTo>
                  <a:lnTo>
                    <a:pt x="972" y="1085"/>
                  </a:lnTo>
                  <a:lnTo>
                    <a:pt x="977" y="1082"/>
                  </a:lnTo>
                  <a:lnTo>
                    <a:pt x="982" y="1080"/>
                  </a:lnTo>
                  <a:lnTo>
                    <a:pt x="987" y="1079"/>
                  </a:lnTo>
                  <a:lnTo>
                    <a:pt x="993" y="1078"/>
                  </a:lnTo>
                  <a:lnTo>
                    <a:pt x="998" y="1079"/>
                  </a:lnTo>
                  <a:lnTo>
                    <a:pt x="1003" y="1080"/>
                  </a:lnTo>
                  <a:lnTo>
                    <a:pt x="1008" y="1082"/>
                  </a:lnTo>
                  <a:lnTo>
                    <a:pt x="1012" y="1085"/>
                  </a:lnTo>
                  <a:lnTo>
                    <a:pt x="1017" y="1090"/>
                  </a:lnTo>
                  <a:lnTo>
                    <a:pt x="1021" y="1096"/>
                  </a:lnTo>
                  <a:lnTo>
                    <a:pt x="1025" y="1103"/>
                  </a:lnTo>
                  <a:lnTo>
                    <a:pt x="1027" y="1109"/>
                  </a:lnTo>
                  <a:lnTo>
                    <a:pt x="1031" y="1121"/>
                  </a:lnTo>
                  <a:lnTo>
                    <a:pt x="1035" y="1134"/>
                  </a:lnTo>
                  <a:lnTo>
                    <a:pt x="1037" y="1140"/>
                  </a:lnTo>
                  <a:lnTo>
                    <a:pt x="1040" y="1146"/>
                  </a:lnTo>
                  <a:lnTo>
                    <a:pt x="1043" y="1152"/>
                  </a:lnTo>
                  <a:lnTo>
                    <a:pt x="1046" y="1158"/>
                  </a:lnTo>
                  <a:lnTo>
                    <a:pt x="1051" y="1162"/>
                  </a:lnTo>
                  <a:lnTo>
                    <a:pt x="1056" y="1167"/>
                  </a:lnTo>
                  <a:lnTo>
                    <a:pt x="1063" y="1170"/>
                  </a:lnTo>
                  <a:lnTo>
                    <a:pt x="1071" y="1173"/>
                  </a:lnTo>
                  <a:lnTo>
                    <a:pt x="1083" y="1177"/>
                  </a:lnTo>
                  <a:lnTo>
                    <a:pt x="1096" y="1179"/>
                  </a:lnTo>
                  <a:lnTo>
                    <a:pt x="1109" y="1181"/>
                  </a:lnTo>
                  <a:lnTo>
                    <a:pt x="1122" y="1181"/>
                  </a:lnTo>
                  <a:lnTo>
                    <a:pt x="1129" y="1181"/>
                  </a:lnTo>
                  <a:lnTo>
                    <a:pt x="1135" y="1179"/>
                  </a:lnTo>
                  <a:lnTo>
                    <a:pt x="1141" y="1178"/>
                  </a:lnTo>
                  <a:lnTo>
                    <a:pt x="1146" y="1175"/>
                  </a:lnTo>
                  <a:lnTo>
                    <a:pt x="1152" y="1172"/>
                  </a:lnTo>
                  <a:lnTo>
                    <a:pt x="1157" y="1168"/>
                  </a:lnTo>
                  <a:lnTo>
                    <a:pt x="1162" y="1163"/>
                  </a:lnTo>
                  <a:lnTo>
                    <a:pt x="1167" y="1157"/>
                  </a:lnTo>
                  <a:lnTo>
                    <a:pt x="1175" y="1149"/>
                  </a:lnTo>
                  <a:lnTo>
                    <a:pt x="1181" y="1139"/>
                  </a:lnTo>
                  <a:lnTo>
                    <a:pt x="1187" y="1129"/>
                  </a:lnTo>
                  <a:lnTo>
                    <a:pt x="1191" y="1119"/>
                  </a:lnTo>
                  <a:lnTo>
                    <a:pt x="1194" y="1108"/>
                  </a:lnTo>
                  <a:lnTo>
                    <a:pt x="1197" y="1096"/>
                  </a:lnTo>
                  <a:lnTo>
                    <a:pt x="1198" y="1084"/>
                  </a:lnTo>
                  <a:lnTo>
                    <a:pt x="1199" y="1073"/>
                  </a:lnTo>
                  <a:lnTo>
                    <a:pt x="1199" y="1061"/>
                  </a:lnTo>
                  <a:lnTo>
                    <a:pt x="1198" y="1048"/>
                  </a:lnTo>
                  <a:lnTo>
                    <a:pt x="1197" y="1036"/>
                  </a:lnTo>
                  <a:lnTo>
                    <a:pt x="1195" y="1025"/>
                  </a:lnTo>
                  <a:lnTo>
                    <a:pt x="1192" y="1014"/>
                  </a:lnTo>
                  <a:lnTo>
                    <a:pt x="1189" y="1002"/>
                  </a:lnTo>
                  <a:lnTo>
                    <a:pt x="1186" y="991"/>
                  </a:lnTo>
                  <a:lnTo>
                    <a:pt x="1182" y="982"/>
                  </a:lnTo>
                  <a:lnTo>
                    <a:pt x="1180" y="976"/>
                  </a:lnTo>
                  <a:lnTo>
                    <a:pt x="1177" y="971"/>
                  </a:lnTo>
                  <a:lnTo>
                    <a:pt x="1174" y="966"/>
                  </a:lnTo>
                  <a:lnTo>
                    <a:pt x="1170" y="961"/>
                  </a:lnTo>
                  <a:lnTo>
                    <a:pt x="1163" y="952"/>
                  </a:lnTo>
                  <a:lnTo>
                    <a:pt x="1154" y="944"/>
                  </a:lnTo>
                  <a:lnTo>
                    <a:pt x="1147" y="936"/>
                  </a:lnTo>
                  <a:lnTo>
                    <a:pt x="1141" y="927"/>
                  </a:lnTo>
                  <a:lnTo>
                    <a:pt x="1139" y="922"/>
                  </a:lnTo>
                  <a:lnTo>
                    <a:pt x="1138" y="917"/>
                  </a:lnTo>
                  <a:lnTo>
                    <a:pt x="1138" y="911"/>
                  </a:lnTo>
                  <a:lnTo>
                    <a:pt x="1139" y="905"/>
                  </a:lnTo>
                  <a:lnTo>
                    <a:pt x="1150" y="887"/>
                  </a:lnTo>
                  <a:lnTo>
                    <a:pt x="1162" y="868"/>
                  </a:lnTo>
                  <a:lnTo>
                    <a:pt x="1171" y="849"/>
                  </a:lnTo>
                  <a:lnTo>
                    <a:pt x="1178" y="830"/>
                  </a:lnTo>
                  <a:lnTo>
                    <a:pt x="1180" y="819"/>
                  </a:lnTo>
                  <a:lnTo>
                    <a:pt x="1182" y="809"/>
                  </a:lnTo>
                  <a:lnTo>
                    <a:pt x="1184" y="799"/>
                  </a:lnTo>
                  <a:lnTo>
                    <a:pt x="1185" y="789"/>
                  </a:lnTo>
                  <a:lnTo>
                    <a:pt x="1185" y="779"/>
                  </a:lnTo>
                  <a:lnTo>
                    <a:pt x="1185" y="768"/>
                  </a:lnTo>
                  <a:lnTo>
                    <a:pt x="1184" y="758"/>
                  </a:lnTo>
                  <a:lnTo>
                    <a:pt x="1182" y="748"/>
                  </a:lnTo>
                  <a:lnTo>
                    <a:pt x="1178" y="732"/>
                  </a:lnTo>
                  <a:lnTo>
                    <a:pt x="1174" y="715"/>
                  </a:lnTo>
                  <a:lnTo>
                    <a:pt x="1169" y="700"/>
                  </a:lnTo>
                  <a:lnTo>
                    <a:pt x="1163" y="685"/>
                  </a:lnTo>
                  <a:lnTo>
                    <a:pt x="1158" y="677"/>
                  </a:lnTo>
                  <a:lnTo>
                    <a:pt x="1154" y="670"/>
                  </a:lnTo>
                  <a:lnTo>
                    <a:pt x="1149" y="664"/>
                  </a:lnTo>
                  <a:lnTo>
                    <a:pt x="1144" y="658"/>
                  </a:lnTo>
                  <a:lnTo>
                    <a:pt x="1138" y="652"/>
                  </a:lnTo>
                  <a:lnTo>
                    <a:pt x="1132" y="647"/>
                  </a:lnTo>
                  <a:lnTo>
                    <a:pt x="1125" y="642"/>
                  </a:lnTo>
                  <a:lnTo>
                    <a:pt x="1117" y="637"/>
                  </a:lnTo>
                  <a:lnTo>
                    <a:pt x="1098" y="634"/>
                  </a:lnTo>
                  <a:lnTo>
                    <a:pt x="1078" y="632"/>
                  </a:lnTo>
                  <a:lnTo>
                    <a:pt x="1069" y="632"/>
                  </a:lnTo>
                  <a:lnTo>
                    <a:pt x="1057" y="632"/>
                  </a:lnTo>
                  <a:lnTo>
                    <a:pt x="1047" y="634"/>
                  </a:lnTo>
                  <a:lnTo>
                    <a:pt x="1037" y="639"/>
                  </a:lnTo>
                  <a:lnTo>
                    <a:pt x="1025" y="649"/>
                  </a:lnTo>
                  <a:lnTo>
                    <a:pt x="1011" y="658"/>
                  </a:lnTo>
                  <a:lnTo>
                    <a:pt x="1005" y="664"/>
                  </a:lnTo>
                  <a:lnTo>
                    <a:pt x="1001" y="669"/>
                  </a:lnTo>
                  <a:lnTo>
                    <a:pt x="999" y="673"/>
                  </a:lnTo>
                  <a:lnTo>
                    <a:pt x="998" y="676"/>
                  </a:lnTo>
                  <a:lnTo>
                    <a:pt x="997" y="680"/>
                  </a:lnTo>
                  <a:lnTo>
                    <a:pt x="997" y="686"/>
                  </a:lnTo>
                  <a:lnTo>
                    <a:pt x="999" y="694"/>
                  </a:lnTo>
                  <a:lnTo>
                    <a:pt x="999" y="702"/>
                  </a:lnTo>
                  <a:lnTo>
                    <a:pt x="999" y="710"/>
                  </a:lnTo>
                  <a:lnTo>
                    <a:pt x="998" y="718"/>
                  </a:lnTo>
                  <a:lnTo>
                    <a:pt x="996" y="726"/>
                  </a:lnTo>
                  <a:lnTo>
                    <a:pt x="993" y="735"/>
                  </a:lnTo>
                  <a:lnTo>
                    <a:pt x="989" y="743"/>
                  </a:lnTo>
                  <a:lnTo>
                    <a:pt x="985" y="750"/>
                  </a:lnTo>
                  <a:lnTo>
                    <a:pt x="979" y="754"/>
                  </a:lnTo>
                  <a:lnTo>
                    <a:pt x="972" y="758"/>
                  </a:lnTo>
                  <a:lnTo>
                    <a:pt x="965" y="761"/>
                  </a:lnTo>
                  <a:lnTo>
                    <a:pt x="958" y="763"/>
                  </a:lnTo>
                  <a:lnTo>
                    <a:pt x="952" y="764"/>
                  </a:lnTo>
                  <a:lnTo>
                    <a:pt x="945" y="764"/>
                  </a:lnTo>
                  <a:lnTo>
                    <a:pt x="939" y="762"/>
                  </a:lnTo>
                  <a:lnTo>
                    <a:pt x="933" y="760"/>
                  </a:lnTo>
                  <a:lnTo>
                    <a:pt x="927" y="751"/>
                  </a:lnTo>
                  <a:lnTo>
                    <a:pt x="923" y="743"/>
                  </a:lnTo>
                  <a:lnTo>
                    <a:pt x="921" y="734"/>
                  </a:lnTo>
                  <a:lnTo>
                    <a:pt x="919" y="723"/>
                  </a:lnTo>
                  <a:lnTo>
                    <a:pt x="919" y="714"/>
                  </a:lnTo>
                  <a:lnTo>
                    <a:pt x="920" y="704"/>
                  </a:lnTo>
                  <a:lnTo>
                    <a:pt x="921" y="694"/>
                  </a:lnTo>
                  <a:lnTo>
                    <a:pt x="923" y="682"/>
                  </a:lnTo>
                  <a:lnTo>
                    <a:pt x="934" y="663"/>
                  </a:lnTo>
                  <a:lnTo>
                    <a:pt x="946" y="645"/>
                  </a:lnTo>
                  <a:lnTo>
                    <a:pt x="959" y="626"/>
                  </a:lnTo>
                  <a:lnTo>
                    <a:pt x="973" y="609"/>
                  </a:lnTo>
                  <a:lnTo>
                    <a:pt x="1003" y="576"/>
                  </a:lnTo>
                  <a:lnTo>
                    <a:pt x="1034" y="543"/>
                  </a:lnTo>
                  <a:lnTo>
                    <a:pt x="1049" y="527"/>
                  </a:lnTo>
                  <a:lnTo>
                    <a:pt x="1063" y="510"/>
                  </a:lnTo>
                  <a:lnTo>
                    <a:pt x="1078" y="492"/>
                  </a:lnTo>
                  <a:lnTo>
                    <a:pt x="1090" y="475"/>
                  </a:lnTo>
                  <a:lnTo>
                    <a:pt x="1102" y="457"/>
                  </a:lnTo>
                  <a:lnTo>
                    <a:pt x="1111" y="437"/>
                  </a:lnTo>
                  <a:lnTo>
                    <a:pt x="1117" y="427"/>
                  </a:lnTo>
                  <a:lnTo>
                    <a:pt x="1120" y="416"/>
                  </a:lnTo>
                  <a:lnTo>
                    <a:pt x="1124" y="405"/>
                  </a:lnTo>
                  <a:lnTo>
                    <a:pt x="1127" y="394"/>
                  </a:lnTo>
                  <a:lnTo>
                    <a:pt x="1132" y="377"/>
                  </a:lnTo>
                  <a:lnTo>
                    <a:pt x="1136" y="358"/>
                  </a:lnTo>
                  <a:lnTo>
                    <a:pt x="1139" y="340"/>
                  </a:lnTo>
                  <a:lnTo>
                    <a:pt x="1140" y="322"/>
                  </a:lnTo>
                  <a:lnTo>
                    <a:pt x="1139" y="303"/>
                  </a:lnTo>
                  <a:lnTo>
                    <a:pt x="1138" y="285"/>
                  </a:lnTo>
                  <a:lnTo>
                    <a:pt x="1136" y="268"/>
                  </a:lnTo>
                  <a:lnTo>
                    <a:pt x="1133" y="249"/>
                  </a:lnTo>
                  <a:lnTo>
                    <a:pt x="1138" y="244"/>
                  </a:lnTo>
                  <a:lnTo>
                    <a:pt x="1144" y="240"/>
                  </a:lnTo>
                  <a:lnTo>
                    <a:pt x="1151" y="237"/>
                  </a:lnTo>
                  <a:lnTo>
                    <a:pt x="1157" y="235"/>
                  </a:lnTo>
                  <a:lnTo>
                    <a:pt x="1165" y="234"/>
                  </a:lnTo>
                  <a:lnTo>
                    <a:pt x="1173" y="234"/>
                  </a:lnTo>
                  <a:lnTo>
                    <a:pt x="1180" y="235"/>
                  </a:lnTo>
                  <a:lnTo>
                    <a:pt x="1188" y="237"/>
                  </a:lnTo>
                  <a:lnTo>
                    <a:pt x="1252" y="234"/>
                  </a:lnTo>
                  <a:lnTo>
                    <a:pt x="1314" y="232"/>
                  </a:lnTo>
                  <a:lnTo>
                    <a:pt x="1375" y="232"/>
                  </a:lnTo>
                  <a:lnTo>
                    <a:pt x="1437" y="232"/>
                  </a:lnTo>
                  <a:lnTo>
                    <a:pt x="1496" y="233"/>
                  </a:lnTo>
                  <a:lnTo>
                    <a:pt x="1556" y="233"/>
                  </a:lnTo>
                  <a:lnTo>
                    <a:pt x="1616" y="231"/>
                  </a:lnTo>
                  <a:lnTo>
                    <a:pt x="1677" y="228"/>
                  </a:lnTo>
                  <a:lnTo>
                    <a:pt x="1754" y="227"/>
                  </a:lnTo>
                  <a:lnTo>
                    <a:pt x="1831" y="226"/>
                  </a:lnTo>
                  <a:lnTo>
                    <a:pt x="1908" y="225"/>
                  </a:lnTo>
                  <a:lnTo>
                    <a:pt x="1985" y="224"/>
                  </a:lnTo>
                  <a:lnTo>
                    <a:pt x="2062" y="223"/>
                  </a:lnTo>
                  <a:lnTo>
                    <a:pt x="2140" y="222"/>
                  </a:lnTo>
                  <a:lnTo>
                    <a:pt x="2218" y="220"/>
                  </a:lnTo>
                  <a:lnTo>
                    <a:pt x="2294" y="219"/>
                  </a:lnTo>
                  <a:lnTo>
                    <a:pt x="2372" y="217"/>
                  </a:lnTo>
                  <a:lnTo>
                    <a:pt x="2449" y="216"/>
                  </a:lnTo>
                  <a:lnTo>
                    <a:pt x="2526" y="215"/>
                  </a:lnTo>
                  <a:lnTo>
                    <a:pt x="2604" y="214"/>
                  </a:lnTo>
                  <a:lnTo>
                    <a:pt x="2681" y="213"/>
                  </a:lnTo>
                  <a:lnTo>
                    <a:pt x="2757" y="212"/>
                  </a:lnTo>
                  <a:lnTo>
                    <a:pt x="2835" y="211"/>
                  </a:lnTo>
                  <a:lnTo>
                    <a:pt x="2912" y="210"/>
                  </a:lnTo>
                  <a:lnTo>
                    <a:pt x="2981" y="209"/>
                  </a:lnTo>
                  <a:lnTo>
                    <a:pt x="3052" y="208"/>
                  </a:lnTo>
                  <a:lnTo>
                    <a:pt x="3124" y="209"/>
                  </a:lnTo>
                  <a:lnTo>
                    <a:pt x="3197" y="209"/>
                  </a:lnTo>
                  <a:lnTo>
                    <a:pt x="3270" y="210"/>
                  </a:lnTo>
                  <a:lnTo>
                    <a:pt x="3343" y="210"/>
                  </a:lnTo>
                  <a:lnTo>
                    <a:pt x="3416" y="209"/>
                  </a:lnTo>
                  <a:lnTo>
                    <a:pt x="3487" y="206"/>
                  </a:lnTo>
                  <a:lnTo>
                    <a:pt x="3635" y="205"/>
                  </a:lnTo>
                  <a:lnTo>
                    <a:pt x="3883" y="204"/>
                  </a:lnTo>
                  <a:lnTo>
                    <a:pt x="4213" y="203"/>
                  </a:lnTo>
                  <a:lnTo>
                    <a:pt x="4615" y="201"/>
                  </a:lnTo>
                  <a:lnTo>
                    <a:pt x="5072" y="200"/>
                  </a:lnTo>
                  <a:lnTo>
                    <a:pt x="5572" y="199"/>
                  </a:lnTo>
                  <a:lnTo>
                    <a:pt x="6098" y="197"/>
                  </a:lnTo>
                  <a:lnTo>
                    <a:pt x="6640" y="196"/>
                  </a:lnTo>
                  <a:lnTo>
                    <a:pt x="7181" y="194"/>
                  </a:lnTo>
                  <a:lnTo>
                    <a:pt x="7708" y="193"/>
                  </a:lnTo>
                  <a:lnTo>
                    <a:pt x="8206" y="191"/>
                  </a:lnTo>
                  <a:lnTo>
                    <a:pt x="8663" y="190"/>
                  </a:lnTo>
                  <a:lnTo>
                    <a:pt x="9063" y="188"/>
                  </a:lnTo>
                  <a:lnTo>
                    <a:pt x="9392" y="187"/>
                  </a:lnTo>
                  <a:lnTo>
                    <a:pt x="9637" y="185"/>
                  </a:lnTo>
                  <a:lnTo>
                    <a:pt x="9783" y="183"/>
                  </a:lnTo>
                  <a:lnTo>
                    <a:pt x="9795" y="185"/>
                  </a:lnTo>
                  <a:lnTo>
                    <a:pt x="9809" y="186"/>
                  </a:lnTo>
                  <a:lnTo>
                    <a:pt x="9822" y="185"/>
                  </a:lnTo>
                  <a:lnTo>
                    <a:pt x="9836" y="184"/>
                  </a:lnTo>
                  <a:lnTo>
                    <a:pt x="9844" y="184"/>
                  </a:lnTo>
                  <a:lnTo>
                    <a:pt x="9850" y="184"/>
                  </a:lnTo>
                  <a:lnTo>
                    <a:pt x="9856" y="185"/>
                  </a:lnTo>
                  <a:lnTo>
                    <a:pt x="9861" y="186"/>
                  </a:lnTo>
                  <a:lnTo>
                    <a:pt x="9866" y="188"/>
                  </a:lnTo>
                  <a:lnTo>
                    <a:pt x="9871" y="191"/>
                  </a:lnTo>
                  <a:lnTo>
                    <a:pt x="9875" y="195"/>
                  </a:lnTo>
                  <a:lnTo>
                    <a:pt x="9878" y="200"/>
                  </a:lnTo>
                  <a:lnTo>
                    <a:pt x="9877" y="223"/>
                  </a:lnTo>
                  <a:lnTo>
                    <a:pt x="9877" y="244"/>
                  </a:lnTo>
                  <a:lnTo>
                    <a:pt x="9877" y="265"/>
                  </a:lnTo>
                  <a:lnTo>
                    <a:pt x="9879" y="287"/>
                  </a:lnTo>
                  <a:lnTo>
                    <a:pt x="9881" y="307"/>
                  </a:lnTo>
                  <a:lnTo>
                    <a:pt x="9885" y="328"/>
                  </a:lnTo>
                  <a:lnTo>
                    <a:pt x="9891" y="348"/>
                  </a:lnTo>
                  <a:lnTo>
                    <a:pt x="9897" y="369"/>
                  </a:lnTo>
                  <a:lnTo>
                    <a:pt x="9904" y="388"/>
                  </a:lnTo>
                  <a:lnTo>
                    <a:pt x="9912" y="407"/>
                  </a:lnTo>
                  <a:lnTo>
                    <a:pt x="9921" y="425"/>
                  </a:lnTo>
                  <a:lnTo>
                    <a:pt x="9931" y="443"/>
                  </a:lnTo>
                  <a:lnTo>
                    <a:pt x="9944" y="461"/>
                  </a:lnTo>
                  <a:lnTo>
                    <a:pt x="9956" y="478"/>
                  </a:lnTo>
                  <a:lnTo>
                    <a:pt x="9970" y="494"/>
                  </a:lnTo>
                  <a:lnTo>
                    <a:pt x="9986" y="510"/>
                  </a:lnTo>
                  <a:lnTo>
                    <a:pt x="9994" y="520"/>
                  </a:lnTo>
                  <a:lnTo>
                    <a:pt x="10004" y="530"/>
                  </a:lnTo>
                  <a:lnTo>
                    <a:pt x="10013" y="540"/>
                  </a:lnTo>
                  <a:lnTo>
                    <a:pt x="10024" y="550"/>
                  </a:lnTo>
                  <a:lnTo>
                    <a:pt x="10046" y="570"/>
                  </a:lnTo>
                  <a:lnTo>
                    <a:pt x="10066" y="590"/>
                  </a:lnTo>
                  <a:lnTo>
                    <a:pt x="10076" y="602"/>
                  </a:lnTo>
                  <a:lnTo>
                    <a:pt x="10084" y="613"/>
                  </a:lnTo>
                  <a:lnTo>
                    <a:pt x="10090" y="625"/>
                  </a:lnTo>
                  <a:lnTo>
                    <a:pt x="10094" y="637"/>
                  </a:lnTo>
                  <a:lnTo>
                    <a:pt x="10096" y="644"/>
                  </a:lnTo>
                  <a:lnTo>
                    <a:pt x="10097" y="650"/>
                  </a:lnTo>
                  <a:lnTo>
                    <a:pt x="10097" y="657"/>
                  </a:lnTo>
                  <a:lnTo>
                    <a:pt x="10096" y="664"/>
                  </a:lnTo>
                  <a:lnTo>
                    <a:pt x="10095" y="671"/>
                  </a:lnTo>
                  <a:lnTo>
                    <a:pt x="10094" y="678"/>
                  </a:lnTo>
                  <a:lnTo>
                    <a:pt x="10091" y="686"/>
                  </a:lnTo>
                  <a:lnTo>
                    <a:pt x="10088" y="694"/>
                  </a:lnTo>
                  <a:lnTo>
                    <a:pt x="10083" y="695"/>
                  </a:lnTo>
                  <a:lnTo>
                    <a:pt x="10078" y="697"/>
                  </a:lnTo>
                  <a:lnTo>
                    <a:pt x="10072" y="697"/>
                  </a:lnTo>
                  <a:lnTo>
                    <a:pt x="10068" y="697"/>
                  </a:lnTo>
                  <a:lnTo>
                    <a:pt x="10059" y="695"/>
                  </a:lnTo>
                  <a:lnTo>
                    <a:pt x="10051" y="692"/>
                  </a:lnTo>
                  <a:lnTo>
                    <a:pt x="10043" y="687"/>
                  </a:lnTo>
                  <a:lnTo>
                    <a:pt x="10035" y="681"/>
                  </a:lnTo>
                  <a:lnTo>
                    <a:pt x="10026" y="674"/>
                  </a:lnTo>
                  <a:lnTo>
                    <a:pt x="10019" y="667"/>
                  </a:lnTo>
                  <a:lnTo>
                    <a:pt x="10011" y="660"/>
                  </a:lnTo>
                  <a:lnTo>
                    <a:pt x="10003" y="654"/>
                  </a:lnTo>
                  <a:lnTo>
                    <a:pt x="9995" y="647"/>
                  </a:lnTo>
                  <a:lnTo>
                    <a:pt x="9987" y="642"/>
                  </a:lnTo>
                  <a:lnTo>
                    <a:pt x="9977" y="637"/>
                  </a:lnTo>
                  <a:lnTo>
                    <a:pt x="9967" y="635"/>
                  </a:lnTo>
                  <a:lnTo>
                    <a:pt x="9962" y="634"/>
                  </a:lnTo>
                  <a:lnTo>
                    <a:pt x="9957" y="634"/>
                  </a:lnTo>
                  <a:lnTo>
                    <a:pt x="9952" y="635"/>
                  </a:lnTo>
                  <a:lnTo>
                    <a:pt x="9946" y="636"/>
                  </a:lnTo>
                  <a:lnTo>
                    <a:pt x="9932" y="641"/>
                  </a:lnTo>
                  <a:lnTo>
                    <a:pt x="9920" y="646"/>
                  </a:lnTo>
                  <a:lnTo>
                    <a:pt x="9908" y="652"/>
                  </a:lnTo>
                  <a:lnTo>
                    <a:pt x="9897" y="660"/>
                  </a:lnTo>
                  <a:lnTo>
                    <a:pt x="9893" y="664"/>
                  </a:lnTo>
                  <a:lnTo>
                    <a:pt x="9887" y="668"/>
                  </a:lnTo>
                  <a:lnTo>
                    <a:pt x="9883" y="673"/>
                  </a:lnTo>
                  <a:lnTo>
                    <a:pt x="9879" y="679"/>
                  </a:lnTo>
                  <a:lnTo>
                    <a:pt x="9876" y="685"/>
                  </a:lnTo>
                  <a:lnTo>
                    <a:pt x="9873" y="692"/>
                  </a:lnTo>
                  <a:lnTo>
                    <a:pt x="9871" y="698"/>
                  </a:lnTo>
                  <a:lnTo>
                    <a:pt x="9869" y="705"/>
                  </a:lnTo>
                  <a:lnTo>
                    <a:pt x="9867" y="715"/>
                  </a:lnTo>
                  <a:lnTo>
                    <a:pt x="9865" y="724"/>
                  </a:lnTo>
                  <a:lnTo>
                    <a:pt x="9865" y="735"/>
                  </a:lnTo>
                  <a:lnTo>
                    <a:pt x="9865" y="744"/>
                  </a:lnTo>
                  <a:lnTo>
                    <a:pt x="9866" y="753"/>
                  </a:lnTo>
                  <a:lnTo>
                    <a:pt x="9868" y="762"/>
                  </a:lnTo>
                  <a:lnTo>
                    <a:pt x="9870" y="771"/>
                  </a:lnTo>
                  <a:lnTo>
                    <a:pt x="9873" y="781"/>
                  </a:lnTo>
                  <a:lnTo>
                    <a:pt x="9881" y="797"/>
                  </a:lnTo>
                  <a:lnTo>
                    <a:pt x="9891" y="813"/>
                  </a:lnTo>
                  <a:lnTo>
                    <a:pt x="9901" y="829"/>
                  </a:lnTo>
                  <a:lnTo>
                    <a:pt x="9912" y="843"/>
                  </a:lnTo>
                  <a:lnTo>
                    <a:pt x="9911" y="849"/>
                  </a:lnTo>
                  <a:lnTo>
                    <a:pt x="9910" y="854"/>
                  </a:lnTo>
                  <a:lnTo>
                    <a:pt x="9907" y="859"/>
                  </a:lnTo>
                  <a:lnTo>
                    <a:pt x="9905" y="863"/>
                  </a:lnTo>
                  <a:lnTo>
                    <a:pt x="9898" y="872"/>
                  </a:lnTo>
                  <a:lnTo>
                    <a:pt x="9890" y="880"/>
                  </a:lnTo>
                  <a:lnTo>
                    <a:pt x="9881" y="888"/>
                  </a:lnTo>
                  <a:lnTo>
                    <a:pt x="9874" y="896"/>
                  </a:lnTo>
                  <a:lnTo>
                    <a:pt x="9871" y="900"/>
                  </a:lnTo>
                  <a:lnTo>
                    <a:pt x="9868" y="905"/>
                  </a:lnTo>
                  <a:lnTo>
                    <a:pt x="9865" y="909"/>
                  </a:lnTo>
                  <a:lnTo>
                    <a:pt x="9863" y="914"/>
                  </a:lnTo>
                  <a:lnTo>
                    <a:pt x="9860" y="924"/>
                  </a:lnTo>
                  <a:lnTo>
                    <a:pt x="9857" y="934"/>
                  </a:lnTo>
                  <a:lnTo>
                    <a:pt x="9855" y="943"/>
                  </a:lnTo>
                  <a:lnTo>
                    <a:pt x="9855" y="953"/>
                  </a:lnTo>
                  <a:lnTo>
                    <a:pt x="9855" y="963"/>
                  </a:lnTo>
                  <a:lnTo>
                    <a:pt x="9855" y="973"/>
                  </a:lnTo>
                  <a:lnTo>
                    <a:pt x="9857" y="982"/>
                  </a:lnTo>
                  <a:lnTo>
                    <a:pt x="9859" y="991"/>
                  </a:lnTo>
                  <a:lnTo>
                    <a:pt x="9862" y="1001"/>
                  </a:lnTo>
                  <a:lnTo>
                    <a:pt x="9866" y="1011"/>
                  </a:lnTo>
                  <a:lnTo>
                    <a:pt x="9869" y="1019"/>
                  </a:lnTo>
                  <a:lnTo>
                    <a:pt x="9874" y="1028"/>
                  </a:lnTo>
                  <a:lnTo>
                    <a:pt x="9879" y="1036"/>
                  </a:lnTo>
                  <a:lnTo>
                    <a:pt x="9884" y="1044"/>
                  </a:lnTo>
                  <a:lnTo>
                    <a:pt x="9891" y="1051"/>
                  </a:lnTo>
                  <a:lnTo>
                    <a:pt x="9897" y="1059"/>
                  </a:lnTo>
                  <a:lnTo>
                    <a:pt x="9918" y="1068"/>
                  </a:lnTo>
                  <a:lnTo>
                    <a:pt x="9941" y="1078"/>
                  </a:lnTo>
                  <a:lnTo>
                    <a:pt x="9952" y="1081"/>
                  </a:lnTo>
                  <a:lnTo>
                    <a:pt x="9963" y="1083"/>
                  </a:lnTo>
                  <a:lnTo>
                    <a:pt x="9969" y="1082"/>
                  </a:lnTo>
                  <a:lnTo>
                    <a:pt x="9974" y="1081"/>
                  </a:lnTo>
                  <a:lnTo>
                    <a:pt x="9980" y="1079"/>
                  </a:lnTo>
                  <a:lnTo>
                    <a:pt x="9986" y="1076"/>
                  </a:lnTo>
                  <a:lnTo>
                    <a:pt x="9995" y="1070"/>
                  </a:lnTo>
                  <a:lnTo>
                    <a:pt x="10003" y="1064"/>
                  </a:lnTo>
                  <a:lnTo>
                    <a:pt x="10011" y="1056"/>
                  </a:lnTo>
                  <a:lnTo>
                    <a:pt x="10018" y="1047"/>
                  </a:lnTo>
                  <a:lnTo>
                    <a:pt x="10024" y="1038"/>
                  </a:lnTo>
                  <a:lnTo>
                    <a:pt x="10030" y="1028"/>
                  </a:lnTo>
                  <a:lnTo>
                    <a:pt x="10031" y="1023"/>
                  </a:lnTo>
                  <a:lnTo>
                    <a:pt x="10032" y="1017"/>
                  </a:lnTo>
                  <a:lnTo>
                    <a:pt x="10033" y="1012"/>
                  </a:lnTo>
                  <a:lnTo>
                    <a:pt x="10033" y="1004"/>
                  </a:lnTo>
                  <a:lnTo>
                    <a:pt x="10037" y="1001"/>
                  </a:lnTo>
                  <a:lnTo>
                    <a:pt x="10043" y="998"/>
                  </a:lnTo>
                  <a:lnTo>
                    <a:pt x="10049" y="997"/>
                  </a:lnTo>
                  <a:lnTo>
                    <a:pt x="10056" y="997"/>
                  </a:lnTo>
                  <a:lnTo>
                    <a:pt x="10062" y="998"/>
                  </a:lnTo>
                  <a:lnTo>
                    <a:pt x="10069" y="1000"/>
                  </a:lnTo>
                  <a:lnTo>
                    <a:pt x="10076" y="1003"/>
                  </a:lnTo>
                  <a:lnTo>
                    <a:pt x="10082" y="1007"/>
                  </a:lnTo>
                  <a:lnTo>
                    <a:pt x="10089" y="1016"/>
                  </a:lnTo>
                  <a:lnTo>
                    <a:pt x="10095" y="1025"/>
                  </a:lnTo>
                  <a:lnTo>
                    <a:pt x="10099" y="1035"/>
                  </a:lnTo>
                  <a:lnTo>
                    <a:pt x="10102" y="1045"/>
                  </a:lnTo>
                  <a:lnTo>
                    <a:pt x="10103" y="1056"/>
                  </a:lnTo>
                  <a:lnTo>
                    <a:pt x="10103" y="1066"/>
                  </a:lnTo>
                  <a:lnTo>
                    <a:pt x="10100" y="1077"/>
                  </a:lnTo>
                  <a:lnTo>
                    <a:pt x="10097" y="1087"/>
                  </a:lnTo>
                  <a:lnTo>
                    <a:pt x="10089" y="1104"/>
                  </a:lnTo>
                  <a:lnTo>
                    <a:pt x="10081" y="1119"/>
                  </a:lnTo>
                  <a:lnTo>
                    <a:pt x="10070" y="1133"/>
                  </a:lnTo>
                  <a:lnTo>
                    <a:pt x="10059" y="1148"/>
                  </a:lnTo>
                  <a:lnTo>
                    <a:pt x="10036" y="1174"/>
                  </a:lnTo>
                  <a:lnTo>
                    <a:pt x="10011" y="1200"/>
                  </a:lnTo>
                  <a:lnTo>
                    <a:pt x="9998" y="1213"/>
                  </a:lnTo>
                  <a:lnTo>
                    <a:pt x="9987" y="1226"/>
                  </a:lnTo>
                  <a:lnTo>
                    <a:pt x="9975" y="1239"/>
                  </a:lnTo>
                  <a:lnTo>
                    <a:pt x="9964" y="1253"/>
                  </a:lnTo>
                  <a:lnTo>
                    <a:pt x="9955" y="1268"/>
                  </a:lnTo>
                  <a:lnTo>
                    <a:pt x="9947" y="1283"/>
                  </a:lnTo>
                  <a:lnTo>
                    <a:pt x="9940" y="1300"/>
                  </a:lnTo>
                  <a:lnTo>
                    <a:pt x="9933" y="1317"/>
                  </a:lnTo>
                  <a:lnTo>
                    <a:pt x="9921" y="1369"/>
                  </a:lnTo>
                  <a:close/>
                  <a:moveTo>
                    <a:pt x="9912" y="1231"/>
                  </a:moveTo>
                  <a:lnTo>
                    <a:pt x="9905" y="1243"/>
                  </a:lnTo>
                  <a:lnTo>
                    <a:pt x="9899" y="1254"/>
                  </a:lnTo>
                  <a:lnTo>
                    <a:pt x="9893" y="1266"/>
                  </a:lnTo>
                  <a:lnTo>
                    <a:pt x="9887" y="1277"/>
                  </a:lnTo>
                  <a:lnTo>
                    <a:pt x="9878" y="1303"/>
                  </a:lnTo>
                  <a:lnTo>
                    <a:pt x="9871" y="1328"/>
                  </a:lnTo>
                  <a:lnTo>
                    <a:pt x="9864" y="1355"/>
                  </a:lnTo>
                  <a:lnTo>
                    <a:pt x="9859" y="1382"/>
                  </a:lnTo>
                  <a:lnTo>
                    <a:pt x="9853" y="1408"/>
                  </a:lnTo>
                  <a:lnTo>
                    <a:pt x="9848" y="1435"/>
                  </a:lnTo>
                  <a:lnTo>
                    <a:pt x="9829" y="1450"/>
                  </a:lnTo>
                  <a:lnTo>
                    <a:pt x="9784" y="1452"/>
                  </a:lnTo>
                  <a:lnTo>
                    <a:pt x="9739" y="1453"/>
                  </a:lnTo>
                  <a:lnTo>
                    <a:pt x="9694" y="1454"/>
                  </a:lnTo>
                  <a:lnTo>
                    <a:pt x="9649" y="1455"/>
                  </a:lnTo>
                  <a:lnTo>
                    <a:pt x="9603" y="1456"/>
                  </a:lnTo>
                  <a:lnTo>
                    <a:pt x="9558" y="1456"/>
                  </a:lnTo>
                  <a:lnTo>
                    <a:pt x="9512" y="1457"/>
                  </a:lnTo>
                  <a:lnTo>
                    <a:pt x="9467" y="1457"/>
                  </a:lnTo>
                  <a:lnTo>
                    <a:pt x="9421" y="1457"/>
                  </a:lnTo>
                  <a:lnTo>
                    <a:pt x="9376" y="1457"/>
                  </a:lnTo>
                  <a:lnTo>
                    <a:pt x="9331" y="1457"/>
                  </a:lnTo>
                  <a:lnTo>
                    <a:pt x="9286" y="1458"/>
                  </a:lnTo>
                  <a:lnTo>
                    <a:pt x="9242" y="1458"/>
                  </a:lnTo>
                  <a:lnTo>
                    <a:pt x="9198" y="1458"/>
                  </a:lnTo>
                  <a:lnTo>
                    <a:pt x="9155" y="1458"/>
                  </a:lnTo>
                  <a:lnTo>
                    <a:pt x="9112" y="1459"/>
                  </a:lnTo>
                  <a:lnTo>
                    <a:pt x="3106" y="1473"/>
                  </a:lnTo>
                  <a:lnTo>
                    <a:pt x="2985" y="1475"/>
                  </a:lnTo>
                  <a:lnTo>
                    <a:pt x="1954" y="1480"/>
                  </a:lnTo>
                  <a:lnTo>
                    <a:pt x="1906" y="1480"/>
                  </a:lnTo>
                  <a:lnTo>
                    <a:pt x="1859" y="1480"/>
                  </a:lnTo>
                  <a:lnTo>
                    <a:pt x="1812" y="1480"/>
                  </a:lnTo>
                  <a:lnTo>
                    <a:pt x="1765" y="1481"/>
                  </a:lnTo>
                  <a:lnTo>
                    <a:pt x="1719" y="1482"/>
                  </a:lnTo>
                  <a:lnTo>
                    <a:pt x="1673" y="1483"/>
                  </a:lnTo>
                  <a:lnTo>
                    <a:pt x="1627" y="1484"/>
                  </a:lnTo>
                  <a:lnTo>
                    <a:pt x="1581" y="1485"/>
                  </a:lnTo>
                  <a:lnTo>
                    <a:pt x="1536" y="1486"/>
                  </a:lnTo>
                  <a:lnTo>
                    <a:pt x="1490" y="1487"/>
                  </a:lnTo>
                  <a:lnTo>
                    <a:pt x="1445" y="1488"/>
                  </a:lnTo>
                  <a:lnTo>
                    <a:pt x="1399" y="1489"/>
                  </a:lnTo>
                  <a:lnTo>
                    <a:pt x="1353" y="1489"/>
                  </a:lnTo>
                  <a:lnTo>
                    <a:pt x="1307" y="1489"/>
                  </a:lnTo>
                  <a:lnTo>
                    <a:pt x="1260" y="1489"/>
                  </a:lnTo>
                  <a:lnTo>
                    <a:pt x="1213" y="1489"/>
                  </a:lnTo>
                  <a:lnTo>
                    <a:pt x="1209" y="1484"/>
                  </a:lnTo>
                  <a:lnTo>
                    <a:pt x="1207" y="1480"/>
                  </a:lnTo>
                  <a:lnTo>
                    <a:pt x="1204" y="1475"/>
                  </a:lnTo>
                  <a:lnTo>
                    <a:pt x="1203" y="1469"/>
                  </a:lnTo>
                  <a:lnTo>
                    <a:pt x="1203" y="1458"/>
                  </a:lnTo>
                  <a:lnTo>
                    <a:pt x="1204" y="1447"/>
                  </a:lnTo>
                  <a:lnTo>
                    <a:pt x="1205" y="1436"/>
                  </a:lnTo>
                  <a:lnTo>
                    <a:pt x="1205" y="1424"/>
                  </a:lnTo>
                  <a:lnTo>
                    <a:pt x="1205" y="1419"/>
                  </a:lnTo>
                  <a:lnTo>
                    <a:pt x="1204" y="1413"/>
                  </a:lnTo>
                  <a:lnTo>
                    <a:pt x="1202" y="1408"/>
                  </a:lnTo>
                  <a:lnTo>
                    <a:pt x="1200" y="1403"/>
                  </a:lnTo>
                  <a:lnTo>
                    <a:pt x="1196" y="1384"/>
                  </a:lnTo>
                  <a:lnTo>
                    <a:pt x="1191" y="1364"/>
                  </a:lnTo>
                  <a:lnTo>
                    <a:pt x="1186" y="1346"/>
                  </a:lnTo>
                  <a:lnTo>
                    <a:pt x="1179" y="1327"/>
                  </a:lnTo>
                  <a:lnTo>
                    <a:pt x="1171" y="1310"/>
                  </a:lnTo>
                  <a:lnTo>
                    <a:pt x="1162" y="1294"/>
                  </a:lnTo>
                  <a:lnTo>
                    <a:pt x="1150" y="1277"/>
                  </a:lnTo>
                  <a:lnTo>
                    <a:pt x="1139" y="1262"/>
                  </a:lnTo>
                  <a:lnTo>
                    <a:pt x="1139" y="1257"/>
                  </a:lnTo>
                  <a:lnTo>
                    <a:pt x="1140" y="1253"/>
                  </a:lnTo>
                  <a:lnTo>
                    <a:pt x="1142" y="1249"/>
                  </a:lnTo>
                  <a:lnTo>
                    <a:pt x="1144" y="1246"/>
                  </a:lnTo>
                  <a:lnTo>
                    <a:pt x="1151" y="1242"/>
                  </a:lnTo>
                  <a:lnTo>
                    <a:pt x="1158" y="1238"/>
                  </a:lnTo>
                  <a:lnTo>
                    <a:pt x="1167" y="1235"/>
                  </a:lnTo>
                  <a:lnTo>
                    <a:pt x="1175" y="1232"/>
                  </a:lnTo>
                  <a:lnTo>
                    <a:pt x="1179" y="1230"/>
                  </a:lnTo>
                  <a:lnTo>
                    <a:pt x="1182" y="1228"/>
                  </a:lnTo>
                  <a:lnTo>
                    <a:pt x="1185" y="1225"/>
                  </a:lnTo>
                  <a:lnTo>
                    <a:pt x="1188" y="1221"/>
                  </a:lnTo>
                  <a:lnTo>
                    <a:pt x="1196" y="1215"/>
                  </a:lnTo>
                  <a:lnTo>
                    <a:pt x="1202" y="1208"/>
                  </a:lnTo>
                  <a:lnTo>
                    <a:pt x="1209" y="1201"/>
                  </a:lnTo>
                  <a:lnTo>
                    <a:pt x="1214" y="1192"/>
                  </a:lnTo>
                  <a:lnTo>
                    <a:pt x="1218" y="1184"/>
                  </a:lnTo>
                  <a:lnTo>
                    <a:pt x="1222" y="1176"/>
                  </a:lnTo>
                  <a:lnTo>
                    <a:pt x="1225" y="1168"/>
                  </a:lnTo>
                  <a:lnTo>
                    <a:pt x="1227" y="1160"/>
                  </a:lnTo>
                  <a:lnTo>
                    <a:pt x="1234" y="1124"/>
                  </a:lnTo>
                  <a:lnTo>
                    <a:pt x="1243" y="1088"/>
                  </a:lnTo>
                  <a:lnTo>
                    <a:pt x="1248" y="1084"/>
                  </a:lnTo>
                  <a:lnTo>
                    <a:pt x="1254" y="1081"/>
                  </a:lnTo>
                  <a:lnTo>
                    <a:pt x="1259" y="1079"/>
                  </a:lnTo>
                  <a:lnTo>
                    <a:pt x="1264" y="1077"/>
                  </a:lnTo>
                  <a:lnTo>
                    <a:pt x="1276" y="1075"/>
                  </a:lnTo>
                  <a:lnTo>
                    <a:pt x="1288" y="1075"/>
                  </a:lnTo>
                  <a:lnTo>
                    <a:pt x="1300" y="1075"/>
                  </a:lnTo>
                  <a:lnTo>
                    <a:pt x="1312" y="1074"/>
                  </a:lnTo>
                  <a:lnTo>
                    <a:pt x="1317" y="1073"/>
                  </a:lnTo>
                  <a:lnTo>
                    <a:pt x="1323" y="1071"/>
                  </a:lnTo>
                  <a:lnTo>
                    <a:pt x="1328" y="1069"/>
                  </a:lnTo>
                  <a:lnTo>
                    <a:pt x="1332" y="1066"/>
                  </a:lnTo>
                  <a:lnTo>
                    <a:pt x="1340" y="1068"/>
                  </a:lnTo>
                  <a:lnTo>
                    <a:pt x="1348" y="1068"/>
                  </a:lnTo>
                  <a:lnTo>
                    <a:pt x="1355" y="1068"/>
                  </a:lnTo>
                  <a:lnTo>
                    <a:pt x="1361" y="1067"/>
                  </a:lnTo>
                  <a:lnTo>
                    <a:pt x="1373" y="1062"/>
                  </a:lnTo>
                  <a:lnTo>
                    <a:pt x="1384" y="1056"/>
                  </a:lnTo>
                  <a:lnTo>
                    <a:pt x="1395" y="1048"/>
                  </a:lnTo>
                  <a:lnTo>
                    <a:pt x="1406" y="1042"/>
                  </a:lnTo>
                  <a:lnTo>
                    <a:pt x="1412" y="1039"/>
                  </a:lnTo>
                  <a:lnTo>
                    <a:pt x="1418" y="1037"/>
                  </a:lnTo>
                  <a:lnTo>
                    <a:pt x="1424" y="1035"/>
                  </a:lnTo>
                  <a:lnTo>
                    <a:pt x="1431" y="1034"/>
                  </a:lnTo>
                  <a:lnTo>
                    <a:pt x="1439" y="1030"/>
                  </a:lnTo>
                  <a:lnTo>
                    <a:pt x="1446" y="1025"/>
                  </a:lnTo>
                  <a:lnTo>
                    <a:pt x="1452" y="1020"/>
                  </a:lnTo>
                  <a:lnTo>
                    <a:pt x="1458" y="1014"/>
                  </a:lnTo>
                  <a:lnTo>
                    <a:pt x="1468" y="1001"/>
                  </a:lnTo>
                  <a:lnTo>
                    <a:pt x="1476" y="988"/>
                  </a:lnTo>
                  <a:lnTo>
                    <a:pt x="1492" y="960"/>
                  </a:lnTo>
                  <a:lnTo>
                    <a:pt x="1508" y="932"/>
                  </a:lnTo>
                  <a:lnTo>
                    <a:pt x="1509" y="922"/>
                  </a:lnTo>
                  <a:lnTo>
                    <a:pt x="1509" y="912"/>
                  </a:lnTo>
                  <a:lnTo>
                    <a:pt x="1509" y="902"/>
                  </a:lnTo>
                  <a:lnTo>
                    <a:pt x="1508" y="893"/>
                  </a:lnTo>
                  <a:lnTo>
                    <a:pt x="1507" y="884"/>
                  </a:lnTo>
                  <a:lnTo>
                    <a:pt x="1505" y="875"/>
                  </a:lnTo>
                  <a:lnTo>
                    <a:pt x="1502" y="865"/>
                  </a:lnTo>
                  <a:lnTo>
                    <a:pt x="1499" y="856"/>
                  </a:lnTo>
                  <a:lnTo>
                    <a:pt x="1496" y="847"/>
                  </a:lnTo>
                  <a:lnTo>
                    <a:pt x="1492" y="839"/>
                  </a:lnTo>
                  <a:lnTo>
                    <a:pt x="1487" y="831"/>
                  </a:lnTo>
                  <a:lnTo>
                    <a:pt x="1482" y="821"/>
                  </a:lnTo>
                  <a:lnTo>
                    <a:pt x="1475" y="813"/>
                  </a:lnTo>
                  <a:lnTo>
                    <a:pt x="1469" y="806"/>
                  </a:lnTo>
                  <a:lnTo>
                    <a:pt x="1463" y="798"/>
                  </a:lnTo>
                  <a:lnTo>
                    <a:pt x="1456" y="791"/>
                  </a:lnTo>
                  <a:lnTo>
                    <a:pt x="1438" y="783"/>
                  </a:lnTo>
                  <a:lnTo>
                    <a:pt x="1417" y="774"/>
                  </a:lnTo>
                  <a:lnTo>
                    <a:pt x="1407" y="770"/>
                  </a:lnTo>
                  <a:lnTo>
                    <a:pt x="1396" y="767"/>
                  </a:lnTo>
                  <a:lnTo>
                    <a:pt x="1384" y="764"/>
                  </a:lnTo>
                  <a:lnTo>
                    <a:pt x="1374" y="762"/>
                  </a:lnTo>
                  <a:lnTo>
                    <a:pt x="1363" y="761"/>
                  </a:lnTo>
                  <a:lnTo>
                    <a:pt x="1352" y="761"/>
                  </a:lnTo>
                  <a:lnTo>
                    <a:pt x="1340" y="761"/>
                  </a:lnTo>
                  <a:lnTo>
                    <a:pt x="1329" y="763"/>
                  </a:lnTo>
                  <a:lnTo>
                    <a:pt x="1319" y="766"/>
                  </a:lnTo>
                  <a:lnTo>
                    <a:pt x="1309" y="770"/>
                  </a:lnTo>
                  <a:lnTo>
                    <a:pt x="1299" y="775"/>
                  </a:lnTo>
                  <a:lnTo>
                    <a:pt x="1289" y="784"/>
                  </a:lnTo>
                  <a:lnTo>
                    <a:pt x="1286" y="782"/>
                  </a:lnTo>
                  <a:lnTo>
                    <a:pt x="1283" y="781"/>
                  </a:lnTo>
                  <a:lnTo>
                    <a:pt x="1280" y="780"/>
                  </a:lnTo>
                  <a:lnTo>
                    <a:pt x="1277" y="780"/>
                  </a:lnTo>
                  <a:lnTo>
                    <a:pt x="1271" y="780"/>
                  </a:lnTo>
                  <a:lnTo>
                    <a:pt x="1265" y="781"/>
                  </a:lnTo>
                  <a:lnTo>
                    <a:pt x="1259" y="781"/>
                  </a:lnTo>
                  <a:lnTo>
                    <a:pt x="1254" y="780"/>
                  </a:lnTo>
                  <a:lnTo>
                    <a:pt x="1252" y="778"/>
                  </a:lnTo>
                  <a:lnTo>
                    <a:pt x="1249" y="775"/>
                  </a:lnTo>
                  <a:lnTo>
                    <a:pt x="1247" y="772"/>
                  </a:lnTo>
                  <a:lnTo>
                    <a:pt x="1246" y="768"/>
                  </a:lnTo>
                  <a:lnTo>
                    <a:pt x="1247" y="760"/>
                  </a:lnTo>
                  <a:lnTo>
                    <a:pt x="1247" y="752"/>
                  </a:lnTo>
                  <a:lnTo>
                    <a:pt x="1247" y="744"/>
                  </a:lnTo>
                  <a:lnTo>
                    <a:pt x="1246" y="737"/>
                  </a:lnTo>
                  <a:lnTo>
                    <a:pt x="1243" y="721"/>
                  </a:lnTo>
                  <a:lnTo>
                    <a:pt x="1238" y="708"/>
                  </a:lnTo>
                  <a:lnTo>
                    <a:pt x="1231" y="694"/>
                  </a:lnTo>
                  <a:lnTo>
                    <a:pt x="1223" y="681"/>
                  </a:lnTo>
                  <a:lnTo>
                    <a:pt x="1214" y="669"/>
                  </a:lnTo>
                  <a:lnTo>
                    <a:pt x="1203" y="658"/>
                  </a:lnTo>
                  <a:lnTo>
                    <a:pt x="1192" y="647"/>
                  </a:lnTo>
                  <a:lnTo>
                    <a:pt x="1180" y="636"/>
                  </a:lnTo>
                  <a:lnTo>
                    <a:pt x="1168" y="626"/>
                  </a:lnTo>
                  <a:lnTo>
                    <a:pt x="1154" y="617"/>
                  </a:lnTo>
                  <a:lnTo>
                    <a:pt x="1129" y="599"/>
                  </a:lnTo>
                  <a:lnTo>
                    <a:pt x="1104" y="582"/>
                  </a:lnTo>
                  <a:lnTo>
                    <a:pt x="1102" y="573"/>
                  </a:lnTo>
                  <a:lnTo>
                    <a:pt x="1101" y="565"/>
                  </a:lnTo>
                  <a:lnTo>
                    <a:pt x="1102" y="557"/>
                  </a:lnTo>
                  <a:lnTo>
                    <a:pt x="1104" y="550"/>
                  </a:lnTo>
                  <a:lnTo>
                    <a:pt x="1107" y="542"/>
                  </a:lnTo>
                  <a:lnTo>
                    <a:pt x="1111" y="536"/>
                  </a:lnTo>
                  <a:lnTo>
                    <a:pt x="1116" y="529"/>
                  </a:lnTo>
                  <a:lnTo>
                    <a:pt x="1122" y="523"/>
                  </a:lnTo>
                  <a:lnTo>
                    <a:pt x="1133" y="511"/>
                  </a:lnTo>
                  <a:lnTo>
                    <a:pt x="1145" y="498"/>
                  </a:lnTo>
                  <a:lnTo>
                    <a:pt x="1150" y="491"/>
                  </a:lnTo>
                  <a:lnTo>
                    <a:pt x="1155" y="485"/>
                  </a:lnTo>
                  <a:lnTo>
                    <a:pt x="1159" y="478"/>
                  </a:lnTo>
                  <a:lnTo>
                    <a:pt x="1164" y="471"/>
                  </a:lnTo>
                  <a:lnTo>
                    <a:pt x="1171" y="449"/>
                  </a:lnTo>
                  <a:lnTo>
                    <a:pt x="1178" y="429"/>
                  </a:lnTo>
                  <a:lnTo>
                    <a:pt x="1184" y="408"/>
                  </a:lnTo>
                  <a:lnTo>
                    <a:pt x="1189" y="387"/>
                  </a:lnTo>
                  <a:lnTo>
                    <a:pt x="1193" y="365"/>
                  </a:lnTo>
                  <a:lnTo>
                    <a:pt x="1196" y="343"/>
                  </a:lnTo>
                  <a:lnTo>
                    <a:pt x="1197" y="321"/>
                  </a:lnTo>
                  <a:lnTo>
                    <a:pt x="1197" y="298"/>
                  </a:lnTo>
                  <a:lnTo>
                    <a:pt x="1199" y="294"/>
                  </a:lnTo>
                  <a:lnTo>
                    <a:pt x="1201" y="291"/>
                  </a:lnTo>
                  <a:lnTo>
                    <a:pt x="1204" y="289"/>
                  </a:lnTo>
                  <a:lnTo>
                    <a:pt x="1208" y="286"/>
                  </a:lnTo>
                  <a:lnTo>
                    <a:pt x="1214" y="284"/>
                  </a:lnTo>
                  <a:lnTo>
                    <a:pt x="1221" y="282"/>
                  </a:lnTo>
                  <a:lnTo>
                    <a:pt x="1237" y="280"/>
                  </a:lnTo>
                  <a:lnTo>
                    <a:pt x="1253" y="279"/>
                  </a:lnTo>
                  <a:lnTo>
                    <a:pt x="1283" y="282"/>
                  </a:lnTo>
                  <a:lnTo>
                    <a:pt x="1314" y="284"/>
                  </a:lnTo>
                  <a:lnTo>
                    <a:pt x="1344" y="285"/>
                  </a:lnTo>
                  <a:lnTo>
                    <a:pt x="1374" y="286"/>
                  </a:lnTo>
                  <a:lnTo>
                    <a:pt x="1432" y="286"/>
                  </a:lnTo>
                  <a:lnTo>
                    <a:pt x="1491" y="284"/>
                  </a:lnTo>
                  <a:lnTo>
                    <a:pt x="1549" y="283"/>
                  </a:lnTo>
                  <a:lnTo>
                    <a:pt x="1607" y="281"/>
                  </a:lnTo>
                  <a:lnTo>
                    <a:pt x="1667" y="281"/>
                  </a:lnTo>
                  <a:lnTo>
                    <a:pt x="1727" y="283"/>
                  </a:lnTo>
                  <a:lnTo>
                    <a:pt x="1768" y="282"/>
                  </a:lnTo>
                  <a:lnTo>
                    <a:pt x="1809" y="281"/>
                  </a:lnTo>
                  <a:lnTo>
                    <a:pt x="1851" y="279"/>
                  </a:lnTo>
                  <a:lnTo>
                    <a:pt x="1890" y="277"/>
                  </a:lnTo>
                  <a:lnTo>
                    <a:pt x="1931" y="276"/>
                  </a:lnTo>
                  <a:lnTo>
                    <a:pt x="1972" y="276"/>
                  </a:lnTo>
                  <a:lnTo>
                    <a:pt x="2012" y="277"/>
                  </a:lnTo>
                  <a:lnTo>
                    <a:pt x="2053" y="279"/>
                  </a:lnTo>
                  <a:lnTo>
                    <a:pt x="2130" y="277"/>
                  </a:lnTo>
                  <a:lnTo>
                    <a:pt x="2207" y="276"/>
                  </a:lnTo>
                  <a:lnTo>
                    <a:pt x="2284" y="274"/>
                  </a:lnTo>
                  <a:lnTo>
                    <a:pt x="2361" y="273"/>
                  </a:lnTo>
                  <a:lnTo>
                    <a:pt x="2437" y="273"/>
                  </a:lnTo>
                  <a:lnTo>
                    <a:pt x="2514" y="272"/>
                  </a:lnTo>
                  <a:lnTo>
                    <a:pt x="2591" y="271"/>
                  </a:lnTo>
                  <a:lnTo>
                    <a:pt x="2667" y="271"/>
                  </a:lnTo>
                  <a:lnTo>
                    <a:pt x="2744" y="270"/>
                  </a:lnTo>
                  <a:lnTo>
                    <a:pt x="2821" y="270"/>
                  </a:lnTo>
                  <a:lnTo>
                    <a:pt x="2897" y="269"/>
                  </a:lnTo>
                  <a:lnTo>
                    <a:pt x="2974" y="269"/>
                  </a:lnTo>
                  <a:lnTo>
                    <a:pt x="3052" y="268"/>
                  </a:lnTo>
                  <a:lnTo>
                    <a:pt x="3128" y="266"/>
                  </a:lnTo>
                  <a:lnTo>
                    <a:pt x="3206" y="265"/>
                  </a:lnTo>
                  <a:lnTo>
                    <a:pt x="3284" y="264"/>
                  </a:lnTo>
                  <a:lnTo>
                    <a:pt x="3333" y="261"/>
                  </a:lnTo>
                  <a:lnTo>
                    <a:pt x="3381" y="260"/>
                  </a:lnTo>
                  <a:lnTo>
                    <a:pt x="3430" y="260"/>
                  </a:lnTo>
                  <a:lnTo>
                    <a:pt x="3479" y="261"/>
                  </a:lnTo>
                  <a:lnTo>
                    <a:pt x="3528" y="262"/>
                  </a:lnTo>
                  <a:lnTo>
                    <a:pt x="3577" y="262"/>
                  </a:lnTo>
                  <a:lnTo>
                    <a:pt x="3603" y="261"/>
                  </a:lnTo>
                  <a:lnTo>
                    <a:pt x="3627" y="260"/>
                  </a:lnTo>
                  <a:lnTo>
                    <a:pt x="3653" y="258"/>
                  </a:lnTo>
                  <a:lnTo>
                    <a:pt x="3678" y="256"/>
                  </a:lnTo>
                  <a:lnTo>
                    <a:pt x="3689" y="258"/>
                  </a:lnTo>
                  <a:lnTo>
                    <a:pt x="3699" y="259"/>
                  </a:lnTo>
                  <a:lnTo>
                    <a:pt x="3709" y="260"/>
                  </a:lnTo>
                  <a:lnTo>
                    <a:pt x="3720" y="260"/>
                  </a:lnTo>
                  <a:lnTo>
                    <a:pt x="3742" y="260"/>
                  </a:lnTo>
                  <a:lnTo>
                    <a:pt x="3763" y="259"/>
                  </a:lnTo>
                  <a:lnTo>
                    <a:pt x="3785" y="257"/>
                  </a:lnTo>
                  <a:lnTo>
                    <a:pt x="3806" y="255"/>
                  </a:lnTo>
                  <a:lnTo>
                    <a:pt x="3829" y="254"/>
                  </a:lnTo>
                  <a:lnTo>
                    <a:pt x="3850" y="254"/>
                  </a:lnTo>
                  <a:lnTo>
                    <a:pt x="3948" y="254"/>
                  </a:lnTo>
                  <a:lnTo>
                    <a:pt x="4145" y="254"/>
                  </a:lnTo>
                  <a:lnTo>
                    <a:pt x="4428" y="254"/>
                  </a:lnTo>
                  <a:lnTo>
                    <a:pt x="4781" y="254"/>
                  </a:lnTo>
                  <a:lnTo>
                    <a:pt x="5191" y="253"/>
                  </a:lnTo>
                  <a:lnTo>
                    <a:pt x="5643" y="253"/>
                  </a:lnTo>
                  <a:lnTo>
                    <a:pt x="6125" y="252"/>
                  </a:lnTo>
                  <a:lnTo>
                    <a:pt x="6619" y="251"/>
                  </a:lnTo>
                  <a:lnTo>
                    <a:pt x="7114" y="251"/>
                  </a:lnTo>
                  <a:lnTo>
                    <a:pt x="7596" y="250"/>
                  </a:lnTo>
                  <a:lnTo>
                    <a:pt x="8048" y="249"/>
                  </a:lnTo>
                  <a:lnTo>
                    <a:pt x="8459" y="249"/>
                  </a:lnTo>
                  <a:lnTo>
                    <a:pt x="8813" y="248"/>
                  </a:lnTo>
                  <a:lnTo>
                    <a:pt x="9096" y="247"/>
                  </a:lnTo>
                  <a:lnTo>
                    <a:pt x="9296" y="247"/>
                  </a:lnTo>
                  <a:lnTo>
                    <a:pt x="9395" y="246"/>
                  </a:lnTo>
                  <a:lnTo>
                    <a:pt x="9434" y="247"/>
                  </a:lnTo>
                  <a:lnTo>
                    <a:pt x="9474" y="247"/>
                  </a:lnTo>
                  <a:lnTo>
                    <a:pt x="9515" y="246"/>
                  </a:lnTo>
                  <a:lnTo>
                    <a:pt x="9556" y="245"/>
                  </a:lnTo>
                  <a:lnTo>
                    <a:pt x="9597" y="243"/>
                  </a:lnTo>
                  <a:lnTo>
                    <a:pt x="9638" y="243"/>
                  </a:lnTo>
                  <a:lnTo>
                    <a:pt x="9677" y="243"/>
                  </a:lnTo>
                  <a:lnTo>
                    <a:pt x="9715" y="245"/>
                  </a:lnTo>
                  <a:lnTo>
                    <a:pt x="9735" y="244"/>
                  </a:lnTo>
                  <a:lnTo>
                    <a:pt x="9754" y="243"/>
                  </a:lnTo>
                  <a:lnTo>
                    <a:pt x="9772" y="243"/>
                  </a:lnTo>
                  <a:lnTo>
                    <a:pt x="9792" y="242"/>
                  </a:lnTo>
                  <a:lnTo>
                    <a:pt x="9800" y="251"/>
                  </a:lnTo>
                  <a:lnTo>
                    <a:pt x="9806" y="261"/>
                  </a:lnTo>
                  <a:lnTo>
                    <a:pt x="9811" y="274"/>
                  </a:lnTo>
                  <a:lnTo>
                    <a:pt x="9815" y="286"/>
                  </a:lnTo>
                  <a:lnTo>
                    <a:pt x="9822" y="310"/>
                  </a:lnTo>
                  <a:lnTo>
                    <a:pt x="9829" y="336"/>
                  </a:lnTo>
                  <a:lnTo>
                    <a:pt x="9832" y="350"/>
                  </a:lnTo>
                  <a:lnTo>
                    <a:pt x="9836" y="364"/>
                  </a:lnTo>
                  <a:lnTo>
                    <a:pt x="9841" y="377"/>
                  </a:lnTo>
                  <a:lnTo>
                    <a:pt x="9847" y="389"/>
                  </a:lnTo>
                  <a:lnTo>
                    <a:pt x="9860" y="415"/>
                  </a:lnTo>
                  <a:lnTo>
                    <a:pt x="9874" y="439"/>
                  </a:lnTo>
                  <a:lnTo>
                    <a:pt x="9890" y="464"/>
                  </a:lnTo>
                  <a:lnTo>
                    <a:pt x="9905" y="487"/>
                  </a:lnTo>
                  <a:lnTo>
                    <a:pt x="9921" y="511"/>
                  </a:lnTo>
                  <a:lnTo>
                    <a:pt x="9937" y="535"/>
                  </a:lnTo>
                  <a:lnTo>
                    <a:pt x="9945" y="539"/>
                  </a:lnTo>
                  <a:lnTo>
                    <a:pt x="9953" y="543"/>
                  </a:lnTo>
                  <a:lnTo>
                    <a:pt x="9957" y="547"/>
                  </a:lnTo>
                  <a:lnTo>
                    <a:pt x="9959" y="550"/>
                  </a:lnTo>
                  <a:lnTo>
                    <a:pt x="9960" y="555"/>
                  </a:lnTo>
                  <a:lnTo>
                    <a:pt x="9958" y="560"/>
                  </a:lnTo>
                  <a:lnTo>
                    <a:pt x="9957" y="566"/>
                  </a:lnTo>
                  <a:lnTo>
                    <a:pt x="9955" y="571"/>
                  </a:lnTo>
                  <a:lnTo>
                    <a:pt x="9952" y="575"/>
                  </a:lnTo>
                  <a:lnTo>
                    <a:pt x="9948" y="577"/>
                  </a:lnTo>
                  <a:lnTo>
                    <a:pt x="9944" y="578"/>
                  </a:lnTo>
                  <a:lnTo>
                    <a:pt x="9940" y="579"/>
                  </a:lnTo>
                  <a:lnTo>
                    <a:pt x="9934" y="579"/>
                  </a:lnTo>
                  <a:lnTo>
                    <a:pt x="9929" y="578"/>
                  </a:lnTo>
                  <a:lnTo>
                    <a:pt x="9919" y="576"/>
                  </a:lnTo>
                  <a:lnTo>
                    <a:pt x="9908" y="573"/>
                  </a:lnTo>
                  <a:lnTo>
                    <a:pt x="9903" y="573"/>
                  </a:lnTo>
                  <a:lnTo>
                    <a:pt x="9898" y="573"/>
                  </a:lnTo>
                  <a:lnTo>
                    <a:pt x="9893" y="574"/>
                  </a:lnTo>
                  <a:lnTo>
                    <a:pt x="9887" y="576"/>
                  </a:lnTo>
                  <a:lnTo>
                    <a:pt x="9877" y="580"/>
                  </a:lnTo>
                  <a:lnTo>
                    <a:pt x="9868" y="585"/>
                  </a:lnTo>
                  <a:lnTo>
                    <a:pt x="9859" y="592"/>
                  </a:lnTo>
                  <a:lnTo>
                    <a:pt x="9852" y="598"/>
                  </a:lnTo>
                  <a:lnTo>
                    <a:pt x="9844" y="605"/>
                  </a:lnTo>
                  <a:lnTo>
                    <a:pt x="9837" y="613"/>
                  </a:lnTo>
                  <a:lnTo>
                    <a:pt x="9831" y="621"/>
                  </a:lnTo>
                  <a:lnTo>
                    <a:pt x="9825" y="629"/>
                  </a:lnTo>
                  <a:lnTo>
                    <a:pt x="9820" y="639"/>
                  </a:lnTo>
                  <a:lnTo>
                    <a:pt x="9816" y="648"/>
                  </a:lnTo>
                  <a:lnTo>
                    <a:pt x="9813" y="657"/>
                  </a:lnTo>
                  <a:lnTo>
                    <a:pt x="9810" y="667"/>
                  </a:lnTo>
                  <a:lnTo>
                    <a:pt x="9808" y="676"/>
                  </a:lnTo>
                  <a:lnTo>
                    <a:pt x="9806" y="687"/>
                  </a:lnTo>
                  <a:lnTo>
                    <a:pt x="9805" y="696"/>
                  </a:lnTo>
                  <a:lnTo>
                    <a:pt x="9805" y="706"/>
                  </a:lnTo>
                  <a:lnTo>
                    <a:pt x="9807" y="711"/>
                  </a:lnTo>
                  <a:lnTo>
                    <a:pt x="9808" y="718"/>
                  </a:lnTo>
                  <a:lnTo>
                    <a:pt x="9807" y="721"/>
                  </a:lnTo>
                  <a:lnTo>
                    <a:pt x="9806" y="723"/>
                  </a:lnTo>
                  <a:lnTo>
                    <a:pt x="9805" y="726"/>
                  </a:lnTo>
                  <a:lnTo>
                    <a:pt x="9802" y="727"/>
                  </a:lnTo>
                  <a:lnTo>
                    <a:pt x="9798" y="729"/>
                  </a:lnTo>
                  <a:lnTo>
                    <a:pt x="9793" y="729"/>
                  </a:lnTo>
                  <a:lnTo>
                    <a:pt x="9790" y="729"/>
                  </a:lnTo>
                  <a:lnTo>
                    <a:pt x="9786" y="729"/>
                  </a:lnTo>
                  <a:lnTo>
                    <a:pt x="9780" y="726"/>
                  </a:lnTo>
                  <a:lnTo>
                    <a:pt x="9774" y="723"/>
                  </a:lnTo>
                  <a:lnTo>
                    <a:pt x="9768" y="718"/>
                  </a:lnTo>
                  <a:lnTo>
                    <a:pt x="9762" y="714"/>
                  </a:lnTo>
                  <a:lnTo>
                    <a:pt x="9756" y="710"/>
                  </a:lnTo>
                  <a:lnTo>
                    <a:pt x="9749" y="707"/>
                  </a:lnTo>
                  <a:lnTo>
                    <a:pt x="9737" y="706"/>
                  </a:lnTo>
                  <a:lnTo>
                    <a:pt x="9726" y="706"/>
                  </a:lnTo>
                  <a:lnTo>
                    <a:pt x="9715" y="707"/>
                  </a:lnTo>
                  <a:lnTo>
                    <a:pt x="9703" y="708"/>
                  </a:lnTo>
                  <a:lnTo>
                    <a:pt x="9693" y="711"/>
                  </a:lnTo>
                  <a:lnTo>
                    <a:pt x="9682" y="713"/>
                  </a:lnTo>
                  <a:lnTo>
                    <a:pt x="9672" y="717"/>
                  </a:lnTo>
                  <a:lnTo>
                    <a:pt x="9663" y="721"/>
                  </a:lnTo>
                  <a:lnTo>
                    <a:pt x="9652" y="726"/>
                  </a:lnTo>
                  <a:lnTo>
                    <a:pt x="9643" y="733"/>
                  </a:lnTo>
                  <a:lnTo>
                    <a:pt x="9634" y="739"/>
                  </a:lnTo>
                  <a:lnTo>
                    <a:pt x="9626" y="746"/>
                  </a:lnTo>
                  <a:lnTo>
                    <a:pt x="9619" y="754"/>
                  </a:lnTo>
                  <a:lnTo>
                    <a:pt x="9611" y="763"/>
                  </a:lnTo>
                  <a:lnTo>
                    <a:pt x="9604" y="772"/>
                  </a:lnTo>
                  <a:lnTo>
                    <a:pt x="9598" y="783"/>
                  </a:lnTo>
                  <a:lnTo>
                    <a:pt x="9594" y="803"/>
                  </a:lnTo>
                  <a:lnTo>
                    <a:pt x="9591" y="824"/>
                  </a:lnTo>
                  <a:lnTo>
                    <a:pt x="9590" y="843"/>
                  </a:lnTo>
                  <a:lnTo>
                    <a:pt x="9591" y="863"/>
                  </a:lnTo>
                  <a:lnTo>
                    <a:pt x="9593" y="883"/>
                  </a:lnTo>
                  <a:lnTo>
                    <a:pt x="9596" y="902"/>
                  </a:lnTo>
                  <a:lnTo>
                    <a:pt x="9599" y="911"/>
                  </a:lnTo>
                  <a:lnTo>
                    <a:pt x="9602" y="921"/>
                  </a:lnTo>
                  <a:lnTo>
                    <a:pt x="9606" y="930"/>
                  </a:lnTo>
                  <a:lnTo>
                    <a:pt x="9610" y="939"/>
                  </a:lnTo>
                  <a:lnTo>
                    <a:pt x="9618" y="950"/>
                  </a:lnTo>
                  <a:lnTo>
                    <a:pt x="9626" y="960"/>
                  </a:lnTo>
                  <a:lnTo>
                    <a:pt x="9635" y="969"/>
                  </a:lnTo>
                  <a:lnTo>
                    <a:pt x="9644" y="975"/>
                  </a:lnTo>
                  <a:lnTo>
                    <a:pt x="9655" y="979"/>
                  </a:lnTo>
                  <a:lnTo>
                    <a:pt x="9667" y="983"/>
                  </a:lnTo>
                  <a:lnTo>
                    <a:pt x="9678" y="985"/>
                  </a:lnTo>
                  <a:lnTo>
                    <a:pt x="9690" y="986"/>
                  </a:lnTo>
                  <a:lnTo>
                    <a:pt x="9702" y="987"/>
                  </a:lnTo>
                  <a:lnTo>
                    <a:pt x="9715" y="986"/>
                  </a:lnTo>
                  <a:lnTo>
                    <a:pt x="9728" y="986"/>
                  </a:lnTo>
                  <a:lnTo>
                    <a:pt x="9740" y="985"/>
                  </a:lnTo>
                  <a:lnTo>
                    <a:pt x="9764" y="982"/>
                  </a:lnTo>
                  <a:lnTo>
                    <a:pt x="9786" y="980"/>
                  </a:lnTo>
                  <a:lnTo>
                    <a:pt x="9790" y="983"/>
                  </a:lnTo>
                  <a:lnTo>
                    <a:pt x="9793" y="987"/>
                  </a:lnTo>
                  <a:lnTo>
                    <a:pt x="9795" y="991"/>
                  </a:lnTo>
                  <a:lnTo>
                    <a:pt x="9796" y="995"/>
                  </a:lnTo>
                  <a:lnTo>
                    <a:pt x="9798" y="1004"/>
                  </a:lnTo>
                  <a:lnTo>
                    <a:pt x="9798" y="1015"/>
                  </a:lnTo>
                  <a:lnTo>
                    <a:pt x="9796" y="1026"/>
                  </a:lnTo>
                  <a:lnTo>
                    <a:pt x="9795" y="1037"/>
                  </a:lnTo>
                  <a:lnTo>
                    <a:pt x="9796" y="1042"/>
                  </a:lnTo>
                  <a:lnTo>
                    <a:pt x="9798" y="1047"/>
                  </a:lnTo>
                  <a:lnTo>
                    <a:pt x="9799" y="1052"/>
                  </a:lnTo>
                  <a:lnTo>
                    <a:pt x="9802" y="1057"/>
                  </a:lnTo>
                  <a:lnTo>
                    <a:pt x="9808" y="1067"/>
                  </a:lnTo>
                  <a:lnTo>
                    <a:pt x="9814" y="1076"/>
                  </a:lnTo>
                  <a:lnTo>
                    <a:pt x="9821" y="1085"/>
                  </a:lnTo>
                  <a:lnTo>
                    <a:pt x="9828" y="1094"/>
                  </a:lnTo>
                  <a:lnTo>
                    <a:pt x="9836" y="1102"/>
                  </a:lnTo>
                  <a:lnTo>
                    <a:pt x="9845" y="1109"/>
                  </a:lnTo>
                  <a:lnTo>
                    <a:pt x="9854" y="1116"/>
                  </a:lnTo>
                  <a:lnTo>
                    <a:pt x="9863" y="1122"/>
                  </a:lnTo>
                  <a:lnTo>
                    <a:pt x="9873" y="1127"/>
                  </a:lnTo>
                  <a:lnTo>
                    <a:pt x="9882" y="1131"/>
                  </a:lnTo>
                  <a:lnTo>
                    <a:pt x="9894" y="1135"/>
                  </a:lnTo>
                  <a:lnTo>
                    <a:pt x="9905" y="1138"/>
                  </a:lnTo>
                  <a:lnTo>
                    <a:pt x="9916" y="1141"/>
                  </a:lnTo>
                  <a:lnTo>
                    <a:pt x="9927" y="1143"/>
                  </a:lnTo>
                  <a:lnTo>
                    <a:pt x="9940" y="1144"/>
                  </a:lnTo>
                  <a:lnTo>
                    <a:pt x="9952" y="1144"/>
                  </a:lnTo>
                  <a:lnTo>
                    <a:pt x="9957" y="1151"/>
                  </a:lnTo>
                  <a:lnTo>
                    <a:pt x="9960" y="1157"/>
                  </a:lnTo>
                  <a:lnTo>
                    <a:pt x="9961" y="1162"/>
                  </a:lnTo>
                  <a:lnTo>
                    <a:pt x="9961" y="1167"/>
                  </a:lnTo>
                  <a:lnTo>
                    <a:pt x="9959" y="1172"/>
                  </a:lnTo>
                  <a:lnTo>
                    <a:pt x="9955" y="1177"/>
                  </a:lnTo>
                  <a:lnTo>
                    <a:pt x="9951" y="1182"/>
                  </a:lnTo>
                  <a:lnTo>
                    <a:pt x="9946" y="1187"/>
                  </a:lnTo>
                  <a:lnTo>
                    <a:pt x="9936" y="1198"/>
                  </a:lnTo>
                  <a:lnTo>
                    <a:pt x="9924" y="1208"/>
                  </a:lnTo>
                  <a:lnTo>
                    <a:pt x="9920" y="1213"/>
                  </a:lnTo>
                  <a:lnTo>
                    <a:pt x="9916" y="1219"/>
                  </a:lnTo>
                  <a:lnTo>
                    <a:pt x="9913" y="1225"/>
                  </a:lnTo>
                  <a:lnTo>
                    <a:pt x="9912" y="1231"/>
                  </a:lnTo>
                  <a:close/>
                  <a:moveTo>
                    <a:pt x="9860" y="564"/>
                  </a:moveTo>
                  <a:lnTo>
                    <a:pt x="9847" y="576"/>
                  </a:lnTo>
                  <a:lnTo>
                    <a:pt x="9834" y="587"/>
                  </a:lnTo>
                  <a:lnTo>
                    <a:pt x="9823" y="601"/>
                  </a:lnTo>
                  <a:lnTo>
                    <a:pt x="9813" y="614"/>
                  </a:lnTo>
                  <a:lnTo>
                    <a:pt x="9804" y="628"/>
                  </a:lnTo>
                  <a:lnTo>
                    <a:pt x="9796" y="643"/>
                  </a:lnTo>
                  <a:lnTo>
                    <a:pt x="9790" y="659"/>
                  </a:lnTo>
                  <a:lnTo>
                    <a:pt x="9786" y="675"/>
                  </a:lnTo>
                  <a:lnTo>
                    <a:pt x="9782" y="680"/>
                  </a:lnTo>
                  <a:lnTo>
                    <a:pt x="9777" y="683"/>
                  </a:lnTo>
                  <a:lnTo>
                    <a:pt x="9772" y="686"/>
                  </a:lnTo>
                  <a:lnTo>
                    <a:pt x="9767" y="688"/>
                  </a:lnTo>
                  <a:lnTo>
                    <a:pt x="9762" y="688"/>
                  </a:lnTo>
                  <a:lnTo>
                    <a:pt x="9756" y="688"/>
                  </a:lnTo>
                  <a:lnTo>
                    <a:pt x="9749" y="688"/>
                  </a:lnTo>
                  <a:lnTo>
                    <a:pt x="9743" y="687"/>
                  </a:lnTo>
                  <a:lnTo>
                    <a:pt x="9731" y="683"/>
                  </a:lnTo>
                  <a:lnTo>
                    <a:pt x="9719" y="680"/>
                  </a:lnTo>
                  <a:lnTo>
                    <a:pt x="9708" y="677"/>
                  </a:lnTo>
                  <a:lnTo>
                    <a:pt x="9696" y="676"/>
                  </a:lnTo>
                  <a:lnTo>
                    <a:pt x="9685" y="679"/>
                  </a:lnTo>
                  <a:lnTo>
                    <a:pt x="9675" y="682"/>
                  </a:lnTo>
                  <a:lnTo>
                    <a:pt x="9664" y="688"/>
                  </a:lnTo>
                  <a:lnTo>
                    <a:pt x="9654" y="693"/>
                  </a:lnTo>
                  <a:lnTo>
                    <a:pt x="9644" y="698"/>
                  </a:lnTo>
                  <a:lnTo>
                    <a:pt x="9635" y="704"/>
                  </a:lnTo>
                  <a:lnTo>
                    <a:pt x="9627" y="711"/>
                  </a:lnTo>
                  <a:lnTo>
                    <a:pt x="9619" y="718"/>
                  </a:lnTo>
                  <a:lnTo>
                    <a:pt x="9610" y="726"/>
                  </a:lnTo>
                  <a:lnTo>
                    <a:pt x="9603" y="735"/>
                  </a:lnTo>
                  <a:lnTo>
                    <a:pt x="9597" y="743"/>
                  </a:lnTo>
                  <a:lnTo>
                    <a:pt x="9591" y="752"/>
                  </a:lnTo>
                  <a:lnTo>
                    <a:pt x="9585" y="761"/>
                  </a:lnTo>
                  <a:lnTo>
                    <a:pt x="9580" y="771"/>
                  </a:lnTo>
                  <a:lnTo>
                    <a:pt x="9575" y="782"/>
                  </a:lnTo>
                  <a:lnTo>
                    <a:pt x="9571" y="792"/>
                  </a:lnTo>
                  <a:lnTo>
                    <a:pt x="9566" y="805"/>
                  </a:lnTo>
                  <a:lnTo>
                    <a:pt x="9562" y="818"/>
                  </a:lnTo>
                  <a:lnTo>
                    <a:pt x="9559" y="834"/>
                  </a:lnTo>
                  <a:lnTo>
                    <a:pt x="9557" y="848"/>
                  </a:lnTo>
                  <a:lnTo>
                    <a:pt x="9556" y="863"/>
                  </a:lnTo>
                  <a:lnTo>
                    <a:pt x="9557" y="879"/>
                  </a:lnTo>
                  <a:lnTo>
                    <a:pt x="9559" y="894"/>
                  </a:lnTo>
                  <a:lnTo>
                    <a:pt x="9564" y="909"/>
                  </a:lnTo>
                  <a:lnTo>
                    <a:pt x="9568" y="918"/>
                  </a:lnTo>
                  <a:lnTo>
                    <a:pt x="9571" y="926"/>
                  </a:lnTo>
                  <a:lnTo>
                    <a:pt x="9575" y="933"/>
                  </a:lnTo>
                  <a:lnTo>
                    <a:pt x="9580" y="940"/>
                  </a:lnTo>
                  <a:lnTo>
                    <a:pt x="9585" y="947"/>
                  </a:lnTo>
                  <a:lnTo>
                    <a:pt x="9591" y="953"/>
                  </a:lnTo>
                  <a:lnTo>
                    <a:pt x="9598" y="960"/>
                  </a:lnTo>
                  <a:lnTo>
                    <a:pt x="9604" y="967"/>
                  </a:lnTo>
                  <a:lnTo>
                    <a:pt x="9635" y="988"/>
                  </a:lnTo>
                  <a:lnTo>
                    <a:pt x="9666" y="1010"/>
                  </a:lnTo>
                  <a:lnTo>
                    <a:pt x="9762" y="1012"/>
                  </a:lnTo>
                  <a:lnTo>
                    <a:pt x="9767" y="1027"/>
                  </a:lnTo>
                  <a:lnTo>
                    <a:pt x="9771" y="1043"/>
                  </a:lnTo>
                  <a:lnTo>
                    <a:pt x="9773" y="1051"/>
                  </a:lnTo>
                  <a:lnTo>
                    <a:pt x="9776" y="1060"/>
                  </a:lnTo>
                  <a:lnTo>
                    <a:pt x="9779" y="1068"/>
                  </a:lnTo>
                  <a:lnTo>
                    <a:pt x="9783" y="1076"/>
                  </a:lnTo>
                  <a:lnTo>
                    <a:pt x="9793" y="1091"/>
                  </a:lnTo>
                  <a:lnTo>
                    <a:pt x="9805" y="1107"/>
                  </a:lnTo>
                  <a:lnTo>
                    <a:pt x="9811" y="1114"/>
                  </a:lnTo>
                  <a:lnTo>
                    <a:pt x="9818" y="1121"/>
                  </a:lnTo>
                  <a:lnTo>
                    <a:pt x="9825" y="1127"/>
                  </a:lnTo>
                  <a:lnTo>
                    <a:pt x="9832" y="1133"/>
                  </a:lnTo>
                  <a:lnTo>
                    <a:pt x="9840" y="1138"/>
                  </a:lnTo>
                  <a:lnTo>
                    <a:pt x="9849" y="1143"/>
                  </a:lnTo>
                  <a:lnTo>
                    <a:pt x="9857" y="1149"/>
                  </a:lnTo>
                  <a:lnTo>
                    <a:pt x="9866" y="1152"/>
                  </a:lnTo>
                  <a:lnTo>
                    <a:pt x="9874" y="1156"/>
                  </a:lnTo>
                  <a:lnTo>
                    <a:pt x="9883" y="1158"/>
                  </a:lnTo>
                  <a:lnTo>
                    <a:pt x="9894" y="1160"/>
                  </a:lnTo>
                  <a:lnTo>
                    <a:pt x="9903" y="1161"/>
                  </a:lnTo>
                  <a:lnTo>
                    <a:pt x="9906" y="1166"/>
                  </a:lnTo>
                  <a:lnTo>
                    <a:pt x="9907" y="1171"/>
                  </a:lnTo>
                  <a:lnTo>
                    <a:pt x="9908" y="1177"/>
                  </a:lnTo>
                  <a:lnTo>
                    <a:pt x="9907" y="1182"/>
                  </a:lnTo>
                  <a:lnTo>
                    <a:pt x="9905" y="1187"/>
                  </a:lnTo>
                  <a:lnTo>
                    <a:pt x="9903" y="1191"/>
                  </a:lnTo>
                  <a:lnTo>
                    <a:pt x="9901" y="1197"/>
                  </a:lnTo>
                  <a:lnTo>
                    <a:pt x="9897" y="1202"/>
                  </a:lnTo>
                  <a:lnTo>
                    <a:pt x="9891" y="1211"/>
                  </a:lnTo>
                  <a:lnTo>
                    <a:pt x="9883" y="1221"/>
                  </a:lnTo>
                  <a:lnTo>
                    <a:pt x="9880" y="1225"/>
                  </a:lnTo>
                  <a:lnTo>
                    <a:pt x="9878" y="1230"/>
                  </a:lnTo>
                  <a:lnTo>
                    <a:pt x="9876" y="1235"/>
                  </a:lnTo>
                  <a:lnTo>
                    <a:pt x="9875" y="1241"/>
                  </a:lnTo>
                  <a:lnTo>
                    <a:pt x="9866" y="1262"/>
                  </a:lnTo>
                  <a:lnTo>
                    <a:pt x="9858" y="1283"/>
                  </a:lnTo>
                  <a:lnTo>
                    <a:pt x="9852" y="1305"/>
                  </a:lnTo>
                  <a:lnTo>
                    <a:pt x="9846" y="1327"/>
                  </a:lnTo>
                  <a:lnTo>
                    <a:pt x="9840" y="1350"/>
                  </a:lnTo>
                  <a:lnTo>
                    <a:pt x="9835" y="1372"/>
                  </a:lnTo>
                  <a:lnTo>
                    <a:pt x="9829" y="1395"/>
                  </a:lnTo>
                  <a:lnTo>
                    <a:pt x="9823" y="1416"/>
                  </a:lnTo>
                  <a:lnTo>
                    <a:pt x="9815" y="1420"/>
                  </a:lnTo>
                  <a:lnTo>
                    <a:pt x="9806" y="1423"/>
                  </a:lnTo>
                  <a:lnTo>
                    <a:pt x="9796" y="1426"/>
                  </a:lnTo>
                  <a:lnTo>
                    <a:pt x="9786" y="1428"/>
                  </a:lnTo>
                  <a:lnTo>
                    <a:pt x="9765" y="1430"/>
                  </a:lnTo>
                  <a:lnTo>
                    <a:pt x="9743" y="1430"/>
                  </a:lnTo>
                  <a:lnTo>
                    <a:pt x="9720" y="1430"/>
                  </a:lnTo>
                  <a:lnTo>
                    <a:pt x="9697" y="1429"/>
                  </a:lnTo>
                  <a:lnTo>
                    <a:pt x="9675" y="1430"/>
                  </a:lnTo>
                  <a:lnTo>
                    <a:pt x="9653" y="1431"/>
                  </a:lnTo>
                  <a:lnTo>
                    <a:pt x="9592" y="1430"/>
                  </a:lnTo>
                  <a:lnTo>
                    <a:pt x="9532" y="1431"/>
                  </a:lnTo>
                  <a:lnTo>
                    <a:pt x="9470" y="1431"/>
                  </a:lnTo>
                  <a:lnTo>
                    <a:pt x="9409" y="1432"/>
                  </a:lnTo>
                  <a:lnTo>
                    <a:pt x="9349" y="1433"/>
                  </a:lnTo>
                  <a:lnTo>
                    <a:pt x="9287" y="1433"/>
                  </a:lnTo>
                  <a:lnTo>
                    <a:pt x="9227" y="1433"/>
                  </a:lnTo>
                  <a:lnTo>
                    <a:pt x="9168" y="1431"/>
                  </a:lnTo>
                  <a:lnTo>
                    <a:pt x="9164" y="1433"/>
                  </a:lnTo>
                  <a:lnTo>
                    <a:pt x="9161" y="1434"/>
                  </a:lnTo>
                  <a:lnTo>
                    <a:pt x="9157" y="1435"/>
                  </a:lnTo>
                  <a:lnTo>
                    <a:pt x="9153" y="1436"/>
                  </a:lnTo>
                  <a:lnTo>
                    <a:pt x="9150" y="1435"/>
                  </a:lnTo>
                  <a:lnTo>
                    <a:pt x="9147" y="1435"/>
                  </a:lnTo>
                  <a:lnTo>
                    <a:pt x="9145" y="1433"/>
                  </a:lnTo>
                  <a:lnTo>
                    <a:pt x="9142" y="1431"/>
                  </a:lnTo>
                  <a:lnTo>
                    <a:pt x="2998" y="1449"/>
                  </a:lnTo>
                  <a:lnTo>
                    <a:pt x="2906" y="1450"/>
                  </a:lnTo>
                  <a:lnTo>
                    <a:pt x="2813" y="1450"/>
                  </a:lnTo>
                  <a:lnTo>
                    <a:pt x="2723" y="1451"/>
                  </a:lnTo>
                  <a:lnTo>
                    <a:pt x="2632" y="1451"/>
                  </a:lnTo>
                  <a:lnTo>
                    <a:pt x="2542" y="1452"/>
                  </a:lnTo>
                  <a:lnTo>
                    <a:pt x="2451" y="1453"/>
                  </a:lnTo>
                  <a:lnTo>
                    <a:pt x="2361" y="1453"/>
                  </a:lnTo>
                  <a:lnTo>
                    <a:pt x="2270" y="1454"/>
                  </a:lnTo>
                  <a:lnTo>
                    <a:pt x="2180" y="1455"/>
                  </a:lnTo>
                  <a:lnTo>
                    <a:pt x="2090" y="1456"/>
                  </a:lnTo>
                  <a:lnTo>
                    <a:pt x="2000" y="1457"/>
                  </a:lnTo>
                  <a:lnTo>
                    <a:pt x="1909" y="1458"/>
                  </a:lnTo>
                  <a:lnTo>
                    <a:pt x="1819" y="1459"/>
                  </a:lnTo>
                  <a:lnTo>
                    <a:pt x="1728" y="1460"/>
                  </a:lnTo>
                  <a:lnTo>
                    <a:pt x="1637" y="1462"/>
                  </a:lnTo>
                  <a:lnTo>
                    <a:pt x="1545" y="1463"/>
                  </a:lnTo>
                  <a:lnTo>
                    <a:pt x="1508" y="1464"/>
                  </a:lnTo>
                  <a:lnTo>
                    <a:pt x="1470" y="1463"/>
                  </a:lnTo>
                  <a:lnTo>
                    <a:pt x="1432" y="1462"/>
                  </a:lnTo>
                  <a:lnTo>
                    <a:pt x="1394" y="1461"/>
                  </a:lnTo>
                  <a:lnTo>
                    <a:pt x="1356" y="1459"/>
                  </a:lnTo>
                  <a:lnTo>
                    <a:pt x="1318" y="1459"/>
                  </a:lnTo>
                  <a:lnTo>
                    <a:pt x="1280" y="1459"/>
                  </a:lnTo>
                  <a:lnTo>
                    <a:pt x="1243" y="1461"/>
                  </a:lnTo>
                  <a:lnTo>
                    <a:pt x="1236" y="1437"/>
                  </a:lnTo>
                  <a:lnTo>
                    <a:pt x="1230" y="1411"/>
                  </a:lnTo>
                  <a:lnTo>
                    <a:pt x="1224" y="1386"/>
                  </a:lnTo>
                  <a:lnTo>
                    <a:pt x="1218" y="1361"/>
                  </a:lnTo>
                  <a:lnTo>
                    <a:pt x="1212" y="1336"/>
                  </a:lnTo>
                  <a:lnTo>
                    <a:pt x="1203" y="1312"/>
                  </a:lnTo>
                  <a:lnTo>
                    <a:pt x="1199" y="1301"/>
                  </a:lnTo>
                  <a:lnTo>
                    <a:pt x="1194" y="1290"/>
                  </a:lnTo>
                  <a:lnTo>
                    <a:pt x="1188" y="1278"/>
                  </a:lnTo>
                  <a:lnTo>
                    <a:pt x="1182" y="1268"/>
                  </a:lnTo>
                  <a:lnTo>
                    <a:pt x="1192" y="1261"/>
                  </a:lnTo>
                  <a:lnTo>
                    <a:pt x="1201" y="1254"/>
                  </a:lnTo>
                  <a:lnTo>
                    <a:pt x="1210" y="1246"/>
                  </a:lnTo>
                  <a:lnTo>
                    <a:pt x="1218" y="1237"/>
                  </a:lnTo>
                  <a:lnTo>
                    <a:pt x="1226" y="1228"/>
                  </a:lnTo>
                  <a:lnTo>
                    <a:pt x="1233" y="1219"/>
                  </a:lnTo>
                  <a:lnTo>
                    <a:pt x="1239" y="1209"/>
                  </a:lnTo>
                  <a:lnTo>
                    <a:pt x="1245" y="1199"/>
                  </a:lnTo>
                  <a:lnTo>
                    <a:pt x="1250" y="1188"/>
                  </a:lnTo>
                  <a:lnTo>
                    <a:pt x="1256" y="1177"/>
                  </a:lnTo>
                  <a:lnTo>
                    <a:pt x="1260" y="1167"/>
                  </a:lnTo>
                  <a:lnTo>
                    <a:pt x="1264" y="1156"/>
                  </a:lnTo>
                  <a:lnTo>
                    <a:pt x="1270" y="1132"/>
                  </a:lnTo>
                  <a:lnTo>
                    <a:pt x="1274" y="1110"/>
                  </a:lnTo>
                  <a:lnTo>
                    <a:pt x="1278" y="1106"/>
                  </a:lnTo>
                  <a:lnTo>
                    <a:pt x="1281" y="1104"/>
                  </a:lnTo>
                  <a:lnTo>
                    <a:pt x="1285" y="1104"/>
                  </a:lnTo>
                  <a:lnTo>
                    <a:pt x="1289" y="1104"/>
                  </a:lnTo>
                  <a:lnTo>
                    <a:pt x="1299" y="1105"/>
                  </a:lnTo>
                  <a:lnTo>
                    <a:pt x="1308" y="1107"/>
                  </a:lnTo>
                  <a:lnTo>
                    <a:pt x="1340" y="1099"/>
                  </a:lnTo>
                  <a:lnTo>
                    <a:pt x="1374" y="1091"/>
                  </a:lnTo>
                  <a:lnTo>
                    <a:pt x="1391" y="1086"/>
                  </a:lnTo>
                  <a:lnTo>
                    <a:pt x="1407" y="1080"/>
                  </a:lnTo>
                  <a:lnTo>
                    <a:pt x="1422" y="1074"/>
                  </a:lnTo>
                  <a:lnTo>
                    <a:pt x="1438" y="1067"/>
                  </a:lnTo>
                  <a:lnTo>
                    <a:pt x="1453" y="1059"/>
                  </a:lnTo>
                  <a:lnTo>
                    <a:pt x="1466" y="1048"/>
                  </a:lnTo>
                  <a:lnTo>
                    <a:pt x="1479" y="1038"/>
                  </a:lnTo>
                  <a:lnTo>
                    <a:pt x="1492" y="1027"/>
                  </a:lnTo>
                  <a:lnTo>
                    <a:pt x="1502" y="1014"/>
                  </a:lnTo>
                  <a:lnTo>
                    <a:pt x="1512" y="999"/>
                  </a:lnTo>
                  <a:lnTo>
                    <a:pt x="1516" y="991"/>
                  </a:lnTo>
                  <a:lnTo>
                    <a:pt x="1520" y="983"/>
                  </a:lnTo>
                  <a:lnTo>
                    <a:pt x="1523" y="974"/>
                  </a:lnTo>
                  <a:lnTo>
                    <a:pt x="1526" y="966"/>
                  </a:lnTo>
                  <a:lnTo>
                    <a:pt x="1531" y="942"/>
                  </a:lnTo>
                  <a:lnTo>
                    <a:pt x="1533" y="918"/>
                  </a:lnTo>
                  <a:lnTo>
                    <a:pt x="1533" y="905"/>
                  </a:lnTo>
                  <a:lnTo>
                    <a:pt x="1533" y="893"/>
                  </a:lnTo>
                  <a:lnTo>
                    <a:pt x="1532" y="881"/>
                  </a:lnTo>
                  <a:lnTo>
                    <a:pt x="1531" y="868"/>
                  </a:lnTo>
                  <a:lnTo>
                    <a:pt x="1528" y="856"/>
                  </a:lnTo>
                  <a:lnTo>
                    <a:pt x="1524" y="845"/>
                  </a:lnTo>
                  <a:lnTo>
                    <a:pt x="1520" y="833"/>
                  </a:lnTo>
                  <a:lnTo>
                    <a:pt x="1515" y="821"/>
                  </a:lnTo>
                  <a:lnTo>
                    <a:pt x="1509" y="811"/>
                  </a:lnTo>
                  <a:lnTo>
                    <a:pt x="1502" y="802"/>
                  </a:lnTo>
                  <a:lnTo>
                    <a:pt x="1493" y="793"/>
                  </a:lnTo>
                  <a:lnTo>
                    <a:pt x="1484" y="784"/>
                  </a:lnTo>
                  <a:lnTo>
                    <a:pt x="1467" y="772"/>
                  </a:lnTo>
                  <a:lnTo>
                    <a:pt x="1451" y="762"/>
                  </a:lnTo>
                  <a:lnTo>
                    <a:pt x="1433" y="754"/>
                  </a:lnTo>
                  <a:lnTo>
                    <a:pt x="1416" y="747"/>
                  </a:lnTo>
                  <a:lnTo>
                    <a:pt x="1398" y="742"/>
                  </a:lnTo>
                  <a:lnTo>
                    <a:pt x="1378" y="738"/>
                  </a:lnTo>
                  <a:lnTo>
                    <a:pt x="1359" y="735"/>
                  </a:lnTo>
                  <a:lnTo>
                    <a:pt x="1338" y="734"/>
                  </a:lnTo>
                  <a:lnTo>
                    <a:pt x="1274" y="750"/>
                  </a:lnTo>
                  <a:lnTo>
                    <a:pt x="1270" y="741"/>
                  </a:lnTo>
                  <a:lnTo>
                    <a:pt x="1267" y="732"/>
                  </a:lnTo>
                  <a:lnTo>
                    <a:pt x="1264" y="722"/>
                  </a:lnTo>
                  <a:lnTo>
                    <a:pt x="1261" y="712"/>
                  </a:lnTo>
                  <a:lnTo>
                    <a:pt x="1257" y="693"/>
                  </a:lnTo>
                  <a:lnTo>
                    <a:pt x="1253" y="673"/>
                  </a:lnTo>
                  <a:lnTo>
                    <a:pt x="1228" y="646"/>
                  </a:lnTo>
                  <a:lnTo>
                    <a:pt x="1201" y="620"/>
                  </a:lnTo>
                  <a:lnTo>
                    <a:pt x="1174" y="594"/>
                  </a:lnTo>
                  <a:lnTo>
                    <a:pt x="1148" y="566"/>
                  </a:lnTo>
                  <a:lnTo>
                    <a:pt x="1147" y="561"/>
                  </a:lnTo>
                  <a:lnTo>
                    <a:pt x="1148" y="557"/>
                  </a:lnTo>
                  <a:lnTo>
                    <a:pt x="1149" y="552"/>
                  </a:lnTo>
                  <a:lnTo>
                    <a:pt x="1150" y="547"/>
                  </a:lnTo>
                  <a:lnTo>
                    <a:pt x="1154" y="537"/>
                  </a:lnTo>
                  <a:lnTo>
                    <a:pt x="1159" y="528"/>
                  </a:lnTo>
                  <a:lnTo>
                    <a:pt x="1172" y="512"/>
                  </a:lnTo>
                  <a:lnTo>
                    <a:pt x="1185" y="495"/>
                  </a:lnTo>
                  <a:lnTo>
                    <a:pt x="1192" y="474"/>
                  </a:lnTo>
                  <a:lnTo>
                    <a:pt x="1199" y="454"/>
                  </a:lnTo>
                  <a:lnTo>
                    <a:pt x="1208" y="433"/>
                  </a:lnTo>
                  <a:lnTo>
                    <a:pt x="1215" y="413"/>
                  </a:lnTo>
                  <a:lnTo>
                    <a:pt x="1221" y="391"/>
                  </a:lnTo>
                  <a:lnTo>
                    <a:pt x="1226" y="370"/>
                  </a:lnTo>
                  <a:lnTo>
                    <a:pt x="1228" y="359"/>
                  </a:lnTo>
                  <a:lnTo>
                    <a:pt x="1230" y="348"/>
                  </a:lnTo>
                  <a:lnTo>
                    <a:pt x="1231" y="337"/>
                  </a:lnTo>
                  <a:lnTo>
                    <a:pt x="1231" y="326"/>
                  </a:lnTo>
                  <a:lnTo>
                    <a:pt x="1248" y="323"/>
                  </a:lnTo>
                  <a:lnTo>
                    <a:pt x="1266" y="321"/>
                  </a:lnTo>
                  <a:lnTo>
                    <a:pt x="1284" y="321"/>
                  </a:lnTo>
                  <a:lnTo>
                    <a:pt x="1302" y="320"/>
                  </a:lnTo>
                  <a:lnTo>
                    <a:pt x="1338" y="321"/>
                  </a:lnTo>
                  <a:lnTo>
                    <a:pt x="1375" y="322"/>
                  </a:lnTo>
                  <a:lnTo>
                    <a:pt x="1412" y="323"/>
                  </a:lnTo>
                  <a:lnTo>
                    <a:pt x="1448" y="322"/>
                  </a:lnTo>
                  <a:lnTo>
                    <a:pt x="1465" y="321"/>
                  </a:lnTo>
                  <a:lnTo>
                    <a:pt x="1484" y="318"/>
                  </a:lnTo>
                  <a:lnTo>
                    <a:pt x="1500" y="315"/>
                  </a:lnTo>
                  <a:lnTo>
                    <a:pt x="1517" y="309"/>
                  </a:lnTo>
                  <a:lnTo>
                    <a:pt x="1718" y="310"/>
                  </a:lnTo>
                  <a:lnTo>
                    <a:pt x="1842" y="308"/>
                  </a:lnTo>
                  <a:lnTo>
                    <a:pt x="1966" y="306"/>
                  </a:lnTo>
                  <a:lnTo>
                    <a:pt x="2091" y="305"/>
                  </a:lnTo>
                  <a:lnTo>
                    <a:pt x="2215" y="303"/>
                  </a:lnTo>
                  <a:lnTo>
                    <a:pt x="2340" y="302"/>
                  </a:lnTo>
                  <a:lnTo>
                    <a:pt x="2464" y="301"/>
                  </a:lnTo>
                  <a:lnTo>
                    <a:pt x="2589" y="300"/>
                  </a:lnTo>
                  <a:lnTo>
                    <a:pt x="2712" y="298"/>
                  </a:lnTo>
                  <a:lnTo>
                    <a:pt x="2837" y="297"/>
                  </a:lnTo>
                  <a:lnTo>
                    <a:pt x="2961" y="296"/>
                  </a:lnTo>
                  <a:lnTo>
                    <a:pt x="3085" y="295"/>
                  </a:lnTo>
                  <a:lnTo>
                    <a:pt x="3209" y="294"/>
                  </a:lnTo>
                  <a:lnTo>
                    <a:pt x="3334" y="292"/>
                  </a:lnTo>
                  <a:lnTo>
                    <a:pt x="3458" y="291"/>
                  </a:lnTo>
                  <a:lnTo>
                    <a:pt x="3581" y="289"/>
                  </a:lnTo>
                  <a:lnTo>
                    <a:pt x="3706" y="287"/>
                  </a:lnTo>
                  <a:lnTo>
                    <a:pt x="3831" y="286"/>
                  </a:lnTo>
                  <a:lnTo>
                    <a:pt x="4056" y="286"/>
                  </a:lnTo>
                  <a:lnTo>
                    <a:pt x="4365" y="285"/>
                  </a:lnTo>
                  <a:lnTo>
                    <a:pt x="4747" y="284"/>
                  </a:lnTo>
                  <a:lnTo>
                    <a:pt x="5184" y="284"/>
                  </a:lnTo>
                  <a:lnTo>
                    <a:pt x="5665" y="283"/>
                  </a:lnTo>
                  <a:lnTo>
                    <a:pt x="6173" y="283"/>
                  </a:lnTo>
                  <a:lnTo>
                    <a:pt x="6696" y="282"/>
                  </a:lnTo>
                  <a:lnTo>
                    <a:pt x="7218" y="281"/>
                  </a:lnTo>
                  <a:lnTo>
                    <a:pt x="7727" y="281"/>
                  </a:lnTo>
                  <a:lnTo>
                    <a:pt x="8208" y="280"/>
                  </a:lnTo>
                  <a:lnTo>
                    <a:pt x="8646" y="280"/>
                  </a:lnTo>
                  <a:lnTo>
                    <a:pt x="9028" y="279"/>
                  </a:lnTo>
                  <a:lnTo>
                    <a:pt x="9339" y="278"/>
                  </a:lnTo>
                  <a:lnTo>
                    <a:pt x="9564" y="278"/>
                  </a:lnTo>
                  <a:lnTo>
                    <a:pt x="9690" y="277"/>
                  </a:lnTo>
                  <a:lnTo>
                    <a:pt x="9780" y="273"/>
                  </a:lnTo>
                  <a:lnTo>
                    <a:pt x="9787" y="284"/>
                  </a:lnTo>
                  <a:lnTo>
                    <a:pt x="9793" y="296"/>
                  </a:lnTo>
                  <a:lnTo>
                    <a:pt x="9799" y="308"/>
                  </a:lnTo>
                  <a:lnTo>
                    <a:pt x="9803" y="322"/>
                  </a:lnTo>
                  <a:lnTo>
                    <a:pt x="9807" y="335"/>
                  </a:lnTo>
                  <a:lnTo>
                    <a:pt x="9812" y="348"/>
                  </a:lnTo>
                  <a:lnTo>
                    <a:pt x="9817" y="361"/>
                  </a:lnTo>
                  <a:lnTo>
                    <a:pt x="9823" y="374"/>
                  </a:lnTo>
                  <a:lnTo>
                    <a:pt x="9832" y="395"/>
                  </a:lnTo>
                  <a:lnTo>
                    <a:pt x="9842" y="417"/>
                  </a:lnTo>
                  <a:lnTo>
                    <a:pt x="9853" y="438"/>
                  </a:lnTo>
                  <a:lnTo>
                    <a:pt x="9864" y="460"/>
                  </a:lnTo>
                  <a:lnTo>
                    <a:pt x="9876" y="480"/>
                  </a:lnTo>
                  <a:lnTo>
                    <a:pt x="9888" y="501"/>
                  </a:lnTo>
                  <a:lnTo>
                    <a:pt x="9902" y="520"/>
                  </a:lnTo>
                  <a:lnTo>
                    <a:pt x="9915" y="538"/>
                  </a:lnTo>
                  <a:lnTo>
                    <a:pt x="9910" y="544"/>
                  </a:lnTo>
                  <a:lnTo>
                    <a:pt x="9904" y="549"/>
                  </a:lnTo>
                  <a:lnTo>
                    <a:pt x="9897" y="553"/>
                  </a:lnTo>
                  <a:lnTo>
                    <a:pt x="9890" y="555"/>
                  </a:lnTo>
                  <a:lnTo>
                    <a:pt x="9874" y="559"/>
                  </a:lnTo>
                  <a:lnTo>
                    <a:pt x="9860" y="564"/>
                  </a:lnTo>
                  <a:close/>
                  <a:moveTo>
                    <a:pt x="9765" y="925"/>
                  </a:moveTo>
                  <a:lnTo>
                    <a:pt x="9753" y="928"/>
                  </a:lnTo>
                  <a:lnTo>
                    <a:pt x="9741" y="929"/>
                  </a:lnTo>
                  <a:lnTo>
                    <a:pt x="9729" y="929"/>
                  </a:lnTo>
                  <a:lnTo>
                    <a:pt x="9717" y="928"/>
                  </a:lnTo>
                  <a:lnTo>
                    <a:pt x="9706" y="926"/>
                  </a:lnTo>
                  <a:lnTo>
                    <a:pt x="9694" y="924"/>
                  </a:lnTo>
                  <a:lnTo>
                    <a:pt x="9683" y="921"/>
                  </a:lnTo>
                  <a:lnTo>
                    <a:pt x="9672" y="917"/>
                  </a:lnTo>
                  <a:lnTo>
                    <a:pt x="9665" y="911"/>
                  </a:lnTo>
                  <a:lnTo>
                    <a:pt x="9660" y="906"/>
                  </a:lnTo>
                  <a:lnTo>
                    <a:pt x="9654" y="900"/>
                  </a:lnTo>
                  <a:lnTo>
                    <a:pt x="9650" y="894"/>
                  </a:lnTo>
                  <a:lnTo>
                    <a:pt x="9646" y="887"/>
                  </a:lnTo>
                  <a:lnTo>
                    <a:pt x="9644" y="881"/>
                  </a:lnTo>
                  <a:lnTo>
                    <a:pt x="9642" y="874"/>
                  </a:lnTo>
                  <a:lnTo>
                    <a:pt x="9641" y="866"/>
                  </a:lnTo>
                  <a:lnTo>
                    <a:pt x="9640" y="852"/>
                  </a:lnTo>
                  <a:lnTo>
                    <a:pt x="9640" y="837"/>
                  </a:lnTo>
                  <a:lnTo>
                    <a:pt x="9642" y="821"/>
                  </a:lnTo>
                  <a:lnTo>
                    <a:pt x="9644" y="806"/>
                  </a:lnTo>
                  <a:lnTo>
                    <a:pt x="9647" y="798"/>
                  </a:lnTo>
                  <a:lnTo>
                    <a:pt x="9652" y="791"/>
                  </a:lnTo>
                  <a:lnTo>
                    <a:pt x="9658" y="785"/>
                  </a:lnTo>
                  <a:lnTo>
                    <a:pt x="9666" y="780"/>
                  </a:lnTo>
                  <a:lnTo>
                    <a:pt x="9673" y="775"/>
                  </a:lnTo>
                  <a:lnTo>
                    <a:pt x="9682" y="772"/>
                  </a:lnTo>
                  <a:lnTo>
                    <a:pt x="9690" y="770"/>
                  </a:lnTo>
                  <a:lnTo>
                    <a:pt x="9699" y="768"/>
                  </a:lnTo>
                  <a:lnTo>
                    <a:pt x="9712" y="767"/>
                  </a:lnTo>
                  <a:lnTo>
                    <a:pt x="9722" y="767"/>
                  </a:lnTo>
                  <a:lnTo>
                    <a:pt x="9733" y="768"/>
                  </a:lnTo>
                  <a:lnTo>
                    <a:pt x="9743" y="771"/>
                  </a:lnTo>
                  <a:lnTo>
                    <a:pt x="9754" y="775"/>
                  </a:lnTo>
                  <a:lnTo>
                    <a:pt x="9764" y="781"/>
                  </a:lnTo>
                  <a:lnTo>
                    <a:pt x="9774" y="786"/>
                  </a:lnTo>
                  <a:lnTo>
                    <a:pt x="9783" y="793"/>
                  </a:lnTo>
                  <a:lnTo>
                    <a:pt x="9789" y="799"/>
                  </a:lnTo>
                  <a:lnTo>
                    <a:pt x="9794" y="807"/>
                  </a:lnTo>
                  <a:lnTo>
                    <a:pt x="9799" y="815"/>
                  </a:lnTo>
                  <a:lnTo>
                    <a:pt x="9803" y="824"/>
                  </a:lnTo>
                  <a:lnTo>
                    <a:pt x="9806" y="833"/>
                  </a:lnTo>
                  <a:lnTo>
                    <a:pt x="9808" y="842"/>
                  </a:lnTo>
                  <a:lnTo>
                    <a:pt x="9809" y="852"/>
                  </a:lnTo>
                  <a:lnTo>
                    <a:pt x="9809" y="861"/>
                  </a:lnTo>
                  <a:lnTo>
                    <a:pt x="9807" y="872"/>
                  </a:lnTo>
                  <a:lnTo>
                    <a:pt x="9805" y="881"/>
                  </a:lnTo>
                  <a:lnTo>
                    <a:pt x="9802" y="890"/>
                  </a:lnTo>
                  <a:lnTo>
                    <a:pt x="9796" y="898"/>
                  </a:lnTo>
                  <a:lnTo>
                    <a:pt x="9790" y="906"/>
                  </a:lnTo>
                  <a:lnTo>
                    <a:pt x="9783" y="913"/>
                  </a:lnTo>
                  <a:lnTo>
                    <a:pt x="9775" y="920"/>
                  </a:lnTo>
                  <a:lnTo>
                    <a:pt x="9765" y="925"/>
                  </a:lnTo>
                  <a:close/>
                  <a:moveTo>
                    <a:pt x="9731" y="895"/>
                  </a:moveTo>
                  <a:lnTo>
                    <a:pt x="9724" y="894"/>
                  </a:lnTo>
                  <a:lnTo>
                    <a:pt x="9717" y="893"/>
                  </a:lnTo>
                  <a:lnTo>
                    <a:pt x="9710" y="890"/>
                  </a:lnTo>
                  <a:lnTo>
                    <a:pt x="9703" y="887"/>
                  </a:lnTo>
                  <a:lnTo>
                    <a:pt x="9698" y="882"/>
                  </a:lnTo>
                  <a:lnTo>
                    <a:pt x="9694" y="877"/>
                  </a:lnTo>
                  <a:lnTo>
                    <a:pt x="9691" y="871"/>
                  </a:lnTo>
                  <a:lnTo>
                    <a:pt x="9690" y="864"/>
                  </a:lnTo>
                  <a:lnTo>
                    <a:pt x="9691" y="850"/>
                  </a:lnTo>
                  <a:lnTo>
                    <a:pt x="9693" y="836"/>
                  </a:lnTo>
                  <a:lnTo>
                    <a:pt x="9696" y="830"/>
                  </a:lnTo>
                  <a:lnTo>
                    <a:pt x="9699" y="824"/>
                  </a:lnTo>
                  <a:lnTo>
                    <a:pt x="9702" y="821"/>
                  </a:lnTo>
                  <a:lnTo>
                    <a:pt x="9704" y="820"/>
                  </a:lnTo>
                  <a:lnTo>
                    <a:pt x="9709" y="818"/>
                  </a:lnTo>
                  <a:lnTo>
                    <a:pt x="9712" y="817"/>
                  </a:lnTo>
                  <a:lnTo>
                    <a:pt x="9719" y="819"/>
                  </a:lnTo>
                  <a:lnTo>
                    <a:pt x="9726" y="821"/>
                  </a:lnTo>
                  <a:lnTo>
                    <a:pt x="9733" y="825"/>
                  </a:lnTo>
                  <a:lnTo>
                    <a:pt x="9739" y="828"/>
                  </a:lnTo>
                  <a:lnTo>
                    <a:pt x="9745" y="832"/>
                  </a:lnTo>
                  <a:lnTo>
                    <a:pt x="9749" y="838"/>
                  </a:lnTo>
                  <a:lnTo>
                    <a:pt x="9754" y="844"/>
                  </a:lnTo>
                  <a:lnTo>
                    <a:pt x="9756" y="851"/>
                  </a:lnTo>
                  <a:lnTo>
                    <a:pt x="9756" y="857"/>
                  </a:lnTo>
                  <a:lnTo>
                    <a:pt x="9756" y="864"/>
                  </a:lnTo>
                  <a:lnTo>
                    <a:pt x="9755" y="871"/>
                  </a:lnTo>
                  <a:lnTo>
                    <a:pt x="9753" y="878"/>
                  </a:lnTo>
                  <a:lnTo>
                    <a:pt x="9748" y="884"/>
                  </a:lnTo>
                  <a:lnTo>
                    <a:pt x="9744" y="889"/>
                  </a:lnTo>
                  <a:lnTo>
                    <a:pt x="9741" y="891"/>
                  </a:lnTo>
                  <a:lnTo>
                    <a:pt x="9738" y="892"/>
                  </a:lnTo>
                  <a:lnTo>
                    <a:pt x="9734" y="894"/>
                  </a:lnTo>
                  <a:lnTo>
                    <a:pt x="9731" y="895"/>
                  </a:lnTo>
                  <a:close/>
                  <a:moveTo>
                    <a:pt x="3305" y="1689"/>
                  </a:moveTo>
                  <a:lnTo>
                    <a:pt x="3299" y="1686"/>
                  </a:lnTo>
                  <a:lnTo>
                    <a:pt x="3305" y="1674"/>
                  </a:lnTo>
                  <a:lnTo>
                    <a:pt x="3307" y="1674"/>
                  </a:lnTo>
                  <a:lnTo>
                    <a:pt x="3309" y="1676"/>
                  </a:lnTo>
                  <a:lnTo>
                    <a:pt x="3310" y="1678"/>
                  </a:lnTo>
                  <a:lnTo>
                    <a:pt x="3310" y="1680"/>
                  </a:lnTo>
                  <a:lnTo>
                    <a:pt x="3310" y="1683"/>
                  </a:lnTo>
                  <a:lnTo>
                    <a:pt x="3309" y="1685"/>
                  </a:lnTo>
                  <a:lnTo>
                    <a:pt x="3307" y="1687"/>
                  </a:lnTo>
                  <a:lnTo>
                    <a:pt x="3305" y="1689"/>
                  </a:lnTo>
                  <a:close/>
                  <a:moveTo>
                    <a:pt x="1372" y="1016"/>
                  </a:moveTo>
                  <a:lnTo>
                    <a:pt x="1367" y="1019"/>
                  </a:lnTo>
                  <a:lnTo>
                    <a:pt x="1362" y="1021"/>
                  </a:lnTo>
                  <a:lnTo>
                    <a:pt x="1356" y="1023"/>
                  </a:lnTo>
                  <a:lnTo>
                    <a:pt x="1350" y="1024"/>
                  </a:lnTo>
                  <a:lnTo>
                    <a:pt x="1337" y="1024"/>
                  </a:lnTo>
                  <a:lnTo>
                    <a:pt x="1325" y="1023"/>
                  </a:lnTo>
                  <a:lnTo>
                    <a:pt x="1314" y="1021"/>
                  </a:lnTo>
                  <a:lnTo>
                    <a:pt x="1303" y="1017"/>
                  </a:lnTo>
                  <a:lnTo>
                    <a:pt x="1292" y="1012"/>
                  </a:lnTo>
                  <a:lnTo>
                    <a:pt x="1283" y="1004"/>
                  </a:lnTo>
                  <a:lnTo>
                    <a:pt x="1278" y="1000"/>
                  </a:lnTo>
                  <a:lnTo>
                    <a:pt x="1273" y="996"/>
                  </a:lnTo>
                  <a:lnTo>
                    <a:pt x="1269" y="991"/>
                  </a:lnTo>
                  <a:lnTo>
                    <a:pt x="1266" y="986"/>
                  </a:lnTo>
                  <a:lnTo>
                    <a:pt x="1260" y="976"/>
                  </a:lnTo>
                  <a:lnTo>
                    <a:pt x="1256" y="964"/>
                  </a:lnTo>
                  <a:lnTo>
                    <a:pt x="1252" y="940"/>
                  </a:lnTo>
                  <a:lnTo>
                    <a:pt x="1249" y="917"/>
                  </a:lnTo>
                  <a:lnTo>
                    <a:pt x="1255" y="906"/>
                  </a:lnTo>
                  <a:lnTo>
                    <a:pt x="1258" y="896"/>
                  </a:lnTo>
                  <a:lnTo>
                    <a:pt x="1261" y="885"/>
                  </a:lnTo>
                  <a:lnTo>
                    <a:pt x="1263" y="875"/>
                  </a:lnTo>
                  <a:lnTo>
                    <a:pt x="1265" y="863"/>
                  </a:lnTo>
                  <a:lnTo>
                    <a:pt x="1267" y="853"/>
                  </a:lnTo>
                  <a:lnTo>
                    <a:pt x="1270" y="842"/>
                  </a:lnTo>
                  <a:lnTo>
                    <a:pt x="1274" y="833"/>
                  </a:lnTo>
                  <a:lnTo>
                    <a:pt x="1283" y="829"/>
                  </a:lnTo>
                  <a:lnTo>
                    <a:pt x="1293" y="825"/>
                  </a:lnTo>
                  <a:lnTo>
                    <a:pt x="1303" y="820"/>
                  </a:lnTo>
                  <a:lnTo>
                    <a:pt x="1313" y="817"/>
                  </a:lnTo>
                  <a:lnTo>
                    <a:pt x="1323" y="815"/>
                  </a:lnTo>
                  <a:lnTo>
                    <a:pt x="1333" y="813"/>
                  </a:lnTo>
                  <a:lnTo>
                    <a:pt x="1344" y="812"/>
                  </a:lnTo>
                  <a:lnTo>
                    <a:pt x="1354" y="812"/>
                  </a:lnTo>
                  <a:lnTo>
                    <a:pt x="1364" y="812"/>
                  </a:lnTo>
                  <a:lnTo>
                    <a:pt x="1374" y="813"/>
                  </a:lnTo>
                  <a:lnTo>
                    <a:pt x="1384" y="815"/>
                  </a:lnTo>
                  <a:lnTo>
                    <a:pt x="1394" y="818"/>
                  </a:lnTo>
                  <a:lnTo>
                    <a:pt x="1404" y="822"/>
                  </a:lnTo>
                  <a:lnTo>
                    <a:pt x="1413" y="828"/>
                  </a:lnTo>
                  <a:lnTo>
                    <a:pt x="1422" y="833"/>
                  </a:lnTo>
                  <a:lnTo>
                    <a:pt x="1431" y="840"/>
                  </a:lnTo>
                  <a:lnTo>
                    <a:pt x="1436" y="845"/>
                  </a:lnTo>
                  <a:lnTo>
                    <a:pt x="1439" y="851"/>
                  </a:lnTo>
                  <a:lnTo>
                    <a:pt x="1442" y="857"/>
                  </a:lnTo>
                  <a:lnTo>
                    <a:pt x="1444" y="863"/>
                  </a:lnTo>
                  <a:lnTo>
                    <a:pt x="1447" y="877"/>
                  </a:lnTo>
                  <a:lnTo>
                    <a:pt x="1449" y="890"/>
                  </a:lnTo>
                  <a:lnTo>
                    <a:pt x="1448" y="904"/>
                  </a:lnTo>
                  <a:lnTo>
                    <a:pt x="1446" y="918"/>
                  </a:lnTo>
                  <a:lnTo>
                    <a:pt x="1444" y="932"/>
                  </a:lnTo>
                  <a:lnTo>
                    <a:pt x="1441" y="944"/>
                  </a:lnTo>
                  <a:lnTo>
                    <a:pt x="1434" y="955"/>
                  </a:lnTo>
                  <a:lnTo>
                    <a:pt x="1427" y="967"/>
                  </a:lnTo>
                  <a:lnTo>
                    <a:pt x="1420" y="976"/>
                  </a:lnTo>
                  <a:lnTo>
                    <a:pt x="1412" y="985"/>
                  </a:lnTo>
                  <a:lnTo>
                    <a:pt x="1404" y="993"/>
                  </a:lnTo>
                  <a:lnTo>
                    <a:pt x="1394" y="1001"/>
                  </a:lnTo>
                  <a:lnTo>
                    <a:pt x="1383" y="1009"/>
                  </a:lnTo>
                  <a:lnTo>
                    <a:pt x="1372" y="1016"/>
                  </a:lnTo>
                  <a:close/>
                  <a:moveTo>
                    <a:pt x="1366" y="967"/>
                  </a:moveTo>
                  <a:lnTo>
                    <a:pt x="1359" y="970"/>
                  </a:lnTo>
                  <a:lnTo>
                    <a:pt x="1352" y="973"/>
                  </a:lnTo>
                  <a:lnTo>
                    <a:pt x="1344" y="974"/>
                  </a:lnTo>
                  <a:lnTo>
                    <a:pt x="1336" y="974"/>
                  </a:lnTo>
                  <a:lnTo>
                    <a:pt x="1328" y="974"/>
                  </a:lnTo>
                  <a:lnTo>
                    <a:pt x="1321" y="973"/>
                  </a:lnTo>
                  <a:lnTo>
                    <a:pt x="1314" y="971"/>
                  </a:lnTo>
                  <a:lnTo>
                    <a:pt x="1308" y="968"/>
                  </a:lnTo>
                  <a:lnTo>
                    <a:pt x="1302" y="959"/>
                  </a:lnTo>
                  <a:lnTo>
                    <a:pt x="1298" y="950"/>
                  </a:lnTo>
                  <a:lnTo>
                    <a:pt x="1294" y="941"/>
                  </a:lnTo>
                  <a:lnTo>
                    <a:pt x="1293" y="931"/>
                  </a:lnTo>
                  <a:lnTo>
                    <a:pt x="1293" y="921"/>
                  </a:lnTo>
                  <a:lnTo>
                    <a:pt x="1294" y="911"/>
                  </a:lnTo>
                  <a:lnTo>
                    <a:pt x="1298" y="902"/>
                  </a:lnTo>
                  <a:lnTo>
                    <a:pt x="1302" y="894"/>
                  </a:lnTo>
                  <a:lnTo>
                    <a:pt x="1310" y="883"/>
                  </a:lnTo>
                  <a:lnTo>
                    <a:pt x="1317" y="870"/>
                  </a:lnTo>
                  <a:lnTo>
                    <a:pt x="1321" y="863"/>
                  </a:lnTo>
                  <a:lnTo>
                    <a:pt x="1325" y="858"/>
                  </a:lnTo>
                  <a:lnTo>
                    <a:pt x="1331" y="853"/>
                  </a:lnTo>
                  <a:lnTo>
                    <a:pt x="1338" y="850"/>
                  </a:lnTo>
                  <a:lnTo>
                    <a:pt x="1348" y="853"/>
                  </a:lnTo>
                  <a:lnTo>
                    <a:pt x="1358" y="856"/>
                  </a:lnTo>
                  <a:lnTo>
                    <a:pt x="1367" y="860"/>
                  </a:lnTo>
                  <a:lnTo>
                    <a:pt x="1375" y="864"/>
                  </a:lnTo>
                  <a:lnTo>
                    <a:pt x="1384" y="871"/>
                  </a:lnTo>
                  <a:lnTo>
                    <a:pt x="1392" y="877"/>
                  </a:lnTo>
                  <a:lnTo>
                    <a:pt x="1398" y="884"/>
                  </a:lnTo>
                  <a:lnTo>
                    <a:pt x="1404" y="893"/>
                  </a:lnTo>
                  <a:lnTo>
                    <a:pt x="1404" y="903"/>
                  </a:lnTo>
                  <a:lnTo>
                    <a:pt x="1403" y="913"/>
                  </a:lnTo>
                  <a:lnTo>
                    <a:pt x="1400" y="924"/>
                  </a:lnTo>
                  <a:lnTo>
                    <a:pt x="1396" y="933"/>
                  </a:lnTo>
                  <a:lnTo>
                    <a:pt x="1390" y="942"/>
                  </a:lnTo>
                  <a:lnTo>
                    <a:pt x="1383" y="951"/>
                  </a:lnTo>
                  <a:lnTo>
                    <a:pt x="1375" y="959"/>
                  </a:lnTo>
                  <a:lnTo>
                    <a:pt x="1366" y="967"/>
                  </a:lnTo>
                  <a:close/>
                  <a:moveTo>
                    <a:pt x="933" y="427"/>
                  </a:moveTo>
                  <a:lnTo>
                    <a:pt x="923" y="433"/>
                  </a:lnTo>
                  <a:lnTo>
                    <a:pt x="914" y="438"/>
                  </a:lnTo>
                  <a:lnTo>
                    <a:pt x="905" y="441"/>
                  </a:lnTo>
                  <a:lnTo>
                    <a:pt x="896" y="442"/>
                  </a:lnTo>
                  <a:lnTo>
                    <a:pt x="887" y="442"/>
                  </a:lnTo>
                  <a:lnTo>
                    <a:pt x="877" y="441"/>
                  </a:lnTo>
                  <a:lnTo>
                    <a:pt x="868" y="438"/>
                  </a:lnTo>
                  <a:lnTo>
                    <a:pt x="859" y="434"/>
                  </a:lnTo>
                  <a:lnTo>
                    <a:pt x="853" y="427"/>
                  </a:lnTo>
                  <a:lnTo>
                    <a:pt x="848" y="418"/>
                  </a:lnTo>
                  <a:lnTo>
                    <a:pt x="843" y="410"/>
                  </a:lnTo>
                  <a:lnTo>
                    <a:pt x="839" y="400"/>
                  </a:lnTo>
                  <a:lnTo>
                    <a:pt x="835" y="396"/>
                  </a:lnTo>
                  <a:lnTo>
                    <a:pt x="832" y="393"/>
                  </a:lnTo>
                  <a:lnTo>
                    <a:pt x="829" y="389"/>
                  </a:lnTo>
                  <a:lnTo>
                    <a:pt x="826" y="387"/>
                  </a:lnTo>
                  <a:lnTo>
                    <a:pt x="822" y="385"/>
                  </a:lnTo>
                  <a:lnTo>
                    <a:pt x="817" y="383"/>
                  </a:lnTo>
                  <a:lnTo>
                    <a:pt x="812" y="383"/>
                  </a:lnTo>
                  <a:lnTo>
                    <a:pt x="806" y="383"/>
                  </a:lnTo>
                  <a:lnTo>
                    <a:pt x="800" y="384"/>
                  </a:lnTo>
                  <a:lnTo>
                    <a:pt x="793" y="387"/>
                  </a:lnTo>
                  <a:lnTo>
                    <a:pt x="785" y="391"/>
                  </a:lnTo>
                  <a:lnTo>
                    <a:pt x="779" y="395"/>
                  </a:lnTo>
                  <a:lnTo>
                    <a:pt x="773" y="401"/>
                  </a:lnTo>
                  <a:lnTo>
                    <a:pt x="767" y="407"/>
                  </a:lnTo>
                  <a:lnTo>
                    <a:pt x="762" y="414"/>
                  </a:lnTo>
                  <a:lnTo>
                    <a:pt x="757" y="420"/>
                  </a:lnTo>
                  <a:lnTo>
                    <a:pt x="756" y="450"/>
                  </a:lnTo>
                  <a:lnTo>
                    <a:pt x="755" y="479"/>
                  </a:lnTo>
                  <a:lnTo>
                    <a:pt x="756" y="486"/>
                  </a:lnTo>
                  <a:lnTo>
                    <a:pt x="757" y="492"/>
                  </a:lnTo>
                  <a:lnTo>
                    <a:pt x="759" y="500"/>
                  </a:lnTo>
                  <a:lnTo>
                    <a:pt x="762" y="505"/>
                  </a:lnTo>
                  <a:lnTo>
                    <a:pt x="766" y="511"/>
                  </a:lnTo>
                  <a:lnTo>
                    <a:pt x="771" y="516"/>
                  </a:lnTo>
                  <a:lnTo>
                    <a:pt x="777" y="520"/>
                  </a:lnTo>
                  <a:lnTo>
                    <a:pt x="784" y="524"/>
                  </a:lnTo>
                  <a:lnTo>
                    <a:pt x="789" y="530"/>
                  </a:lnTo>
                  <a:lnTo>
                    <a:pt x="797" y="534"/>
                  </a:lnTo>
                  <a:lnTo>
                    <a:pt x="804" y="537"/>
                  </a:lnTo>
                  <a:lnTo>
                    <a:pt x="811" y="540"/>
                  </a:lnTo>
                  <a:lnTo>
                    <a:pt x="818" y="543"/>
                  </a:lnTo>
                  <a:lnTo>
                    <a:pt x="825" y="548"/>
                  </a:lnTo>
                  <a:lnTo>
                    <a:pt x="828" y="550"/>
                  </a:lnTo>
                  <a:lnTo>
                    <a:pt x="831" y="553"/>
                  </a:lnTo>
                  <a:lnTo>
                    <a:pt x="834" y="557"/>
                  </a:lnTo>
                  <a:lnTo>
                    <a:pt x="836" y="561"/>
                  </a:lnTo>
                  <a:lnTo>
                    <a:pt x="836" y="572"/>
                  </a:lnTo>
                  <a:lnTo>
                    <a:pt x="834" y="582"/>
                  </a:lnTo>
                  <a:lnTo>
                    <a:pt x="831" y="593"/>
                  </a:lnTo>
                  <a:lnTo>
                    <a:pt x="828" y="602"/>
                  </a:lnTo>
                  <a:lnTo>
                    <a:pt x="819" y="621"/>
                  </a:lnTo>
                  <a:lnTo>
                    <a:pt x="809" y="640"/>
                  </a:lnTo>
                  <a:lnTo>
                    <a:pt x="799" y="658"/>
                  </a:lnTo>
                  <a:lnTo>
                    <a:pt x="789" y="677"/>
                  </a:lnTo>
                  <a:lnTo>
                    <a:pt x="785" y="688"/>
                  </a:lnTo>
                  <a:lnTo>
                    <a:pt x="782" y="697"/>
                  </a:lnTo>
                  <a:lnTo>
                    <a:pt x="779" y="708"/>
                  </a:lnTo>
                  <a:lnTo>
                    <a:pt x="778" y="718"/>
                  </a:lnTo>
                  <a:lnTo>
                    <a:pt x="776" y="731"/>
                  </a:lnTo>
                  <a:lnTo>
                    <a:pt x="776" y="743"/>
                  </a:lnTo>
                  <a:lnTo>
                    <a:pt x="776" y="755"/>
                  </a:lnTo>
                  <a:lnTo>
                    <a:pt x="776" y="767"/>
                  </a:lnTo>
                  <a:lnTo>
                    <a:pt x="778" y="780"/>
                  </a:lnTo>
                  <a:lnTo>
                    <a:pt x="780" y="791"/>
                  </a:lnTo>
                  <a:lnTo>
                    <a:pt x="783" y="803"/>
                  </a:lnTo>
                  <a:lnTo>
                    <a:pt x="787" y="814"/>
                  </a:lnTo>
                  <a:lnTo>
                    <a:pt x="791" y="826"/>
                  </a:lnTo>
                  <a:lnTo>
                    <a:pt x="797" y="837"/>
                  </a:lnTo>
                  <a:lnTo>
                    <a:pt x="803" y="848"/>
                  </a:lnTo>
                  <a:lnTo>
                    <a:pt x="809" y="858"/>
                  </a:lnTo>
                  <a:lnTo>
                    <a:pt x="816" y="868"/>
                  </a:lnTo>
                  <a:lnTo>
                    <a:pt x="823" y="878"/>
                  </a:lnTo>
                  <a:lnTo>
                    <a:pt x="831" y="888"/>
                  </a:lnTo>
                  <a:lnTo>
                    <a:pt x="841" y="896"/>
                  </a:lnTo>
                  <a:lnTo>
                    <a:pt x="848" y="900"/>
                  </a:lnTo>
                  <a:lnTo>
                    <a:pt x="855" y="903"/>
                  </a:lnTo>
                  <a:lnTo>
                    <a:pt x="862" y="908"/>
                  </a:lnTo>
                  <a:lnTo>
                    <a:pt x="867" y="913"/>
                  </a:lnTo>
                  <a:lnTo>
                    <a:pt x="872" y="919"/>
                  </a:lnTo>
                  <a:lnTo>
                    <a:pt x="877" y="926"/>
                  </a:lnTo>
                  <a:lnTo>
                    <a:pt x="880" y="933"/>
                  </a:lnTo>
                  <a:lnTo>
                    <a:pt x="883" y="942"/>
                  </a:lnTo>
                  <a:lnTo>
                    <a:pt x="881" y="947"/>
                  </a:lnTo>
                  <a:lnTo>
                    <a:pt x="879" y="951"/>
                  </a:lnTo>
                  <a:lnTo>
                    <a:pt x="877" y="955"/>
                  </a:lnTo>
                  <a:lnTo>
                    <a:pt x="875" y="959"/>
                  </a:lnTo>
                  <a:lnTo>
                    <a:pt x="869" y="968"/>
                  </a:lnTo>
                  <a:lnTo>
                    <a:pt x="862" y="974"/>
                  </a:lnTo>
                  <a:lnTo>
                    <a:pt x="854" y="981"/>
                  </a:lnTo>
                  <a:lnTo>
                    <a:pt x="846" y="988"/>
                  </a:lnTo>
                  <a:lnTo>
                    <a:pt x="839" y="995"/>
                  </a:lnTo>
                  <a:lnTo>
                    <a:pt x="830" y="1004"/>
                  </a:lnTo>
                  <a:lnTo>
                    <a:pt x="823" y="1014"/>
                  </a:lnTo>
                  <a:lnTo>
                    <a:pt x="817" y="1023"/>
                  </a:lnTo>
                  <a:lnTo>
                    <a:pt x="812" y="1034"/>
                  </a:lnTo>
                  <a:lnTo>
                    <a:pt x="808" y="1045"/>
                  </a:lnTo>
                  <a:lnTo>
                    <a:pt x="805" y="1058"/>
                  </a:lnTo>
                  <a:lnTo>
                    <a:pt x="803" y="1070"/>
                  </a:lnTo>
                  <a:lnTo>
                    <a:pt x="802" y="1082"/>
                  </a:lnTo>
                  <a:lnTo>
                    <a:pt x="801" y="1094"/>
                  </a:lnTo>
                  <a:lnTo>
                    <a:pt x="802" y="1108"/>
                  </a:lnTo>
                  <a:lnTo>
                    <a:pt x="803" y="1121"/>
                  </a:lnTo>
                  <a:lnTo>
                    <a:pt x="805" y="1133"/>
                  </a:lnTo>
                  <a:lnTo>
                    <a:pt x="808" y="1145"/>
                  </a:lnTo>
                  <a:lnTo>
                    <a:pt x="811" y="1158"/>
                  </a:lnTo>
                  <a:lnTo>
                    <a:pt x="815" y="1170"/>
                  </a:lnTo>
                  <a:lnTo>
                    <a:pt x="820" y="1181"/>
                  </a:lnTo>
                  <a:lnTo>
                    <a:pt x="824" y="1191"/>
                  </a:lnTo>
                  <a:lnTo>
                    <a:pt x="832" y="1202"/>
                  </a:lnTo>
                  <a:lnTo>
                    <a:pt x="840" y="1213"/>
                  </a:lnTo>
                  <a:lnTo>
                    <a:pt x="842" y="1218"/>
                  </a:lnTo>
                  <a:lnTo>
                    <a:pt x="843" y="1224"/>
                  </a:lnTo>
                  <a:lnTo>
                    <a:pt x="843" y="1231"/>
                  </a:lnTo>
                  <a:lnTo>
                    <a:pt x="841" y="1237"/>
                  </a:lnTo>
                  <a:lnTo>
                    <a:pt x="828" y="1248"/>
                  </a:lnTo>
                  <a:lnTo>
                    <a:pt x="816" y="1257"/>
                  </a:lnTo>
                  <a:lnTo>
                    <a:pt x="804" y="1268"/>
                  </a:lnTo>
                  <a:lnTo>
                    <a:pt x="793" y="1279"/>
                  </a:lnTo>
                  <a:lnTo>
                    <a:pt x="782" y="1292"/>
                  </a:lnTo>
                  <a:lnTo>
                    <a:pt x="773" y="1304"/>
                  </a:lnTo>
                  <a:lnTo>
                    <a:pt x="770" y="1311"/>
                  </a:lnTo>
                  <a:lnTo>
                    <a:pt x="767" y="1318"/>
                  </a:lnTo>
                  <a:lnTo>
                    <a:pt x="765" y="1326"/>
                  </a:lnTo>
                  <a:lnTo>
                    <a:pt x="763" y="1335"/>
                  </a:lnTo>
                  <a:lnTo>
                    <a:pt x="764" y="1348"/>
                  </a:lnTo>
                  <a:lnTo>
                    <a:pt x="766" y="1362"/>
                  </a:lnTo>
                  <a:lnTo>
                    <a:pt x="768" y="1375"/>
                  </a:lnTo>
                  <a:lnTo>
                    <a:pt x="772" y="1389"/>
                  </a:lnTo>
                  <a:lnTo>
                    <a:pt x="774" y="1394"/>
                  </a:lnTo>
                  <a:lnTo>
                    <a:pt x="776" y="1400"/>
                  </a:lnTo>
                  <a:lnTo>
                    <a:pt x="779" y="1405"/>
                  </a:lnTo>
                  <a:lnTo>
                    <a:pt x="783" y="1410"/>
                  </a:lnTo>
                  <a:lnTo>
                    <a:pt x="787" y="1415"/>
                  </a:lnTo>
                  <a:lnTo>
                    <a:pt x="791" y="1419"/>
                  </a:lnTo>
                  <a:lnTo>
                    <a:pt x="798" y="1422"/>
                  </a:lnTo>
                  <a:lnTo>
                    <a:pt x="803" y="1426"/>
                  </a:lnTo>
                  <a:lnTo>
                    <a:pt x="811" y="1428"/>
                  </a:lnTo>
                  <a:lnTo>
                    <a:pt x="818" y="1428"/>
                  </a:lnTo>
                  <a:lnTo>
                    <a:pt x="824" y="1427"/>
                  </a:lnTo>
                  <a:lnTo>
                    <a:pt x="829" y="1424"/>
                  </a:lnTo>
                  <a:lnTo>
                    <a:pt x="834" y="1421"/>
                  </a:lnTo>
                  <a:lnTo>
                    <a:pt x="839" y="1417"/>
                  </a:lnTo>
                  <a:lnTo>
                    <a:pt x="843" y="1413"/>
                  </a:lnTo>
                  <a:lnTo>
                    <a:pt x="847" y="1408"/>
                  </a:lnTo>
                  <a:lnTo>
                    <a:pt x="854" y="1398"/>
                  </a:lnTo>
                  <a:lnTo>
                    <a:pt x="861" y="1387"/>
                  </a:lnTo>
                  <a:lnTo>
                    <a:pt x="865" y="1382"/>
                  </a:lnTo>
                  <a:lnTo>
                    <a:pt x="868" y="1377"/>
                  </a:lnTo>
                  <a:lnTo>
                    <a:pt x="872" y="1373"/>
                  </a:lnTo>
                  <a:lnTo>
                    <a:pt x="877" y="1369"/>
                  </a:lnTo>
                  <a:lnTo>
                    <a:pt x="900" y="1374"/>
                  </a:lnTo>
                  <a:lnTo>
                    <a:pt x="924" y="1381"/>
                  </a:lnTo>
                  <a:lnTo>
                    <a:pt x="929" y="1383"/>
                  </a:lnTo>
                  <a:lnTo>
                    <a:pt x="935" y="1385"/>
                  </a:lnTo>
                  <a:lnTo>
                    <a:pt x="940" y="1388"/>
                  </a:lnTo>
                  <a:lnTo>
                    <a:pt x="943" y="1391"/>
                  </a:lnTo>
                  <a:lnTo>
                    <a:pt x="947" y="1395"/>
                  </a:lnTo>
                  <a:lnTo>
                    <a:pt x="949" y="1400"/>
                  </a:lnTo>
                  <a:lnTo>
                    <a:pt x="950" y="1405"/>
                  </a:lnTo>
                  <a:lnTo>
                    <a:pt x="951" y="1412"/>
                  </a:lnTo>
                  <a:lnTo>
                    <a:pt x="957" y="1417"/>
                  </a:lnTo>
                  <a:lnTo>
                    <a:pt x="962" y="1423"/>
                  </a:lnTo>
                  <a:lnTo>
                    <a:pt x="966" y="1430"/>
                  </a:lnTo>
                  <a:lnTo>
                    <a:pt x="970" y="1436"/>
                  </a:lnTo>
                  <a:lnTo>
                    <a:pt x="972" y="1443"/>
                  </a:lnTo>
                  <a:lnTo>
                    <a:pt x="974" y="1450"/>
                  </a:lnTo>
                  <a:lnTo>
                    <a:pt x="975" y="1458"/>
                  </a:lnTo>
                  <a:lnTo>
                    <a:pt x="975" y="1465"/>
                  </a:lnTo>
                  <a:lnTo>
                    <a:pt x="974" y="1482"/>
                  </a:lnTo>
                  <a:lnTo>
                    <a:pt x="971" y="1497"/>
                  </a:lnTo>
                  <a:lnTo>
                    <a:pt x="967" y="1513"/>
                  </a:lnTo>
                  <a:lnTo>
                    <a:pt x="963" y="1529"/>
                  </a:lnTo>
                  <a:lnTo>
                    <a:pt x="953" y="1545"/>
                  </a:lnTo>
                  <a:lnTo>
                    <a:pt x="943" y="1560"/>
                  </a:lnTo>
                  <a:lnTo>
                    <a:pt x="937" y="1568"/>
                  </a:lnTo>
                  <a:lnTo>
                    <a:pt x="931" y="1575"/>
                  </a:lnTo>
                  <a:lnTo>
                    <a:pt x="923" y="1581"/>
                  </a:lnTo>
                  <a:lnTo>
                    <a:pt x="916" y="1586"/>
                  </a:lnTo>
                  <a:lnTo>
                    <a:pt x="909" y="1591"/>
                  </a:lnTo>
                  <a:lnTo>
                    <a:pt x="902" y="1595"/>
                  </a:lnTo>
                  <a:lnTo>
                    <a:pt x="894" y="1598"/>
                  </a:lnTo>
                  <a:lnTo>
                    <a:pt x="886" y="1601"/>
                  </a:lnTo>
                  <a:lnTo>
                    <a:pt x="877" y="1603"/>
                  </a:lnTo>
                  <a:lnTo>
                    <a:pt x="868" y="1604"/>
                  </a:lnTo>
                  <a:lnTo>
                    <a:pt x="859" y="1604"/>
                  </a:lnTo>
                  <a:lnTo>
                    <a:pt x="850" y="1604"/>
                  </a:lnTo>
                  <a:lnTo>
                    <a:pt x="832" y="1603"/>
                  </a:lnTo>
                  <a:lnTo>
                    <a:pt x="815" y="1602"/>
                  </a:lnTo>
                  <a:lnTo>
                    <a:pt x="798" y="1599"/>
                  </a:lnTo>
                  <a:lnTo>
                    <a:pt x="781" y="1596"/>
                  </a:lnTo>
                  <a:lnTo>
                    <a:pt x="765" y="1591"/>
                  </a:lnTo>
                  <a:lnTo>
                    <a:pt x="749" y="1585"/>
                  </a:lnTo>
                  <a:lnTo>
                    <a:pt x="733" y="1578"/>
                  </a:lnTo>
                  <a:lnTo>
                    <a:pt x="719" y="1570"/>
                  </a:lnTo>
                  <a:lnTo>
                    <a:pt x="705" y="1561"/>
                  </a:lnTo>
                  <a:lnTo>
                    <a:pt x="691" y="1551"/>
                  </a:lnTo>
                  <a:lnTo>
                    <a:pt x="679" y="1540"/>
                  </a:lnTo>
                  <a:lnTo>
                    <a:pt x="668" y="1528"/>
                  </a:lnTo>
                  <a:lnTo>
                    <a:pt x="658" y="1515"/>
                  </a:lnTo>
                  <a:lnTo>
                    <a:pt x="648" y="1501"/>
                  </a:lnTo>
                  <a:lnTo>
                    <a:pt x="640" y="1487"/>
                  </a:lnTo>
                  <a:lnTo>
                    <a:pt x="634" y="1471"/>
                  </a:lnTo>
                  <a:lnTo>
                    <a:pt x="626" y="1461"/>
                  </a:lnTo>
                  <a:lnTo>
                    <a:pt x="619" y="1451"/>
                  </a:lnTo>
                  <a:lnTo>
                    <a:pt x="613" y="1441"/>
                  </a:lnTo>
                  <a:lnTo>
                    <a:pt x="606" y="1431"/>
                  </a:lnTo>
                  <a:lnTo>
                    <a:pt x="595" y="1409"/>
                  </a:lnTo>
                  <a:lnTo>
                    <a:pt x="586" y="1388"/>
                  </a:lnTo>
                  <a:lnTo>
                    <a:pt x="579" y="1365"/>
                  </a:lnTo>
                  <a:lnTo>
                    <a:pt x="572" y="1343"/>
                  </a:lnTo>
                  <a:lnTo>
                    <a:pt x="566" y="1319"/>
                  </a:lnTo>
                  <a:lnTo>
                    <a:pt x="560" y="1297"/>
                  </a:lnTo>
                  <a:lnTo>
                    <a:pt x="560" y="1287"/>
                  </a:lnTo>
                  <a:lnTo>
                    <a:pt x="559" y="1277"/>
                  </a:lnTo>
                  <a:lnTo>
                    <a:pt x="558" y="1268"/>
                  </a:lnTo>
                  <a:lnTo>
                    <a:pt x="556" y="1259"/>
                  </a:lnTo>
                  <a:lnTo>
                    <a:pt x="552" y="1241"/>
                  </a:lnTo>
                  <a:lnTo>
                    <a:pt x="549" y="1222"/>
                  </a:lnTo>
                  <a:lnTo>
                    <a:pt x="548" y="1214"/>
                  </a:lnTo>
                  <a:lnTo>
                    <a:pt x="547" y="1205"/>
                  </a:lnTo>
                  <a:lnTo>
                    <a:pt x="547" y="1197"/>
                  </a:lnTo>
                  <a:lnTo>
                    <a:pt x="549" y="1188"/>
                  </a:lnTo>
                  <a:lnTo>
                    <a:pt x="551" y="1179"/>
                  </a:lnTo>
                  <a:lnTo>
                    <a:pt x="554" y="1171"/>
                  </a:lnTo>
                  <a:lnTo>
                    <a:pt x="559" y="1163"/>
                  </a:lnTo>
                  <a:lnTo>
                    <a:pt x="567" y="1155"/>
                  </a:lnTo>
                  <a:lnTo>
                    <a:pt x="575" y="1128"/>
                  </a:lnTo>
                  <a:lnTo>
                    <a:pt x="583" y="1102"/>
                  </a:lnTo>
                  <a:lnTo>
                    <a:pt x="586" y="1087"/>
                  </a:lnTo>
                  <a:lnTo>
                    <a:pt x="589" y="1073"/>
                  </a:lnTo>
                  <a:lnTo>
                    <a:pt x="591" y="1059"/>
                  </a:lnTo>
                  <a:lnTo>
                    <a:pt x="593" y="1044"/>
                  </a:lnTo>
                  <a:lnTo>
                    <a:pt x="594" y="1029"/>
                  </a:lnTo>
                  <a:lnTo>
                    <a:pt x="593" y="1015"/>
                  </a:lnTo>
                  <a:lnTo>
                    <a:pt x="592" y="1000"/>
                  </a:lnTo>
                  <a:lnTo>
                    <a:pt x="590" y="987"/>
                  </a:lnTo>
                  <a:lnTo>
                    <a:pt x="587" y="973"/>
                  </a:lnTo>
                  <a:lnTo>
                    <a:pt x="583" y="959"/>
                  </a:lnTo>
                  <a:lnTo>
                    <a:pt x="577" y="946"/>
                  </a:lnTo>
                  <a:lnTo>
                    <a:pt x="570" y="933"/>
                  </a:lnTo>
                  <a:lnTo>
                    <a:pt x="564" y="929"/>
                  </a:lnTo>
                  <a:lnTo>
                    <a:pt x="557" y="924"/>
                  </a:lnTo>
                  <a:lnTo>
                    <a:pt x="551" y="919"/>
                  </a:lnTo>
                  <a:lnTo>
                    <a:pt x="547" y="912"/>
                  </a:lnTo>
                  <a:lnTo>
                    <a:pt x="544" y="906"/>
                  </a:lnTo>
                  <a:lnTo>
                    <a:pt x="542" y="899"/>
                  </a:lnTo>
                  <a:lnTo>
                    <a:pt x="543" y="896"/>
                  </a:lnTo>
                  <a:lnTo>
                    <a:pt x="543" y="892"/>
                  </a:lnTo>
                  <a:lnTo>
                    <a:pt x="545" y="888"/>
                  </a:lnTo>
                  <a:lnTo>
                    <a:pt x="547" y="884"/>
                  </a:lnTo>
                  <a:lnTo>
                    <a:pt x="560" y="866"/>
                  </a:lnTo>
                  <a:lnTo>
                    <a:pt x="573" y="849"/>
                  </a:lnTo>
                  <a:lnTo>
                    <a:pt x="584" y="830"/>
                  </a:lnTo>
                  <a:lnTo>
                    <a:pt x="594" y="811"/>
                  </a:lnTo>
                  <a:lnTo>
                    <a:pt x="599" y="801"/>
                  </a:lnTo>
                  <a:lnTo>
                    <a:pt x="602" y="791"/>
                  </a:lnTo>
                  <a:lnTo>
                    <a:pt x="605" y="781"/>
                  </a:lnTo>
                  <a:lnTo>
                    <a:pt x="609" y="770"/>
                  </a:lnTo>
                  <a:lnTo>
                    <a:pt x="610" y="760"/>
                  </a:lnTo>
                  <a:lnTo>
                    <a:pt x="611" y="749"/>
                  </a:lnTo>
                  <a:lnTo>
                    <a:pt x="611" y="738"/>
                  </a:lnTo>
                  <a:lnTo>
                    <a:pt x="610" y="726"/>
                  </a:lnTo>
                  <a:lnTo>
                    <a:pt x="600" y="707"/>
                  </a:lnTo>
                  <a:lnTo>
                    <a:pt x="590" y="688"/>
                  </a:lnTo>
                  <a:lnTo>
                    <a:pt x="580" y="668"/>
                  </a:lnTo>
                  <a:lnTo>
                    <a:pt x="570" y="649"/>
                  </a:lnTo>
                  <a:lnTo>
                    <a:pt x="566" y="639"/>
                  </a:lnTo>
                  <a:lnTo>
                    <a:pt x="563" y="629"/>
                  </a:lnTo>
                  <a:lnTo>
                    <a:pt x="559" y="619"/>
                  </a:lnTo>
                  <a:lnTo>
                    <a:pt x="558" y="608"/>
                  </a:lnTo>
                  <a:lnTo>
                    <a:pt x="557" y="598"/>
                  </a:lnTo>
                  <a:lnTo>
                    <a:pt x="558" y="586"/>
                  </a:lnTo>
                  <a:lnTo>
                    <a:pt x="559" y="575"/>
                  </a:lnTo>
                  <a:lnTo>
                    <a:pt x="564" y="564"/>
                  </a:lnTo>
                  <a:lnTo>
                    <a:pt x="565" y="550"/>
                  </a:lnTo>
                  <a:lnTo>
                    <a:pt x="567" y="535"/>
                  </a:lnTo>
                  <a:lnTo>
                    <a:pt x="572" y="522"/>
                  </a:lnTo>
                  <a:lnTo>
                    <a:pt x="577" y="510"/>
                  </a:lnTo>
                  <a:lnTo>
                    <a:pt x="589" y="484"/>
                  </a:lnTo>
                  <a:lnTo>
                    <a:pt x="600" y="459"/>
                  </a:lnTo>
                  <a:lnTo>
                    <a:pt x="607" y="439"/>
                  </a:lnTo>
                  <a:lnTo>
                    <a:pt x="617" y="420"/>
                  </a:lnTo>
                  <a:lnTo>
                    <a:pt x="626" y="401"/>
                  </a:lnTo>
                  <a:lnTo>
                    <a:pt x="637" y="383"/>
                  </a:lnTo>
                  <a:lnTo>
                    <a:pt x="648" y="366"/>
                  </a:lnTo>
                  <a:lnTo>
                    <a:pt x="662" y="348"/>
                  </a:lnTo>
                  <a:lnTo>
                    <a:pt x="675" y="332"/>
                  </a:lnTo>
                  <a:lnTo>
                    <a:pt x="690" y="316"/>
                  </a:lnTo>
                  <a:lnTo>
                    <a:pt x="706" y="301"/>
                  </a:lnTo>
                  <a:lnTo>
                    <a:pt x="722" y="287"/>
                  </a:lnTo>
                  <a:lnTo>
                    <a:pt x="738" y="274"/>
                  </a:lnTo>
                  <a:lnTo>
                    <a:pt x="756" y="262"/>
                  </a:lnTo>
                  <a:lnTo>
                    <a:pt x="774" y="251"/>
                  </a:lnTo>
                  <a:lnTo>
                    <a:pt x="793" y="241"/>
                  </a:lnTo>
                  <a:lnTo>
                    <a:pt x="811" y="233"/>
                  </a:lnTo>
                  <a:lnTo>
                    <a:pt x="830" y="226"/>
                  </a:lnTo>
                  <a:lnTo>
                    <a:pt x="863" y="222"/>
                  </a:lnTo>
                  <a:lnTo>
                    <a:pt x="896" y="220"/>
                  </a:lnTo>
                  <a:lnTo>
                    <a:pt x="904" y="220"/>
                  </a:lnTo>
                  <a:lnTo>
                    <a:pt x="911" y="222"/>
                  </a:lnTo>
                  <a:lnTo>
                    <a:pt x="919" y="223"/>
                  </a:lnTo>
                  <a:lnTo>
                    <a:pt x="926" y="226"/>
                  </a:lnTo>
                  <a:lnTo>
                    <a:pt x="934" y="229"/>
                  </a:lnTo>
                  <a:lnTo>
                    <a:pt x="941" y="232"/>
                  </a:lnTo>
                  <a:lnTo>
                    <a:pt x="948" y="237"/>
                  </a:lnTo>
                  <a:lnTo>
                    <a:pt x="954" y="242"/>
                  </a:lnTo>
                  <a:lnTo>
                    <a:pt x="991" y="288"/>
                  </a:lnTo>
                  <a:lnTo>
                    <a:pt x="991" y="307"/>
                  </a:lnTo>
                  <a:lnTo>
                    <a:pt x="990" y="327"/>
                  </a:lnTo>
                  <a:lnTo>
                    <a:pt x="989" y="337"/>
                  </a:lnTo>
                  <a:lnTo>
                    <a:pt x="987" y="347"/>
                  </a:lnTo>
                  <a:lnTo>
                    <a:pt x="985" y="357"/>
                  </a:lnTo>
                  <a:lnTo>
                    <a:pt x="983" y="367"/>
                  </a:lnTo>
                  <a:lnTo>
                    <a:pt x="980" y="376"/>
                  </a:lnTo>
                  <a:lnTo>
                    <a:pt x="975" y="385"/>
                  </a:lnTo>
                  <a:lnTo>
                    <a:pt x="970" y="394"/>
                  </a:lnTo>
                  <a:lnTo>
                    <a:pt x="965" y="401"/>
                  </a:lnTo>
                  <a:lnTo>
                    <a:pt x="958" y="410"/>
                  </a:lnTo>
                  <a:lnTo>
                    <a:pt x="951" y="416"/>
                  </a:lnTo>
                  <a:lnTo>
                    <a:pt x="942" y="422"/>
                  </a:lnTo>
                  <a:lnTo>
                    <a:pt x="933" y="427"/>
                  </a:lnTo>
                  <a:close/>
                  <a:moveTo>
                    <a:pt x="911" y="394"/>
                  </a:moveTo>
                  <a:lnTo>
                    <a:pt x="904" y="392"/>
                  </a:lnTo>
                  <a:lnTo>
                    <a:pt x="898" y="390"/>
                  </a:lnTo>
                  <a:lnTo>
                    <a:pt x="893" y="386"/>
                  </a:lnTo>
                  <a:lnTo>
                    <a:pt x="888" y="382"/>
                  </a:lnTo>
                  <a:lnTo>
                    <a:pt x="877" y="373"/>
                  </a:lnTo>
                  <a:lnTo>
                    <a:pt x="868" y="364"/>
                  </a:lnTo>
                  <a:lnTo>
                    <a:pt x="864" y="358"/>
                  </a:lnTo>
                  <a:lnTo>
                    <a:pt x="859" y="354"/>
                  </a:lnTo>
                  <a:lnTo>
                    <a:pt x="854" y="350"/>
                  </a:lnTo>
                  <a:lnTo>
                    <a:pt x="849" y="347"/>
                  </a:lnTo>
                  <a:lnTo>
                    <a:pt x="843" y="344"/>
                  </a:lnTo>
                  <a:lnTo>
                    <a:pt x="836" y="342"/>
                  </a:lnTo>
                  <a:lnTo>
                    <a:pt x="829" y="342"/>
                  </a:lnTo>
                  <a:lnTo>
                    <a:pt x="821" y="342"/>
                  </a:lnTo>
                  <a:lnTo>
                    <a:pt x="809" y="346"/>
                  </a:lnTo>
                  <a:lnTo>
                    <a:pt x="796" y="350"/>
                  </a:lnTo>
                  <a:lnTo>
                    <a:pt x="783" y="355"/>
                  </a:lnTo>
                  <a:lnTo>
                    <a:pt x="771" y="362"/>
                  </a:lnTo>
                  <a:lnTo>
                    <a:pt x="760" y="368"/>
                  </a:lnTo>
                  <a:lnTo>
                    <a:pt x="750" y="376"/>
                  </a:lnTo>
                  <a:lnTo>
                    <a:pt x="744" y="380"/>
                  </a:lnTo>
                  <a:lnTo>
                    <a:pt x="740" y="385"/>
                  </a:lnTo>
                  <a:lnTo>
                    <a:pt x="736" y="390"/>
                  </a:lnTo>
                  <a:lnTo>
                    <a:pt x="732" y="396"/>
                  </a:lnTo>
                  <a:lnTo>
                    <a:pt x="727" y="404"/>
                  </a:lnTo>
                  <a:lnTo>
                    <a:pt x="722" y="414"/>
                  </a:lnTo>
                  <a:lnTo>
                    <a:pt x="718" y="423"/>
                  </a:lnTo>
                  <a:lnTo>
                    <a:pt x="715" y="432"/>
                  </a:lnTo>
                  <a:lnTo>
                    <a:pt x="713" y="442"/>
                  </a:lnTo>
                  <a:lnTo>
                    <a:pt x="711" y="453"/>
                  </a:lnTo>
                  <a:lnTo>
                    <a:pt x="710" y="463"/>
                  </a:lnTo>
                  <a:lnTo>
                    <a:pt x="709" y="474"/>
                  </a:lnTo>
                  <a:lnTo>
                    <a:pt x="709" y="484"/>
                  </a:lnTo>
                  <a:lnTo>
                    <a:pt x="710" y="494"/>
                  </a:lnTo>
                  <a:lnTo>
                    <a:pt x="712" y="505"/>
                  </a:lnTo>
                  <a:lnTo>
                    <a:pt x="714" y="515"/>
                  </a:lnTo>
                  <a:lnTo>
                    <a:pt x="717" y="525"/>
                  </a:lnTo>
                  <a:lnTo>
                    <a:pt x="720" y="534"/>
                  </a:lnTo>
                  <a:lnTo>
                    <a:pt x="724" y="544"/>
                  </a:lnTo>
                  <a:lnTo>
                    <a:pt x="729" y="553"/>
                  </a:lnTo>
                  <a:lnTo>
                    <a:pt x="738" y="560"/>
                  </a:lnTo>
                  <a:lnTo>
                    <a:pt x="747" y="568"/>
                  </a:lnTo>
                  <a:lnTo>
                    <a:pt x="755" y="577"/>
                  </a:lnTo>
                  <a:lnTo>
                    <a:pt x="761" y="586"/>
                  </a:lnTo>
                  <a:lnTo>
                    <a:pt x="765" y="598"/>
                  </a:lnTo>
                  <a:lnTo>
                    <a:pt x="768" y="608"/>
                  </a:lnTo>
                  <a:lnTo>
                    <a:pt x="768" y="614"/>
                  </a:lnTo>
                  <a:lnTo>
                    <a:pt x="768" y="620"/>
                  </a:lnTo>
                  <a:lnTo>
                    <a:pt x="768" y="626"/>
                  </a:lnTo>
                  <a:lnTo>
                    <a:pt x="766" y="632"/>
                  </a:lnTo>
                  <a:lnTo>
                    <a:pt x="756" y="661"/>
                  </a:lnTo>
                  <a:lnTo>
                    <a:pt x="747" y="691"/>
                  </a:lnTo>
                  <a:lnTo>
                    <a:pt x="742" y="707"/>
                  </a:lnTo>
                  <a:lnTo>
                    <a:pt x="738" y="723"/>
                  </a:lnTo>
                  <a:lnTo>
                    <a:pt x="736" y="740"/>
                  </a:lnTo>
                  <a:lnTo>
                    <a:pt x="734" y="755"/>
                  </a:lnTo>
                  <a:lnTo>
                    <a:pt x="733" y="771"/>
                  </a:lnTo>
                  <a:lnTo>
                    <a:pt x="733" y="788"/>
                  </a:lnTo>
                  <a:lnTo>
                    <a:pt x="734" y="804"/>
                  </a:lnTo>
                  <a:lnTo>
                    <a:pt x="737" y="819"/>
                  </a:lnTo>
                  <a:lnTo>
                    <a:pt x="742" y="835"/>
                  </a:lnTo>
                  <a:lnTo>
                    <a:pt x="749" y="849"/>
                  </a:lnTo>
                  <a:lnTo>
                    <a:pt x="752" y="856"/>
                  </a:lnTo>
                  <a:lnTo>
                    <a:pt x="757" y="862"/>
                  </a:lnTo>
                  <a:lnTo>
                    <a:pt x="761" y="870"/>
                  </a:lnTo>
                  <a:lnTo>
                    <a:pt x="766" y="876"/>
                  </a:lnTo>
                  <a:lnTo>
                    <a:pt x="768" y="882"/>
                  </a:lnTo>
                  <a:lnTo>
                    <a:pt x="772" y="888"/>
                  </a:lnTo>
                  <a:lnTo>
                    <a:pt x="777" y="894"/>
                  </a:lnTo>
                  <a:lnTo>
                    <a:pt x="782" y="899"/>
                  </a:lnTo>
                  <a:lnTo>
                    <a:pt x="796" y="909"/>
                  </a:lnTo>
                  <a:lnTo>
                    <a:pt x="809" y="920"/>
                  </a:lnTo>
                  <a:lnTo>
                    <a:pt x="815" y="925"/>
                  </a:lnTo>
                  <a:lnTo>
                    <a:pt x="820" y="930"/>
                  </a:lnTo>
                  <a:lnTo>
                    <a:pt x="823" y="935"/>
                  </a:lnTo>
                  <a:lnTo>
                    <a:pt x="825" y="941"/>
                  </a:lnTo>
                  <a:lnTo>
                    <a:pt x="826" y="944"/>
                  </a:lnTo>
                  <a:lnTo>
                    <a:pt x="826" y="947"/>
                  </a:lnTo>
                  <a:lnTo>
                    <a:pt x="825" y="951"/>
                  </a:lnTo>
                  <a:lnTo>
                    <a:pt x="824" y="954"/>
                  </a:lnTo>
                  <a:lnTo>
                    <a:pt x="819" y="963"/>
                  </a:lnTo>
                  <a:lnTo>
                    <a:pt x="812" y="971"/>
                  </a:lnTo>
                  <a:lnTo>
                    <a:pt x="801" y="983"/>
                  </a:lnTo>
                  <a:lnTo>
                    <a:pt x="791" y="995"/>
                  </a:lnTo>
                  <a:lnTo>
                    <a:pt x="783" y="1010"/>
                  </a:lnTo>
                  <a:lnTo>
                    <a:pt x="776" y="1024"/>
                  </a:lnTo>
                  <a:lnTo>
                    <a:pt x="771" y="1038"/>
                  </a:lnTo>
                  <a:lnTo>
                    <a:pt x="767" y="1053"/>
                  </a:lnTo>
                  <a:lnTo>
                    <a:pt x="764" y="1069"/>
                  </a:lnTo>
                  <a:lnTo>
                    <a:pt x="763" y="1085"/>
                  </a:lnTo>
                  <a:lnTo>
                    <a:pt x="762" y="1102"/>
                  </a:lnTo>
                  <a:lnTo>
                    <a:pt x="763" y="1118"/>
                  </a:lnTo>
                  <a:lnTo>
                    <a:pt x="765" y="1133"/>
                  </a:lnTo>
                  <a:lnTo>
                    <a:pt x="767" y="1150"/>
                  </a:lnTo>
                  <a:lnTo>
                    <a:pt x="770" y="1166"/>
                  </a:lnTo>
                  <a:lnTo>
                    <a:pt x="774" y="1181"/>
                  </a:lnTo>
                  <a:lnTo>
                    <a:pt x="779" y="1197"/>
                  </a:lnTo>
                  <a:lnTo>
                    <a:pt x="784" y="1211"/>
                  </a:lnTo>
                  <a:lnTo>
                    <a:pt x="784" y="1216"/>
                  </a:lnTo>
                  <a:lnTo>
                    <a:pt x="784" y="1222"/>
                  </a:lnTo>
                  <a:lnTo>
                    <a:pt x="783" y="1226"/>
                  </a:lnTo>
                  <a:lnTo>
                    <a:pt x="781" y="1231"/>
                  </a:lnTo>
                  <a:lnTo>
                    <a:pt x="776" y="1241"/>
                  </a:lnTo>
                  <a:lnTo>
                    <a:pt x="770" y="1249"/>
                  </a:lnTo>
                  <a:lnTo>
                    <a:pt x="756" y="1263"/>
                  </a:lnTo>
                  <a:lnTo>
                    <a:pt x="741" y="1279"/>
                  </a:lnTo>
                  <a:lnTo>
                    <a:pt x="736" y="1288"/>
                  </a:lnTo>
                  <a:lnTo>
                    <a:pt x="732" y="1298"/>
                  </a:lnTo>
                  <a:lnTo>
                    <a:pt x="729" y="1307"/>
                  </a:lnTo>
                  <a:lnTo>
                    <a:pt x="726" y="1317"/>
                  </a:lnTo>
                  <a:lnTo>
                    <a:pt x="724" y="1327"/>
                  </a:lnTo>
                  <a:lnTo>
                    <a:pt x="722" y="1338"/>
                  </a:lnTo>
                  <a:lnTo>
                    <a:pt x="721" y="1349"/>
                  </a:lnTo>
                  <a:lnTo>
                    <a:pt x="721" y="1359"/>
                  </a:lnTo>
                  <a:lnTo>
                    <a:pt x="721" y="1370"/>
                  </a:lnTo>
                  <a:lnTo>
                    <a:pt x="722" y="1381"/>
                  </a:lnTo>
                  <a:lnTo>
                    <a:pt x="724" y="1391"/>
                  </a:lnTo>
                  <a:lnTo>
                    <a:pt x="726" y="1401"/>
                  </a:lnTo>
                  <a:lnTo>
                    <a:pt x="729" y="1411"/>
                  </a:lnTo>
                  <a:lnTo>
                    <a:pt x="732" y="1420"/>
                  </a:lnTo>
                  <a:lnTo>
                    <a:pt x="736" y="1431"/>
                  </a:lnTo>
                  <a:lnTo>
                    <a:pt x="741" y="1439"/>
                  </a:lnTo>
                  <a:lnTo>
                    <a:pt x="745" y="1444"/>
                  </a:lnTo>
                  <a:lnTo>
                    <a:pt x="751" y="1448"/>
                  </a:lnTo>
                  <a:lnTo>
                    <a:pt x="755" y="1452"/>
                  </a:lnTo>
                  <a:lnTo>
                    <a:pt x="760" y="1455"/>
                  </a:lnTo>
                  <a:lnTo>
                    <a:pt x="771" y="1460"/>
                  </a:lnTo>
                  <a:lnTo>
                    <a:pt x="782" y="1464"/>
                  </a:lnTo>
                  <a:lnTo>
                    <a:pt x="795" y="1466"/>
                  </a:lnTo>
                  <a:lnTo>
                    <a:pt x="807" y="1466"/>
                  </a:lnTo>
                  <a:lnTo>
                    <a:pt x="819" y="1466"/>
                  </a:lnTo>
                  <a:lnTo>
                    <a:pt x="830" y="1465"/>
                  </a:lnTo>
                  <a:lnTo>
                    <a:pt x="835" y="1466"/>
                  </a:lnTo>
                  <a:lnTo>
                    <a:pt x="840" y="1467"/>
                  </a:lnTo>
                  <a:lnTo>
                    <a:pt x="844" y="1466"/>
                  </a:lnTo>
                  <a:lnTo>
                    <a:pt x="848" y="1465"/>
                  </a:lnTo>
                  <a:lnTo>
                    <a:pt x="855" y="1462"/>
                  </a:lnTo>
                  <a:lnTo>
                    <a:pt x="863" y="1457"/>
                  </a:lnTo>
                  <a:lnTo>
                    <a:pt x="876" y="1445"/>
                  </a:lnTo>
                  <a:lnTo>
                    <a:pt x="890" y="1431"/>
                  </a:lnTo>
                  <a:lnTo>
                    <a:pt x="896" y="1426"/>
                  </a:lnTo>
                  <a:lnTo>
                    <a:pt x="902" y="1421"/>
                  </a:lnTo>
                  <a:lnTo>
                    <a:pt x="905" y="1419"/>
                  </a:lnTo>
                  <a:lnTo>
                    <a:pt x="907" y="1418"/>
                  </a:lnTo>
                  <a:lnTo>
                    <a:pt x="910" y="1418"/>
                  </a:lnTo>
                  <a:lnTo>
                    <a:pt x="913" y="1418"/>
                  </a:lnTo>
                  <a:lnTo>
                    <a:pt x="915" y="1419"/>
                  </a:lnTo>
                  <a:lnTo>
                    <a:pt x="918" y="1421"/>
                  </a:lnTo>
                  <a:lnTo>
                    <a:pt x="920" y="1424"/>
                  </a:lnTo>
                  <a:lnTo>
                    <a:pt x="923" y="1428"/>
                  </a:lnTo>
                  <a:lnTo>
                    <a:pt x="927" y="1438"/>
                  </a:lnTo>
                  <a:lnTo>
                    <a:pt x="933" y="1452"/>
                  </a:lnTo>
                  <a:lnTo>
                    <a:pt x="935" y="1460"/>
                  </a:lnTo>
                  <a:lnTo>
                    <a:pt x="936" y="1468"/>
                  </a:lnTo>
                  <a:lnTo>
                    <a:pt x="937" y="1476"/>
                  </a:lnTo>
                  <a:lnTo>
                    <a:pt x="936" y="1483"/>
                  </a:lnTo>
                  <a:lnTo>
                    <a:pt x="934" y="1491"/>
                  </a:lnTo>
                  <a:lnTo>
                    <a:pt x="932" y="1497"/>
                  </a:lnTo>
                  <a:lnTo>
                    <a:pt x="928" y="1504"/>
                  </a:lnTo>
                  <a:lnTo>
                    <a:pt x="925" y="1511"/>
                  </a:lnTo>
                  <a:lnTo>
                    <a:pt x="917" y="1524"/>
                  </a:lnTo>
                  <a:lnTo>
                    <a:pt x="907" y="1535"/>
                  </a:lnTo>
                  <a:lnTo>
                    <a:pt x="897" y="1545"/>
                  </a:lnTo>
                  <a:lnTo>
                    <a:pt x="887" y="1554"/>
                  </a:lnTo>
                  <a:lnTo>
                    <a:pt x="875" y="1556"/>
                  </a:lnTo>
                  <a:lnTo>
                    <a:pt x="865" y="1558"/>
                  </a:lnTo>
                  <a:lnTo>
                    <a:pt x="854" y="1559"/>
                  </a:lnTo>
                  <a:lnTo>
                    <a:pt x="844" y="1559"/>
                  </a:lnTo>
                  <a:lnTo>
                    <a:pt x="832" y="1559"/>
                  </a:lnTo>
                  <a:lnTo>
                    <a:pt x="821" y="1558"/>
                  </a:lnTo>
                  <a:lnTo>
                    <a:pt x="811" y="1557"/>
                  </a:lnTo>
                  <a:lnTo>
                    <a:pt x="800" y="1555"/>
                  </a:lnTo>
                  <a:lnTo>
                    <a:pt x="788" y="1553"/>
                  </a:lnTo>
                  <a:lnTo>
                    <a:pt x="778" y="1550"/>
                  </a:lnTo>
                  <a:lnTo>
                    <a:pt x="768" y="1546"/>
                  </a:lnTo>
                  <a:lnTo>
                    <a:pt x="758" y="1542"/>
                  </a:lnTo>
                  <a:lnTo>
                    <a:pt x="748" y="1537"/>
                  </a:lnTo>
                  <a:lnTo>
                    <a:pt x="738" y="1532"/>
                  </a:lnTo>
                  <a:lnTo>
                    <a:pt x="729" y="1526"/>
                  </a:lnTo>
                  <a:lnTo>
                    <a:pt x="720" y="1520"/>
                  </a:lnTo>
                  <a:lnTo>
                    <a:pt x="707" y="1503"/>
                  </a:lnTo>
                  <a:lnTo>
                    <a:pt x="693" y="1488"/>
                  </a:lnTo>
                  <a:lnTo>
                    <a:pt x="682" y="1470"/>
                  </a:lnTo>
                  <a:lnTo>
                    <a:pt x="671" y="1454"/>
                  </a:lnTo>
                  <a:lnTo>
                    <a:pt x="660" y="1437"/>
                  </a:lnTo>
                  <a:lnTo>
                    <a:pt x="649" y="1418"/>
                  </a:lnTo>
                  <a:lnTo>
                    <a:pt x="641" y="1400"/>
                  </a:lnTo>
                  <a:lnTo>
                    <a:pt x="632" y="1382"/>
                  </a:lnTo>
                  <a:lnTo>
                    <a:pt x="625" y="1362"/>
                  </a:lnTo>
                  <a:lnTo>
                    <a:pt x="618" y="1343"/>
                  </a:lnTo>
                  <a:lnTo>
                    <a:pt x="612" y="1323"/>
                  </a:lnTo>
                  <a:lnTo>
                    <a:pt x="605" y="1304"/>
                  </a:lnTo>
                  <a:lnTo>
                    <a:pt x="601" y="1283"/>
                  </a:lnTo>
                  <a:lnTo>
                    <a:pt x="597" y="1263"/>
                  </a:lnTo>
                  <a:lnTo>
                    <a:pt x="593" y="1243"/>
                  </a:lnTo>
                  <a:lnTo>
                    <a:pt x="591" y="1222"/>
                  </a:lnTo>
                  <a:lnTo>
                    <a:pt x="585" y="1207"/>
                  </a:lnTo>
                  <a:lnTo>
                    <a:pt x="593" y="1188"/>
                  </a:lnTo>
                  <a:lnTo>
                    <a:pt x="601" y="1170"/>
                  </a:lnTo>
                  <a:lnTo>
                    <a:pt x="610" y="1151"/>
                  </a:lnTo>
                  <a:lnTo>
                    <a:pt x="617" y="1131"/>
                  </a:lnTo>
                  <a:lnTo>
                    <a:pt x="623" y="1111"/>
                  </a:lnTo>
                  <a:lnTo>
                    <a:pt x="628" y="1090"/>
                  </a:lnTo>
                  <a:lnTo>
                    <a:pt x="633" y="1070"/>
                  </a:lnTo>
                  <a:lnTo>
                    <a:pt x="636" y="1049"/>
                  </a:lnTo>
                  <a:lnTo>
                    <a:pt x="638" y="1028"/>
                  </a:lnTo>
                  <a:lnTo>
                    <a:pt x="638" y="1007"/>
                  </a:lnTo>
                  <a:lnTo>
                    <a:pt x="637" y="987"/>
                  </a:lnTo>
                  <a:lnTo>
                    <a:pt x="634" y="967"/>
                  </a:lnTo>
                  <a:lnTo>
                    <a:pt x="632" y="957"/>
                  </a:lnTo>
                  <a:lnTo>
                    <a:pt x="629" y="947"/>
                  </a:lnTo>
                  <a:lnTo>
                    <a:pt x="626" y="937"/>
                  </a:lnTo>
                  <a:lnTo>
                    <a:pt x="622" y="928"/>
                  </a:lnTo>
                  <a:lnTo>
                    <a:pt x="617" y="918"/>
                  </a:lnTo>
                  <a:lnTo>
                    <a:pt x="612" y="908"/>
                  </a:lnTo>
                  <a:lnTo>
                    <a:pt x="606" y="899"/>
                  </a:lnTo>
                  <a:lnTo>
                    <a:pt x="600" y="890"/>
                  </a:lnTo>
                  <a:lnTo>
                    <a:pt x="613" y="868"/>
                  </a:lnTo>
                  <a:lnTo>
                    <a:pt x="625" y="847"/>
                  </a:lnTo>
                  <a:lnTo>
                    <a:pt x="634" y="825"/>
                  </a:lnTo>
                  <a:lnTo>
                    <a:pt x="642" y="801"/>
                  </a:lnTo>
                  <a:lnTo>
                    <a:pt x="645" y="790"/>
                  </a:lnTo>
                  <a:lnTo>
                    <a:pt x="648" y="778"/>
                  </a:lnTo>
                  <a:lnTo>
                    <a:pt x="650" y="765"/>
                  </a:lnTo>
                  <a:lnTo>
                    <a:pt x="651" y="753"/>
                  </a:lnTo>
                  <a:lnTo>
                    <a:pt x="652" y="741"/>
                  </a:lnTo>
                  <a:lnTo>
                    <a:pt x="653" y="727"/>
                  </a:lnTo>
                  <a:lnTo>
                    <a:pt x="653" y="714"/>
                  </a:lnTo>
                  <a:lnTo>
                    <a:pt x="652" y="702"/>
                  </a:lnTo>
                  <a:lnTo>
                    <a:pt x="633" y="672"/>
                  </a:lnTo>
                  <a:lnTo>
                    <a:pt x="615" y="642"/>
                  </a:lnTo>
                  <a:lnTo>
                    <a:pt x="611" y="634"/>
                  </a:lnTo>
                  <a:lnTo>
                    <a:pt x="607" y="626"/>
                  </a:lnTo>
                  <a:lnTo>
                    <a:pt x="604" y="618"/>
                  </a:lnTo>
                  <a:lnTo>
                    <a:pt x="602" y="610"/>
                  </a:lnTo>
                  <a:lnTo>
                    <a:pt x="600" y="601"/>
                  </a:lnTo>
                  <a:lnTo>
                    <a:pt x="599" y="592"/>
                  </a:lnTo>
                  <a:lnTo>
                    <a:pt x="599" y="582"/>
                  </a:lnTo>
                  <a:lnTo>
                    <a:pt x="600" y="573"/>
                  </a:lnTo>
                  <a:lnTo>
                    <a:pt x="607" y="558"/>
                  </a:lnTo>
                  <a:lnTo>
                    <a:pt x="615" y="542"/>
                  </a:lnTo>
                  <a:lnTo>
                    <a:pt x="621" y="526"/>
                  </a:lnTo>
                  <a:lnTo>
                    <a:pt x="627" y="511"/>
                  </a:lnTo>
                  <a:lnTo>
                    <a:pt x="637" y="478"/>
                  </a:lnTo>
                  <a:lnTo>
                    <a:pt x="648" y="446"/>
                  </a:lnTo>
                  <a:lnTo>
                    <a:pt x="655" y="430"/>
                  </a:lnTo>
                  <a:lnTo>
                    <a:pt x="661" y="415"/>
                  </a:lnTo>
                  <a:lnTo>
                    <a:pt x="668" y="399"/>
                  </a:lnTo>
                  <a:lnTo>
                    <a:pt x="676" y="384"/>
                  </a:lnTo>
                  <a:lnTo>
                    <a:pt x="685" y="370"/>
                  </a:lnTo>
                  <a:lnTo>
                    <a:pt x="695" y="355"/>
                  </a:lnTo>
                  <a:lnTo>
                    <a:pt x="707" y="341"/>
                  </a:lnTo>
                  <a:lnTo>
                    <a:pt x="720" y="328"/>
                  </a:lnTo>
                  <a:lnTo>
                    <a:pt x="728" y="320"/>
                  </a:lnTo>
                  <a:lnTo>
                    <a:pt x="737" y="310"/>
                  </a:lnTo>
                  <a:lnTo>
                    <a:pt x="748" y="303"/>
                  </a:lnTo>
                  <a:lnTo>
                    <a:pt x="758" y="296"/>
                  </a:lnTo>
                  <a:lnTo>
                    <a:pt x="769" y="290"/>
                  </a:lnTo>
                  <a:lnTo>
                    <a:pt x="780" y="284"/>
                  </a:lnTo>
                  <a:lnTo>
                    <a:pt x="791" y="279"/>
                  </a:lnTo>
                  <a:lnTo>
                    <a:pt x="804" y="275"/>
                  </a:lnTo>
                  <a:lnTo>
                    <a:pt x="816" y="271"/>
                  </a:lnTo>
                  <a:lnTo>
                    <a:pt x="827" y="268"/>
                  </a:lnTo>
                  <a:lnTo>
                    <a:pt x="840" y="264"/>
                  </a:lnTo>
                  <a:lnTo>
                    <a:pt x="852" y="262"/>
                  </a:lnTo>
                  <a:lnTo>
                    <a:pt x="864" y="261"/>
                  </a:lnTo>
                  <a:lnTo>
                    <a:pt x="876" y="260"/>
                  </a:lnTo>
                  <a:lnTo>
                    <a:pt x="888" y="261"/>
                  </a:lnTo>
                  <a:lnTo>
                    <a:pt x="899" y="261"/>
                  </a:lnTo>
                  <a:lnTo>
                    <a:pt x="907" y="266"/>
                  </a:lnTo>
                  <a:lnTo>
                    <a:pt x="916" y="272"/>
                  </a:lnTo>
                  <a:lnTo>
                    <a:pt x="923" y="278"/>
                  </a:lnTo>
                  <a:lnTo>
                    <a:pt x="929" y="285"/>
                  </a:lnTo>
                  <a:lnTo>
                    <a:pt x="936" y="292"/>
                  </a:lnTo>
                  <a:lnTo>
                    <a:pt x="940" y="300"/>
                  </a:lnTo>
                  <a:lnTo>
                    <a:pt x="943" y="309"/>
                  </a:lnTo>
                  <a:lnTo>
                    <a:pt x="945" y="320"/>
                  </a:lnTo>
                  <a:lnTo>
                    <a:pt x="944" y="330"/>
                  </a:lnTo>
                  <a:lnTo>
                    <a:pt x="943" y="341"/>
                  </a:lnTo>
                  <a:lnTo>
                    <a:pt x="941" y="351"/>
                  </a:lnTo>
                  <a:lnTo>
                    <a:pt x="937" y="362"/>
                  </a:lnTo>
                  <a:lnTo>
                    <a:pt x="933" y="371"/>
                  </a:lnTo>
                  <a:lnTo>
                    <a:pt x="926" y="380"/>
                  </a:lnTo>
                  <a:lnTo>
                    <a:pt x="919" y="387"/>
                  </a:lnTo>
                  <a:lnTo>
                    <a:pt x="911" y="394"/>
                  </a:lnTo>
                  <a:close/>
                  <a:moveTo>
                    <a:pt x="461" y="842"/>
                  </a:moveTo>
                  <a:lnTo>
                    <a:pt x="454" y="847"/>
                  </a:lnTo>
                  <a:lnTo>
                    <a:pt x="447" y="850"/>
                  </a:lnTo>
                  <a:lnTo>
                    <a:pt x="439" y="852"/>
                  </a:lnTo>
                  <a:lnTo>
                    <a:pt x="432" y="852"/>
                  </a:lnTo>
                  <a:lnTo>
                    <a:pt x="417" y="850"/>
                  </a:lnTo>
                  <a:lnTo>
                    <a:pt x="404" y="847"/>
                  </a:lnTo>
                  <a:lnTo>
                    <a:pt x="397" y="845"/>
                  </a:lnTo>
                  <a:lnTo>
                    <a:pt x="390" y="843"/>
                  </a:lnTo>
                  <a:lnTo>
                    <a:pt x="384" y="843"/>
                  </a:lnTo>
                  <a:lnTo>
                    <a:pt x="376" y="842"/>
                  </a:lnTo>
                  <a:lnTo>
                    <a:pt x="370" y="843"/>
                  </a:lnTo>
                  <a:lnTo>
                    <a:pt x="363" y="846"/>
                  </a:lnTo>
                  <a:lnTo>
                    <a:pt x="357" y="850"/>
                  </a:lnTo>
                  <a:lnTo>
                    <a:pt x="351" y="856"/>
                  </a:lnTo>
                  <a:lnTo>
                    <a:pt x="344" y="872"/>
                  </a:lnTo>
                  <a:lnTo>
                    <a:pt x="338" y="887"/>
                  </a:lnTo>
                  <a:lnTo>
                    <a:pt x="335" y="902"/>
                  </a:lnTo>
                  <a:lnTo>
                    <a:pt x="332" y="918"/>
                  </a:lnTo>
                  <a:lnTo>
                    <a:pt x="332" y="934"/>
                  </a:lnTo>
                  <a:lnTo>
                    <a:pt x="335" y="950"/>
                  </a:lnTo>
                  <a:lnTo>
                    <a:pt x="339" y="966"/>
                  </a:lnTo>
                  <a:lnTo>
                    <a:pt x="345" y="982"/>
                  </a:lnTo>
                  <a:lnTo>
                    <a:pt x="349" y="987"/>
                  </a:lnTo>
                  <a:lnTo>
                    <a:pt x="354" y="990"/>
                  </a:lnTo>
                  <a:lnTo>
                    <a:pt x="359" y="992"/>
                  </a:lnTo>
                  <a:lnTo>
                    <a:pt x="363" y="993"/>
                  </a:lnTo>
                  <a:lnTo>
                    <a:pt x="373" y="994"/>
                  </a:lnTo>
                  <a:lnTo>
                    <a:pt x="384" y="992"/>
                  </a:lnTo>
                  <a:lnTo>
                    <a:pt x="394" y="990"/>
                  </a:lnTo>
                  <a:lnTo>
                    <a:pt x="404" y="989"/>
                  </a:lnTo>
                  <a:lnTo>
                    <a:pt x="409" y="989"/>
                  </a:lnTo>
                  <a:lnTo>
                    <a:pt x="414" y="990"/>
                  </a:lnTo>
                  <a:lnTo>
                    <a:pt x="419" y="991"/>
                  </a:lnTo>
                  <a:lnTo>
                    <a:pt x="425" y="993"/>
                  </a:lnTo>
                  <a:lnTo>
                    <a:pt x="436" y="1000"/>
                  </a:lnTo>
                  <a:lnTo>
                    <a:pt x="446" y="1010"/>
                  </a:lnTo>
                  <a:lnTo>
                    <a:pt x="450" y="1014"/>
                  </a:lnTo>
                  <a:lnTo>
                    <a:pt x="455" y="1019"/>
                  </a:lnTo>
                  <a:lnTo>
                    <a:pt x="458" y="1024"/>
                  </a:lnTo>
                  <a:lnTo>
                    <a:pt x="462" y="1030"/>
                  </a:lnTo>
                  <a:lnTo>
                    <a:pt x="464" y="1035"/>
                  </a:lnTo>
                  <a:lnTo>
                    <a:pt x="466" y="1041"/>
                  </a:lnTo>
                  <a:lnTo>
                    <a:pt x="468" y="1047"/>
                  </a:lnTo>
                  <a:lnTo>
                    <a:pt x="469" y="1053"/>
                  </a:lnTo>
                  <a:lnTo>
                    <a:pt x="469" y="1061"/>
                  </a:lnTo>
                  <a:lnTo>
                    <a:pt x="468" y="1068"/>
                  </a:lnTo>
                  <a:lnTo>
                    <a:pt x="467" y="1075"/>
                  </a:lnTo>
                  <a:lnTo>
                    <a:pt x="464" y="1082"/>
                  </a:lnTo>
                  <a:lnTo>
                    <a:pt x="461" y="1091"/>
                  </a:lnTo>
                  <a:lnTo>
                    <a:pt x="457" y="1100"/>
                  </a:lnTo>
                  <a:lnTo>
                    <a:pt x="452" y="1108"/>
                  </a:lnTo>
                  <a:lnTo>
                    <a:pt x="446" y="1115"/>
                  </a:lnTo>
                  <a:lnTo>
                    <a:pt x="440" y="1122"/>
                  </a:lnTo>
                  <a:lnTo>
                    <a:pt x="433" y="1127"/>
                  </a:lnTo>
                  <a:lnTo>
                    <a:pt x="426" y="1132"/>
                  </a:lnTo>
                  <a:lnTo>
                    <a:pt x="418" y="1136"/>
                  </a:lnTo>
                  <a:lnTo>
                    <a:pt x="410" y="1140"/>
                  </a:lnTo>
                  <a:lnTo>
                    <a:pt x="402" y="1143"/>
                  </a:lnTo>
                  <a:lnTo>
                    <a:pt x="393" y="1146"/>
                  </a:lnTo>
                  <a:lnTo>
                    <a:pt x="385" y="1149"/>
                  </a:lnTo>
                  <a:lnTo>
                    <a:pt x="367" y="1153"/>
                  </a:lnTo>
                  <a:lnTo>
                    <a:pt x="351" y="1155"/>
                  </a:lnTo>
                  <a:lnTo>
                    <a:pt x="340" y="1152"/>
                  </a:lnTo>
                  <a:lnTo>
                    <a:pt x="329" y="1149"/>
                  </a:lnTo>
                  <a:lnTo>
                    <a:pt x="318" y="1145"/>
                  </a:lnTo>
                  <a:lnTo>
                    <a:pt x="308" y="1141"/>
                  </a:lnTo>
                  <a:lnTo>
                    <a:pt x="298" y="1137"/>
                  </a:lnTo>
                  <a:lnTo>
                    <a:pt x="288" y="1132"/>
                  </a:lnTo>
                  <a:lnTo>
                    <a:pt x="277" y="1126"/>
                  </a:lnTo>
                  <a:lnTo>
                    <a:pt x="268" y="1120"/>
                  </a:lnTo>
                  <a:lnTo>
                    <a:pt x="259" y="1114"/>
                  </a:lnTo>
                  <a:lnTo>
                    <a:pt x="251" y="1107"/>
                  </a:lnTo>
                  <a:lnTo>
                    <a:pt x="243" y="1098"/>
                  </a:lnTo>
                  <a:lnTo>
                    <a:pt x="234" y="1090"/>
                  </a:lnTo>
                  <a:lnTo>
                    <a:pt x="227" y="1081"/>
                  </a:lnTo>
                  <a:lnTo>
                    <a:pt x="221" y="1072"/>
                  </a:lnTo>
                  <a:lnTo>
                    <a:pt x="215" y="1062"/>
                  </a:lnTo>
                  <a:lnTo>
                    <a:pt x="209" y="1051"/>
                  </a:lnTo>
                  <a:lnTo>
                    <a:pt x="203" y="1040"/>
                  </a:lnTo>
                  <a:lnTo>
                    <a:pt x="198" y="1029"/>
                  </a:lnTo>
                  <a:lnTo>
                    <a:pt x="192" y="1018"/>
                  </a:lnTo>
                  <a:lnTo>
                    <a:pt x="188" y="1005"/>
                  </a:lnTo>
                  <a:lnTo>
                    <a:pt x="185" y="994"/>
                  </a:lnTo>
                  <a:lnTo>
                    <a:pt x="182" y="982"/>
                  </a:lnTo>
                  <a:lnTo>
                    <a:pt x="180" y="970"/>
                  </a:lnTo>
                  <a:lnTo>
                    <a:pt x="178" y="956"/>
                  </a:lnTo>
                  <a:lnTo>
                    <a:pt x="177" y="944"/>
                  </a:lnTo>
                  <a:lnTo>
                    <a:pt x="176" y="932"/>
                  </a:lnTo>
                  <a:lnTo>
                    <a:pt x="176" y="919"/>
                  </a:lnTo>
                  <a:lnTo>
                    <a:pt x="177" y="906"/>
                  </a:lnTo>
                  <a:lnTo>
                    <a:pt x="178" y="893"/>
                  </a:lnTo>
                  <a:lnTo>
                    <a:pt x="180" y="881"/>
                  </a:lnTo>
                  <a:lnTo>
                    <a:pt x="182" y="867"/>
                  </a:lnTo>
                  <a:lnTo>
                    <a:pt x="184" y="855"/>
                  </a:lnTo>
                  <a:lnTo>
                    <a:pt x="196" y="832"/>
                  </a:lnTo>
                  <a:lnTo>
                    <a:pt x="208" y="808"/>
                  </a:lnTo>
                  <a:lnTo>
                    <a:pt x="220" y="785"/>
                  </a:lnTo>
                  <a:lnTo>
                    <a:pt x="233" y="762"/>
                  </a:lnTo>
                  <a:lnTo>
                    <a:pt x="240" y="751"/>
                  </a:lnTo>
                  <a:lnTo>
                    <a:pt x="249" y="741"/>
                  </a:lnTo>
                  <a:lnTo>
                    <a:pt x="257" y="731"/>
                  </a:lnTo>
                  <a:lnTo>
                    <a:pt x="265" y="721"/>
                  </a:lnTo>
                  <a:lnTo>
                    <a:pt x="275" y="712"/>
                  </a:lnTo>
                  <a:lnTo>
                    <a:pt x="285" y="704"/>
                  </a:lnTo>
                  <a:lnTo>
                    <a:pt x="296" y="697"/>
                  </a:lnTo>
                  <a:lnTo>
                    <a:pt x="308" y="691"/>
                  </a:lnTo>
                  <a:lnTo>
                    <a:pt x="322" y="685"/>
                  </a:lnTo>
                  <a:lnTo>
                    <a:pt x="337" y="678"/>
                  </a:lnTo>
                  <a:lnTo>
                    <a:pt x="352" y="673"/>
                  </a:lnTo>
                  <a:lnTo>
                    <a:pt x="368" y="669"/>
                  </a:lnTo>
                  <a:lnTo>
                    <a:pt x="384" y="666"/>
                  </a:lnTo>
                  <a:lnTo>
                    <a:pt x="400" y="665"/>
                  </a:lnTo>
                  <a:lnTo>
                    <a:pt x="407" y="665"/>
                  </a:lnTo>
                  <a:lnTo>
                    <a:pt x="415" y="666"/>
                  </a:lnTo>
                  <a:lnTo>
                    <a:pt x="423" y="668"/>
                  </a:lnTo>
                  <a:lnTo>
                    <a:pt x="431" y="670"/>
                  </a:lnTo>
                  <a:lnTo>
                    <a:pt x="439" y="674"/>
                  </a:lnTo>
                  <a:lnTo>
                    <a:pt x="447" y="678"/>
                  </a:lnTo>
                  <a:lnTo>
                    <a:pt x="453" y="683"/>
                  </a:lnTo>
                  <a:lnTo>
                    <a:pt x="460" y="689"/>
                  </a:lnTo>
                  <a:lnTo>
                    <a:pt x="465" y="695"/>
                  </a:lnTo>
                  <a:lnTo>
                    <a:pt x="471" y="702"/>
                  </a:lnTo>
                  <a:lnTo>
                    <a:pt x="476" y="709"/>
                  </a:lnTo>
                  <a:lnTo>
                    <a:pt x="479" y="716"/>
                  </a:lnTo>
                  <a:lnTo>
                    <a:pt x="486" y="732"/>
                  </a:lnTo>
                  <a:lnTo>
                    <a:pt x="490" y="749"/>
                  </a:lnTo>
                  <a:lnTo>
                    <a:pt x="494" y="766"/>
                  </a:lnTo>
                  <a:lnTo>
                    <a:pt x="495" y="784"/>
                  </a:lnTo>
                  <a:lnTo>
                    <a:pt x="490" y="799"/>
                  </a:lnTo>
                  <a:lnTo>
                    <a:pt x="483" y="815"/>
                  </a:lnTo>
                  <a:lnTo>
                    <a:pt x="479" y="822"/>
                  </a:lnTo>
                  <a:lnTo>
                    <a:pt x="474" y="830"/>
                  </a:lnTo>
                  <a:lnTo>
                    <a:pt x="468" y="836"/>
                  </a:lnTo>
                  <a:lnTo>
                    <a:pt x="461" y="842"/>
                  </a:lnTo>
                  <a:close/>
                  <a:moveTo>
                    <a:pt x="409" y="794"/>
                  </a:moveTo>
                  <a:lnTo>
                    <a:pt x="406" y="791"/>
                  </a:lnTo>
                  <a:lnTo>
                    <a:pt x="402" y="789"/>
                  </a:lnTo>
                  <a:lnTo>
                    <a:pt x="399" y="788"/>
                  </a:lnTo>
                  <a:lnTo>
                    <a:pt x="395" y="788"/>
                  </a:lnTo>
                  <a:lnTo>
                    <a:pt x="388" y="787"/>
                  </a:lnTo>
                  <a:lnTo>
                    <a:pt x="380" y="788"/>
                  </a:lnTo>
                  <a:lnTo>
                    <a:pt x="364" y="792"/>
                  </a:lnTo>
                  <a:lnTo>
                    <a:pt x="348" y="794"/>
                  </a:lnTo>
                  <a:lnTo>
                    <a:pt x="338" y="803"/>
                  </a:lnTo>
                  <a:lnTo>
                    <a:pt x="328" y="813"/>
                  </a:lnTo>
                  <a:lnTo>
                    <a:pt x="320" y="824"/>
                  </a:lnTo>
                  <a:lnTo>
                    <a:pt x="313" y="834"/>
                  </a:lnTo>
                  <a:lnTo>
                    <a:pt x="307" y="845"/>
                  </a:lnTo>
                  <a:lnTo>
                    <a:pt x="302" y="857"/>
                  </a:lnTo>
                  <a:lnTo>
                    <a:pt x="298" y="868"/>
                  </a:lnTo>
                  <a:lnTo>
                    <a:pt x="294" y="881"/>
                  </a:lnTo>
                  <a:lnTo>
                    <a:pt x="291" y="894"/>
                  </a:lnTo>
                  <a:lnTo>
                    <a:pt x="290" y="906"/>
                  </a:lnTo>
                  <a:lnTo>
                    <a:pt x="289" y="920"/>
                  </a:lnTo>
                  <a:lnTo>
                    <a:pt x="288" y="933"/>
                  </a:lnTo>
                  <a:lnTo>
                    <a:pt x="289" y="946"/>
                  </a:lnTo>
                  <a:lnTo>
                    <a:pt x="290" y="959"/>
                  </a:lnTo>
                  <a:lnTo>
                    <a:pt x="293" y="973"/>
                  </a:lnTo>
                  <a:lnTo>
                    <a:pt x="296" y="986"/>
                  </a:lnTo>
                  <a:lnTo>
                    <a:pt x="299" y="994"/>
                  </a:lnTo>
                  <a:lnTo>
                    <a:pt x="303" y="1002"/>
                  </a:lnTo>
                  <a:lnTo>
                    <a:pt x="307" y="1011"/>
                  </a:lnTo>
                  <a:lnTo>
                    <a:pt x="313" y="1018"/>
                  </a:lnTo>
                  <a:lnTo>
                    <a:pt x="318" y="1025"/>
                  </a:lnTo>
                  <a:lnTo>
                    <a:pt x="325" y="1031"/>
                  </a:lnTo>
                  <a:lnTo>
                    <a:pt x="332" y="1036"/>
                  </a:lnTo>
                  <a:lnTo>
                    <a:pt x="342" y="1040"/>
                  </a:lnTo>
                  <a:lnTo>
                    <a:pt x="347" y="1042"/>
                  </a:lnTo>
                  <a:lnTo>
                    <a:pt x="353" y="1042"/>
                  </a:lnTo>
                  <a:lnTo>
                    <a:pt x="358" y="1042"/>
                  </a:lnTo>
                  <a:lnTo>
                    <a:pt x="364" y="1040"/>
                  </a:lnTo>
                  <a:lnTo>
                    <a:pt x="376" y="1037"/>
                  </a:lnTo>
                  <a:lnTo>
                    <a:pt x="388" y="1033"/>
                  </a:lnTo>
                  <a:lnTo>
                    <a:pt x="393" y="1032"/>
                  </a:lnTo>
                  <a:lnTo>
                    <a:pt x="398" y="1032"/>
                  </a:lnTo>
                  <a:lnTo>
                    <a:pt x="402" y="1033"/>
                  </a:lnTo>
                  <a:lnTo>
                    <a:pt x="405" y="1035"/>
                  </a:lnTo>
                  <a:lnTo>
                    <a:pt x="407" y="1039"/>
                  </a:lnTo>
                  <a:lnTo>
                    <a:pt x="409" y="1044"/>
                  </a:lnTo>
                  <a:lnTo>
                    <a:pt x="410" y="1051"/>
                  </a:lnTo>
                  <a:lnTo>
                    <a:pt x="409" y="1062"/>
                  </a:lnTo>
                  <a:lnTo>
                    <a:pt x="408" y="1068"/>
                  </a:lnTo>
                  <a:lnTo>
                    <a:pt x="406" y="1073"/>
                  </a:lnTo>
                  <a:lnTo>
                    <a:pt x="404" y="1078"/>
                  </a:lnTo>
                  <a:lnTo>
                    <a:pt x="401" y="1082"/>
                  </a:lnTo>
                  <a:lnTo>
                    <a:pt x="398" y="1086"/>
                  </a:lnTo>
                  <a:lnTo>
                    <a:pt x="394" y="1089"/>
                  </a:lnTo>
                  <a:lnTo>
                    <a:pt x="390" y="1092"/>
                  </a:lnTo>
                  <a:lnTo>
                    <a:pt x="385" y="1095"/>
                  </a:lnTo>
                  <a:lnTo>
                    <a:pt x="374" y="1099"/>
                  </a:lnTo>
                  <a:lnTo>
                    <a:pt x="363" y="1103"/>
                  </a:lnTo>
                  <a:lnTo>
                    <a:pt x="352" y="1106"/>
                  </a:lnTo>
                  <a:lnTo>
                    <a:pt x="342" y="1109"/>
                  </a:lnTo>
                  <a:lnTo>
                    <a:pt x="325" y="1103"/>
                  </a:lnTo>
                  <a:lnTo>
                    <a:pt x="310" y="1095"/>
                  </a:lnTo>
                  <a:lnTo>
                    <a:pt x="296" y="1086"/>
                  </a:lnTo>
                  <a:lnTo>
                    <a:pt x="283" y="1076"/>
                  </a:lnTo>
                  <a:lnTo>
                    <a:pt x="272" y="1065"/>
                  </a:lnTo>
                  <a:lnTo>
                    <a:pt x="263" y="1052"/>
                  </a:lnTo>
                  <a:lnTo>
                    <a:pt x="254" y="1039"/>
                  </a:lnTo>
                  <a:lnTo>
                    <a:pt x="246" y="1026"/>
                  </a:lnTo>
                  <a:lnTo>
                    <a:pt x="239" y="1011"/>
                  </a:lnTo>
                  <a:lnTo>
                    <a:pt x="233" y="995"/>
                  </a:lnTo>
                  <a:lnTo>
                    <a:pt x="228" y="980"/>
                  </a:lnTo>
                  <a:lnTo>
                    <a:pt x="224" y="965"/>
                  </a:lnTo>
                  <a:lnTo>
                    <a:pt x="221" y="948"/>
                  </a:lnTo>
                  <a:lnTo>
                    <a:pt x="219" y="932"/>
                  </a:lnTo>
                  <a:lnTo>
                    <a:pt x="217" y="917"/>
                  </a:lnTo>
                  <a:lnTo>
                    <a:pt x="215" y="900"/>
                  </a:lnTo>
                  <a:lnTo>
                    <a:pt x="215" y="891"/>
                  </a:lnTo>
                  <a:lnTo>
                    <a:pt x="216" y="882"/>
                  </a:lnTo>
                  <a:lnTo>
                    <a:pt x="218" y="872"/>
                  </a:lnTo>
                  <a:lnTo>
                    <a:pt x="221" y="862"/>
                  </a:lnTo>
                  <a:lnTo>
                    <a:pt x="228" y="845"/>
                  </a:lnTo>
                  <a:lnTo>
                    <a:pt x="237" y="828"/>
                  </a:lnTo>
                  <a:lnTo>
                    <a:pt x="259" y="793"/>
                  </a:lnTo>
                  <a:lnTo>
                    <a:pt x="280" y="758"/>
                  </a:lnTo>
                  <a:lnTo>
                    <a:pt x="294" y="748"/>
                  </a:lnTo>
                  <a:lnTo>
                    <a:pt x="308" y="738"/>
                  </a:lnTo>
                  <a:lnTo>
                    <a:pt x="323" y="728"/>
                  </a:lnTo>
                  <a:lnTo>
                    <a:pt x="340" y="720"/>
                  </a:lnTo>
                  <a:lnTo>
                    <a:pt x="348" y="717"/>
                  </a:lnTo>
                  <a:lnTo>
                    <a:pt x="356" y="715"/>
                  </a:lnTo>
                  <a:lnTo>
                    <a:pt x="364" y="714"/>
                  </a:lnTo>
                  <a:lnTo>
                    <a:pt x="373" y="713"/>
                  </a:lnTo>
                  <a:lnTo>
                    <a:pt x="382" y="713"/>
                  </a:lnTo>
                  <a:lnTo>
                    <a:pt x="390" y="714"/>
                  </a:lnTo>
                  <a:lnTo>
                    <a:pt x="398" y="716"/>
                  </a:lnTo>
                  <a:lnTo>
                    <a:pt x="406" y="719"/>
                  </a:lnTo>
                  <a:lnTo>
                    <a:pt x="410" y="723"/>
                  </a:lnTo>
                  <a:lnTo>
                    <a:pt x="414" y="727"/>
                  </a:lnTo>
                  <a:lnTo>
                    <a:pt x="417" y="732"/>
                  </a:lnTo>
                  <a:lnTo>
                    <a:pt x="420" y="736"/>
                  </a:lnTo>
                  <a:lnTo>
                    <a:pt x="425" y="744"/>
                  </a:lnTo>
                  <a:lnTo>
                    <a:pt x="428" y="753"/>
                  </a:lnTo>
                  <a:lnTo>
                    <a:pt x="429" y="759"/>
                  </a:lnTo>
                  <a:lnTo>
                    <a:pt x="429" y="765"/>
                  </a:lnTo>
                  <a:lnTo>
                    <a:pt x="428" y="771"/>
                  </a:lnTo>
                  <a:lnTo>
                    <a:pt x="426" y="776"/>
                  </a:lnTo>
                  <a:lnTo>
                    <a:pt x="422" y="783"/>
                  </a:lnTo>
                  <a:lnTo>
                    <a:pt x="419" y="787"/>
                  </a:lnTo>
                  <a:lnTo>
                    <a:pt x="414" y="791"/>
                  </a:lnTo>
                  <a:lnTo>
                    <a:pt x="409" y="794"/>
                  </a:lnTo>
                  <a:close/>
                  <a:moveTo>
                    <a:pt x="200" y="621"/>
                  </a:moveTo>
                  <a:lnTo>
                    <a:pt x="193" y="621"/>
                  </a:lnTo>
                  <a:lnTo>
                    <a:pt x="200" y="621"/>
                  </a:lnTo>
                  <a:close/>
                </a:path>
              </a:pathLst>
            </a:custGeom>
            <a:solidFill>
              <a:srgbClr val="C00000"/>
            </a:solidFill>
            <a:ln>
              <a:noFill/>
            </a:ln>
            <a:extLst/>
          </p:spPr>
          <p:txBody>
            <a:bodyPr vert="horz" wrap="square" lIns="91440" tIns="45720" rIns="91440" bIns="45720" numCol="1" anchor="t" anchorCtr="0" compatLnSpc="1">
              <a:prstTxWarp prst="textNoShape">
                <a:avLst/>
              </a:prstTxWarp>
            </a:bodyPr>
            <a:lstStyle/>
            <a:p>
              <a:endParaRPr lang="zh-CN" altLang="en-US" b="1">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2659519" y="4147978"/>
            <a:ext cx="3756522" cy="656020"/>
            <a:chOff x="3141556" y="2179669"/>
            <a:chExt cx="4437391" cy="774468"/>
          </a:xfrm>
        </p:grpSpPr>
        <p:sp>
          <p:nvSpPr>
            <p:cNvPr id="19" name="TextBox 18"/>
            <p:cNvSpPr txBox="1"/>
            <p:nvPr/>
          </p:nvSpPr>
          <p:spPr>
            <a:xfrm>
              <a:off x="4135063" y="2254395"/>
              <a:ext cx="2450378" cy="617690"/>
            </a:xfrm>
            <a:prstGeom prst="rect">
              <a:avLst/>
            </a:prstGeom>
            <a:noFill/>
          </p:spPr>
          <p:txBody>
            <a:bodyPr wrap="square" rtlCol="0">
              <a:spAutoFit/>
            </a:bodyPr>
            <a:lstStyle/>
            <a:p>
              <a:pPr algn="ctr"/>
              <a:r>
                <a:rPr lang="zh-CN" altLang="en-US" sz="2800" b="1" dirty="0" smtClean="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rPr>
                <a:t>狂欢盛宴</a:t>
              </a:r>
              <a:endParaRPr lang="zh-CN" altLang="en-US" sz="2800" b="1"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endParaRPr>
            </a:p>
          </p:txBody>
        </p:sp>
        <p:sp>
          <p:nvSpPr>
            <p:cNvPr id="20" name="Freeform 7"/>
            <p:cNvSpPr>
              <a:spLocks noEditPoints="1"/>
            </p:cNvSpPr>
            <p:nvPr/>
          </p:nvSpPr>
          <p:spPr bwMode="auto">
            <a:xfrm>
              <a:off x="3141556" y="2179669"/>
              <a:ext cx="4437391" cy="774468"/>
            </a:xfrm>
            <a:custGeom>
              <a:avLst/>
              <a:gdLst>
                <a:gd name="T0" fmla="*/ 10079 w 11041"/>
                <a:gd name="T1" fmla="*/ 1695 h 1751"/>
                <a:gd name="T2" fmla="*/ 769 w 11041"/>
                <a:gd name="T3" fmla="*/ 1713 h 1751"/>
                <a:gd name="T4" fmla="*/ 6 w 11041"/>
                <a:gd name="T5" fmla="*/ 973 h 1751"/>
                <a:gd name="T6" fmla="*/ 657 w 11041"/>
                <a:gd name="T7" fmla="*/ 166 h 1751"/>
                <a:gd name="T8" fmla="*/ 4373 w 11041"/>
                <a:gd name="T9" fmla="*/ 18 h 1751"/>
                <a:gd name="T10" fmla="*/ 10363 w 11041"/>
                <a:gd name="T11" fmla="*/ 69 h 1751"/>
                <a:gd name="T12" fmla="*/ 11026 w 11041"/>
                <a:gd name="T13" fmla="*/ 913 h 1751"/>
                <a:gd name="T14" fmla="*/ 10137 w 11041"/>
                <a:gd name="T15" fmla="*/ 1632 h 1751"/>
                <a:gd name="T16" fmla="*/ 3042 w 11041"/>
                <a:gd name="T17" fmla="*/ 1673 h 1751"/>
                <a:gd name="T18" fmla="*/ 404 w 11041"/>
                <a:gd name="T19" fmla="*/ 1388 h 1751"/>
                <a:gd name="T20" fmla="*/ 386 w 11041"/>
                <a:gd name="T21" fmla="*/ 537 h 1751"/>
                <a:gd name="T22" fmla="*/ 1582 w 11041"/>
                <a:gd name="T23" fmla="*/ 106 h 1751"/>
                <a:gd name="T24" fmla="*/ 10468 w 11041"/>
                <a:gd name="T25" fmla="*/ 248 h 1751"/>
                <a:gd name="T26" fmla="*/ 10959 w 11041"/>
                <a:gd name="T27" fmla="*/ 960 h 1751"/>
                <a:gd name="T28" fmla="*/ 10717 w 11041"/>
                <a:gd name="T29" fmla="*/ 782 h 1751"/>
                <a:gd name="T30" fmla="*/ 10643 w 11041"/>
                <a:gd name="T31" fmla="*/ 1019 h 1751"/>
                <a:gd name="T32" fmla="*/ 10759 w 11041"/>
                <a:gd name="T33" fmla="*/ 651 h 1751"/>
                <a:gd name="T34" fmla="*/ 10299 w 11041"/>
                <a:gd name="T35" fmla="*/ 1269 h 1751"/>
                <a:gd name="T36" fmla="*/ 10240 w 11041"/>
                <a:gd name="T37" fmla="*/ 668 h 1751"/>
                <a:gd name="T38" fmla="*/ 10038 w 11041"/>
                <a:gd name="T39" fmla="*/ 234 h 1751"/>
                <a:gd name="T40" fmla="*/ 10474 w 11041"/>
                <a:gd name="T41" fmla="*/ 843 h 1751"/>
                <a:gd name="T42" fmla="*/ 10286 w 11041"/>
                <a:gd name="T43" fmla="*/ 1318 h 1751"/>
                <a:gd name="T44" fmla="*/ 10312 w 11041"/>
                <a:gd name="T45" fmla="*/ 400 h 1751"/>
                <a:gd name="T46" fmla="*/ 10397 w 11041"/>
                <a:gd name="T47" fmla="*/ 600 h 1751"/>
                <a:gd name="T48" fmla="*/ 10053 w 11041"/>
                <a:gd name="T49" fmla="*/ 756 h 1751"/>
                <a:gd name="T50" fmla="*/ 10017 w 11041"/>
                <a:gd name="T51" fmla="*/ 958 h 1751"/>
                <a:gd name="T52" fmla="*/ 5568 w 11041"/>
                <a:gd name="T53" fmla="*/ 1588 h 1751"/>
                <a:gd name="T54" fmla="*/ 919 w 11041"/>
                <a:gd name="T55" fmla="*/ 1139 h 1751"/>
                <a:gd name="T56" fmla="*/ 1139 w 11041"/>
                <a:gd name="T57" fmla="*/ 749 h 1751"/>
                <a:gd name="T58" fmla="*/ 1094 w 11041"/>
                <a:gd name="T59" fmla="*/ 303 h 1751"/>
                <a:gd name="T60" fmla="*/ 3379 w 11041"/>
                <a:gd name="T61" fmla="*/ 148 h 1751"/>
                <a:gd name="T62" fmla="*/ 9975 w 11041"/>
                <a:gd name="T63" fmla="*/ 404 h 1751"/>
                <a:gd name="T64" fmla="*/ 2179 w 11041"/>
                <a:gd name="T65" fmla="*/ 1552 h 1751"/>
                <a:gd name="T66" fmla="*/ 956 w 11041"/>
                <a:gd name="T67" fmla="*/ 1163 h 1751"/>
                <a:gd name="T68" fmla="*/ 1162 w 11041"/>
                <a:gd name="T69" fmla="*/ 868 h 1751"/>
                <a:gd name="T70" fmla="*/ 1120 w 11041"/>
                <a:gd name="T71" fmla="*/ 416 h 1751"/>
                <a:gd name="T72" fmla="*/ 9861 w 11041"/>
                <a:gd name="T73" fmla="*/ 186 h 1751"/>
                <a:gd name="T74" fmla="*/ 9865 w 11041"/>
                <a:gd name="T75" fmla="*/ 744 h 1751"/>
                <a:gd name="T76" fmla="*/ 10059 w 11041"/>
                <a:gd name="T77" fmla="*/ 1148 h 1751"/>
                <a:gd name="T78" fmla="*/ 1179 w 11041"/>
                <a:gd name="T79" fmla="*/ 1327 h 1751"/>
                <a:gd name="T80" fmla="*/ 1456 w 11041"/>
                <a:gd name="T81" fmla="*/ 791 h 1751"/>
                <a:gd name="T82" fmla="*/ 1314 w 11041"/>
                <a:gd name="T83" fmla="*/ 284 h 1751"/>
                <a:gd name="T84" fmla="*/ 9638 w 11041"/>
                <a:gd name="T85" fmla="*/ 243 h 1751"/>
                <a:gd name="T86" fmla="*/ 9749 w 11041"/>
                <a:gd name="T87" fmla="*/ 707 h 1751"/>
                <a:gd name="T88" fmla="*/ 9955 w 11041"/>
                <a:gd name="T89" fmla="*/ 1177 h 1751"/>
                <a:gd name="T90" fmla="*/ 9818 w 11041"/>
                <a:gd name="T91" fmla="*/ 1121 h 1751"/>
                <a:gd name="T92" fmla="*/ 1637 w 11041"/>
                <a:gd name="T93" fmla="*/ 1462 h 1751"/>
                <a:gd name="T94" fmla="*/ 1398 w 11041"/>
                <a:gd name="T95" fmla="*/ 742 h 1751"/>
                <a:gd name="T96" fmla="*/ 9028 w 11041"/>
                <a:gd name="T97" fmla="*/ 279 h 1751"/>
                <a:gd name="T98" fmla="*/ 9802 w 11041"/>
                <a:gd name="T99" fmla="*/ 890 h 1751"/>
                <a:gd name="T100" fmla="*/ 1263 w 11041"/>
                <a:gd name="T101" fmla="*/ 875 h 1751"/>
                <a:gd name="T102" fmla="*/ 1390 w 11041"/>
                <a:gd name="T103" fmla="*/ 942 h 1751"/>
                <a:gd name="T104" fmla="*/ 797 w 11041"/>
                <a:gd name="T105" fmla="*/ 837 h 1751"/>
                <a:gd name="T106" fmla="*/ 839 w 11041"/>
                <a:gd name="T107" fmla="*/ 1417 h 1751"/>
                <a:gd name="T108" fmla="*/ 556 w 11041"/>
                <a:gd name="T109" fmla="*/ 1259 h 1751"/>
                <a:gd name="T110" fmla="*/ 722 w 11041"/>
                <a:gd name="T111" fmla="*/ 287 h 1751"/>
                <a:gd name="T112" fmla="*/ 747 w 11041"/>
                <a:gd name="T113" fmla="*/ 568 h 1751"/>
                <a:gd name="T114" fmla="*/ 722 w 11041"/>
                <a:gd name="T115" fmla="*/ 1381 h 1751"/>
                <a:gd name="T116" fmla="*/ 618 w 11041"/>
                <a:gd name="T117" fmla="*/ 1343 h 1751"/>
                <a:gd name="T118" fmla="*/ 840 w 11041"/>
                <a:gd name="T119" fmla="*/ 264 h 1751"/>
                <a:gd name="T120" fmla="*/ 446 w 11041"/>
                <a:gd name="T121" fmla="*/ 1115 h 1751"/>
                <a:gd name="T122" fmla="*/ 490 w 11041"/>
                <a:gd name="T123" fmla="*/ 749 h 1751"/>
                <a:gd name="T124" fmla="*/ 254 w 11041"/>
                <a:gd name="T125" fmla="*/ 1039 h 1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041" h="1751">
                  <a:moveTo>
                    <a:pt x="10931" y="1086"/>
                  </a:moveTo>
                  <a:lnTo>
                    <a:pt x="10909" y="1111"/>
                  </a:lnTo>
                  <a:lnTo>
                    <a:pt x="10887" y="1135"/>
                  </a:lnTo>
                  <a:lnTo>
                    <a:pt x="10877" y="1148"/>
                  </a:lnTo>
                  <a:lnTo>
                    <a:pt x="10866" y="1160"/>
                  </a:lnTo>
                  <a:lnTo>
                    <a:pt x="10853" y="1170"/>
                  </a:lnTo>
                  <a:lnTo>
                    <a:pt x="10841" y="1180"/>
                  </a:lnTo>
                  <a:lnTo>
                    <a:pt x="10831" y="1180"/>
                  </a:lnTo>
                  <a:lnTo>
                    <a:pt x="10822" y="1182"/>
                  </a:lnTo>
                  <a:lnTo>
                    <a:pt x="10814" y="1184"/>
                  </a:lnTo>
                  <a:lnTo>
                    <a:pt x="10805" y="1186"/>
                  </a:lnTo>
                  <a:lnTo>
                    <a:pt x="10798" y="1190"/>
                  </a:lnTo>
                  <a:lnTo>
                    <a:pt x="10792" y="1193"/>
                  </a:lnTo>
                  <a:lnTo>
                    <a:pt x="10786" y="1199"/>
                  </a:lnTo>
                  <a:lnTo>
                    <a:pt x="10781" y="1204"/>
                  </a:lnTo>
                  <a:lnTo>
                    <a:pt x="10776" y="1209"/>
                  </a:lnTo>
                  <a:lnTo>
                    <a:pt x="10772" y="1215"/>
                  </a:lnTo>
                  <a:lnTo>
                    <a:pt x="10768" y="1221"/>
                  </a:lnTo>
                  <a:lnTo>
                    <a:pt x="10764" y="1227"/>
                  </a:lnTo>
                  <a:lnTo>
                    <a:pt x="10757" y="1242"/>
                  </a:lnTo>
                  <a:lnTo>
                    <a:pt x="10751" y="1257"/>
                  </a:lnTo>
                  <a:lnTo>
                    <a:pt x="10746" y="1272"/>
                  </a:lnTo>
                  <a:lnTo>
                    <a:pt x="10740" y="1288"/>
                  </a:lnTo>
                  <a:lnTo>
                    <a:pt x="10734" y="1302"/>
                  </a:lnTo>
                  <a:lnTo>
                    <a:pt x="10727" y="1316"/>
                  </a:lnTo>
                  <a:lnTo>
                    <a:pt x="10723" y="1323"/>
                  </a:lnTo>
                  <a:lnTo>
                    <a:pt x="10719" y="1329"/>
                  </a:lnTo>
                  <a:lnTo>
                    <a:pt x="10713" y="1336"/>
                  </a:lnTo>
                  <a:lnTo>
                    <a:pt x="10708" y="1342"/>
                  </a:lnTo>
                  <a:lnTo>
                    <a:pt x="10703" y="1347"/>
                  </a:lnTo>
                  <a:lnTo>
                    <a:pt x="10696" y="1352"/>
                  </a:lnTo>
                  <a:lnTo>
                    <a:pt x="10689" y="1357"/>
                  </a:lnTo>
                  <a:lnTo>
                    <a:pt x="10682" y="1360"/>
                  </a:lnTo>
                  <a:lnTo>
                    <a:pt x="10673" y="1361"/>
                  </a:lnTo>
                  <a:lnTo>
                    <a:pt x="10664" y="1362"/>
                  </a:lnTo>
                  <a:lnTo>
                    <a:pt x="10657" y="1363"/>
                  </a:lnTo>
                  <a:lnTo>
                    <a:pt x="10649" y="1365"/>
                  </a:lnTo>
                  <a:lnTo>
                    <a:pt x="10642" y="1367"/>
                  </a:lnTo>
                  <a:lnTo>
                    <a:pt x="10636" y="1370"/>
                  </a:lnTo>
                  <a:lnTo>
                    <a:pt x="10630" y="1374"/>
                  </a:lnTo>
                  <a:lnTo>
                    <a:pt x="10623" y="1377"/>
                  </a:lnTo>
                  <a:lnTo>
                    <a:pt x="10612" y="1387"/>
                  </a:lnTo>
                  <a:lnTo>
                    <a:pt x="10602" y="1397"/>
                  </a:lnTo>
                  <a:lnTo>
                    <a:pt x="10593" y="1407"/>
                  </a:lnTo>
                  <a:lnTo>
                    <a:pt x="10584" y="1419"/>
                  </a:lnTo>
                  <a:lnTo>
                    <a:pt x="10567" y="1445"/>
                  </a:lnTo>
                  <a:lnTo>
                    <a:pt x="10551" y="1471"/>
                  </a:lnTo>
                  <a:lnTo>
                    <a:pt x="10543" y="1484"/>
                  </a:lnTo>
                  <a:lnTo>
                    <a:pt x="10535" y="1496"/>
                  </a:lnTo>
                  <a:lnTo>
                    <a:pt x="10525" y="1508"/>
                  </a:lnTo>
                  <a:lnTo>
                    <a:pt x="10515" y="1520"/>
                  </a:lnTo>
                  <a:lnTo>
                    <a:pt x="10505" y="1534"/>
                  </a:lnTo>
                  <a:lnTo>
                    <a:pt x="10493" y="1548"/>
                  </a:lnTo>
                  <a:lnTo>
                    <a:pt x="10480" y="1561"/>
                  </a:lnTo>
                  <a:lnTo>
                    <a:pt x="10468" y="1575"/>
                  </a:lnTo>
                  <a:lnTo>
                    <a:pt x="10455" y="1587"/>
                  </a:lnTo>
                  <a:lnTo>
                    <a:pt x="10441" y="1599"/>
                  </a:lnTo>
                  <a:lnTo>
                    <a:pt x="10425" y="1610"/>
                  </a:lnTo>
                  <a:lnTo>
                    <a:pt x="10411" y="1621"/>
                  </a:lnTo>
                  <a:lnTo>
                    <a:pt x="10395" y="1631"/>
                  </a:lnTo>
                  <a:lnTo>
                    <a:pt x="10378" y="1640"/>
                  </a:lnTo>
                  <a:lnTo>
                    <a:pt x="10362" y="1649"/>
                  </a:lnTo>
                  <a:lnTo>
                    <a:pt x="10345" y="1656"/>
                  </a:lnTo>
                  <a:lnTo>
                    <a:pt x="10328" y="1664"/>
                  </a:lnTo>
                  <a:lnTo>
                    <a:pt x="10311" y="1670"/>
                  </a:lnTo>
                  <a:lnTo>
                    <a:pt x="10293" y="1675"/>
                  </a:lnTo>
                  <a:lnTo>
                    <a:pt x="10275" y="1679"/>
                  </a:lnTo>
                  <a:lnTo>
                    <a:pt x="10246" y="1680"/>
                  </a:lnTo>
                  <a:lnTo>
                    <a:pt x="10219" y="1682"/>
                  </a:lnTo>
                  <a:lnTo>
                    <a:pt x="10204" y="1684"/>
                  </a:lnTo>
                  <a:lnTo>
                    <a:pt x="10190" y="1686"/>
                  </a:lnTo>
                  <a:lnTo>
                    <a:pt x="10176" y="1690"/>
                  </a:lnTo>
                  <a:lnTo>
                    <a:pt x="10161" y="1696"/>
                  </a:lnTo>
                  <a:lnTo>
                    <a:pt x="10079" y="1695"/>
                  </a:lnTo>
                  <a:lnTo>
                    <a:pt x="10000" y="1695"/>
                  </a:lnTo>
                  <a:lnTo>
                    <a:pt x="9925" y="1696"/>
                  </a:lnTo>
                  <a:lnTo>
                    <a:pt x="9852" y="1696"/>
                  </a:lnTo>
                  <a:lnTo>
                    <a:pt x="9778" y="1698"/>
                  </a:lnTo>
                  <a:lnTo>
                    <a:pt x="9703" y="1700"/>
                  </a:lnTo>
                  <a:lnTo>
                    <a:pt x="9627" y="1705"/>
                  </a:lnTo>
                  <a:lnTo>
                    <a:pt x="9546" y="1710"/>
                  </a:lnTo>
                  <a:lnTo>
                    <a:pt x="9533" y="1705"/>
                  </a:lnTo>
                  <a:lnTo>
                    <a:pt x="9522" y="1702"/>
                  </a:lnTo>
                  <a:lnTo>
                    <a:pt x="9515" y="1701"/>
                  </a:lnTo>
                  <a:lnTo>
                    <a:pt x="9509" y="1702"/>
                  </a:lnTo>
                  <a:lnTo>
                    <a:pt x="9503" y="1704"/>
                  </a:lnTo>
                  <a:lnTo>
                    <a:pt x="9497" y="1707"/>
                  </a:lnTo>
                  <a:lnTo>
                    <a:pt x="9473" y="1706"/>
                  </a:lnTo>
                  <a:lnTo>
                    <a:pt x="9449" y="1705"/>
                  </a:lnTo>
                  <a:lnTo>
                    <a:pt x="9423" y="1705"/>
                  </a:lnTo>
                  <a:lnTo>
                    <a:pt x="9398" y="1705"/>
                  </a:lnTo>
                  <a:lnTo>
                    <a:pt x="9371" y="1706"/>
                  </a:lnTo>
                  <a:lnTo>
                    <a:pt x="9345" y="1707"/>
                  </a:lnTo>
                  <a:lnTo>
                    <a:pt x="9319" y="1708"/>
                  </a:lnTo>
                  <a:lnTo>
                    <a:pt x="9294" y="1709"/>
                  </a:lnTo>
                  <a:lnTo>
                    <a:pt x="9146" y="1711"/>
                  </a:lnTo>
                  <a:lnTo>
                    <a:pt x="8901" y="1712"/>
                  </a:lnTo>
                  <a:lnTo>
                    <a:pt x="8571" y="1713"/>
                  </a:lnTo>
                  <a:lnTo>
                    <a:pt x="8171" y="1714"/>
                  </a:lnTo>
                  <a:lnTo>
                    <a:pt x="7714" y="1715"/>
                  </a:lnTo>
                  <a:lnTo>
                    <a:pt x="7215" y="1716"/>
                  </a:lnTo>
                  <a:lnTo>
                    <a:pt x="6688" y="1717"/>
                  </a:lnTo>
                  <a:lnTo>
                    <a:pt x="6147" y="1718"/>
                  </a:lnTo>
                  <a:lnTo>
                    <a:pt x="5605" y="1718"/>
                  </a:lnTo>
                  <a:lnTo>
                    <a:pt x="5078" y="1720"/>
                  </a:lnTo>
                  <a:lnTo>
                    <a:pt x="4579" y="1721"/>
                  </a:lnTo>
                  <a:lnTo>
                    <a:pt x="4122" y="1723"/>
                  </a:lnTo>
                  <a:lnTo>
                    <a:pt x="3721" y="1724"/>
                  </a:lnTo>
                  <a:lnTo>
                    <a:pt x="3391" y="1727"/>
                  </a:lnTo>
                  <a:lnTo>
                    <a:pt x="3145" y="1729"/>
                  </a:lnTo>
                  <a:lnTo>
                    <a:pt x="2998" y="1732"/>
                  </a:lnTo>
                  <a:lnTo>
                    <a:pt x="2953" y="1732"/>
                  </a:lnTo>
                  <a:lnTo>
                    <a:pt x="2908" y="1733"/>
                  </a:lnTo>
                  <a:lnTo>
                    <a:pt x="2862" y="1733"/>
                  </a:lnTo>
                  <a:lnTo>
                    <a:pt x="2817" y="1733"/>
                  </a:lnTo>
                  <a:lnTo>
                    <a:pt x="2771" y="1734"/>
                  </a:lnTo>
                  <a:lnTo>
                    <a:pt x="2725" y="1734"/>
                  </a:lnTo>
                  <a:lnTo>
                    <a:pt x="2679" y="1735"/>
                  </a:lnTo>
                  <a:lnTo>
                    <a:pt x="2633" y="1735"/>
                  </a:lnTo>
                  <a:lnTo>
                    <a:pt x="2586" y="1736"/>
                  </a:lnTo>
                  <a:lnTo>
                    <a:pt x="2540" y="1737"/>
                  </a:lnTo>
                  <a:lnTo>
                    <a:pt x="2494" y="1738"/>
                  </a:lnTo>
                  <a:lnTo>
                    <a:pt x="2448" y="1738"/>
                  </a:lnTo>
                  <a:lnTo>
                    <a:pt x="2401" y="1739"/>
                  </a:lnTo>
                  <a:lnTo>
                    <a:pt x="2355" y="1740"/>
                  </a:lnTo>
                  <a:lnTo>
                    <a:pt x="2309" y="1740"/>
                  </a:lnTo>
                  <a:lnTo>
                    <a:pt x="2263" y="1741"/>
                  </a:lnTo>
                  <a:lnTo>
                    <a:pt x="1203" y="1747"/>
                  </a:lnTo>
                  <a:lnTo>
                    <a:pt x="1171" y="1748"/>
                  </a:lnTo>
                  <a:lnTo>
                    <a:pt x="1137" y="1749"/>
                  </a:lnTo>
                  <a:lnTo>
                    <a:pt x="1102" y="1749"/>
                  </a:lnTo>
                  <a:lnTo>
                    <a:pt x="1065" y="1749"/>
                  </a:lnTo>
                  <a:lnTo>
                    <a:pt x="1030" y="1748"/>
                  </a:lnTo>
                  <a:lnTo>
                    <a:pt x="994" y="1749"/>
                  </a:lnTo>
                  <a:lnTo>
                    <a:pt x="959" y="1749"/>
                  </a:lnTo>
                  <a:lnTo>
                    <a:pt x="926" y="1751"/>
                  </a:lnTo>
                  <a:lnTo>
                    <a:pt x="918" y="1745"/>
                  </a:lnTo>
                  <a:lnTo>
                    <a:pt x="909" y="1740"/>
                  </a:lnTo>
                  <a:lnTo>
                    <a:pt x="900" y="1737"/>
                  </a:lnTo>
                  <a:lnTo>
                    <a:pt x="890" y="1735"/>
                  </a:lnTo>
                  <a:lnTo>
                    <a:pt x="869" y="1732"/>
                  </a:lnTo>
                  <a:lnTo>
                    <a:pt x="848" y="1730"/>
                  </a:lnTo>
                  <a:lnTo>
                    <a:pt x="826" y="1729"/>
                  </a:lnTo>
                  <a:lnTo>
                    <a:pt x="806" y="1727"/>
                  </a:lnTo>
                  <a:lnTo>
                    <a:pt x="796" y="1725"/>
                  </a:lnTo>
                  <a:lnTo>
                    <a:pt x="786" y="1722"/>
                  </a:lnTo>
                  <a:lnTo>
                    <a:pt x="777" y="1718"/>
                  </a:lnTo>
                  <a:lnTo>
                    <a:pt x="769" y="1713"/>
                  </a:lnTo>
                  <a:lnTo>
                    <a:pt x="753" y="1709"/>
                  </a:lnTo>
                  <a:lnTo>
                    <a:pt x="736" y="1704"/>
                  </a:lnTo>
                  <a:lnTo>
                    <a:pt x="720" y="1698"/>
                  </a:lnTo>
                  <a:lnTo>
                    <a:pt x="704" y="1692"/>
                  </a:lnTo>
                  <a:lnTo>
                    <a:pt x="687" y="1685"/>
                  </a:lnTo>
                  <a:lnTo>
                    <a:pt x="671" y="1678"/>
                  </a:lnTo>
                  <a:lnTo>
                    <a:pt x="656" y="1670"/>
                  </a:lnTo>
                  <a:lnTo>
                    <a:pt x="640" y="1662"/>
                  </a:lnTo>
                  <a:lnTo>
                    <a:pt x="626" y="1652"/>
                  </a:lnTo>
                  <a:lnTo>
                    <a:pt x="611" y="1643"/>
                  </a:lnTo>
                  <a:lnTo>
                    <a:pt x="596" y="1633"/>
                  </a:lnTo>
                  <a:lnTo>
                    <a:pt x="583" y="1622"/>
                  </a:lnTo>
                  <a:lnTo>
                    <a:pt x="570" y="1610"/>
                  </a:lnTo>
                  <a:lnTo>
                    <a:pt x="556" y="1599"/>
                  </a:lnTo>
                  <a:lnTo>
                    <a:pt x="544" y="1587"/>
                  </a:lnTo>
                  <a:lnTo>
                    <a:pt x="532" y="1574"/>
                  </a:lnTo>
                  <a:lnTo>
                    <a:pt x="522" y="1560"/>
                  </a:lnTo>
                  <a:lnTo>
                    <a:pt x="511" y="1547"/>
                  </a:lnTo>
                  <a:lnTo>
                    <a:pt x="502" y="1533"/>
                  </a:lnTo>
                  <a:lnTo>
                    <a:pt x="494" y="1516"/>
                  </a:lnTo>
                  <a:lnTo>
                    <a:pt x="487" y="1501"/>
                  </a:lnTo>
                  <a:lnTo>
                    <a:pt x="481" y="1484"/>
                  </a:lnTo>
                  <a:lnTo>
                    <a:pt x="477" y="1466"/>
                  </a:lnTo>
                  <a:lnTo>
                    <a:pt x="474" y="1448"/>
                  </a:lnTo>
                  <a:lnTo>
                    <a:pt x="471" y="1445"/>
                  </a:lnTo>
                  <a:lnTo>
                    <a:pt x="466" y="1443"/>
                  </a:lnTo>
                  <a:lnTo>
                    <a:pt x="462" y="1441"/>
                  </a:lnTo>
                  <a:lnTo>
                    <a:pt x="457" y="1440"/>
                  </a:lnTo>
                  <a:lnTo>
                    <a:pt x="448" y="1438"/>
                  </a:lnTo>
                  <a:lnTo>
                    <a:pt x="438" y="1437"/>
                  </a:lnTo>
                  <a:lnTo>
                    <a:pt x="428" y="1437"/>
                  </a:lnTo>
                  <a:lnTo>
                    <a:pt x="418" y="1436"/>
                  </a:lnTo>
                  <a:lnTo>
                    <a:pt x="408" y="1435"/>
                  </a:lnTo>
                  <a:lnTo>
                    <a:pt x="400" y="1431"/>
                  </a:lnTo>
                  <a:lnTo>
                    <a:pt x="390" y="1429"/>
                  </a:lnTo>
                  <a:lnTo>
                    <a:pt x="381" y="1426"/>
                  </a:lnTo>
                  <a:lnTo>
                    <a:pt x="372" y="1421"/>
                  </a:lnTo>
                  <a:lnTo>
                    <a:pt x="365" y="1416"/>
                  </a:lnTo>
                  <a:lnTo>
                    <a:pt x="358" y="1410"/>
                  </a:lnTo>
                  <a:lnTo>
                    <a:pt x="352" y="1403"/>
                  </a:lnTo>
                  <a:lnTo>
                    <a:pt x="346" y="1396"/>
                  </a:lnTo>
                  <a:lnTo>
                    <a:pt x="341" y="1389"/>
                  </a:lnTo>
                  <a:lnTo>
                    <a:pt x="331" y="1371"/>
                  </a:lnTo>
                  <a:lnTo>
                    <a:pt x="324" y="1354"/>
                  </a:lnTo>
                  <a:lnTo>
                    <a:pt x="318" y="1336"/>
                  </a:lnTo>
                  <a:lnTo>
                    <a:pt x="314" y="1318"/>
                  </a:lnTo>
                  <a:lnTo>
                    <a:pt x="315" y="1314"/>
                  </a:lnTo>
                  <a:lnTo>
                    <a:pt x="315" y="1311"/>
                  </a:lnTo>
                  <a:lnTo>
                    <a:pt x="315" y="1308"/>
                  </a:lnTo>
                  <a:lnTo>
                    <a:pt x="314" y="1305"/>
                  </a:lnTo>
                  <a:lnTo>
                    <a:pt x="311" y="1301"/>
                  </a:lnTo>
                  <a:lnTo>
                    <a:pt x="306" y="1297"/>
                  </a:lnTo>
                  <a:lnTo>
                    <a:pt x="295" y="1292"/>
                  </a:lnTo>
                  <a:lnTo>
                    <a:pt x="283" y="1288"/>
                  </a:lnTo>
                  <a:lnTo>
                    <a:pt x="270" y="1283"/>
                  </a:lnTo>
                  <a:lnTo>
                    <a:pt x="257" y="1279"/>
                  </a:lnTo>
                  <a:lnTo>
                    <a:pt x="244" y="1274"/>
                  </a:lnTo>
                  <a:lnTo>
                    <a:pt x="231" y="1269"/>
                  </a:lnTo>
                  <a:lnTo>
                    <a:pt x="207" y="1257"/>
                  </a:lnTo>
                  <a:lnTo>
                    <a:pt x="184" y="1244"/>
                  </a:lnTo>
                  <a:lnTo>
                    <a:pt x="162" y="1228"/>
                  </a:lnTo>
                  <a:lnTo>
                    <a:pt x="140" y="1211"/>
                  </a:lnTo>
                  <a:lnTo>
                    <a:pt x="121" y="1193"/>
                  </a:lnTo>
                  <a:lnTo>
                    <a:pt x="102" y="1173"/>
                  </a:lnTo>
                  <a:lnTo>
                    <a:pt x="85" y="1153"/>
                  </a:lnTo>
                  <a:lnTo>
                    <a:pt x="70" y="1130"/>
                  </a:lnTo>
                  <a:lnTo>
                    <a:pt x="55" y="1108"/>
                  </a:lnTo>
                  <a:lnTo>
                    <a:pt x="43" y="1083"/>
                  </a:lnTo>
                  <a:lnTo>
                    <a:pt x="33" y="1059"/>
                  </a:lnTo>
                  <a:lnTo>
                    <a:pt x="24" y="1033"/>
                  </a:lnTo>
                  <a:lnTo>
                    <a:pt x="17" y="1006"/>
                  </a:lnTo>
                  <a:lnTo>
                    <a:pt x="13" y="980"/>
                  </a:lnTo>
                  <a:lnTo>
                    <a:pt x="8" y="976"/>
                  </a:lnTo>
                  <a:lnTo>
                    <a:pt x="6" y="973"/>
                  </a:lnTo>
                  <a:lnTo>
                    <a:pt x="4" y="968"/>
                  </a:lnTo>
                  <a:lnTo>
                    <a:pt x="2" y="964"/>
                  </a:lnTo>
                  <a:lnTo>
                    <a:pt x="0" y="954"/>
                  </a:lnTo>
                  <a:lnTo>
                    <a:pt x="0" y="944"/>
                  </a:lnTo>
                  <a:lnTo>
                    <a:pt x="1" y="934"/>
                  </a:lnTo>
                  <a:lnTo>
                    <a:pt x="3" y="924"/>
                  </a:lnTo>
                  <a:lnTo>
                    <a:pt x="5" y="914"/>
                  </a:lnTo>
                  <a:lnTo>
                    <a:pt x="9" y="906"/>
                  </a:lnTo>
                  <a:lnTo>
                    <a:pt x="65" y="761"/>
                  </a:lnTo>
                  <a:lnTo>
                    <a:pt x="83" y="733"/>
                  </a:lnTo>
                  <a:lnTo>
                    <a:pt x="104" y="705"/>
                  </a:lnTo>
                  <a:lnTo>
                    <a:pt x="125" y="678"/>
                  </a:lnTo>
                  <a:lnTo>
                    <a:pt x="147" y="653"/>
                  </a:lnTo>
                  <a:lnTo>
                    <a:pt x="160" y="641"/>
                  </a:lnTo>
                  <a:lnTo>
                    <a:pt x="172" y="628"/>
                  </a:lnTo>
                  <a:lnTo>
                    <a:pt x="184" y="617"/>
                  </a:lnTo>
                  <a:lnTo>
                    <a:pt x="198" y="606"/>
                  </a:lnTo>
                  <a:lnTo>
                    <a:pt x="211" y="596"/>
                  </a:lnTo>
                  <a:lnTo>
                    <a:pt x="224" y="585"/>
                  </a:lnTo>
                  <a:lnTo>
                    <a:pt x="237" y="576"/>
                  </a:lnTo>
                  <a:lnTo>
                    <a:pt x="252" y="568"/>
                  </a:lnTo>
                  <a:lnTo>
                    <a:pt x="258" y="565"/>
                  </a:lnTo>
                  <a:lnTo>
                    <a:pt x="263" y="562"/>
                  </a:lnTo>
                  <a:lnTo>
                    <a:pt x="270" y="560"/>
                  </a:lnTo>
                  <a:lnTo>
                    <a:pt x="276" y="558"/>
                  </a:lnTo>
                  <a:lnTo>
                    <a:pt x="290" y="555"/>
                  </a:lnTo>
                  <a:lnTo>
                    <a:pt x="303" y="552"/>
                  </a:lnTo>
                  <a:lnTo>
                    <a:pt x="309" y="550"/>
                  </a:lnTo>
                  <a:lnTo>
                    <a:pt x="315" y="548"/>
                  </a:lnTo>
                  <a:lnTo>
                    <a:pt x="321" y="544"/>
                  </a:lnTo>
                  <a:lnTo>
                    <a:pt x="326" y="540"/>
                  </a:lnTo>
                  <a:lnTo>
                    <a:pt x="331" y="536"/>
                  </a:lnTo>
                  <a:lnTo>
                    <a:pt x="336" y="531"/>
                  </a:lnTo>
                  <a:lnTo>
                    <a:pt x="339" y="525"/>
                  </a:lnTo>
                  <a:lnTo>
                    <a:pt x="342" y="518"/>
                  </a:lnTo>
                  <a:lnTo>
                    <a:pt x="348" y="502"/>
                  </a:lnTo>
                  <a:lnTo>
                    <a:pt x="355" y="485"/>
                  </a:lnTo>
                  <a:lnTo>
                    <a:pt x="360" y="477"/>
                  </a:lnTo>
                  <a:lnTo>
                    <a:pt x="364" y="470"/>
                  </a:lnTo>
                  <a:lnTo>
                    <a:pt x="369" y="463"/>
                  </a:lnTo>
                  <a:lnTo>
                    <a:pt x="375" y="456"/>
                  </a:lnTo>
                  <a:lnTo>
                    <a:pt x="382" y="449"/>
                  </a:lnTo>
                  <a:lnTo>
                    <a:pt x="388" y="443"/>
                  </a:lnTo>
                  <a:lnTo>
                    <a:pt x="395" y="438"/>
                  </a:lnTo>
                  <a:lnTo>
                    <a:pt x="402" y="434"/>
                  </a:lnTo>
                  <a:lnTo>
                    <a:pt x="410" y="430"/>
                  </a:lnTo>
                  <a:lnTo>
                    <a:pt x="418" y="427"/>
                  </a:lnTo>
                  <a:lnTo>
                    <a:pt x="428" y="425"/>
                  </a:lnTo>
                  <a:lnTo>
                    <a:pt x="437" y="424"/>
                  </a:lnTo>
                  <a:lnTo>
                    <a:pt x="448" y="425"/>
                  </a:lnTo>
                  <a:lnTo>
                    <a:pt x="457" y="424"/>
                  </a:lnTo>
                  <a:lnTo>
                    <a:pt x="465" y="422"/>
                  </a:lnTo>
                  <a:lnTo>
                    <a:pt x="473" y="418"/>
                  </a:lnTo>
                  <a:lnTo>
                    <a:pt x="479" y="412"/>
                  </a:lnTo>
                  <a:lnTo>
                    <a:pt x="483" y="405"/>
                  </a:lnTo>
                  <a:lnTo>
                    <a:pt x="487" y="398"/>
                  </a:lnTo>
                  <a:lnTo>
                    <a:pt x="490" y="389"/>
                  </a:lnTo>
                  <a:lnTo>
                    <a:pt x="496" y="371"/>
                  </a:lnTo>
                  <a:lnTo>
                    <a:pt x="500" y="352"/>
                  </a:lnTo>
                  <a:lnTo>
                    <a:pt x="503" y="343"/>
                  </a:lnTo>
                  <a:lnTo>
                    <a:pt x="506" y="334"/>
                  </a:lnTo>
                  <a:lnTo>
                    <a:pt x="509" y="326"/>
                  </a:lnTo>
                  <a:lnTo>
                    <a:pt x="513" y="319"/>
                  </a:lnTo>
                  <a:lnTo>
                    <a:pt x="519" y="307"/>
                  </a:lnTo>
                  <a:lnTo>
                    <a:pt x="524" y="296"/>
                  </a:lnTo>
                  <a:lnTo>
                    <a:pt x="530" y="286"/>
                  </a:lnTo>
                  <a:lnTo>
                    <a:pt x="536" y="276"/>
                  </a:lnTo>
                  <a:lnTo>
                    <a:pt x="549" y="257"/>
                  </a:lnTo>
                  <a:lnTo>
                    <a:pt x="565" y="239"/>
                  </a:lnTo>
                  <a:lnTo>
                    <a:pt x="581" y="223"/>
                  </a:lnTo>
                  <a:lnTo>
                    <a:pt x="598" y="207"/>
                  </a:lnTo>
                  <a:lnTo>
                    <a:pt x="617" y="193"/>
                  </a:lnTo>
                  <a:lnTo>
                    <a:pt x="636" y="179"/>
                  </a:lnTo>
                  <a:lnTo>
                    <a:pt x="657" y="166"/>
                  </a:lnTo>
                  <a:lnTo>
                    <a:pt x="677" y="154"/>
                  </a:lnTo>
                  <a:lnTo>
                    <a:pt x="698" y="144"/>
                  </a:lnTo>
                  <a:lnTo>
                    <a:pt x="719" y="133"/>
                  </a:lnTo>
                  <a:lnTo>
                    <a:pt x="762" y="114"/>
                  </a:lnTo>
                  <a:lnTo>
                    <a:pt x="803" y="97"/>
                  </a:lnTo>
                  <a:lnTo>
                    <a:pt x="822" y="95"/>
                  </a:lnTo>
                  <a:lnTo>
                    <a:pt x="842" y="91"/>
                  </a:lnTo>
                  <a:lnTo>
                    <a:pt x="860" y="87"/>
                  </a:lnTo>
                  <a:lnTo>
                    <a:pt x="877" y="83"/>
                  </a:lnTo>
                  <a:lnTo>
                    <a:pt x="896" y="77"/>
                  </a:lnTo>
                  <a:lnTo>
                    <a:pt x="913" y="74"/>
                  </a:lnTo>
                  <a:lnTo>
                    <a:pt x="931" y="71"/>
                  </a:lnTo>
                  <a:lnTo>
                    <a:pt x="948" y="70"/>
                  </a:lnTo>
                  <a:lnTo>
                    <a:pt x="973" y="66"/>
                  </a:lnTo>
                  <a:lnTo>
                    <a:pt x="1000" y="62"/>
                  </a:lnTo>
                  <a:lnTo>
                    <a:pt x="1026" y="59"/>
                  </a:lnTo>
                  <a:lnTo>
                    <a:pt x="1052" y="57"/>
                  </a:lnTo>
                  <a:lnTo>
                    <a:pt x="1079" y="56"/>
                  </a:lnTo>
                  <a:lnTo>
                    <a:pt x="1105" y="55"/>
                  </a:lnTo>
                  <a:lnTo>
                    <a:pt x="1132" y="55"/>
                  </a:lnTo>
                  <a:lnTo>
                    <a:pt x="1157" y="55"/>
                  </a:lnTo>
                  <a:lnTo>
                    <a:pt x="1754" y="49"/>
                  </a:lnTo>
                  <a:lnTo>
                    <a:pt x="1835" y="49"/>
                  </a:lnTo>
                  <a:lnTo>
                    <a:pt x="1915" y="48"/>
                  </a:lnTo>
                  <a:lnTo>
                    <a:pt x="1993" y="48"/>
                  </a:lnTo>
                  <a:lnTo>
                    <a:pt x="2071" y="47"/>
                  </a:lnTo>
                  <a:lnTo>
                    <a:pt x="2148" y="46"/>
                  </a:lnTo>
                  <a:lnTo>
                    <a:pt x="2227" y="45"/>
                  </a:lnTo>
                  <a:lnTo>
                    <a:pt x="2305" y="43"/>
                  </a:lnTo>
                  <a:lnTo>
                    <a:pt x="2385" y="41"/>
                  </a:lnTo>
                  <a:lnTo>
                    <a:pt x="2442" y="43"/>
                  </a:lnTo>
                  <a:lnTo>
                    <a:pt x="2499" y="43"/>
                  </a:lnTo>
                  <a:lnTo>
                    <a:pt x="2555" y="43"/>
                  </a:lnTo>
                  <a:lnTo>
                    <a:pt x="2610" y="43"/>
                  </a:lnTo>
                  <a:lnTo>
                    <a:pt x="2665" y="42"/>
                  </a:lnTo>
                  <a:lnTo>
                    <a:pt x="2719" y="41"/>
                  </a:lnTo>
                  <a:lnTo>
                    <a:pt x="2775" y="40"/>
                  </a:lnTo>
                  <a:lnTo>
                    <a:pt x="2829" y="38"/>
                  </a:lnTo>
                  <a:lnTo>
                    <a:pt x="2882" y="37"/>
                  </a:lnTo>
                  <a:lnTo>
                    <a:pt x="2936" y="36"/>
                  </a:lnTo>
                  <a:lnTo>
                    <a:pt x="2989" y="33"/>
                  </a:lnTo>
                  <a:lnTo>
                    <a:pt x="3042" y="32"/>
                  </a:lnTo>
                  <a:lnTo>
                    <a:pt x="3096" y="31"/>
                  </a:lnTo>
                  <a:lnTo>
                    <a:pt x="3148" y="30"/>
                  </a:lnTo>
                  <a:lnTo>
                    <a:pt x="3201" y="30"/>
                  </a:lnTo>
                  <a:lnTo>
                    <a:pt x="3253" y="30"/>
                  </a:lnTo>
                  <a:lnTo>
                    <a:pt x="3275" y="29"/>
                  </a:lnTo>
                  <a:lnTo>
                    <a:pt x="3298" y="29"/>
                  </a:lnTo>
                  <a:lnTo>
                    <a:pt x="3322" y="29"/>
                  </a:lnTo>
                  <a:lnTo>
                    <a:pt x="3345" y="29"/>
                  </a:lnTo>
                  <a:lnTo>
                    <a:pt x="3370" y="30"/>
                  </a:lnTo>
                  <a:lnTo>
                    <a:pt x="3393" y="30"/>
                  </a:lnTo>
                  <a:lnTo>
                    <a:pt x="3417" y="29"/>
                  </a:lnTo>
                  <a:lnTo>
                    <a:pt x="3438" y="28"/>
                  </a:lnTo>
                  <a:lnTo>
                    <a:pt x="3485" y="27"/>
                  </a:lnTo>
                  <a:lnTo>
                    <a:pt x="3531" y="26"/>
                  </a:lnTo>
                  <a:lnTo>
                    <a:pt x="3578" y="25"/>
                  </a:lnTo>
                  <a:lnTo>
                    <a:pt x="3624" y="23"/>
                  </a:lnTo>
                  <a:lnTo>
                    <a:pt x="3669" y="22"/>
                  </a:lnTo>
                  <a:lnTo>
                    <a:pt x="3715" y="21"/>
                  </a:lnTo>
                  <a:lnTo>
                    <a:pt x="3761" y="21"/>
                  </a:lnTo>
                  <a:lnTo>
                    <a:pt x="3807" y="21"/>
                  </a:lnTo>
                  <a:lnTo>
                    <a:pt x="3847" y="21"/>
                  </a:lnTo>
                  <a:lnTo>
                    <a:pt x="3887" y="21"/>
                  </a:lnTo>
                  <a:lnTo>
                    <a:pt x="3926" y="20"/>
                  </a:lnTo>
                  <a:lnTo>
                    <a:pt x="3965" y="19"/>
                  </a:lnTo>
                  <a:lnTo>
                    <a:pt x="4003" y="18"/>
                  </a:lnTo>
                  <a:lnTo>
                    <a:pt x="4042" y="19"/>
                  </a:lnTo>
                  <a:lnTo>
                    <a:pt x="4080" y="20"/>
                  </a:lnTo>
                  <a:lnTo>
                    <a:pt x="4118" y="23"/>
                  </a:lnTo>
                  <a:lnTo>
                    <a:pt x="4144" y="22"/>
                  </a:lnTo>
                  <a:lnTo>
                    <a:pt x="4197" y="21"/>
                  </a:lnTo>
                  <a:lnTo>
                    <a:pt x="4273" y="19"/>
                  </a:lnTo>
                  <a:lnTo>
                    <a:pt x="4373" y="18"/>
                  </a:lnTo>
                  <a:lnTo>
                    <a:pt x="4635" y="17"/>
                  </a:lnTo>
                  <a:lnTo>
                    <a:pt x="4968" y="15"/>
                  </a:lnTo>
                  <a:lnTo>
                    <a:pt x="5357" y="14"/>
                  </a:lnTo>
                  <a:lnTo>
                    <a:pt x="5788" y="14"/>
                  </a:lnTo>
                  <a:lnTo>
                    <a:pt x="6247" y="13"/>
                  </a:lnTo>
                  <a:lnTo>
                    <a:pt x="6722" y="13"/>
                  </a:lnTo>
                  <a:lnTo>
                    <a:pt x="7195" y="13"/>
                  </a:lnTo>
                  <a:lnTo>
                    <a:pt x="7654" y="12"/>
                  </a:lnTo>
                  <a:lnTo>
                    <a:pt x="8085" y="12"/>
                  </a:lnTo>
                  <a:lnTo>
                    <a:pt x="8475" y="12"/>
                  </a:lnTo>
                  <a:lnTo>
                    <a:pt x="8807" y="11"/>
                  </a:lnTo>
                  <a:lnTo>
                    <a:pt x="9069" y="10"/>
                  </a:lnTo>
                  <a:lnTo>
                    <a:pt x="9245" y="9"/>
                  </a:lnTo>
                  <a:lnTo>
                    <a:pt x="9324" y="7"/>
                  </a:lnTo>
                  <a:lnTo>
                    <a:pt x="9328" y="9"/>
                  </a:lnTo>
                  <a:lnTo>
                    <a:pt x="9332" y="10"/>
                  </a:lnTo>
                  <a:lnTo>
                    <a:pt x="9335" y="11"/>
                  </a:lnTo>
                  <a:lnTo>
                    <a:pt x="9340" y="11"/>
                  </a:lnTo>
                  <a:lnTo>
                    <a:pt x="9347" y="10"/>
                  </a:lnTo>
                  <a:lnTo>
                    <a:pt x="9354" y="8"/>
                  </a:lnTo>
                  <a:lnTo>
                    <a:pt x="9360" y="6"/>
                  </a:lnTo>
                  <a:lnTo>
                    <a:pt x="9367" y="4"/>
                  </a:lnTo>
                  <a:lnTo>
                    <a:pt x="9371" y="4"/>
                  </a:lnTo>
                  <a:lnTo>
                    <a:pt x="9375" y="4"/>
                  </a:lnTo>
                  <a:lnTo>
                    <a:pt x="9378" y="5"/>
                  </a:lnTo>
                  <a:lnTo>
                    <a:pt x="9382" y="6"/>
                  </a:lnTo>
                  <a:lnTo>
                    <a:pt x="9420" y="8"/>
                  </a:lnTo>
                  <a:lnTo>
                    <a:pt x="9456" y="10"/>
                  </a:lnTo>
                  <a:lnTo>
                    <a:pt x="9492" y="12"/>
                  </a:lnTo>
                  <a:lnTo>
                    <a:pt x="9528" y="14"/>
                  </a:lnTo>
                  <a:lnTo>
                    <a:pt x="9563" y="16"/>
                  </a:lnTo>
                  <a:lnTo>
                    <a:pt x="9599" y="17"/>
                  </a:lnTo>
                  <a:lnTo>
                    <a:pt x="9637" y="17"/>
                  </a:lnTo>
                  <a:lnTo>
                    <a:pt x="9675" y="15"/>
                  </a:lnTo>
                  <a:lnTo>
                    <a:pt x="9682" y="18"/>
                  </a:lnTo>
                  <a:lnTo>
                    <a:pt x="9687" y="19"/>
                  </a:lnTo>
                  <a:lnTo>
                    <a:pt x="9693" y="18"/>
                  </a:lnTo>
                  <a:lnTo>
                    <a:pt x="9699" y="15"/>
                  </a:lnTo>
                  <a:lnTo>
                    <a:pt x="9734" y="9"/>
                  </a:lnTo>
                  <a:lnTo>
                    <a:pt x="9771" y="2"/>
                  </a:lnTo>
                  <a:lnTo>
                    <a:pt x="9780" y="1"/>
                  </a:lnTo>
                  <a:lnTo>
                    <a:pt x="9789" y="0"/>
                  </a:lnTo>
                  <a:lnTo>
                    <a:pt x="9799" y="0"/>
                  </a:lnTo>
                  <a:lnTo>
                    <a:pt x="9807" y="0"/>
                  </a:lnTo>
                  <a:lnTo>
                    <a:pt x="9816" y="1"/>
                  </a:lnTo>
                  <a:lnTo>
                    <a:pt x="9825" y="3"/>
                  </a:lnTo>
                  <a:lnTo>
                    <a:pt x="9833" y="6"/>
                  </a:lnTo>
                  <a:lnTo>
                    <a:pt x="9841" y="10"/>
                  </a:lnTo>
                  <a:lnTo>
                    <a:pt x="9854" y="12"/>
                  </a:lnTo>
                  <a:lnTo>
                    <a:pt x="9865" y="13"/>
                  </a:lnTo>
                  <a:lnTo>
                    <a:pt x="9877" y="13"/>
                  </a:lnTo>
                  <a:lnTo>
                    <a:pt x="9888" y="13"/>
                  </a:lnTo>
                  <a:lnTo>
                    <a:pt x="9911" y="12"/>
                  </a:lnTo>
                  <a:lnTo>
                    <a:pt x="9934" y="11"/>
                  </a:lnTo>
                  <a:lnTo>
                    <a:pt x="9957" y="9"/>
                  </a:lnTo>
                  <a:lnTo>
                    <a:pt x="9980" y="8"/>
                  </a:lnTo>
                  <a:lnTo>
                    <a:pt x="9992" y="8"/>
                  </a:lnTo>
                  <a:lnTo>
                    <a:pt x="10004" y="8"/>
                  </a:lnTo>
                  <a:lnTo>
                    <a:pt x="10016" y="9"/>
                  </a:lnTo>
                  <a:lnTo>
                    <a:pt x="10030" y="11"/>
                  </a:lnTo>
                  <a:lnTo>
                    <a:pt x="10063" y="14"/>
                  </a:lnTo>
                  <a:lnTo>
                    <a:pt x="10099" y="15"/>
                  </a:lnTo>
                  <a:lnTo>
                    <a:pt x="10136" y="16"/>
                  </a:lnTo>
                  <a:lnTo>
                    <a:pt x="10174" y="17"/>
                  </a:lnTo>
                  <a:lnTo>
                    <a:pt x="10192" y="18"/>
                  </a:lnTo>
                  <a:lnTo>
                    <a:pt x="10211" y="20"/>
                  </a:lnTo>
                  <a:lnTo>
                    <a:pt x="10229" y="22"/>
                  </a:lnTo>
                  <a:lnTo>
                    <a:pt x="10247" y="24"/>
                  </a:lnTo>
                  <a:lnTo>
                    <a:pt x="10265" y="28"/>
                  </a:lnTo>
                  <a:lnTo>
                    <a:pt x="10282" y="32"/>
                  </a:lnTo>
                  <a:lnTo>
                    <a:pt x="10299" y="38"/>
                  </a:lnTo>
                  <a:lnTo>
                    <a:pt x="10316" y="45"/>
                  </a:lnTo>
                  <a:lnTo>
                    <a:pt x="10339" y="56"/>
                  </a:lnTo>
                  <a:lnTo>
                    <a:pt x="10363" y="69"/>
                  </a:lnTo>
                  <a:lnTo>
                    <a:pt x="10385" y="84"/>
                  </a:lnTo>
                  <a:lnTo>
                    <a:pt x="10408" y="100"/>
                  </a:lnTo>
                  <a:lnTo>
                    <a:pt x="10429" y="117"/>
                  </a:lnTo>
                  <a:lnTo>
                    <a:pt x="10451" y="135"/>
                  </a:lnTo>
                  <a:lnTo>
                    <a:pt x="10471" y="153"/>
                  </a:lnTo>
                  <a:lnTo>
                    <a:pt x="10491" y="171"/>
                  </a:lnTo>
                  <a:lnTo>
                    <a:pt x="10499" y="184"/>
                  </a:lnTo>
                  <a:lnTo>
                    <a:pt x="10506" y="198"/>
                  </a:lnTo>
                  <a:lnTo>
                    <a:pt x="10513" y="211"/>
                  </a:lnTo>
                  <a:lnTo>
                    <a:pt x="10519" y="226"/>
                  </a:lnTo>
                  <a:lnTo>
                    <a:pt x="10523" y="232"/>
                  </a:lnTo>
                  <a:lnTo>
                    <a:pt x="10527" y="239"/>
                  </a:lnTo>
                  <a:lnTo>
                    <a:pt x="10533" y="244"/>
                  </a:lnTo>
                  <a:lnTo>
                    <a:pt x="10538" y="249"/>
                  </a:lnTo>
                  <a:lnTo>
                    <a:pt x="10543" y="254"/>
                  </a:lnTo>
                  <a:lnTo>
                    <a:pt x="10549" y="258"/>
                  </a:lnTo>
                  <a:lnTo>
                    <a:pt x="10556" y="261"/>
                  </a:lnTo>
                  <a:lnTo>
                    <a:pt x="10564" y="263"/>
                  </a:lnTo>
                  <a:lnTo>
                    <a:pt x="10583" y="263"/>
                  </a:lnTo>
                  <a:lnTo>
                    <a:pt x="10600" y="264"/>
                  </a:lnTo>
                  <a:lnTo>
                    <a:pt x="10616" y="268"/>
                  </a:lnTo>
                  <a:lnTo>
                    <a:pt x="10633" y="271"/>
                  </a:lnTo>
                  <a:lnTo>
                    <a:pt x="10648" y="276"/>
                  </a:lnTo>
                  <a:lnTo>
                    <a:pt x="10662" y="283"/>
                  </a:lnTo>
                  <a:lnTo>
                    <a:pt x="10677" y="291"/>
                  </a:lnTo>
                  <a:lnTo>
                    <a:pt x="10691" y="301"/>
                  </a:lnTo>
                  <a:lnTo>
                    <a:pt x="10699" y="307"/>
                  </a:lnTo>
                  <a:lnTo>
                    <a:pt x="10706" y="314"/>
                  </a:lnTo>
                  <a:lnTo>
                    <a:pt x="10712" y="321"/>
                  </a:lnTo>
                  <a:lnTo>
                    <a:pt x="10720" y="328"/>
                  </a:lnTo>
                  <a:lnTo>
                    <a:pt x="10731" y="342"/>
                  </a:lnTo>
                  <a:lnTo>
                    <a:pt x="10741" y="358"/>
                  </a:lnTo>
                  <a:lnTo>
                    <a:pt x="10749" y="375"/>
                  </a:lnTo>
                  <a:lnTo>
                    <a:pt x="10756" y="392"/>
                  </a:lnTo>
                  <a:lnTo>
                    <a:pt x="10763" y="410"/>
                  </a:lnTo>
                  <a:lnTo>
                    <a:pt x="10768" y="427"/>
                  </a:lnTo>
                  <a:lnTo>
                    <a:pt x="10776" y="433"/>
                  </a:lnTo>
                  <a:lnTo>
                    <a:pt x="10785" y="438"/>
                  </a:lnTo>
                  <a:lnTo>
                    <a:pt x="10794" y="443"/>
                  </a:lnTo>
                  <a:lnTo>
                    <a:pt x="10804" y="446"/>
                  </a:lnTo>
                  <a:lnTo>
                    <a:pt x="10824" y="454"/>
                  </a:lnTo>
                  <a:lnTo>
                    <a:pt x="10844" y="460"/>
                  </a:lnTo>
                  <a:lnTo>
                    <a:pt x="10855" y="463"/>
                  </a:lnTo>
                  <a:lnTo>
                    <a:pt x="10864" y="467"/>
                  </a:lnTo>
                  <a:lnTo>
                    <a:pt x="10873" y="471"/>
                  </a:lnTo>
                  <a:lnTo>
                    <a:pt x="10882" y="476"/>
                  </a:lnTo>
                  <a:lnTo>
                    <a:pt x="10889" y="482"/>
                  </a:lnTo>
                  <a:lnTo>
                    <a:pt x="10897" y="489"/>
                  </a:lnTo>
                  <a:lnTo>
                    <a:pt x="10904" y="498"/>
                  </a:lnTo>
                  <a:lnTo>
                    <a:pt x="10910" y="509"/>
                  </a:lnTo>
                  <a:lnTo>
                    <a:pt x="10919" y="521"/>
                  </a:lnTo>
                  <a:lnTo>
                    <a:pt x="10929" y="534"/>
                  </a:lnTo>
                  <a:lnTo>
                    <a:pt x="10937" y="549"/>
                  </a:lnTo>
                  <a:lnTo>
                    <a:pt x="10945" y="563"/>
                  </a:lnTo>
                  <a:lnTo>
                    <a:pt x="10960" y="593"/>
                  </a:lnTo>
                  <a:lnTo>
                    <a:pt x="10972" y="623"/>
                  </a:lnTo>
                  <a:lnTo>
                    <a:pt x="10983" y="654"/>
                  </a:lnTo>
                  <a:lnTo>
                    <a:pt x="10994" y="686"/>
                  </a:lnTo>
                  <a:lnTo>
                    <a:pt x="11004" y="717"/>
                  </a:lnTo>
                  <a:lnTo>
                    <a:pt x="11014" y="747"/>
                  </a:lnTo>
                  <a:lnTo>
                    <a:pt x="11014" y="758"/>
                  </a:lnTo>
                  <a:lnTo>
                    <a:pt x="11015" y="768"/>
                  </a:lnTo>
                  <a:lnTo>
                    <a:pt x="11017" y="780"/>
                  </a:lnTo>
                  <a:lnTo>
                    <a:pt x="11020" y="790"/>
                  </a:lnTo>
                  <a:lnTo>
                    <a:pt x="11027" y="810"/>
                  </a:lnTo>
                  <a:lnTo>
                    <a:pt x="11034" y="832"/>
                  </a:lnTo>
                  <a:lnTo>
                    <a:pt x="11038" y="841"/>
                  </a:lnTo>
                  <a:lnTo>
                    <a:pt x="11040" y="851"/>
                  </a:lnTo>
                  <a:lnTo>
                    <a:pt x="11041" y="861"/>
                  </a:lnTo>
                  <a:lnTo>
                    <a:pt x="11041" y="872"/>
                  </a:lnTo>
                  <a:lnTo>
                    <a:pt x="11040" y="882"/>
                  </a:lnTo>
                  <a:lnTo>
                    <a:pt x="11038" y="892"/>
                  </a:lnTo>
                  <a:lnTo>
                    <a:pt x="11032" y="903"/>
                  </a:lnTo>
                  <a:lnTo>
                    <a:pt x="11026" y="913"/>
                  </a:lnTo>
                  <a:lnTo>
                    <a:pt x="10931" y="1086"/>
                  </a:lnTo>
                  <a:close/>
                  <a:moveTo>
                    <a:pt x="10885" y="1081"/>
                  </a:moveTo>
                  <a:lnTo>
                    <a:pt x="10878" y="1092"/>
                  </a:lnTo>
                  <a:lnTo>
                    <a:pt x="10871" y="1104"/>
                  </a:lnTo>
                  <a:lnTo>
                    <a:pt x="10862" y="1113"/>
                  </a:lnTo>
                  <a:lnTo>
                    <a:pt x="10853" y="1121"/>
                  </a:lnTo>
                  <a:lnTo>
                    <a:pt x="10843" y="1129"/>
                  </a:lnTo>
                  <a:lnTo>
                    <a:pt x="10833" y="1135"/>
                  </a:lnTo>
                  <a:lnTo>
                    <a:pt x="10823" y="1141"/>
                  </a:lnTo>
                  <a:lnTo>
                    <a:pt x="10812" y="1146"/>
                  </a:lnTo>
                  <a:lnTo>
                    <a:pt x="10800" y="1151"/>
                  </a:lnTo>
                  <a:lnTo>
                    <a:pt x="10789" y="1155"/>
                  </a:lnTo>
                  <a:lnTo>
                    <a:pt x="10778" y="1158"/>
                  </a:lnTo>
                  <a:lnTo>
                    <a:pt x="10766" y="1161"/>
                  </a:lnTo>
                  <a:lnTo>
                    <a:pt x="10742" y="1164"/>
                  </a:lnTo>
                  <a:lnTo>
                    <a:pt x="10719" y="1166"/>
                  </a:lnTo>
                  <a:lnTo>
                    <a:pt x="10714" y="1170"/>
                  </a:lnTo>
                  <a:lnTo>
                    <a:pt x="10711" y="1173"/>
                  </a:lnTo>
                  <a:lnTo>
                    <a:pt x="10709" y="1177"/>
                  </a:lnTo>
                  <a:lnTo>
                    <a:pt x="10708" y="1181"/>
                  </a:lnTo>
                  <a:lnTo>
                    <a:pt x="10708" y="1189"/>
                  </a:lnTo>
                  <a:lnTo>
                    <a:pt x="10710" y="1198"/>
                  </a:lnTo>
                  <a:lnTo>
                    <a:pt x="10712" y="1206"/>
                  </a:lnTo>
                  <a:lnTo>
                    <a:pt x="10715" y="1214"/>
                  </a:lnTo>
                  <a:lnTo>
                    <a:pt x="10715" y="1218"/>
                  </a:lnTo>
                  <a:lnTo>
                    <a:pt x="10717" y="1222"/>
                  </a:lnTo>
                  <a:lnTo>
                    <a:pt x="10717" y="1226"/>
                  </a:lnTo>
                  <a:lnTo>
                    <a:pt x="10715" y="1230"/>
                  </a:lnTo>
                  <a:lnTo>
                    <a:pt x="10712" y="1246"/>
                  </a:lnTo>
                  <a:lnTo>
                    <a:pt x="10709" y="1261"/>
                  </a:lnTo>
                  <a:lnTo>
                    <a:pt x="10705" y="1275"/>
                  </a:lnTo>
                  <a:lnTo>
                    <a:pt x="10699" y="1289"/>
                  </a:lnTo>
                  <a:lnTo>
                    <a:pt x="10692" y="1302"/>
                  </a:lnTo>
                  <a:lnTo>
                    <a:pt x="10684" y="1313"/>
                  </a:lnTo>
                  <a:lnTo>
                    <a:pt x="10679" y="1319"/>
                  </a:lnTo>
                  <a:lnTo>
                    <a:pt x="10673" y="1324"/>
                  </a:lnTo>
                  <a:lnTo>
                    <a:pt x="10666" y="1328"/>
                  </a:lnTo>
                  <a:lnTo>
                    <a:pt x="10660" y="1332"/>
                  </a:lnTo>
                  <a:lnTo>
                    <a:pt x="10654" y="1337"/>
                  </a:lnTo>
                  <a:lnTo>
                    <a:pt x="10647" y="1340"/>
                  </a:lnTo>
                  <a:lnTo>
                    <a:pt x="10641" y="1342"/>
                  </a:lnTo>
                  <a:lnTo>
                    <a:pt x="10634" y="1342"/>
                  </a:lnTo>
                  <a:lnTo>
                    <a:pt x="10620" y="1342"/>
                  </a:lnTo>
                  <a:lnTo>
                    <a:pt x="10607" y="1339"/>
                  </a:lnTo>
                  <a:lnTo>
                    <a:pt x="10595" y="1337"/>
                  </a:lnTo>
                  <a:lnTo>
                    <a:pt x="10583" y="1335"/>
                  </a:lnTo>
                  <a:lnTo>
                    <a:pt x="10576" y="1335"/>
                  </a:lnTo>
                  <a:lnTo>
                    <a:pt x="10571" y="1336"/>
                  </a:lnTo>
                  <a:lnTo>
                    <a:pt x="10566" y="1338"/>
                  </a:lnTo>
                  <a:lnTo>
                    <a:pt x="10561" y="1341"/>
                  </a:lnTo>
                  <a:lnTo>
                    <a:pt x="10555" y="1363"/>
                  </a:lnTo>
                  <a:lnTo>
                    <a:pt x="10548" y="1386"/>
                  </a:lnTo>
                  <a:lnTo>
                    <a:pt x="10539" y="1407"/>
                  </a:lnTo>
                  <a:lnTo>
                    <a:pt x="10528" y="1429"/>
                  </a:lnTo>
                  <a:lnTo>
                    <a:pt x="10518" y="1450"/>
                  </a:lnTo>
                  <a:lnTo>
                    <a:pt x="10505" y="1470"/>
                  </a:lnTo>
                  <a:lnTo>
                    <a:pt x="10492" y="1491"/>
                  </a:lnTo>
                  <a:lnTo>
                    <a:pt x="10477" y="1510"/>
                  </a:lnTo>
                  <a:lnTo>
                    <a:pt x="10462" y="1529"/>
                  </a:lnTo>
                  <a:lnTo>
                    <a:pt x="10445" y="1546"/>
                  </a:lnTo>
                  <a:lnTo>
                    <a:pt x="10427" y="1562"/>
                  </a:lnTo>
                  <a:lnTo>
                    <a:pt x="10408" y="1577"/>
                  </a:lnTo>
                  <a:lnTo>
                    <a:pt x="10388" y="1591"/>
                  </a:lnTo>
                  <a:lnTo>
                    <a:pt x="10367" y="1603"/>
                  </a:lnTo>
                  <a:lnTo>
                    <a:pt x="10344" y="1614"/>
                  </a:lnTo>
                  <a:lnTo>
                    <a:pt x="10322" y="1623"/>
                  </a:lnTo>
                  <a:lnTo>
                    <a:pt x="10298" y="1631"/>
                  </a:lnTo>
                  <a:lnTo>
                    <a:pt x="10276" y="1636"/>
                  </a:lnTo>
                  <a:lnTo>
                    <a:pt x="10253" y="1639"/>
                  </a:lnTo>
                  <a:lnTo>
                    <a:pt x="10230" y="1641"/>
                  </a:lnTo>
                  <a:lnTo>
                    <a:pt x="10207" y="1641"/>
                  </a:lnTo>
                  <a:lnTo>
                    <a:pt x="10184" y="1639"/>
                  </a:lnTo>
                  <a:lnTo>
                    <a:pt x="10160" y="1636"/>
                  </a:lnTo>
                  <a:lnTo>
                    <a:pt x="10137" y="1632"/>
                  </a:lnTo>
                  <a:lnTo>
                    <a:pt x="10117" y="1635"/>
                  </a:lnTo>
                  <a:lnTo>
                    <a:pt x="10098" y="1637"/>
                  </a:lnTo>
                  <a:lnTo>
                    <a:pt x="10079" y="1638"/>
                  </a:lnTo>
                  <a:lnTo>
                    <a:pt x="10059" y="1639"/>
                  </a:lnTo>
                  <a:lnTo>
                    <a:pt x="10021" y="1639"/>
                  </a:lnTo>
                  <a:lnTo>
                    <a:pt x="9983" y="1638"/>
                  </a:lnTo>
                  <a:lnTo>
                    <a:pt x="9944" y="1637"/>
                  </a:lnTo>
                  <a:lnTo>
                    <a:pt x="9905" y="1637"/>
                  </a:lnTo>
                  <a:lnTo>
                    <a:pt x="9885" y="1637"/>
                  </a:lnTo>
                  <a:lnTo>
                    <a:pt x="9866" y="1639"/>
                  </a:lnTo>
                  <a:lnTo>
                    <a:pt x="9846" y="1641"/>
                  </a:lnTo>
                  <a:lnTo>
                    <a:pt x="9826" y="1644"/>
                  </a:lnTo>
                  <a:lnTo>
                    <a:pt x="9804" y="1644"/>
                  </a:lnTo>
                  <a:lnTo>
                    <a:pt x="9781" y="1644"/>
                  </a:lnTo>
                  <a:lnTo>
                    <a:pt x="9759" y="1644"/>
                  </a:lnTo>
                  <a:lnTo>
                    <a:pt x="9737" y="1645"/>
                  </a:lnTo>
                  <a:lnTo>
                    <a:pt x="9715" y="1645"/>
                  </a:lnTo>
                  <a:lnTo>
                    <a:pt x="9692" y="1645"/>
                  </a:lnTo>
                  <a:lnTo>
                    <a:pt x="9671" y="1645"/>
                  </a:lnTo>
                  <a:lnTo>
                    <a:pt x="9647" y="1643"/>
                  </a:lnTo>
                  <a:lnTo>
                    <a:pt x="9638" y="1645"/>
                  </a:lnTo>
                  <a:lnTo>
                    <a:pt x="9629" y="1647"/>
                  </a:lnTo>
                  <a:lnTo>
                    <a:pt x="9620" y="1647"/>
                  </a:lnTo>
                  <a:lnTo>
                    <a:pt x="9611" y="1648"/>
                  </a:lnTo>
                  <a:lnTo>
                    <a:pt x="9593" y="1648"/>
                  </a:lnTo>
                  <a:lnTo>
                    <a:pt x="9575" y="1647"/>
                  </a:lnTo>
                  <a:lnTo>
                    <a:pt x="9556" y="1646"/>
                  </a:lnTo>
                  <a:lnTo>
                    <a:pt x="9538" y="1645"/>
                  </a:lnTo>
                  <a:lnTo>
                    <a:pt x="9519" y="1645"/>
                  </a:lnTo>
                  <a:lnTo>
                    <a:pt x="9500" y="1648"/>
                  </a:lnTo>
                  <a:lnTo>
                    <a:pt x="9394" y="1649"/>
                  </a:lnTo>
                  <a:lnTo>
                    <a:pt x="9188" y="1649"/>
                  </a:lnTo>
                  <a:lnTo>
                    <a:pt x="8898" y="1650"/>
                  </a:lnTo>
                  <a:lnTo>
                    <a:pt x="8536" y="1651"/>
                  </a:lnTo>
                  <a:lnTo>
                    <a:pt x="8118" y="1652"/>
                  </a:lnTo>
                  <a:lnTo>
                    <a:pt x="7657" y="1652"/>
                  </a:lnTo>
                  <a:lnTo>
                    <a:pt x="7168" y="1653"/>
                  </a:lnTo>
                  <a:lnTo>
                    <a:pt x="6665" y="1654"/>
                  </a:lnTo>
                  <a:lnTo>
                    <a:pt x="6161" y="1655"/>
                  </a:lnTo>
                  <a:lnTo>
                    <a:pt x="5673" y="1656"/>
                  </a:lnTo>
                  <a:lnTo>
                    <a:pt x="5212" y="1658"/>
                  </a:lnTo>
                  <a:lnTo>
                    <a:pt x="4793" y="1659"/>
                  </a:lnTo>
                  <a:lnTo>
                    <a:pt x="4431" y="1660"/>
                  </a:lnTo>
                  <a:lnTo>
                    <a:pt x="4139" y="1660"/>
                  </a:lnTo>
                  <a:lnTo>
                    <a:pt x="3933" y="1661"/>
                  </a:lnTo>
                  <a:lnTo>
                    <a:pt x="3826" y="1662"/>
                  </a:lnTo>
                  <a:lnTo>
                    <a:pt x="3805" y="1660"/>
                  </a:lnTo>
                  <a:lnTo>
                    <a:pt x="3784" y="1659"/>
                  </a:lnTo>
                  <a:lnTo>
                    <a:pt x="3763" y="1659"/>
                  </a:lnTo>
                  <a:lnTo>
                    <a:pt x="3743" y="1659"/>
                  </a:lnTo>
                  <a:lnTo>
                    <a:pt x="3701" y="1661"/>
                  </a:lnTo>
                  <a:lnTo>
                    <a:pt x="3659" y="1664"/>
                  </a:lnTo>
                  <a:lnTo>
                    <a:pt x="3616" y="1666"/>
                  </a:lnTo>
                  <a:lnTo>
                    <a:pt x="3574" y="1668"/>
                  </a:lnTo>
                  <a:lnTo>
                    <a:pt x="3553" y="1668"/>
                  </a:lnTo>
                  <a:lnTo>
                    <a:pt x="3531" y="1668"/>
                  </a:lnTo>
                  <a:lnTo>
                    <a:pt x="3509" y="1667"/>
                  </a:lnTo>
                  <a:lnTo>
                    <a:pt x="3487" y="1666"/>
                  </a:lnTo>
                  <a:lnTo>
                    <a:pt x="3463" y="1666"/>
                  </a:lnTo>
                  <a:lnTo>
                    <a:pt x="3438" y="1666"/>
                  </a:lnTo>
                  <a:lnTo>
                    <a:pt x="3414" y="1666"/>
                  </a:lnTo>
                  <a:lnTo>
                    <a:pt x="3388" y="1666"/>
                  </a:lnTo>
                  <a:lnTo>
                    <a:pt x="3363" y="1666"/>
                  </a:lnTo>
                  <a:lnTo>
                    <a:pt x="3338" y="1666"/>
                  </a:lnTo>
                  <a:lnTo>
                    <a:pt x="3312" y="1667"/>
                  </a:lnTo>
                  <a:lnTo>
                    <a:pt x="3287" y="1668"/>
                  </a:lnTo>
                  <a:lnTo>
                    <a:pt x="3252" y="1668"/>
                  </a:lnTo>
                  <a:lnTo>
                    <a:pt x="3217" y="1668"/>
                  </a:lnTo>
                  <a:lnTo>
                    <a:pt x="3201" y="1668"/>
                  </a:lnTo>
                  <a:lnTo>
                    <a:pt x="3185" y="1669"/>
                  </a:lnTo>
                  <a:lnTo>
                    <a:pt x="3169" y="1670"/>
                  </a:lnTo>
                  <a:lnTo>
                    <a:pt x="3155" y="1672"/>
                  </a:lnTo>
                  <a:lnTo>
                    <a:pt x="3099" y="1673"/>
                  </a:lnTo>
                  <a:lnTo>
                    <a:pt x="3042" y="1673"/>
                  </a:lnTo>
                  <a:lnTo>
                    <a:pt x="2986" y="1673"/>
                  </a:lnTo>
                  <a:lnTo>
                    <a:pt x="2931" y="1674"/>
                  </a:lnTo>
                  <a:lnTo>
                    <a:pt x="2876" y="1674"/>
                  </a:lnTo>
                  <a:lnTo>
                    <a:pt x="2821" y="1675"/>
                  </a:lnTo>
                  <a:lnTo>
                    <a:pt x="2766" y="1675"/>
                  </a:lnTo>
                  <a:lnTo>
                    <a:pt x="2711" y="1676"/>
                  </a:lnTo>
                  <a:lnTo>
                    <a:pt x="2657" y="1677"/>
                  </a:lnTo>
                  <a:lnTo>
                    <a:pt x="2603" y="1677"/>
                  </a:lnTo>
                  <a:lnTo>
                    <a:pt x="2549" y="1678"/>
                  </a:lnTo>
                  <a:lnTo>
                    <a:pt x="2495" y="1678"/>
                  </a:lnTo>
                  <a:lnTo>
                    <a:pt x="2440" y="1679"/>
                  </a:lnTo>
                  <a:lnTo>
                    <a:pt x="2386" y="1679"/>
                  </a:lnTo>
                  <a:lnTo>
                    <a:pt x="2332" y="1679"/>
                  </a:lnTo>
                  <a:lnTo>
                    <a:pt x="2278" y="1679"/>
                  </a:lnTo>
                  <a:lnTo>
                    <a:pt x="2197" y="1680"/>
                  </a:lnTo>
                  <a:lnTo>
                    <a:pt x="2118" y="1680"/>
                  </a:lnTo>
                  <a:lnTo>
                    <a:pt x="2041" y="1681"/>
                  </a:lnTo>
                  <a:lnTo>
                    <a:pt x="1965" y="1682"/>
                  </a:lnTo>
                  <a:lnTo>
                    <a:pt x="1888" y="1683"/>
                  </a:lnTo>
                  <a:lnTo>
                    <a:pt x="1811" y="1684"/>
                  </a:lnTo>
                  <a:lnTo>
                    <a:pt x="1731" y="1686"/>
                  </a:lnTo>
                  <a:lnTo>
                    <a:pt x="1649" y="1687"/>
                  </a:lnTo>
                  <a:lnTo>
                    <a:pt x="1564" y="1687"/>
                  </a:lnTo>
                  <a:lnTo>
                    <a:pt x="1478" y="1687"/>
                  </a:lnTo>
                  <a:lnTo>
                    <a:pt x="1392" y="1687"/>
                  </a:lnTo>
                  <a:lnTo>
                    <a:pt x="1306" y="1688"/>
                  </a:lnTo>
                  <a:lnTo>
                    <a:pt x="1219" y="1688"/>
                  </a:lnTo>
                  <a:lnTo>
                    <a:pt x="1132" y="1688"/>
                  </a:lnTo>
                  <a:lnTo>
                    <a:pt x="1045" y="1689"/>
                  </a:lnTo>
                  <a:lnTo>
                    <a:pt x="957" y="1689"/>
                  </a:lnTo>
                  <a:lnTo>
                    <a:pt x="929" y="1690"/>
                  </a:lnTo>
                  <a:lnTo>
                    <a:pt x="902" y="1689"/>
                  </a:lnTo>
                  <a:lnTo>
                    <a:pt x="874" y="1688"/>
                  </a:lnTo>
                  <a:lnTo>
                    <a:pt x="848" y="1685"/>
                  </a:lnTo>
                  <a:lnTo>
                    <a:pt x="821" y="1681"/>
                  </a:lnTo>
                  <a:lnTo>
                    <a:pt x="796" y="1676"/>
                  </a:lnTo>
                  <a:lnTo>
                    <a:pt x="769" y="1670"/>
                  </a:lnTo>
                  <a:lnTo>
                    <a:pt x="744" y="1662"/>
                  </a:lnTo>
                  <a:lnTo>
                    <a:pt x="720" y="1653"/>
                  </a:lnTo>
                  <a:lnTo>
                    <a:pt x="695" y="1643"/>
                  </a:lnTo>
                  <a:lnTo>
                    <a:pt x="672" y="1631"/>
                  </a:lnTo>
                  <a:lnTo>
                    <a:pt x="649" y="1618"/>
                  </a:lnTo>
                  <a:lnTo>
                    <a:pt x="627" y="1603"/>
                  </a:lnTo>
                  <a:lnTo>
                    <a:pt x="606" y="1588"/>
                  </a:lnTo>
                  <a:lnTo>
                    <a:pt x="586" y="1571"/>
                  </a:lnTo>
                  <a:lnTo>
                    <a:pt x="567" y="1552"/>
                  </a:lnTo>
                  <a:lnTo>
                    <a:pt x="553" y="1536"/>
                  </a:lnTo>
                  <a:lnTo>
                    <a:pt x="541" y="1519"/>
                  </a:lnTo>
                  <a:lnTo>
                    <a:pt x="531" y="1500"/>
                  </a:lnTo>
                  <a:lnTo>
                    <a:pt x="522" y="1481"/>
                  </a:lnTo>
                  <a:lnTo>
                    <a:pt x="518" y="1470"/>
                  </a:lnTo>
                  <a:lnTo>
                    <a:pt x="514" y="1461"/>
                  </a:lnTo>
                  <a:lnTo>
                    <a:pt x="511" y="1451"/>
                  </a:lnTo>
                  <a:lnTo>
                    <a:pt x="509" y="1440"/>
                  </a:lnTo>
                  <a:lnTo>
                    <a:pt x="507" y="1430"/>
                  </a:lnTo>
                  <a:lnTo>
                    <a:pt x="505" y="1418"/>
                  </a:lnTo>
                  <a:lnTo>
                    <a:pt x="505" y="1407"/>
                  </a:lnTo>
                  <a:lnTo>
                    <a:pt x="504" y="1396"/>
                  </a:lnTo>
                  <a:lnTo>
                    <a:pt x="501" y="1392"/>
                  </a:lnTo>
                  <a:lnTo>
                    <a:pt x="499" y="1390"/>
                  </a:lnTo>
                  <a:lnTo>
                    <a:pt x="496" y="1389"/>
                  </a:lnTo>
                  <a:lnTo>
                    <a:pt x="493" y="1388"/>
                  </a:lnTo>
                  <a:lnTo>
                    <a:pt x="486" y="1388"/>
                  </a:lnTo>
                  <a:lnTo>
                    <a:pt x="480" y="1390"/>
                  </a:lnTo>
                  <a:lnTo>
                    <a:pt x="473" y="1393"/>
                  </a:lnTo>
                  <a:lnTo>
                    <a:pt x="466" y="1395"/>
                  </a:lnTo>
                  <a:lnTo>
                    <a:pt x="462" y="1395"/>
                  </a:lnTo>
                  <a:lnTo>
                    <a:pt x="459" y="1395"/>
                  </a:lnTo>
                  <a:lnTo>
                    <a:pt x="456" y="1395"/>
                  </a:lnTo>
                  <a:lnTo>
                    <a:pt x="452" y="1393"/>
                  </a:lnTo>
                  <a:lnTo>
                    <a:pt x="440" y="1395"/>
                  </a:lnTo>
                  <a:lnTo>
                    <a:pt x="428" y="1394"/>
                  </a:lnTo>
                  <a:lnTo>
                    <a:pt x="415" y="1392"/>
                  </a:lnTo>
                  <a:lnTo>
                    <a:pt x="404" y="1388"/>
                  </a:lnTo>
                  <a:lnTo>
                    <a:pt x="393" y="1383"/>
                  </a:lnTo>
                  <a:lnTo>
                    <a:pt x="383" y="1375"/>
                  </a:lnTo>
                  <a:lnTo>
                    <a:pt x="372" y="1367"/>
                  </a:lnTo>
                  <a:lnTo>
                    <a:pt x="363" y="1357"/>
                  </a:lnTo>
                  <a:lnTo>
                    <a:pt x="359" y="1352"/>
                  </a:lnTo>
                  <a:lnTo>
                    <a:pt x="356" y="1346"/>
                  </a:lnTo>
                  <a:lnTo>
                    <a:pt x="354" y="1340"/>
                  </a:lnTo>
                  <a:lnTo>
                    <a:pt x="353" y="1334"/>
                  </a:lnTo>
                  <a:lnTo>
                    <a:pt x="351" y="1320"/>
                  </a:lnTo>
                  <a:lnTo>
                    <a:pt x="350" y="1306"/>
                  </a:lnTo>
                  <a:lnTo>
                    <a:pt x="350" y="1293"/>
                  </a:lnTo>
                  <a:lnTo>
                    <a:pt x="350" y="1278"/>
                  </a:lnTo>
                  <a:lnTo>
                    <a:pt x="348" y="1265"/>
                  </a:lnTo>
                  <a:lnTo>
                    <a:pt x="345" y="1253"/>
                  </a:lnTo>
                  <a:lnTo>
                    <a:pt x="327" y="1249"/>
                  </a:lnTo>
                  <a:lnTo>
                    <a:pt x="309" y="1246"/>
                  </a:lnTo>
                  <a:lnTo>
                    <a:pt x="290" y="1244"/>
                  </a:lnTo>
                  <a:lnTo>
                    <a:pt x="270" y="1242"/>
                  </a:lnTo>
                  <a:lnTo>
                    <a:pt x="248" y="1232"/>
                  </a:lnTo>
                  <a:lnTo>
                    <a:pt x="224" y="1221"/>
                  </a:lnTo>
                  <a:lnTo>
                    <a:pt x="202" y="1210"/>
                  </a:lnTo>
                  <a:lnTo>
                    <a:pt x="178" y="1197"/>
                  </a:lnTo>
                  <a:lnTo>
                    <a:pt x="174" y="1190"/>
                  </a:lnTo>
                  <a:lnTo>
                    <a:pt x="169" y="1185"/>
                  </a:lnTo>
                  <a:lnTo>
                    <a:pt x="164" y="1180"/>
                  </a:lnTo>
                  <a:lnTo>
                    <a:pt x="158" y="1175"/>
                  </a:lnTo>
                  <a:lnTo>
                    <a:pt x="145" y="1165"/>
                  </a:lnTo>
                  <a:lnTo>
                    <a:pt x="135" y="1154"/>
                  </a:lnTo>
                  <a:lnTo>
                    <a:pt x="124" y="1140"/>
                  </a:lnTo>
                  <a:lnTo>
                    <a:pt x="113" y="1126"/>
                  </a:lnTo>
                  <a:lnTo>
                    <a:pt x="102" y="1112"/>
                  </a:lnTo>
                  <a:lnTo>
                    <a:pt x="92" y="1097"/>
                  </a:lnTo>
                  <a:lnTo>
                    <a:pt x="84" y="1082"/>
                  </a:lnTo>
                  <a:lnTo>
                    <a:pt x="76" y="1067"/>
                  </a:lnTo>
                  <a:lnTo>
                    <a:pt x="70" y="1051"/>
                  </a:lnTo>
                  <a:lnTo>
                    <a:pt x="64" y="1035"/>
                  </a:lnTo>
                  <a:lnTo>
                    <a:pt x="59" y="1019"/>
                  </a:lnTo>
                  <a:lnTo>
                    <a:pt x="53" y="1002"/>
                  </a:lnTo>
                  <a:lnTo>
                    <a:pt x="50" y="985"/>
                  </a:lnTo>
                  <a:lnTo>
                    <a:pt x="48" y="969"/>
                  </a:lnTo>
                  <a:lnTo>
                    <a:pt x="47" y="951"/>
                  </a:lnTo>
                  <a:lnTo>
                    <a:pt x="46" y="934"/>
                  </a:lnTo>
                  <a:lnTo>
                    <a:pt x="47" y="917"/>
                  </a:lnTo>
                  <a:lnTo>
                    <a:pt x="49" y="899"/>
                  </a:lnTo>
                  <a:lnTo>
                    <a:pt x="54" y="879"/>
                  </a:lnTo>
                  <a:lnTo>
                    <a:pt x="61" y="858"/>
                  </a:lnTo>
                  <a:lnTo>
                    <a:pt x="68" y="839"/>
                  </a:lnTo>
                  <a:lnTo>
                    <a:pt x="77" y="819"/>
                  </a:lnTo>
                  <a:lnTo>
                    <a:pt x="86" y="800"/>
                  </a:lnTo>
                  <a:lnTo>
                    <a:pt x="96" y="782"/>
                  </a:lnTo>
                  <a:lnTo>
                    <a:pt x="108" y="764"/>
                  </a:lnTo>
                  <a:lnTo>
                    <a:pt x="120" y="746"/>
                  </a:lnTo>
                  <a:lnTo>
                    <a:pt x="132" y="729"/>
                  </a:lnTo>
                  <a:lnTo>
                    <a:pt x="146" y="712"/>
                  </a:lnTo>
                  <a:lnTo>
                    <a:pt x="160" y="696"/>
                  </a:lnTo>
                  <a:lnTo>
                    <a:pt x="174" y="679"/>
                  </a:lnTo>
                  <a:lnTo>
                    <a:pt x="189" y="664"/>
                  </a:lnTo>
                  <a:lnTo>
                    <a:pt x="205" y="649"/>
                  </a:lnTo>
                  <a:lnTo>
                    <a:pt x="221" y="634"/>
                  </a:lnTo>
                  <a:lnTo>
                    <a:pt x="236" y="620"/>
                  </a:lnTo>
                  <a:lnTo>
                    <a:pt x="245" y="614"/>
                  </a:lnTo>
                  <a:lnTo>
                    <a:pt x="252" y="609"/>
                  </a:lnTo>
                  <a:lnTo>
                    <a:pt x="260" y="605"/>
                  </a:lnTo>
                  <a:lnTo>
                    <a:pt x="268" y="602"/>
                  </a:lnTo>
                  <a:lnTo>
                    <a:pt x="285" y="597"/>
                  </a:lnTo>
                  <a:lnTo>
                    <a:pt x="303" y="593"/>
                  </a:lnTo>
                  <a:lnTo>
                    <a:pt x="339" y="588"/>
                  </a:lnTo>
                  <a:lnTo>
                    <a:pt x="375" y="581"/>
                  </a:lnTo>
                  <a:lnTo>
                    <a:pt x="380" y="577"/>
                  </a:lnTo>
                  <a:lnTo>
                    <a:pt x="383" y="572"/>
                  </a:lnTo>
                  <a:lnTo>
                    <a:pt x="385" y="567"/>
                  </a:lnTo>
                  <a:lnTo>
                    <a:pt x="386" y="562"/>
                  </a:lnTo>
                  <a:lnTo>
                    <a:pt x="386" y="551"/>
                  </a:lnTo>
                  <a:lnTo>
                    <a:pt x="386" y="537"/>
                  </a:lnTo>
                  <a:lnTo>
                    <a:pt x="385" y="525"/>
                  </a:lnTo>
                  <a:lnTo>
                    <a:pt x="384" y="513"/>
                  </a:lnTo>
                  <a:lnTo>
                    <a:pt x="385" y="507"/>
                  </a:lnTo>
                  <a:lnTo>
                    <a:pt x="386" y="501"/>
                  </a:lnTo>
                  <a:lnTo>
                    <a:pt x="388" y="494"/>
                  </a:lnTo>
                  <a:lnTo>
                    <a:pt x="391" y="489"/>
                  </a:lnTo>
                  <a:lnTo>
                    <a:pt x="396" y="484"/>
                  </a:lnTo>
                  <a:lnTo>
                    <a:pt x="400" y="479"/>
                  </a:lnTo>
                  <a:lnTo>
                    <a:pt x="406" y="475"/>
                  </a:lnTo>
                  <a:lnTo>
                    <a:pt x="411" y="472"/>
                  </a:lnTo>
                  <a:lnTo>
                    <a:pt x="422" y="467"/>
                  </a:lnTo>
                  <a:lnTo>
                    <a:pt x="434" y="464"/>
                  </a:lnTo>
                  <a:lnTo>
                    <a:pt x="439" y="467"/>
                  </a:lnTo>
                  <a:lnTo>
                    <a:pt x="444" y="469"/>
                  </a:lnTo>
                  <a:lnTo>
                    <a:pt x="449" y="470"/>
                  </a:lnTo>
                  <a:lnTo>
                    <a:pt x="454" y="471"/>
                  </a:lnTo>
                  <a:lnTo>
                    <a:pt x="463" y="471"/>
                  </a:lnTo>
                  <a:lnTo>
                    <a:pt x="474" y="469"/>
                  </a:lnTo>
                  <a:lnTo>
                    <a:pt x="483" y="466"/>
                  </a:lnTo>
                  <a:lnTo>
                    <a:pt x="492" y="462"/>
                  </a:lnTo>
                  <a:lnTo>
                    <a:pt x="501" y="457"/>
                  </a:lnTo>
                  <a:lnTo>
                    <a:pt x="510" y="450"/>
                  </a:lnTo>
                  <a:lnTo>
                    <a:pt x="515" y="442"/>
                  </a:lnTo>
                  <a:lnTo>
                    <a:pt x="520" y="432"/>
                  </a:lnTo>
                  <a:lnTo>
                    <a:pt x="523" y="422"/>
                  </a:lnTo>
                  <a:lnTo>
                    <a:pt x="526" y="412"/>
                  </a:lnTo>
                  <a:lnTo>
                    <a:pt x="530" y="389"/>
                  </a:lnTo>
                  <a:lnTo>
                    <a:pt x="535" y="368"/>
                  </a:lnTo>
                  <a:lnTo>
                    <a:pt x="541" y="353"/>
                  </a:lnTo>
                  <a:lnTo>
                    <a:pt x="546" y="339"/>
                  </a:lnTo>
                  <a:lnTo>
                    <a:pt x="553" y="326"/>
                  </a:lnTo>
                  <a:lnTo>
                    <a:pt x="560" y="312"/>
                  </a:lnTo>
                  <a:lnTo>
                    <a:pt x="568" y="300"/>
                  </a:lnTo>
                  <a:lnTo>
                    <a:pt x="576" y="288"/>
                  </a:lnTo>
                  <a:lnTo>
                    <a:pt x="585" y="276"/>
                  </a:lnTo>
                  <a:lnTo>
                    <a:pt x="594" y="264"/>
                  </a:lnTo>
                  <a:lnTo>
                    <a:pt x="604" y="253"/>
                  </a:lnTo>
                  <a:lnTo>
                    <a:pt x="615" y="242"/>
                  </a:lnTo>
                  <a:lnTo>
                    <a:pt x="626" y="232"/>
                  </a:lnTo>
                  <a:lnTo>
                    <a:pt x="636" y="223"/>
                  </a:lnTo>
                  <a:lnTo>
                    <a:pt x="648" y="213"/>
                  </a:lnTo>
                  <a:lnTo>
                    <a:pt x="660" y="204"/>
                  </a:lnTo>
                  <a:lnTo>
                    <a:pt x="672" y="195"/>
                  </a:lnTo>
                  <a:lnTo>
                    <a:pt x="685" y="187"/>
                  </a:lnTo>
                  <a:lnTo>
                    <a:pt x="711" y="172"/>
                  </a:lnTo>
                  <a:lnTo>
                    <a:pt x="738" y="159"/>
                  </a:lnTo>
                  <a:lnTo>
                    <a:pt x="766" y="147"/>
                  </a:lnTo>
                  <a:lnTo>
                    <a:pt x="795" y="138"/>
                  </a:lnTo>
                  <a:lnTo>
                    <a:pt x="823" y="130"/>
                  </a:lnTo>
                  <a:lnTo>
                    <a:pt x="853" y="123"/>
                  </a:lnTo>
                  <a:lnTo>
                    <a:pt x="881" y="119"/>
                  </a:lnTo>
                  <a:lnTo>
                    <a:pt x="911" y="117"/>
                  </a:lnTo>
                  <a:lnTo>
                    <a:pt x="917" y="115"/>
                  </a:lnTo>
                  <a:lnTo>
                    <a:pt x="924" y="113"/>
                  </a:lnTo>
                  <a:lnTo>
                    <a:pt x="931" y="113"/>
                  </a:lnTo>
                  <a:lnTo>
                    <a:pt x="938" y="113"/>
                  </a:lnTo>
                  <a:lnTo>
                    <a:pt x="952" y="113"/>
                  </a:lnTo>
                  <a:lnTo>
                    <a:pt x="966" y="114"/>
                  </a:lnTo>
                  <a:lnTo>
                    <a:pt x="980" y="115"/>
                  </a:lnTo>
                  <a:lnTo>
                    <a:pt x="994" y="114"/>
                  </a:lnTo>
                  <a:lnTo>
                    <a:pt x="1000" y="112"/>
                  </a:lnTo>
                  <a:lnTo>
                    <a:pt x="1006" y="110"/>
                  </a:lnTo>
                  <a:lnTo>
                    <a:pt x="1012" y="107"/>
                  </a:lnTo>
                  <a:lnTo>
                    <a:pt x="1018" y="103"/>
                  </a:lnTo>
                  <a:lnTo>
                    <a:pt x="1055" y="106"/>
                  </a:lnTo>
                  <a:lnTo>
                    <a:pt x="1092" y="108"/>
                  </a:lnTo>
                  <a:lnTo>
                    <a:pt x="1128" y="109"/>
                  </a:lnTo>
                  <a:lnTo>
                    <a:pt x="1165" y="109"/>
                  </a:lnTo>
                  <a:lnTo>
                    <a:pt x="1235" y="109"/>
                  </a:lnTo>
                  <a:lnTo>
                    <a:pt x="1306" y="108"/>
                  </a:lnTo>
                  <a:lnTo>
                    <a:pt x="1376" y="106"/>
                  </a:lnTo>
                  <a:lnTo>
                    <a:pt x="1445" y="105"/>
                  </a:lnTo>
                  <a:lnTo>
                    <a:pt x="1513" y="104"/>
                  </a:lnTo>
                  <a:lnTo>
                    <a:pt x="1582" y="106"/>
                  </a:lnTo>
                  <a:lnTo>
                    <a:pt x="1647" y="103"/>
                  </a:lnTo>
                  <a:lnTo>
                    <a:pt x="1714" y="102"/>
                  </a:lnTo>
                  <a:lnTo>
                    <a:pt x="1782" y="101"/>
                  </a:lnTo>
                  <a:lnTo>
                    <a:pt x="1850" y="101"/>
                  </a:lnTo>
                  <a:lnTo>
                    <a:pt x="1918" y="101"/>
                  </a:lnTo>
                  <a:lnTo>
                    <a:pt x="1986" y="100"/>
                  </a:lnTo>
                  <a:lnTo>
                    <a:pt x="2054" y="99"/>
                  </a:lnTo>
                  <a:lnTo>
                    <a:pt x="2120" y="97"/>
                  </a:lnTo>
                  <a:lnTo>
                    <a:pt x="2205" y="96"/>
                  </a:lnTo>
                  <a:lnTo>
                    <a:pt x="2291" y="95"/>
                  </a:lnTo>
                  <a:lnTo>
                    <a:pt x="2379" y="93"/>
                  </a:lnTo>
                  <a:lnTo>
                    <a:pt x="2467" y="91"/>
                  </a:lnTo>
                  <a:lnTo>
                    <a:pt x="2555" y="90"/>
                  </a:lnTo>
                  <a:lnTo>
                    <a:pt x="2641" y="88"/>
                  </a:lnTo>
                  <a:lnTo>
                    <a:pt x="2726" y="88"/>
                  </a:lnTo>
                  <a:lnTo>
                    <a:pt x="2807" y="89"/>
                  </a:lnTo>
                  <a:lnTo>
                    <a:pt x="2957" y="88"/>
                  </a:lnTo>
                  <a:lnTo>
                    <a:pt x="3205" y="87"/>
                  </a:lnTo>
                  <a:lnTo>
                    <a:pt x="3539" y="86"/>
                  </a:lnTo>
                  <a:lnTo>
                    <a:pt x="3944" y="85"/>
                  </a:lnTo>
                  <a:lnTo>
                    <a:pt x="4405" y="84"/>
                  </a:lnTo>
                  <a:lnTo>
                    <a:pt x="4909" y="81"/>
                  </a:lnTo>
                  <a:lnTo>
                    <a:pt x="5442" y="80"/>
                  </a:lnTo>
                  <a:lnTo>
                    <a:pt x="5989" y="78"/>
                  </a:lnTo>
                  <a:lnTo>
                    <a:pt x="6536" y="77"/>
                  </a:lnTo>
                  <a:lnTo>
                    <a:pt x="7068" y="75"/>
                  </a:lnTo>
                  <a:lnTo>
                    <a:pt x="7572" y="74"/>
                  </a:lnTo>
                  <a:lnTo>
                    <a:pt x="8034" y="72"/>
                  </a:lnTo>
                  <a:lnTo>
                    <a:pt x="8440" y="71"/>
                  </a:lnTo>
                  <a:lnTo>
                    <a:pt x="8775" y="69"/>
                  </a:lnTo>
                  <a:lnTo>
                    <a:pt x="9026" y="68"/>
                  </a:lnTo>
                  <a:lnTo>
                    <a:pt x="9177" y="67"/>
                  </a:lnTo>
                  <a:lnTo>
                    <a:pt x="9264" y="64"/>
                  </a:lnTo>
                  <a:lnTo>
                    <a:pt x="9352" y="62"/>
                  </a:lnTo>
                  <a:lnTo>
                    <a:pt x="9441" y="61"/>
                  </a:lnTo>
                  <a:lnTo>
                    <a:pt x="9530" y="61"/>
                  </a:lnTo>
                  <a:lnTo>
                    <a:pt x="9619" y="61"/>
                  </a:lnTo>
                  <a:lnTo>
                    <a:pt x="9708" y="61"/>
                  </a:lnTo>
                  <a:lnTo>
                    <a:pt x="9796" y="62"/>
                  </a:lnTo>
                  <a:lnTo>
                    <a:pt x="9884" y="62"/>
                  </a:lnTo>
                  <a:lnTo>
                    <a:pt x="9917" y="64"/>
                  </a:lnTo>
                  <a:lnTo>
                    <a:pt x="9949" y="67"/>
                  </a:lnTo>
                  <a:lnTo>
                    <a:pt x="9965" y="69"/>
                  </a:lnTo>
                  <a:lnTo>
                    <a:pt x="9982" y="70"/>
                  </a:lnTo>
                  <a:lnTo>
                    <a:pt x="9998" y="69"/>
                  </a:lnTo>
                  <a:lnTo>
                    <a:pt x="10014" y="66"/>
                  </a:lnTo>
                  <a:lnTo>
                    <a:pt x="10031" y="70"/>
                  </a:lnTo>
                  <a:lnTo>
                    <a:pt x="10048" y="72"/>
                  </a:lnTo>
                  <a:lnTo>
                    <a:pt x="10065" y="73"/>
                  </a:lnTo>
                  <a:lnTo>
                    <a:pt x="10083" y="73"/>
                  </a:lnTo>
                  <a:lnTo>
                    <a:pt x="10117" y="72"/>
                  </a:lnTo>
                  <a:lnTo>
                    <a:pt x="10151" y="70"/>
                  </a:lnTo>
                  <a:lnTo>
                    <a:pt x="10168" y="69"/>
                  </a:lnTo>
                  <a:lnTo>
                    <a:pt x="10184" y="69"/>
                  </a:lnTo>
                  <a:lnTo>
                    <a:pt x="10200" y="69"/>
                  </a:lnTo>
                  <a:lnTo>
                    <a:pt x="10217" y="71"/>
                  </a:lnTo>
                  <a:lnTo>
                    <a:pt x="10232" y="74"/>
                  </a:lnTo>
                  <a:lnTo>
                    <a:pt x="10248" y="79"/>
                  </a:lnTo>
                  <a:lnTo>
                    <a:pt x="10264" y="86"/>
                  </a:lnTo>
                  <a:lnTo>
                    <a:pt x="10278" y="94"/>
                  </a:lnTo>
                  <a:lnTo>
                    <a:pt x="10294" y="101"/>
                  </a:lnTo>
                  <a:lnTo>
                    <a:pt x="10310" y="109"/>
                  </a:lnTo>
                  <a:lnTo>
                    <a:pt x="10325" y="117"/>
                  </a:lnTo>
                  <a:lnTo>
                    <a:pt x="10340" y="126"/>
                  </a:lnTo>
                  <a:lnTo>
                    <a:pt x="10356" y="136"/>
                  </a:lnTo>
                  <a:lnTo>
                    <a:pt x="10370" y="146"/>
                  </a:lnTo>
                  <a:lnTo>
                    <a:pt x="10385" y="157"/>
                  </a:lnTo>
                  <a:lnTo>
                    <a:pt x="10399" y="168"/>
                  </a:lnTo>
                  <a:lnTo>
                    <a:pt x="10412" y="180"/>
                  </a:lnTo>
                  <a:lnTo>
                    <a:pt x="10425" y="193"/>
                  </a:lnTo>
                  <a:lnTo>
                    <a:pt x="10437" y="206"/>
                  </a:lnTo>
                  <a:lnTo>
                    <a:pt x="10449" y="219"/>
                  </a:lnTo>
                  <a:lnTo>
                    <a:pt x="10459" y="234"/>
                  </a:lnTo>
                  <a:lnTo>
                    <a:pt x="10468" y="248"/>
                  </a:lnTo>
                  <a:lnTo>
                    <a:pt x="10477" y="263"/>
                  </a:lnTo>
                  <a:lnTo>
                    <a:pt x="10484" y="280"/>
                  </a:lnTo>
                  <a:lnTo>
                    <a:pt x="10493" y="284"/>
                  </a:lnTo>
                  <a:lnTo>
                    <a:pt x="10500" y="289"/>
                  </a:lnTo>
                  <a:lnTo>
                    <a:pt x="10506" y="295"/>
                  </a:lnTo>
                  <a:lnTo>
                    <a:pt x="10511" y="301"/>
                  </a:lnTo>
                  <a:lnTo>
                    <a:pt x="10517" y="307"/>
                  </a:lnTo>
                  <a:lnTo>
                    <a:pt x="10523" y="312"/>
                  </a:lnTo>
                  <a:lnTo>
                    <a:pt x="10526" y="315"/>
                  </a:lnTo>
                  <a:lnTo>
                    <a:pt x="10530" y="317"/>
                  </a:lnTo>
                  <a:lnTo>
                    <a:pt x="10536" y="318"/>
                  </a:lnTo>
                  <a:lnTo>
                    <a:pt x="10540" y="319"/>
                  </a:lnTo>
                  <a:lnTo>
                    <a:pt x="10547" y="317"/>
                  </a:lnTo>
                  <a:lnTo>
                    <a:pt x="10553" y="316"/>
                  </a:lnTo>
                  <a:lnTo>
                    <a:pt x="10558" y="316"/>
                  </a:lnTo>
                  <a:lnTo>
                    <a:pt x="10564" y="316"/>
                  </a:lnTo>
                  <a:lnTo>
                    <a:pt x="10576" y="318"/>
                  </a:lnTo>
                  <a:lnTo>
                    <a:pt x="10588" y="322"/>
                  </a:lnTo>
                  <a:lnTo>
                    <a:pt x="10599" y="326"/>
                  </a:lnTo>
                  <a:lnTo>
                    <a:pt x="10610" y="329"/>
                  </a:lnTo>
                  <a:lnTo>
                    <a:pt x="10621" y="332"/>
                  </a:lnTo>
                  <a:lnTo>
                    <a:pt x="10633" y="333"/>
                  </a:lnTo>
                  <a:lnTo>
                    <a:pt x="10640" y="333"/>
                  </a:lnTo>
                  <a:lnTo>
                    <a:pt x="10647" y="334"/>
                  </a:lnTo>
                  <a:lnTo>
                    <a:pt x="10653" y="335"/>
                  </a:lnTo>
                  <a:lnTo>
                    <a:pt x="10659" y="337"/>
                  </a:lnTo>
                  <a:lnTo>
                    <a:pt x="10665" y="339"/>
                  </a:lnTo>
                  <a:lnTo>
                    <a:pt x="10672" y="343"/>
                  </a:lnTo>
                  <a:lnTo>
                    <a:pt x="10677" y="346"/>
                  </a:lnTo>
                  <a:lnTo>
                    <a:pt x="10682" y="350"/>
                  </a:lnTo>
                  <a:lnTo>
                    <a:pt x="10691" y="361"/>
                  </a:lnTo>
                  <a:lnTo>
                    <a:pt x="10699" y="371"/>
                  </a:lnTo>
                  <a:lnTo>
                    <a:pt x="10706" y="382"/>
                  </a:lnTo>
                  <a:lnTo>
                    <a:pt x="10712" y="393"/>
                  </a:lnTo>
                  <a:lnTo>
                    <a:pt x="10715" y="403"/>
                  </a:lnTo>
                  <a:lnTo>
                    <a:pt x="10718" y="414"/>
                  </a:lnTo>
                  <a:lnTo>
                    <a:pt x="10719" y="425"/>
                  </a:lnTo>
                  <a:lnTo>
                    <a:pt x="10720" y="435"/>
                  </a:lnTo>
                  <a:lnTo>
                    <a:pt x="10721" y="440"/>
                  </a:lnTo>
                  <a:lnTo>
                    <a:pt x="10722" y="445"/>
                  </a:lnTo>
                  <a:lnTo>
                    <a:pt x="10724" y="449"/>
                  </a:lnTo>
                  <a:lnTo>
                    <a:pt x="10726" y="455"/>
                  </a:lnTo>
                  <a:lnTo>
                    <a:pt x="10729" y="459"/>
                  </a:lnTo>
                  <a:lnTo>
                    <a:pt x="10733" y="462"/>
                  </a:lnTo>
                  <a:lnTo>
                    <a:pt x="10737" y="465"/>
                  </a:lnTo>
                  <a:lnTo>
                    <a:pt x="10743" y="467"/>
                  </a:lnTo>
                  <a:lnTo>
                    <a:pt x="10784" y="481"/>
                  </a:lnTo>
                  <a:lnTo>
                    <a:pt x="10826" y="495"/>
                  </a:lnTo>
                  <a:lnTo>
                    <a:pt x="10836" y="500"/>
                  </a:lnTo>
                  <a:lnTo>
                    <a:pt x="10846" y="505"/>
                  </a:lnTo>
                  <a:lnTo>
                    <a:pt x="10855" y="511"/>
                  </a:lnTo>
                  <a:lnTo>
                    <a:pt x="10864" y="517"/>
                  </a:lnTo>
                  <a:lnTo>
                    <a:pt x="10872" y="524"/>
                  </a:lnTo>
                  <a:lnTo>
                    <a:pt x="10879" y="532"/>
                  </a:lnTo>
                  <a:lnTo>
                    <a:pt x="10885" y="541"/>
                  </a:lnTo>
                  <a:lnTo>
                    <a:pt x="10891" y="552"/>
                  </a:lnTo>
                  <a:lnTo>
                    <a:pt x="10903" y="568"/>
                  </a:lnTo>
                  <a:lnTo>
                    <a:pt x="10913" y="584"/>
                  </a:lnTo>
                  <a:lnTo>
                    <a:pt x="10922" y="601"/>
                  </a:lnTo>
                  <a:lnTo>
                    <a:pt x="10930" y="619"/>
                  </a:lnTo>
                  <a:lnTo>
                    <a:pt x="10943" y="656"/>
                  </a:lnTo>
                  <a:lnTo>
                    <a:pt x="10956" y="693"/>
                  </a:lnTo>
                  <a:lnTo>
                    <a:pt x="10967" y="731"/>
                  </a:lnTo>
                  <a:lnTo>
                    <a:pt x="10981" y="767"/>
                  </a:lnTo>
                  <a:lnTo>
                    <a:pt x="10989" y="786"/>
                  </a:lnTo>
                  <a:lnTo>
                    <a:pt x="10998" y="803"/>
                  </a:lnTo>
                  <a:lnTo>
                    <a:pt x="11008" y="820"/>
                  </a:lnTo>
                  <a:lnTo>
                    <a:pt x="11020" y="837"/>
                  </a:lnTo>
                  <a:lnTo>
                    <a:pt x="11014" y="852"/>
                  </a:lnTo>
                  <a:lnTo>
                    <a:pt x="11008" y="868"/>
                  </a:lnTo>
                  <a:lnTo>
                    <a:pt x="11001" y="884"/>
                  </a:lnTo>
                  <a:lnTo>
                    <a:pt x="10993" y="900"/>
                  </a:lnTo>
                  <a:lnTo>
                    <a:pt x="10976" y="931"/>
                  </a:lnTo>
                  <a:lnTo>
                    <a:pt x="10959" y="960"/>
                  </a:lnTo>
                  <a:lnTo>
                    <a:pt x="10939" y="991"/>
                  </a:lnTo>
                  <a:lnTo>
                    <a:pt x="10921" y="1021"/>
                  </a:lnTo>
                  <a:lnTo>
                    <a:pt x="10903" y="1051"/>
                  </a:lnTo>
                  <a:lnTo>
                    <a:pt x="10885" y="1081"/>
                  </a:lnTo>
                  <a:close/>
                  <a:moveTo>
                    <a:pt x="10879" y="859"/>
                  </a:moveTo>
                  <a:lnTo>
                    <a:pt x="10877" y="877"/>
                  </a:lnTo>
                  <a:lnTo>
                    <a:pt x="10874" y="894"/>
                  </a:lnTo>
                  <a:lnTo>
                    <a:pt x="10870" y="911"/>
                  </a:lnTo>
                  <a:lnTo>
                    <a:pt x="10865" y="929"/>
                  </a:lnTo>
                  <a:lnTo>
                    <a:pt x="10859" y="945"/>
                  </a:lnTo>
                  <a:lnTo>
                    <a:pt x="10851" y="961"/>
                  </a:lnTo>
                  <a:lnTo>
                    <a:pt x="10844" y="978"/>
                  </a:lnTo>
                  <a:lnTo>
                    <a:pt x="10835" y="993"/>
                  </a:lnTo>
                  <a:lnTo>
                    <a:pt x="10825" y="1007"/>
                  </a:lnTo>
                  <a:lnTo>
                    <a:pt x="10814" y="1021"/>
                  </a:lnTo>
                  <a:lnTo>
                    <a:pt x="10802" y="1034"/>
                  </a:lnTo>
                  <a:lnTo>
                    <a:pt x="10789" y="1046"/>
                  </a:lnTo>
                  <a:lnTo>
                    <a:pt x="10776" y="1058"/>
                  </a:lnTo>
                  <a:lnTo>
                    <a:pt x="10761" y="1067"/>
                  </a:lnTo>
                  <a:lnTo>
                    <a:pt x="10747" y="1076"/>
                  </a:lnTo>
                  <a:lnTo>
                    <a:pt x="10731" y="1083"/>
                  </a:lnTo>
                  <a:lnTo>
                    <a:pt x="10723" y="1085"/>
                  </a:lnTo>
                  <a:lnTo>
                    <a:pt x="10713" y="1087"/>
                  </a:lnTo>
                  <a:lnTo>
                    <a:pt x="10704" y="1089"/>
                  </a:lnTo>
                  <a:lnTo>
                    <a:pt x="10695" y="1090"/>
                  </a:lnTo>
                  <a:lnTo>
                    <a:pt x="10687" y="1090"/>
                  </a:lnTo>
                  <a:lnTo>
                    <a:pt x="10678" y="1090"/>
                  </a:lnTo>
                  <a:lnTo>
                    <a:pt x="10668" y="1089"/>
                  </a:lnTo>
                  <a:lnTo>
                    <a:pt x="10660" y="1088"/>
                  </a:lnTo>
                  <a:lnTo>
                    <a:pt x="10651" y="1086"/>
                  </a:lnTo>
                  <a:lnTo>
                    <a:pt x="10643" y="1084"/>
                  </a:lnTo>
                  <a:lnTo>
                    <a:pt x="10635" y="1081"/>
                  </a:lnTo>
                  <a:lnTo>
                    <a:pt x="10627" y="1077"/>
                  </a:lnTo>
                  <a:lnTo>
                    <a:pt x="10619" y="1073"/>
                  </a:lnTo>
                  <a:lnTo>
                    <a:pt x="10612" y="1068"/>
                  </a:lnTo>
                  <a:lnTo>
                    <a:pt x="10605" y="1063"/>
                  </a:lnTo>
                  <a:lnTo>
                    <a:pt x="10599" y="1057"/>
                  </a:lnTo>
                  <a:lnTo>
                    <a:pt x="10594" y="1050"/>
                  </a:lnTo>
                  <a:lnTo>
                    <a:pt x="10589" y="1044"/>
                  </a:lnTo>
                  <a:lnTo>
                    <a:pt x="10585" y="1037"/>
                  </a:lnTo>
                  <a:lnTo>
                    <a:pt x="10582" y="1030"/>
                  </a:lnTo>
                  <a:lnTo>
                    <a:pt x="10579" y="1023"/>
                  </a:lnTo>
                  <a:lnTo>
                    <a:pt x="10575" y="1016"/>
                  </a:lnTo>
                  <a:lnTo>
                    <a:pt x="10573" y="1007"/>
                  </a:lnTo>
                  <a:lnTo>
                    <a:pt x="10572" y="999"/>
                  </a:lnTo>
                  <a:lnTo>
                    <a:pt x="10571" y="991"/>
                  </a:lnTo>
                  <a:lnTo>
                    <a:pt x="10571" y="983"/>
                  </a:lnTo>
                  <a:lnTo>
                    <a:pt x="10571" y="975"/>
                  </a:lnTo>
                  <a:lnTo>
                    <a:pt x="10572" y="967"/>
                  </a:lnTo>
                  <a:lnTo>
                    <a:pt x="10574" y="959"/>
                  </a:lnTo>
                  <a:lnTo>
                    <a:pt x="10576" y="951"/>
                  </a:lnTo>
                  <a:lnTo>
                    <a:pt x="10580" y="944"/>
                  </a:lnTo>
                  <a:lnTo>
                    <a:pt x="10584" y="937"/>
                  </a:lnTo>
                  <a:lnTo>
                    <a:pt x="10590" y="928"/>
                  </a:lnTo>
                  <a:lnTo>
                    <a:pt x="10598" y="922"/>
                  </a:lnTo>
                  <a:lnTo>
                    <a:pt x="10606" y="917"/>
                  </a:lnTo>
                  <a:lnTo>
                    <a:pt x="10614" y="913"/>
                  </a:lnTo>
                  <a:lnTo>
                    <a:pt x="10634" y="909"/>
                  </a:lnTo>
                  <a:lnTo>
                    <a:pt x="10653" y="908"/>
                  </a:lnTo>
                  <a:lnTo>
                    <a:pt x="10662" y="907"/>
                  </a:lnTo>
                  <a:lnTo>
                    <a:pt x="10672" y="905"/>
                  </a:lnTo>
                  <a:lnTo>
                    <a:pt x="10681" y="903"/>
                  </a:lnTo>
                  <a:lnTo>
                    <a:pt x="10689" y="900"/>
                  </a:lnTo>
                  <a:lnTo>
                    <a:pt x="10697" y="895"/>
                  </a:lnTo>
                  <a:lnTo>
                    <a:pt x="10704" y="888"/>
                  </a:lnTo>
                  <a:lnTo>
                    <a:pt x="10707" y="884"/>
                  </a:lnTo>
                  <a:lnTo>
                    <a:pt x="10710" y="879"/>
                  </a:lnTo>
                  <a:lnTo>
                    <a:pt x="10713" y="874"/>
                  </a:lnTo>
                  <a:lnTo>
                    <a:pt x="10715" y="867"/>
                  </a:lnTo>
                  <a:lnTo>
                    <a:pt x="10718" y="849"/>
                  </a:lnTo>
                  <a:lnTo>
                    <a:pt x="10719" y="830"/>
                  </a:lnTo>
                  <a:lnTo>
                    <a:pt x="10720" y="810"/>
                  </a:lnTo>
                  <a:lnTo>
                    <a:pt x="10718" y="791"/>
                  </a:lnTo>
                  <a:lnTo>
                    <a:pt x="10717" y="782"/>
                  </a:lnTo>
                  <a:lnTo>
                    <a:pt x="10714" y="772"/>
                  </a:lnTo>
                  <a:lnTo>
                    <a:pt x="10711" y="763"/>
                  </a:lnTo>
                  <a:lnTo>
                    <a:pt x="10708" y="754"/>
                  </a:lnTo>
                  <a:lnTo>
                    <a:pt x="10704" y="746"/>
                  </a:lnTo>
                  <a:lnTo>
                    <a:pt x="10700" y="738"/>
                  </a:lnTo>
                  <a:lnTo>
                    <a:pt x="10694" y="731"/>
                  </a:lnTo>
                  <a:lnTo>
                    <a:pt x="10688" y="723"/>
                  </a:lnTo>
                  <a:lnTo>
                    <a:pt x="10682" y="721"/>
                  </a:lnTo>
                  <a:lnTo>
                    <a:pt x="10675" y="719"/>
                  </a:lnTo>
                  <a:lnTo>
                    <a:pt x="10668" y="717"/>
                  </a:lnTo>
                  <a:lnTo>
                    <a:pt x="10661" y="716"/>
                  </a:lnTo>
                  <a:lnTo>
                    <a:pt x="10647" y="715"/>
                  </a:lnTo>
                  <a:lnTo>
                    <a:pt x="10634" y="715"/>
                  </a:lnTo>
                  <a:lnTo>
                    <a:pt x="10620" y="713"/>
                  </a:lnTo>
                  <a:lnTo>
                    <a:pt x="10608" y="710"/>
                  </a:lnTo>
                  <a:lnTo>
                    <a:pt x="10602" y="708"/>
                  </a:lnTo>
                  <a:lnTo>
                    <a:pt x="10596" y="705"/>
                  </a:lnTo>
                  <a:lnTo>
                    <a:pt x="10591" y="702"/>
                  </a:lnTo>
                  <a:lnTo>
                    <a:pt x="10587" y="697"/>
                  </a:lnTo>
                  <a:lnTo>
                    <a:pt x="10581" y="688"/>
                  </a:lnTo>
                  <a:lnTo>
                    <a:pt x="10576" y="677"/>
                  </a:lnTo>
                  <a:lnTo>
                    <a:pt x="10572" y="667"/>
                  </a:lnTo>
                  <a:lnTo>
                    <a:pt x="10569" y="656"/>
                  </a:lnTo>
                  <a:lnTo>
                    <a:pt x="10567" y="645"/>
                  </a:lnTo>
                  <a:lnTo>
                    <a:pt x="10567" y="633"/>
                  </a:lnTo>
                  <a:lnTo>
                    <a:pt x="10568" y="622"/>
                  </a:lnTo>
                  <a:lnTo>
                    <a:pt x="10570" y="611"/>
                  </a:lnTo>
                  <a:lnTo>
                    <a:pt x="10573" y="605"/>
                  </a:lnTo>
                  <a:lnTo>
                    <a:pt x="10575" y="600"/>
                  </a:lnTo>
                  <a:lnTo>
                    <a:pt x="10579" y="595"/>
                  </a:lnTo>
                  <a:lnTo>
                    <a:pt x="10583" y="589"/>
                  </a:lnTo>
                  <a:lnTo>
                    <a:pt x="10592" y="581"/>
                  </a:lnTo>
                  <a:lnTo>
                    <a:pt x="10602" y="575"/>
                  </a:lnTo>
                  <a:lnTo>
                    <a:pt x="10626" y="565"/>
                  </a:lnTo>
                  <a:lnTo>
                    <a:pt x="10648" y="558"/>
                  </a:lnTo>
                  <a:lnTo>
                    <a:pt x="10658" y="558"/>
                  </a:lnTo>
                  <a:lnTo>
                    <a:pt x="10669" y="559"/>
                  </a:lnTo>
                  <a:lnTo>
                    <a:pt x="10680" y="561"/>
                  </a:lnTo>
                  <a:lnTo>
                    <a:pt x="10690" y="563"/>
                  </a:lnTo>
                  <a:lnTo>
                    <a:pt x="10700" y="566"/>
                  </a:lnTo>
                  <a:lnTo>
                    <a:pt x="10709" y="570"/>
                  </a:lnTo>
                  <a:lnTo>
                    <a:pt x="10719" y="574"/>
                  </a:lnTo>
                  <a:lnTo>
                    <a:pt x="10728" y="578"/>
                  </a:lnTo>
                  <a:lnTo>
                    <a:pt x="10746" y="589"/>
                  </a:lnTo>
                  <a:lnTo>
                    <a:pt x="10763" y="602"/>
                  </a:lnTo>
                  <a:lnTo>
                    <a:pt x="10778" y="615"/>
                  </a:lnTo>
                  <a:lnTo>
                    <a:pt x="10792" y="629"/>
                  </a:lnTo>
                  <a:lnTo>
                    <a:pt x="10803" y="643"/>
                  </a:lnTo>
                  <a:lnTo>
                    <a:pt x="10815" y="657"/>
                  </a:lnTo>
                  <a:lnTo>
                    <a:pt x="10825" y="670"/>
                  </a:lnTo>
                  <a:lnTo>
                    <a:pt x="10835" y="686"/>
                  </a:lnTo>
                  <a:lnTo>
                    <a:pt x="10853" y="715"/>
                  </a:lnTo>
                  <a:lnTo>
                    <a:pt x="10873" y="746"/>
                  </a:lnTo>
                  <a:lnTo>
                    <a:pt x="10881" y="769"/>
                  </a:lnTo>
                  <a:lnTo>
                    <a:pt x="10890" y="794"/>
                  </a:lnTo>
                  <a:lnTo>
                    <a:pt x="10893" y="807"/>
                  </a:lnTo>
                  <a:lnTo>
                    <a:pt x="10894" y="819"/>
                  </a:lnTo>
                  <a:lnTo>
                    <a:pt x="10894" y="827"/>
                  </a:lnTo>
                  <a:lnTo>
                    <a:pt x="10894" y="834"/>
                  </a:lnTo>
                  <a:lnTo>
                    <a:pt x="10893" y="840"/>
                  </a:lnTo>
                  <a:lnTo>
                    <a:pt x="10891" y="847"/>
                  </a:lnTo>
                  <a:lnTo>
                    <a:pt x="10879" y="859"/>
                  </a:lnTo>
                  <a:close/>
                  <a:moveTo>
                    <a:pt x="10728" y="1046"/>
                  </a:moveTo>
                  <a:lnTo>
                    <a:pt x="10721" y="1049"/>
                  </a:lnTo>
                  <a:lnTo>
                    <a:pt x="10714" y="1050"/>
                  </a:lnTo>
                  <a:lnTo>
                    <a:pt x="10708" y="1051"/>
                  </a:lnTo>
                  <a:lnTo>
                    <a:pt x="10701" y="1052"/>
                  </a:lnTo>
                  <a:lnTo>
                    <a:pt x="10689" y="1050"/>
                  </a:lnTo>
                  <a:lnTo>
                    <a:pt x="10676" y="1046"/>
                  </a:lnTo>
                  <a:lnTo>
                    <a:pt x="10668" y="1042"/>
                  </a:lnTo>
                  <a:lnTo>
                    <a:pt x="10661" y="1037"/>
                  </a:lnTo>
                  <a:lnTo>
                    <a:pt x="10655" y="1031"/>
                  </a:lnTo>
                  <a:lnTo>
                    <a:pt x="10649" y="1025"/>
                  </a:lnTo>
                  <a:lnTo>
                    <a:pt x="10643" y="1019"/>
                  </a:lnTo>
                  <a:lnTo>
                    <a:pt x="10639" y="1012"/>
                  </a:lnTo>
                  <a:lnTo>
                    <a:pt x="10637" y="1003"/>
                  </a:lnTo>
                  <a:lnTo>
                    <a:pt x="10636" y="995"/>
                  </a:lnTo>
                  <a:lnTo>
                    <a:pt x="10636" y="988"/>
                  </a:lnTo>
                  <a:lnTo>
                    <a:pt x="10637" y="982"/>
                  </a:lnTo>
                  <a:lnTo>
                    <a:pt x="10638" y="975"/>
                  </a:lnTo>
                  <a:lnTo>
                    <a:pt x="10640" y="968"/>
                  </a:lnTo>
                  <a:lnTo>
                    <a:pt x="10643" y="961"/>
                  </a:lnTo>
                  <a:lnTo>
                    <a:pt x="10647" y="956"/>
                  </a:lnTo>
                  <a:lnTo>
                    <a:pt x="10650" y="954"/>
                  </a:lnTo>
                  <a:lnTo>
                    <a:pt x="10653" y="952"/>
                  </a:lnTo>
                  <a:lnTo>
                    <a:pt x="10656" y="951"/>
                  </a:lnTo>
                  <a:lnTo>
                    <a:pt x="10660" y="951"/>
                  </a:lnTo>
                  <a:lnTo>
                    <a:pt x="10672" y="956"/>
                  </a:lnTo>
                  <a:lnTo>
                    <a:pt x="10683" y="961"/>
                  </a:lnTo>
                  <a:lnTo>
                    <a:pt x="10688" y="964"/>
                  </a:lnTo>
                  <a:lnTo>
                    <a:pt x="10695" y="965"/>
                  </a:lnTo>
                  <a:lnTo>
                    <a:pt x="10701" y="965"/>
                  </a:lnTo>
                  <a:lnTo>
                    <a:pt x="10709" y="964"/>
                  </a:lnTo>
                  <a:lnTo>
                    <a:pt x="10717" y="947"/>
                  </a:lnTo>
                  <a:lnTo>
                    <a:pt x="10722" y="931"/>
                  </a:lnTo>
                  <a:lnTo>
                    <a:pt x="10726" y="923"/>
                  </a:lnTo>
                  <a:lnTo>
                    <a:pt x="10731" y="917"/>
                  </a:lnTo>
                  <a:lnTo>
                    <a:pt x="10734" y="913"/>
                  </a:lnTo>
                  <a:lnTo>
                    <a:pt x="10737" y="910"/>
                  </a:lnTo>
                  <a:lnTo>
                    <a:pt x="10741" y="908"/>
                  </a:lnTo>
                  <a:lnTo>
                    <a:pt x="10746" y="907"/>
                  </a:lnTo>
                  <a:lnTo>
                    <a:pt x="10751" y="893"/>
                  </a:lnTo>
                  <a:lnTo>
                    <a:pt x="10754" y="878"/>
                  </a:lnTo>
                  <a:lnTo>
                    <a:pt x="10757" y="862"/>
                  </a:lnTo>
                  <a:lnTo>
                    <a:pt x="10759" y="848"/>
                  </a:lnTo>
                  <a:lnTo>
                    <a:pt x="10760" y="833"/>
                  </a:lnTo>
                  <a:lnTo>
                    <a:pt x="10760" y="817"/>
                  </a:lnTo>
                  <a:lnTo>
                    <a:pt x="10759" y="802"/>
                  </a:lnTo>
                  <a:lnTo>
                    <a:pt x="10758" y="787"/>
                  </a:lnTo>
                  <a:lnTo>
                    <a:pt x="10755" y="772"/>
                  </a:lnTo>
                  <a:lnTo>
                    <a:pt x="10752" y="757"/>
                  </a:lnTo>
                  <a:lnTo>
                    <a:pt x="10747" y="743"/>
                  </a:lnTo>
                  <a:lnTo>
                    <a:pt x="10742" y="729"/>
                  </a:lnTo>
                  <a:lnTo>
                    <a:pt x="10736" y="715"/>
                  </a:lnTo>
                  <a:lnTo>
                    <a:pt x="10729" y="702"/>
                  </a:lnTo>
                  <a:lnTo>
                    <a:pt x="10722" y="690"/>
                  </a:lnTo>
                  <a:lnTo>
                    <a:pt x="10712" y="677"/>
                  </a:lnTo>
                  <a:lnTo>
                    <a:pt x="10707" y="673"/>
                  </a:lnTo>
                  <a:lnTo>
                    <a:pt x="10701" y="672"/>
                  </a:lnTo>
                  <a:lnTo>
                    <a:pt x="10695" y="671"/>
                  </a:lnTo>
                  <a:lnTo>
                    <a:pt x="10688" y="671"/>
                  </a:lnTo>
                  <a:lnTo>
                    <a:pt x="10675" y="673"/>
                  </a:lnTo>
                  <a:lnTo>
                    <a:pt x="10660" y="676"/>
                  </a:lnTo>
                  <a:lnTo>
                    <a:pt x="10653" y="677"/>
                  </a:lnTo>
                  <a:lnTo>
                    <a:pt x="10647" y="677"/>
                  </a:lnTo>
                  <a:lnTo>
                    <a:pt x="10641" y="676"/>
                  </a:lnTo>
                  <a:lnTo>
                    <a:pt x="10635" y="674"/>
                  </a:lnTo>
                  <a:lnTo>
                    <a:pt x="10630" y="671"/>
                  </a:lnTo>
                  <a:lnTo>
                    <a:pt x="10625" y="666"/>
                  </a:lnTo>
                  <a:lnTo>
                    <a:pt x="10620" y="659"/>
                  </a:lnTo>
                  <a:lnTo>
                    <a:pt x="10617" y="651"/>
                  </a:lnTo>
                  <a:lnTo>
                    <a:pt x="10615" y="644"/>
                  </a:lnTo>
                  <a:lnTo>
                    <a:pt x="10616" y="636"/>
                  </a:lnTo>
                  <a:lnTo>
                    <a:pt x="10618" y="630"/>
                  </a:lnTo>
                  <a:lnTo>
                    <a:pt x="10621" y="623"/>
                  </a:lnTo>
                  <a:lnTo>
                    <a:pt x="10626" y="618"/>
                  </a:lnTo>
                  <a:lnTo>
                    <a:pt x="10631" y="613"/>
                  </a:lnTo>
                  <a:lnTo>
                    <a:pt x="10636" y="608"/>
                  </a:lnTo>
                  <a:lnTo>
                    <a:pt x="10642" y="604"/>
                  </a:lnTo>
                  <a:lnTo>
                    <a:pt x="10655" y="603"/>
                  </a:lnTo>
                  <a:lnTo>
                    <a:pt x="10668" y="603"/>
                  </a:lnTo>
                  <a:lnTo>
                    <a:pt x="10681" y="605"/>
                  </a:lnTo>
                  <a:lnTo>
                    <a:pt x="10693" y="608"/>
                  </a:lnTo>
                  <a:lnTo>
                    <a:pt x="10705" y="612"/>
                  </a:lnTo>
                  <a:lnTo>
                    <a:pt x="10717" y="618"/>
                  </a:lnTo>
                  <a:lnTo>
                    <a:pt x="10729" y="624"/>
                  </a:lnTo>
                  <a:lnTo>
                    <a:pt x="10740" y="630"/>
                  </a:lnTo>
                  <a:lnTo>
                    <a:pt x="10759" y="651"/>
                  </a:lnTo>
                  <a:lnTo>
                    <a:pt x="10777" y="671"/>
                  </a:lnTo>
                  <a:lnTo>
                    <a:pt x="10794" y="694"/>
                  </a:lnTo>
                  <a:lnTo>
                    <a:pt x="10809" y="717"/>
                  </a:lnTo>
                  <a:lnTo>
                    <a:pt x="10816" y="728"/>
                  </a:lnTo>
                  <a:lnTo>
                    <a:pt x="10822" y="741"/>
                  </a:lnTo>
                  <a:lnTo>
                    <a:pt x="10827" y="754"/>
                  </a:lnTo>
                  <a:lnTo>
                    <a:pt x="10832" y="766"/>
                  </a:lnTo>
                  <a:lnTo>
                    <a:pt x="10836" y="780"/>
                  </a:lnTo>
                  <a:lnTo>
                    <a:pt x="10840" y="793"/>
                  </a:lnTo>
                  <a:lnTo>
                    <a:pt x="10842" y="806"/>
                  </a:lnTo>
                  <a:lnTo>
                    <a:pt x="10844" y="819"/>
                  </a:lnTo>
                  <a:lnTo>
                    <a:pt x="10843" y="836"/>
                  </a:lnTo>
                  <a:lnTo>
                    <a:pt x="10841" y="852"/>
                  </a:lnTo>
                  <a:lnTo>
                    <a:pt x="10839" y="870"/>
                  </a:lnTo>
                  <a:lnTo>
                    <a:pt x="10836" y="886"/>
                  </a:lnTo>
                  <a:lnTo>
                    <a:pt x="10832" y="901"/>
                  </a:lnTo>
                  <a:lnTo>
                    <a:pt x="10828" y="918"/>
                  </a:lnTo>
                  <a:lnTo>
                    <a:pt x="10823" y="934"/>
                  </a:lnTo>
                  <a:lnTo>
                    <a:pt x="10817" y="949"/>
                  </a:lnTo>
                  <a:lnTo>
                    <a:pt x="10810" y="964"/>
                  </a:lnTo>
                  <a:lnTo>
                    <a:pt x="10801" y="978"/>
                  </a:lnTo>
                  <a:lnTo>
                    <a:pt x="10792" y="991"/>
                  </a:lnTo>
                  <a:lnTo>
                    <a:pt x="10782" y="1004"/>
                  </a:lnTo>
                  <a:lnTo>
                    <a:pt x="10770" y="1016"/>
                  </a:lnTo>
                  <a:lnTo>
                    <a:pt x="10757" y="1027"/>
                  </a:lnTo>
                  <a:lnTo>
                    <a:pt x="10743" y="1037"/>
                  </a:lnTo>
                  <a:lnTo>
                    <a:pt x="10728" y="1046"/>
                  </a:lnTo>
                  <a:close/>
                  <a:moveTo>
                    <a:pt x="10426" y="1382"/>
                  </a:moveTo>
                  <a:lnTo>
                    <a:pt x="10359" y="1441"/>
                  </a:lnTo>
                  <a:lnTo>
                    <a:pt x="10336" y="1449"/>
                  </a:lnTo>
                  <a:lnTo>
                    <a:pt x="10315" y="1458"/>
                  </a:lnTo>
                  <a:lnTo>
                    <a:pt x="10292" y="1466"/>
                  </a:lnTo>
                  <a:lnTo>
                    <a:pt x="10270" y="1474"/>
                  </a:lnTo>
                  <a:lnTo>
                    <a:pt x="10259" y="1477"/>
                  </a:lnTo>
                  <a:lnTo>
                    <a:pt x="10246" y="1480"/>
                  </a:lnTo>
                  <a:lnTo>
                    <a:pt x="10235" y="1481"/>
                  </a:lnTo>
                  <a:lnTo>
                    <a:pt x="10223" y="1482"/>
                  </a:lnTo>
                  <a:lnTo>
                    <a:pt x="10211" y="1482"/>
                  </a:lnTo>
                  <a:lnTo>
                    <a:pt x="10199" y="1481"/>
                  </a:lnTo>
                  <a:lnTo>
                    <a:pt x="10186" y="1478"/>
                  </a:lnTo>
                  <a:lnTo>
                    <a:pt x="10174" y="1475"/>
                  </a:lnTo>
                  <a:lnTo>
                    <a:pt x="10149" y="1460"/>
                  </a:lnTo>
                  <a:lnTo>
                    <a:pt x="10123" y="1446"/>
                  </a:lnTo>
                  <a:lnTo>
                    <a:pt x="10117" y="1441"/>
                  </a:lnTo>
                  <a:lnTo>
                    <a:pt x="10111" y="1437"/>
                  </a:lnTo>
                  <a:lnTo>
                    <a:pt x="10106" y="1432"/>
                  </a:lnTo>
                  <a:lnTo>
                    <a:pt x="10102" y="1426"/>
                  </a:lnTo>
                  <a:lnTo>
                    <a:pt x="10098" y="1419"/>
                  </a:lnTo>
                  <a:lnTo>
                    <a:pt x="10095" y="1413"/>
                  </a:lnTo>
                  <a:lnTo>
                    <a:pt x="10092" y="1406"/>
                  </a:lnTo>
                  <a:lnTo>
                    <a:pt x="10091" y="1398"/>
                  </a:lnTo>
                  <a:lnTo>
                    <a:pt x="10088" y="1386"/>
                  </a:lnTo>
                  <a:lnTo>
                    <a:pt x="10087" y="1374"/>
                  </a:lnTo>
                  <a:lnTo>
                    <a:pt x="10088" y="1362"/>
                  </a:lnTo>
                  <a:lnTo>
                    <a:pt x="10090" y="1352"/>
                  </a:lnTo>
                  <a:lnTo>
                    <a:pt x="10093" y="1342"/>
                  </a:lnTo>
                  <a:lnTo>
                    <a:pt x="10097" y="1331"/>
                  </a:lnTo>
                  <a:lnTo>
                    <a:pt x="10102" y="1322"/>
                  </a:lnTo>
                  <a:lnTo>
                    <a:pt x="10108" y="1313"/>
                  </a:lnTo>
                  <a:lnTo>
                    <a:pt x="10114" y="1304"/>
                  </a:lnTo>
                  <a:lnTo>
                    <a:pt x="10123" y="1296"/>
                  </a:lnTo>
                  <a:lnTo>
                    <a:pt x="10131" y="1288"/>
                  </a:lnTo>
                  <a:lnTo>
                    <a:pt x="10139" y="1280"/>
                  </a:lnTo>
                  <a:lnTo>
                    <a:pt x="10156" y="1266"/>
                  </a:lnTo>
                  <a:lnTo>
                    <a:pt x="10174" y="1253"/>
                  </a:lnTo>
                  <a:lnTo>
                    <a:pt x="10182" y="1250"/>
                  </a:lnTo>
                  <a:lnTo>
                    <a:pt x="10190" y="1249"/>
                  </a:lnTo>
                  <a:lnTo>
                    <a:pt x="10197" y="1248"/>
                  </a:lnTo>
                  <a:lnTo>
                    <a:pt x="10205" y="1248"/>
                  </a:lnTo>
                  <a:lnTo>
                    <a:pt x="10221" y="1250"/>
                  </a:lnTo>
                  <a:lnTo>
                    <a:pt x="10236" y="1254"/>
                  </a:lnTo>
                  <a:lnTo>
                    <a:pt x="10266" y="1264"/>
                  </a:lnTo>
                  <a:lnTo>
                    <a:pt x="10294" y="1272"/>
                  </a:lnTo>
                  <a:lnTo>
                    <a:pt x="10299" y="1269"/>
                  </a:lnTo>
                  <a:lnTo>
                    <a:pt x="10305" y="1265"/>
                  </a:lnTo>
                  <a:lnTo>
                    <a:pt x="10309" y="1261"/>
                  </a:lnTo>
                  <a:lnTo>
                    <a:pt x="10312" y="1256"/>
                  </a:lnTo>
                  <a:lnTo>
                    <a:pt x="10315" y="1251"/>
                  </a:lnTo>
                  <a:lnTo>
                    <a:pt x="10316" y="1245"/>
                  </a:lnTo>
                  <a:lnTo>
                    <a:pt x="10318" y="1238"/>
                  </a:lnTo>
                  <a:lnTo>
                    <a:pt x="10318" y="1232"/>
                  </a:lnTo>
                  <a:lnTo>
                    <a:pt x="10318" y="1219"/>
                  </a:lnTo>
                  <a:lnTo>
                    <a:pt x="10317" y="1207"/>
                  </a:lnTo>
                  <a:lnTo>
                    <a:pt x="10315" y="1195"/>
                  </a:lnTo>
                  <a:lnTo>
                    <a:pt x="10313" y="1183"/>
                  </a:lnTo>
                  <a:lnTo>
                    <a:pt x="10304" y="1171"/>
                  </a:lnTo>
                  <a:lnTo>
                    <a:pt x="10294" y="1158"/>
                  </a:lnTo>
                  <a:lnTo>
                    <a:pt x="10289" y="1152"/>
                  </a:lnTo>
                  <a:lnTo>
                    <a:pt x="10283" y="1146"/>
                  </a:lnTo>
                  <a:lnTo>
                    <a:pt x="10277" y="1142"/>
                  </a:lnTo>
                  <a:lnTo>
                    <a:pt x="10269" y="1140"/>
                  </a:lnTo>
                  <a:lnTo>
                    <a:pt x="10249" y="1143"/>
                  </a:lnTo>
                  <a:lnTo>
                    <a:pt x="10229" y="1144"/>
                  </a:lnTo>
                  <a:lnTo>
                    <a:pt x="10219" y="1143"/>
                  </a:lnTo>
                  <a:lnTo>
                    <a:pt x="10209" y="1140"/>
                  </a:lnTo>
                  <a:lnTo>
                    <a:pt x="10205" y="1138"/>
                  </a:lnTo>
                  <a:lnTo>
                    <a:pt x="10202" y="1136"/>
                  </a:lnTo>
                  <a:lnTo>
                    <a:pt x="10198" y="1133"/>
                  </a:lnTo>
                  <a:lnTo>
                    <a:pt x="10195" y="1129"/>
                  </a:lnTo>
                  <a:lnTo>
                    <a:pt x="10197" y="1118"/>
                  </a:lnTo>
                  <a:lnTo>
                    <a:pt x="10200" y="1108"/>
                  </a:lnTo>
                  <a:lnTo>
                    <a:pt x="10204" y="1097"/>
                  </a:lnTo>
                  <a:lnTo>
                    <a:pt x="10209" y="1088"/>
                  </a:lnTo>
                  <a:lnTo>
                    <a:pt x="10222" y="1071"/>
                  </a:lnTo>
                  <a:lnTo>
                    <a:pt x="10235" y="1054"/>
                  </a:lnTo>
                  <a:lnTo>
                    <a:pt x="10240" y="1041"/>
                  </a:lnTo>
                  <a:lnTo>
                    <a:pt x="10243" y="1028"/>
                  </a:lnTo>
                  <a:lnTo>
                    <a:pt x="10245" y="1016"/>
                  </a:lnTo>
                  <a:lnTo>
                    <a:pt x="10246" y="1002"/>
                  </a:lnTo>
                  <a:lnTo>
                    <a:pt x="10245" y="990"/>
                  </a:lnTo>
                  <a:lnTo>
                    <a:pt x="10244" y="977"/>
                  </a:lnTo>
                  <a:lnTo>
                    <a:pt x="10242" y="965"/>
                  </a:lnTo>
                  <a:lnTo>
                    <a:pt x="10239" y="952"/>
                  </a:lnTo>
                  <a:lnTo>
                    <a:pt x="10235" y="940"/>
                  </a:lnTo>
                  <a:lnTo>
                    <a:pt x="10230" y="929"/>
                  </a:lnTo>
                  <a:lnTo>
                    <a:pt x="10225" y="918"/>
                  </a:lnTo>
                  <a:lnTo>
                    <a:pt x="10219" y="906"/>
                  </a:lnTo>
                  <a:lnTo>
                    <a:pt x="10212" y="895"/>
                  </a:lnTo>
                  <a:lnTo>
                    <a:pt x="10204" y="885"/>
                  </a:lnTo>
                  <a:lnTo>
                    <a:pt x="10197" y="875"/>
                  </a:lnTo>
                  <a:lnTo>
                    <a:pt x="10189" y="864"/>
                  </a:lnTo>
                  <a:lnTo>
                    <a:pt x="10175" y="855"/>
                  </a:lnTo>
                  <a:lnTo>
                    <a:pt x="10158" y="843"/>
                  </a:lnTo>
                  <a:lnTo>
                    <a:pt x="10154" y="840"/>
                  </a:lnTo>
                  <a:lnTo>
                    <a:pt x="10152" y="836"/>
                  </a:lnTo>
                  <a:lnTo>
                    <a:pt x="10149" y="833"/>
                  </a:lnTo>
                  <a:lnTo>
                    <a:pt x="10148" y="829"/>
                  </a:lnTo>
                  <a:lnTo>
                    <a:pt x="10147" y="825"/>
                  </a:lnTo>
                  <a:lnTo>
                    <a:pt x="10148" y="819"/>
                  </a:lnTo>
                  <a:lnTo>
                    <a:pt x="10149" y="814"/>
                  </a:lnTo>
                  <a:lnTo>
                    <a:pt x="10152" y="809"/>
                  </a:lnTo>
                  <a:lnTo>
                    <a:pt x="10164" y="804"/>
                  </a:lnTo>
                  <a:lnTo>
                    <a:pt x="10178" y="797"/>
                  </a:lnTo>
                  <a:lnTo>
                    <a:pt x="10189" y="789"/>
                  </a:lnTo>
                  <a:lnTo>
                    <a:pt x="10200" y="780"/>
                  </a:lnTo>
                  <a:lnTo>
                    <a:pt x="10211" y="768"/>
                  </a:lnTo>
                  <a:lnTo>
                    <a:pt x="10220" y="756"/>
                  </a:lnTo>
                  <a:lnTo>
                    <a:pt x="10223" y="750"/>
                  </a:lnTo>
                  <a:lnTo>
                    <a:pt x="10227" y="743"/>
                  </a:lnTo>
                  <a:lnTo>
                    <a:pt x="10230" y="736"/>
                  </a:lnTo>
                  <a:lnTo>
                    <a:pt x="10232" y="728"/>
                  </a:lnTo>
                  <a:lnTo>
                    <a:pt x="10236" y="720"/>
                  </a:lnTo>
                  <a:lnTo>
                    <a:pt x="10239" y="711"/>
                  </a:lnTo>
                  <a:lnTo>
                    <a:pt x="10241" y="703"/>
                  </a:lnTo>
                  <a:lnTo>
                    <a:pt x="10242" y="694"/>
                  </a:lnTo>
                  <a:lnTo>
                    <a:pt x="10242" y="686"/>
                  </a:lnTo>
                  <a:lnTo>
                    <a:pt x="10241" y="676"/>
                  </a:lnTo>
                  <a:lnTo>
                    <a:pt x="10240" y="668"/>
                  </a:lnTo>
                  <a:lnTo>
                    <a:pt x="10238" y="659"/>
                  </a:lnTo>
                  <a:lnTo>
                    <a:pt x="10235" y="642"/>
                  </a:lnTo>
                  <a:lnTo>
                    <a:pt x="10231" y="625"/>
                  </a:lnTo>
                  <a:lnTo>
                    <a:pt x="10228" y="608"/>
                  </a:lnTo>
                  <a:lnTo>
                    <a:pt x="10226" y="590"/>
                  </a:lnTo>
                  <a:lnTo>
                    <a:pt x="10220" y="581"/>
                  </a:lnTo>
                  <a:lnTo>
                    <a:pt x="10215" y="571"/>
                  </a:lnTo>
                  <a:lnTo>
                    <a:pt x="10208" y="562"/>
                  </a:lnTo>
                  <a:lnTo>
                    <a:pt x="10204" y="552"/>
                  </a:lnTo>
                  <a:lnTo>
                    <a:pt x="10202" y="547"/>
                  </a:lnTo>
                  <a:lnTo>
                    <a:pt x="10201" y="541"/>
                  </a:lnTo>
                  <a:lnTo>
                    <a:pt x="10200" y="536"/>
                  </a:lnTo>
                  <a:lnTo>
                    <a:pt x="10200" y="531"/>
                  </a:lnTo>
                  <a:lnTo>
                    <a:pt x="10201" y="526"/>
                  </a:lnTo>
                  <a:lnTo>
                    <a:pt x="10202" y="521"/>
                  </a:lnTo>
                  <a:lnTo>
                    <a:pt x="10204" y="516"/>
                  </a:lnTo>
                  <a:lnTo>
                    <a:pt x="10207" y="511"/>
                  </a:lnTo>
                  <a:lnTo>
                    <a:pt x="10218" y="506"/>
                  </a:lnTo>
                  <a:lnTo>
                    <a:pt x="10228" y="501"/>
                  </a:lnTo>
                  <a:lnTo>
                    <a:pt x="10237" y="493"/>
                  </a:lnTo>
                  <a:lnTo>
                    <a:pt x="10245" y="485"/>
                  </a:lnTo>
                  <a:lnTo>
                    <a:pt x="10253" y="476"/>
                  </a:lnTo>
                  <a:lnTo>
                    <a:pt x="10260" y="467"/>
                  </a:lnTo>
                  <a:lnTo>
                    <a:pt x="10265" y="458"/>
                  </a:lnTo>
                  <a:lnTo>
                    <a:pt x="10269" y="448"/>
                  </a:lnTo>
                  <a:lnTo>
                    <a:pt x="10273" y="439"/>
                  </a:lnTo>
                  <a:lnTo>
                    <a:pt x="10275" y="429"/>
                  </a:lnTo>
                  <a:lnTo>
                    <a:pt x="10275" y="420"/>
                  </a:lnTo>
                  <a:lnTo>
                    <a:pt x="10274" y="411"/>
                  </a:lnTo>
                  <a:lnTo>
                    <a:pt x="10272" y="401"/>
                  </a:lnTo>
                  <a:lnTo>
                    <a:pt x="10270" y="393"/>
                  </a:lnTo>
                  <a:lnTo>
                    <a:pt x="10267" y="385"/>
                  </a:lnTo>
                  <a:lnTo>
                    <a:pt x="10263" y="378"/>
                  </a:lnTo>
                  <a:lnTo>
                    <a:pt x="10259" y="370"/>
                  </a:lnTo>
                  <a:lnTo>
                    <a:pt x="10252" y="364"/>
                  </a:lnTo>
                  <a:lnTo>
                    <a:pt x="10246" y="359"/>
                  </a:lnTo>
                  <a:lnTo>
                    <a:pt x="10240" y="357"/>
                  </a:lnTo>
                  <a:lnTo>
                    <a:pt x="10234" y="356"/>
                  </a:lnTo>
                  <a:lnTo>
                    <a:pt x="10226" y="357"/>
                  </a:lnTo>
                  <a:lnTo>
                    <a:pt x="10219" y="359"/>
                  </a:lnTo>
                  <a:lnTo>
                    <a:pt x="10211" y="363"/>
                  </a:lnTo>
                  <a:lnTo>
                    <a:pt x="10205" y="365"/>
                  </a:lnTo>
                  <a:lnTo>
                    <a:pt x="10200" y="368"/>
                  </a:lnTo>
                  <a:lnTo>
                    <a:pt x="10195" y="372"/>
                  </a:lnTo>
                  <a:lnTo>
                    <a:pt x="10190" y="376"/>
                  </a:lnTo>
                  <a:lnTo>
                    <a:pt x="10181" y="385"/>
                  </a:lnTo>
                  <a:lnTo>
                    <a:pt x="10173" y="394"/>
                  </a:lnTo>
                  <a:lnTo>
                    <a:pt x="10168" y="399"/>
                  </a:lnTo>
                  <a:lnTo>
                    <a:pt x="10162" y="402"/>
                  </a:lnTo>
                  <a:lnTo>
                    <a:pt x="10157" y="405"/>
                  </a:lnTo>
                  <a:lnTo>
                    <a:pt x="10152" y="408"/>
                  </a:lnTo>
                  <a:lnTo>
                    <a:pt x="10146" y="409"/>
                  </a:lnTo>
                  <a:lnTo>
                    <a:pt x="10139" y="409"/>
                  </a:lnTo>
                  <a:lnTo>
                    <a:pt x="10132" y="407"/>
                  </a:lnTo>
                  <a:lnTo>
                    <a:pt x="10125" y="403"/>
                  </a:lnTo>
                  <a:lnTo>
                    <a:pt x="10109" y="399"/>
                  </a:lnTo>
                  <a:lnTo>
                    <a:pt x="10095" y="393"/>
                  </a:lnTo>
                  <a:lnTo>
                    <a:pt x="10081" y="384"/>
                  </a:lnTo>
                  <a:lnTo>
                    <a:pt x="10066" y="375"/>
                  </a:lnTo>
                  <a:lnTo>
                    <a:pt x="10060" y="369"/>
                  </a:lnTo>
                  <a:lnTo>
                    <a:pt x="10055" y="363"/>
                  </a:lnTo>
                  <a:lnTo>
                    <a:pt x="10050" y="356"/>
                  </a:lnTo>
                  <a:lnTo>
                    <a:pt x="10045" y="350"/>
                  </a:lnTo>
                  <a:lnTo>
                    <a:pt x="10041" y="343"/>
                  </a:lnTo>
                  <a:lnTo>
                    <a:pt x="10037" y="336"/>
                  </a:lnTo>
                  <a:lnTo>
                    <a:pt x="10035" y="329"/>
                  </a:lnTo>
                  <a:lnTo>
                    <a:pt x="10033" y="322"/>
                  </a:lnTo>
                  <a:lnTo>
                    <a:pt x="10029" y="309"/>
                  </a:lnTo>
                  <a:lnTo>
                    <a:pt x="10025" y="296"/>
                  </a:lnTo>
                  <a:lnTo>
                    <a:pt x="10025" y="283"/>
                  </a:lnTo>
                  <a:lnTo>
                    <a:pt x="10025" y="271"/>
                  </a:lnTo>
                  <a:lnTo>
                    <a:pt x="10028" y="257"/>
                  </a:lnTo>
                  <a:lnTo>
                    <a:pt x="10032" y="246"/>
                  </a:lnTo>
                  <a:lnTo>
                    <a:pt x="10038" y="234"/>
                  </a:lnTo>
                  <a:lnTo>
                    <a:pt x="10045" y="224"/>
                  </a:lnTo>
                  <a:lnTo>
                    <a:pt x="10052" y="214"/>
                  </a:lnTo>
                  <a:lnTo>
                    <a:pt x="10061" y="206"/>
                  </a:lnTo>
                  <a:lnTo>
                    <a:pt x="10069" y="198"/>
                  </a:lnTo>
                  <a:lnTo>
                    <a:pt x="10079" y="192"/>
                  </a:lnTo>
                  <a:lnTo>
                    <a:pt x="10089" y="186"/>
                  </a:lnTo>
                  <a:lnTo>
                    <a:pt x="10099" y="181"/>
                  </a:lnTo>
                  <a:lnTo>
                    <a:pt x="10110" y="177"/>
                  </a:lnTo>
                  <a:lnTo>
                    <a:pt x="10121" y="172"/>
                  </a:lnTo>
                  <a:lnTo>
                    <a:pt x="10132" y="169"/>
                  </a:lnTo>
                  <a:lnTo>
                    <a:pt x="10143" y="168"/>
                  </a:lnTo>
                  <a:lnTo>
                    <a:pt x="10154" y="167"/>
                  </a:lnTo>
                  <a:lnTo>
                    <a:pt x="10166" y="166"/>
                  </a:lnTo>
                  <a:lnTo>
                    <a:pt x="10177" y="167"/>
                  </a:lnTo>
                  <a:lnTo>
                    <a:pt x="10188" y="169"/>
                  </a:lnTo>
                  <a:lnTo>
                    <a:pt x="10199" y="171"/>
                  </a:lnTo>
                  <a:lnTo>
                    <a:pt x="10211" y="175"/>
                  </a:lnTo>
                  <a:lnTo>
                    <a:pt x="10227" y="179"/>
                  </a:lnTo>
                  <a:lnTo>
                    <a:pt x="10243" y="185"/>
                  </a:lnTo>
                  <a:lnTo>
                    <a:pt x="10259" y="191"/>
                  </a:lnTo>
                  <a:lnTo>
                    <a:pt x="10274" y="199"/>
                  </a:lnTo>
                  <a:lnTo>
                    <a:pt x="10288" y="208"/>
                  </a:lnTo>
                  <a:lnTo>
                    <a:pt x="10301" y="218"/>
                  </a:lnTo>
                  <a:lnTo>
                    <a:pt x="10315" y="230"/>
                  </a:lnTo>
                  <a:lnTo>
                    <a:pt x="10327" y="242"/>
                  </a:lnTo>
                  <a:lnTo>
                    <a:pt x="10338" y="254"/>
                  </a:lnTo>
                  <a:lnTo>
                    <a:pt x="10349" y="268"/>
                  </a:lnTo>
                  <a:lnTo>
                    <a:pt x="10359" y="282"/>
                  </a:lnTo>
                  <a:lnTo>
                    <a:pt x="10367" y="296"/>
                  </a:lnTo>
                  <a:lnTo>
                    <a:pt x="10375" y="311"/>
                  </a:lnTo>
                  <a:lnTo>
                    <a:pt x="10382" y="327"/>
                  </a:lnTo>
                  <a:lnTo>
                    <a:pt x="10387" y="342"/>
                  </a:lnTo>
                  <a:lnTo>
                    <a:pt x="10392" y="357"/>
                  </a:lnTo>
                  <a:lnTo>
                    <a:pt x="10411" y="380"/>
                  </a:lnTo>
                  <a:lnTo>
                    <a:pt x="10429" y="401"/>
                  </a:lnTo>
                  <a:lnTo>
                    <a:pt x="10441" y="411"/>
                  </a:lnTo>
                  <a:lnTo>
                    <a:pt x="10452" y="418"/>
                  </a:lnTo>
                  <a:lnTo>
                    <a:pt x="10464" y="425"/>
                  </a:lnTo>
                  <a:lnTo>
                    <a:pt x="10478" y="430"/>
                  </a:lnTo>
                  <a:lnTo>
                    <a:pt x="10481" y="435"/>
                  </a:lnTo>
                  <a:lnTo>
                    <a:pt x="10484" y="440"/>
                  </a:lnTo>
                  <a:lnTo>
                    <a:pt x="10485" y="445"/>
                  </a:lnTo>
                  <a:lnTo>
                    <a:pt x="10485" y="450"/>
                  </a:lnTo>
                  <a:lnTo>
                    <a:pt x="10484" y="455"/>
                  </a:lnTo>
                  <a:lnTo>
                    <a:pt x="10482" y="460"/>
                  </a:lnTo>
                  <a:lnTo>
                    <a:pt x="10480" y="464"/>
                  </a:lnTo>
                  <a:lnTo>
                    <a:pt x="10478" y="469"/>
                  </a:lnTo>
                  <a:lnTo>
                    <a:pt x="10472" y="477"/>
                  </a:lnTo>
                  <a:lnTo>
                    <a:pt x="10466" y="486"/>
                  </a:lnTo>
                  <a:lnTo>
                    <a:pt x="10461" y="495"/>
                  </a:lnTo>
                  <a:lnTo>
                    <a:pt x="10457" y="505"/>
                  </a:lnTo>
                  <a:lnTo>
                    <a:pt x="10449" y="525"/>
                  </a:lnTo>
                  <a:lnTo>
                    <a:pt x="10443" y="547"/>
                  </a:lnTo>
                  <a:lnTo>
                    <a:pt x="10438" y="568"/>
                  </a:lnTo>
                  <a:lnTo>
                    <a:pt x="10435" y="589"/>
                  </a:lnTo>
                  <a:lnTo>
                    <a:pt x="10434" y="612"/>
                  </a:lnTo>
                  <a:lnTo>
                    <a:pt x="10435" y="633"/>
                  </a:lnTo>
                  <a:lnTo>
                    <a:pt x="10437" y="655"/>
                  </a:lnTo>
                  <a:lnTo>
                    <a:pt x="10442" y="677"/>
                  </a:lnTo>
                  <a:lnTo>
                    <a:pt x="10444" y="685"/>
                  </a:lnTo>
                  <a:lnTo>
                    <a:pt x="10446" y="692"/>
                  </a:lnTo>
                  <a:lnTo>
                    <a:pt x="10450" y="699"/>
                  </a:lnTo>
                  <a:lnTo>
                    <a:pt x="10454" y="705"/>
                  </a:lnTo>
                  <a:lnTo>
                    <a:pt x="10465" y="716"/>
                  </a:lnTo>
                  <a:lnTo>
                    <a:pt x="10476" y="727"/>
                  </a:lnTo>
                  <a:lnTo>
                    <a:pt x="10487" y="739"/>
                  </a:lnTo>
                  <a:lnTo>
                    <a:pt x="10496" y="750"/>
                  </a:lnTo>
                  <a:lnTo>
                    <a:pt x="10499" y="756"/>
                  </a:lnTo>
                  <a:lnTo>
                    <a:pt x="10502" y="763"/>
                  </a:lnTo>
                  <a:lnTo>
                    <a:pt x="10503" y="770"/>
                  </a:lnTo>
                  <a:lnTo>
                    <a:pt x="10503" y="778"/>
                  </a:lnTo>
                  <a:lnTo>
                    <a:pt x="10494" y="800"/>
                  </a:lnTo>
                  <a:lnTo>
                    <a:pt x="10483" y="821"/>
                  </a:lnTo>
                  <a:lnTo>
                    <a:pt x="10474" y="843"/>
                  </a:lnTo>
                  <a:lnTo>
                    <a:pt x="10466" y="864"/>
                  </a:lnTo>
                  <a:lnTo>
                    <a:pt x="10463" y="876"/>
                  </a:lnTo>
                  <a:lnTo>
                    <a:pt x="10460" y="887"/>
                  </a:lnTo>
                  <a:lnTo>
                    <a:pt x="10457" y="898"/>
                  </a:lnTo>
                  <a:lnTo>
                    <a:pt x="10456" y="910"/>
                  </a:lnTo>
                  <a:lnTo>
                    <a:pt x="10455" y="922"/>
                  </a:lnTo>
                  <a:lnTo>
                    <a:pt x="10455" y="934"/>
                  </a:lnTo>
                  <a:lnTo>
                    <a:pt x="10455" y="947"/>
                  </a:lnTo>
                  <a:lnTo>
                    <a:pt x="10457" y="959"/>
                  </a:lnTo>
                  <a:lnTo>
                    <a:pt x="10462" y="975"/>
                  </a:lnTo>
                  <a:lnTo>
                    <a:pt x="10468" y="989"/>
                  </a:lnTo>
                  <a:lnTo>
                    <a:pt x="10475" y="1003"/>
                  </a:lnTo>
                  <a:lnTo>
                    <a:pt x="10482" y="1018"/>
                  </a:lnTo>
                  <a:lnTo>
                    <a:pt x="10499" y="1045"/>
                  </a:lnTo>
                  <a:lnTo>
                    <a:pt x="10515" y="1073"/>
                  </a:lnTo>
                  <a:lnTo>
                    <a:pt x="10527" y="1137"/>
                  </a:lnTo>
                  <a:lnTo>
                    <a:pt x="10520" y="1153"/>
                  </a:lnTo>
                  <a:lnTo>
                    <a:pt x="10513" y="1168"/>
                  </a:lnTo>
                  <a:lnTo>
                    <a:pt x="10507" y="1183"/>
                  </a:lnTo>
                  <a:lnTo>
                    <a:pt x="10502" y="1199"/>
                  </a:lnTo>
                  <a:lnTo>
                    <a:pt x="10494" y="1231"/>
                  </a:lnTo>
                  <a:lnTo>
                    <a:pt x="10485" y="1263"/>
                  </a:lnTo>
                  <a:lnTo>
                    <a:pt x="10480" y="1279"/>
                  </a:lnTo>
                  <a:lnTo>
                    <a:pt x="10476" y="1295"/>
                  </a:lnTo>
                  <a:lnTo>
                    <a:pt x="10470" y="1310"/>
                  </a:lnTo>
                  <a:lnTo>
                    <a:pt x="10464" y="1325"/>
                  </a:lnTo>
                  <a:lnTo>
                    <a:pt x="10457" y="1341"/>
                  </a:lnTo>
                  <a:lnTo>
                    <a:pt x="10448" y="1355"/>
                  </a:lnTo>
                  <a:lnTo>
                    <a:pt x="10438" y="1368"/>
                  </a:lnTo>
                  <a:lnTo>
                    <a:pt x="10426" y="1382"/>
                  </a:lnTo>
                  <a:close/>
                  <a:moveTo>
                    <a:pt x="10423" y="1299"/>
                  </a:moveTo>
                  <a:lnTo>
                    <a:pt x="10386" y="1373"/>
                  </a:lnTo>
                  <a:lnTo>
                    <a:pt x="10377" y="1383"/>
                  </a:lnTo>
                  <a:lnTo>
                    <a:pt x="10368" y="1392"/>
                  </a:lnTo>
                  <a:lnTo>
                    <a:pt x="10358" y="1400"/>
                  </a:lnTo>
                  <a:lnTo>
                    <a:pt x="10347" y="1408"/>
                  </a:lnTo>
                  <a:lnTo>
                    <a:pt x="10337" y="1415"/>
                  </a:lnTo>
                  <a:lnTo>
                    <a:pt x="10326" y="1421"/>
                  </a:lnTo>
                  <a:lnTo>
                    <a:pt x="10315" y="1428"/>
                  </a:lnTo>
                  <a:lnTo>
                    <a:pt x="10304" y="1433"/>
                  </a:lnTo>
                  <a:lnTo>
                    <a:pt x="10291" y="1437"/>
                  </a:lnTo>
                  <a:lnTo>
                    <a:pt x="10279" y="1441"/>
                  </a:lnTo>
                  <a:lnTo>
                    <a:pt x="10267" y="1444"/>
                  </a:lnTo>
                  <a:lnTo>
                    <a:pt x="10253" y="1446"/>
                  </a:lnTo>
                  <a:lnTo>
                    <a:pt x="10241" y="1447"/>
                  </a:lnTo>
                  <a:lnTo>
                    <a:pt x="10228" y="1448"/>
                  </a:lnTo>
                  <a:lnTo>
                    <a:pt x="10215" y="1447"/>
                  </a:lnTo>
                  <a:lnTo>
                    <a:pt x="10201" y="1446"/>
                  </a:lnTo>
                  <a:lnTo>
                    <a:pt x="10193" y="1443"/>
                  </a:lnTo>
                  <a:lnTo>
                    <a:pt x="10185" y="1440"/>
                  </a:lnTo>
                  <a:lnTo>
                    <a:pt x="10177" y="1435"/>
                  </a:lnTo>
                  <a:lnTo>
                    <a:pt x="10170" y="1430"/>
                  </a:lnTo>
                  <a:lnTo>
                    <a:pt x="10156" y="1417"/>
                  </a:lnTo>
                  <a:lnTo>
                    <a:pt x="10143" y="1404"/>
                  </a:lnTo>
                  <a:lnTo>
                    <a:pt x="10139" y="1392"/>
                  </a:lnTo>
                  <a:lnTo>
                    <a:pt x="10137" y="1378"/>
                  </a:lnTo>
                  <a:lnTo>
                    <a:pt x="10136" y="1365"/>
                  </a:lnTo>
                  <a:lnTo>
                    <a:pt x="10137" y="1352"/>
                  </a:lnTo>
                  <a:lnTo>
                    <a:pt x="10149" y="1339"/>
                  </a:lnTo>
                  <a:lnTo>
                    <a:pt x="10162" y="1328"/>
                  </a:lnTo>
                  <a:lnTo>
                    <a:pt x="10170" y="1323"/>
                  </a:lnTo>
                  <a:lnTo>
                    <a:pt x="10177" y="1318"/>
                  </a:lnTo>
                  <a:lnTo>
                    <a:pt x="10185" y="1314"/>
                  </a:lnTo>
                  <a:lnTo>
                    <a:pt x="10192" y="1311"/>
                  </a:lnTo>
                  <a:lnTo>
                    <a:pt x="10200" y="1308"/>
                  </a:lnTo>
                  <a:lnTo>
                    <a:pt x="10208" y="1306"/>
                  </a:lnTo>
                  <a:lnTo>
                    <a:pt x="10217" y="1305"/>
                  </a:lnTo>
                  <a:lnTo>
                    <a:pt x="10224" y="1304"/>
                  </a:lnTo>
                  <a:lnTo>
                    <a:pt x="10232" y="1304"/>
                  </a:lnTo>
                  <a:lnTo>
                    <a:pt x="10240" y="1305"/>
                  </a:lnTo>
                  <a:lnTo>
                    <a:pt x="10248" y="1307"/>
                  </a:lnTo>
                  <a:lnTo>
                    <a:pt x="10257" y="1310"/>
                  </a:lnTo>
                  <a:lnTo>
                    <a:pt x="10271" y="1315"/>
                  </a:lnTo>
                  <a:lnTo>
                    <a:pt x="10286" y="1318"/>
                  </a:lnTo>
                  <a:lnTo>
                    <a:pt x="10294" y="1319"/>
                  </a:lnTo>
                  <a:lnTo>
                    <a:pt x="10303" y="1319"/>
                  </a:lnTo>
                  <a:lnTo>
                    <a:pt x="10311" y="1318"/>
                  </a:lnTo>
                  <a:lnTo>
                    <a:pt x="10319" y="1315"/>
                  </a:lnTo>
                  <a:lnTo>
                    <a:pt x="10328" y="1305"/>
                  </a:lnTo>
                  <a:lnTo>
                    <a:pt x="10336" y="1294"/>
                  </a:lnTo>
                  <a:lnTo>
                    <a:pt x="10342" y="1282"/>
                  </a:lnTo>
                  <a:lnTo>
                    <a:pt x="10347" y="1270"/>
                  </a:lnTo>
                  <a:lnTo>
                    <a:pt x="10352" y="1258"/>
                  </a:lnTo>
                  <a:lnTo>
                    <a:pt x="10355" y="1245"/>
                  </a:lnTo>
                  <a:lnTo>
                    <a:pt x="10357" y="1231"/>
                  </a:lnTo>
                  <a:lnTo>
                    <a:pt x="10359" y="1217"/>
                  </a:lnTo>
                  <a:lnTo>
                    <a:pt x="10357" y="1207"/>
                  </a:lnTo>
                  <a:lnTo>
                    <a:pt x="10355" y="1199"/>
                  </a:lnTo>
                  <a:lnTo>
                    <a:pt x="10353" y="1189"/>
                  </a:lnTo>
                  <a:lnTo>
                    <a:pt x="10349" y="1180"/>
                  </a:lnTo>
                  <a:lnTo>
                    <a:pt x="10345" y="1171"/>
                  </a:lnTo>
                  <a:lnTo>
                    <a:pt x="10340" y="1163"/>
                  </a:lnTo>
                  <a:lnTo>
                    <a:pt x="10336" y="1155"/>
                  </a:lnTo>
                  <a:lnTo>
                    <a:pt x="10330" y="1146"/>
                  </a:lnTo>
                  <a:lnTo>
                    <a:pt x="10325" y="1138"/>
                  </a:lnTo>
                  <a:lnTo>
                    <a:pt x="10318" y="1131"/>
                  </a:lnTo>
                  <a:lnTo>
                    <a:pt x="10312" y="1124"/>
                  </a:lnTo>
                  <a:lnTo>
                    <a:pt x="10305" y="1117"/>
                  </a:lnTo>
                  <a:lnTo>
                    <a:pt x="10296" y="1111"/>
                  </a:lnTo>
                  <a:lnTo>
                    <a:pt x="10289" y="1105"/>
                  </a:lnTo>
                  <a:lnTo>
                    <a:pt x="10281" y="1099"/>
                  </a:lnTo>
                  <a:lnTo>
                    <a:pt x="10272" y="1094"/>
                  </a:lnTo>
                  <a:lnTo>
                    <a:pt x="10279" y="1060"/>
                  </a:lnTo>
                  <a:lnTo>
                    <a:pt x="10285" y="1023"/>
                  </a:lnTo>
                  <a:lnTo>
                    <a:pt x="10286" y="1004"/>
                  </a:lnTo>
                  <a:lnTo>
                    <a:pt x="10286" y="986"/>
                  </a:lnTo>
                  <a:lnTo>
                    <a:pt x="10285" y="968"/>
                  </a:lnTo>
                  <a:lnTo>
                    <a:pt x="10281" y="949"/>
                  </a:lnTo>
                  <a:lnTo>
                    <a:pt x="10275" y="933"/>
                  </a:lnTo>
                  <a:lnTo>
                    <a:pt x="10268" y="917"/>
                  </a:lnTo>
                  <a:lnTo>
                    <a:pt x="10260" y="901"/>
                  </a:lnTo>
                  <a:lnTo>
                    <a:pt x="10251" y="885"/>
                  </a:lnTo>
                  <a:lnTo>
                    <a:pt x="10243" y="870"/>
                  </a:lnTo>
                  <a:lnTo>
                    <a:pt x="10236" y="853"/>
                  </a:lnTo>
                  <a:lnTo>
                    <a:pt x="10231" y="836"/>
                  </a:lnTo>
                  <a:lnTo>
                    <a:pt x="10226" y="818"/>
                  </a:lnTo>
                  <a:lnTo>
                    <a:pt x="10238" y="805"/>
                  </a:lnTo>
                  <a:lnTo>
                    <a:pt x="10248" y="791"/>
                  </a:lnTo>
                  <a:lnTo>
                    <a:pt x="10257" y="775"/>
                  </a:lnTo>
                  <a:lnTo>
                    <a:pt x="10265" y="760"/>
                  </a:lnTo>
                  <a:lnTo>
                    <a:pt x="10270" y="744"/>
                  </a:lnTo>
                  <a:lnTo>
                    <a:pt x="10275" y="727"/>
                  </a:lnTo>
                  <a:lnTo>
                    <a:pt x="10278" y="711"/>
                  </a:lnTo>
                  <a:lnTo>
                    <a:pt x="10280" y="694"/>
                  </a:lnTo>
                  <a:lnTo>
                    <a:pt x="10280" y="676"/>
                  </a:lnTo>
                  <a:lnTo>
                    <a:pt x="10280" y="659"/>
                  </a:lnTo>
                  <a:lnTo>
                    <a:pt x="10278" y="642"/>
                  </a:lnTo>
                  <a:lnTo>
                    <a:pt x="10276" y="625"/>
                  </a:lnTo>
                  <a:lnTo>
                    <a:pt x="10273" y="608"/>
                  </a:lnTo>
                  <a:lnTo>
                    <a:pt x="10268" y="592"/>
                  </a:lnTo>
                  <a:lnTo>
                    <a:pt x="10263" y="575"/>
                  </a:lnTo>
                  <a:lnTo>
                    <a:pt x="10257" y="559"/>
                  </a:lnTo>
                  <a:lnTo>
                    <a:pt x="10259" y="549"/>
                  </a:lnTo>
                  <a:lnTo>
                    <a:pt x="10262" y="539"/>
                  </a:lnTo>
                  <a:lnTo>
                    <a:pt x="10265" y="530"/>
                  </a:lnTo>
                  <a:lnTo>
                    <a:pt x="10270" y="522"/>
                  </a:lnTo>
                  <a:lnTo>
                    <a:pt x="10280" y="506"/>
                  </a:lnTo>
                  <a:lnTo>
                    <a:pt x="10290" y="489"/>
                  </a:lnTo>
                  <a:lnTo>
                    <a:pt x="10295" y="481"/>
                  </a:lnTo>
                  <a:lnTo>
                    <a:pt x="10300" y="473"/>
                  </a:lnTo>
                  <a:lnTo>
                    <a:pt x="10305" y="465"/>
                  </a:lnTo>
                  <a:lnTo>
                    <a:pt x="10309" y="456"/>
                  </a:lnTo>
                  <a:lnTo>
                    <a:pt x="10311" y="447"/>
                  </a:lnTo>
                  <a:lnTo>
                    <a:pt x="10313" y="437"/>
                  </a:lnTo>
                  <a:lnTo>
                    <a:pt x="10314" y="428"/>
                  </a:lnTo>
                  <a:lnTo>
                    <a:pt x="10313" y="417"/>
                  </a:lnTo>
                  <a:lnTo>
                    <a:pt x="10313" y="409"/>
                  </a:lnTo>
                  <a:lnTo>
                    <a:pt x="10312" y="400"/>
                  </a:lnTo>
                  <a:lnTo>
                    <a:pt x="10310" y="392"/>
                  </a:lnTo>
                  <a:lnTo>
                    <a:pt x="10308" y="384"/>
                  </a:lnTo>
                  <a:lnTo>
                    <a:pt x="10305" y="377"/>
                  </a:lnTo>
                  <a:lnTo>
                    <a:pt x="10301" y="369"/>
                  </a:lnTo>
                  <a:lnTo>
                    <a:pt x="10297" y="363"/>
                  </a:lnTo>
                  <a:lnTo>
                    <a:pt x="10292" y="355"/>
                  </a:lnTo>
                  <a:lnTo>
                    <a:pt x="10282" y="342"/>
                  </a:lnTo>
                  <a:lnTo>
                    <a:pt x="10271" y="331"/>
                  </a:lnTo>
                  <a:lnTo>
                    <a:pt x="10260" y="320"/>
                  </a:lnTo>
                  <a:lnTo>
                    <a:pt x="10247" y="310"/>
                  </a:lnTo>
                  <a:lnTo>
                    <a:pt x="10231" y="314"/>
                  </a:lnTo>
                  <a:lnTo>
                    <a:pt x="10215" y="319"/>
                  </a:lnTo>
                  <a:lnTo>
                    <a:pt x="10198" y="323"/>
                  </a:lnTo>
                  <a:lnTo>
                    <a:pt x="10183" y="329"/>
                  </a:lnTo>
                  <a:lnTo>
                    <a:pt x="10167" y="336"/>
                  </a:lnTo>
                  <a:lnTo>
                    <a:pt x="10152" y="345"/>
                  </a:lnTo>
                  <a:lnTo>
                    <a:pt x="10138" y="355"/>
                  </a:lnTo>
                  <a:lnTo>
                    <a:pt x="10125" y="367"/>
                  </a:lnTo>
                  <a:lnTo>
                    <a:pt x="10112" y="359"/>
                  </a:lnTo>
                  <a:lnTo>
                    <a:pt x="10101" y="350"/>
                  </a:lnTo>
                  <a:lnTo>
                    <a:pt x="10091" y="340"/>
                  </a:lnTo>
                  <a:lnTo>
                    <a:pt x="10083" y="330"/>
                  </a:lnTo>
                  <a:lnTo>
                    <a:pt x="10080" y="324"/>
                  </a:lnTo>
                  <a:lnTo>
                    <a:pt x="10077" y="318"/>
                  </a:lnTo>
                  <a:lnTo>
                    <a:pt x="10074" y="311"/>
                  </a:lnTo>
                  <a:lnTo>
                    <a:pt x="10071" y="305"/>
                  </a:lnTo>
                  <a:lnTo>
                    <a:pt x="10070" y="298"/>
                  </a:lnTo>
                  <a:lnTo>
                    <a:pt x="10069" y="292"/>
                  </a:lnTo>
                  <a:lnTo>
                    <a:pt x="10068" y="285"/>
                  </a:lnTo>
                  <a:lnTo>
                    <a:pt x="10069" y="278"/>
                  </a:lnTo>
                  <a:lnTo>
                    <a:pt x="10071" y="269"/>
                  </a:lnTo>
                  <a:lnTo>
                    <a:pt x="10076" y="259"/>
                  </a:lnTo>
                  <a:lnTo>
                    <a:pt x="10080" y="250"/>
                  </a:lnTo>
                  <a:lnTo>
                    <a:pt x="10086" y="242"/>
                  </a:lnTo>
                  <a:lnTo>
                    <a:pt x="10092" y="234"/>
                  </a:lnTo>
                  <a:lnTo>
                    <a:pt x="10100" y="228"/>
                  </a:lnTo>
                  <a:lnTo>
                    <a:pt x="10108" y="223"/>
                  </a:lnTo>
                  <a:lnTo>
                    <a:pt x="10118" y="219"/>
                  </a:lnTo>
                  <a:lnTo>
                    <a:pt x="10132" y="216"/>
                  </a:lnTo>
                  <a:lnTo>
                    <a:pt x="10145" y="214"/>
                  </a:lnTo>
                  <a:lnTo>
                    <a:pt x="10158" y="212"/>
                  </a:lnTo>
                  <a:lnTo>
                    <a:pt x="10172" y="212"/>
                  </a:lnTo>
                  <a:lnTo>
                    <a:pt x="10185" y="213"/>
                  </a:lnTo>
                  <a:lnTo>
                    <a:pt x="10197" y="215"/>
                  </a:lnTo>
                  <a:lnTo>
                    <a:pt x="10211" y="217"/>
                  </a:lnTo>
                  <a:lnTo>
                    <a:pt x="10223" y="220"/>
                  </a:lnTo>
                  <a:lnTo>
                    <a:pt x="10235" y="226"/>
                  </a:lnTo>
                  <a:lnTo>
                    <a:pt x="10247" y="231"/>
                  </a:lnTo>
                  <a:lnTo>
                    <a:pt x="10259" y="237"/>
                  </a:lnTo>
                  <a:lnTo>
                    <a:pt x="10270" y="243"/>
                  </a:lnTo>
                  <a:lnTo>
                    <a:pt x="10281" y="251"/>
                  </a:lnTo>
                  <a:lnTo>
                    <a:pt x="10290" y="259"/>
                  </a:lnTo>
                  <a:lnTo>
                    <a:pt x="10300" y="269"/>
                  </a:lnTo>
                  <a:lnTo>
                    <a:pt x="10310" y="279"/>
                  </a:lnTo>
                  <a:lnTo>
                    <a:pt x="10316" y="289"/>
                  </a:lnTo>
                  <a:lnTo>
                    <a:pt x="10323" y="300"/>
                  </a:lnTo>
                  <a:lnTo>
                    <a:pt x="10328" y="311"/>
                  </a:lnTo>
                  <a:lnTo>
                    <a:pt x="10333" y="324"/>
                  </a:lnTo>
                  <a:lnTo>
                    <a:pt x="10343" y="347"/>
                  </a:lnTo>
                  <a:lnTo>
                    <a:pt x="10354" y="371"/>
                  </a:lnTo>
                  <a:lnTo>
                    <a:pt x="10360" y="382"/>
                  </a:lnTo>
                  <a:lnTo>
                    <a:pt x="10366" y="393"/>
                  </a:lnTo>
                  <a:lnTo>
                    <a:pt x="10373" y="403"/>
                  </a:lnTo>
                  <a:lnTo>
                    <a:pt x="10381" y="414"/>
                  </a:lnTo>
                  <a:lnTo>
                    <a:pt x="10390" y="423"/>
                  </a:lnTo>
                  <a:lnTo>
                    <a:pt x="10401" y="432"/>
                  </a:lnTo>
                  <a:lnTo>
                    <a:pt x="10413" y="439"/>
                  </a:lnTo>
                  <a:lnTo>
                    <a:pt x="10426" y="446"/>
                  </a:lnTo>
                  <a:lnTo>
                    <a:pt x="10432" y="459"/>
                  </a:lnTo>
                  <a:lnTo>
                    <a:pt x="10420" y="496"/>
                  </a:lnTo>
                  <a:lnTo>
                    <a:pt x="10409" y="536"/>
                  </a:lnTo>
                  <a:lnTo>
                    <a:pt x="10405" y="557"/>
                  </a:lnTo>
                  <a:lnTo>
                    <a:pt x="10401" y="578"/>
                  </a:lnTo>
                  <a:lnTo>
                    <a:pt x="10397" y="600"/>
                  </a:lnTo>
                  <a:lnTo>
                    <a:pt x="10395" y="620"/>
                  </a:lnTo>
                  <a:lnTo>
                    <a:pt x="10395" y="641"/>
                  </a:lnTo>
                  <a:lnTo>
                    <a:pt x="10396" y="661"/>
                  </a:lnTo>
                  <a:lnTo>
                    <a:pt x="10397" y="671"/>
                  </a:lnTo>
                  <a:lnTo>
                    <a:pt x="10399" y="681"/>
                  </a:lnTo>
                  <a:lnTo>
                    <a:pt x="10401" y="692"/>
                  </a:lnTo>
                  <a:lnTo>
                    <a:pt x="10404" y="701"/>
                  </a:lnTo>
                  <a:lnTo>
                    <a:pt x="10407" y="710"/>
                  </a:lnTo>
                  <a:lnTo>
                    <a:pt x="10411" y="719"/>
                  </a:lnTo>
                  <a:lnTo>
                    <a:pt x="10415" y="728"/>
                  </a:lnTo>
                  <a:lnTo>
                    <a:pt x="10420" y="737"/>
                  </a:lnTo>
                  <a:lnTo>
                    <a:pt x="10426" y="746"/>
                  </a:lnTo>
                  <a:lnTo>
                    <a:pt x="10432" y="754"/>
                  </a:lnTo>
                  <a:lnTo>
                    <a:pt x="10439" y="761"/>
                  </a:lnTo>
                  <a:lnTo>
                    <a:pt x="10448" y="769"/>
                  </a:lnTo>
                  <a:lnTo>
                    <a:pt x="10450" y="775"/>
                  </a:lnTo>
                  <a:lnTo>
                    <a:pt x="10451" y="782"/>
                  </a:lnTo>
                  <a:lnTo>
                    <a:pt x="10451" y="787"/>
                  </a:lnTo>
                  <a:lnTo>
                    <a:pt x="10450" y="792"/>
                  </a:lnTo>
                  <a:lnTo>
                    <a:pt x="10447" y="802"/>
                  </a:lnTo>
                  <a:lnTo>
                    <a:pt x="10442" y="812"/>
                  </a:lnTo>
                  <a:lnTo>
                    <a:pt x="10436" y="821"/>
                  </a:lnTo>
                  <a:lnTo>
                    <a:pt x="10431" y="832"/>
                  </a:lnTo>
                  <a:lnTo>
                    <a:pt x="10429" y="837"/>
                  </a:lnTo>
                  <a:lnTo>
                    <a:pt x="10427" y="842"/>
                  </a:lnTo>
                  <a:lnTo>
                    <a:pt x="10426" y="847"/>
                  </a:lnTo>
                  <a:lnTo>
                    <a:pt x="10426" y="852"/>
                  </a:lnTo>
                  <a:lnTo>
                    <a:pt x="10422" y="868"/>
                  </a:lnTo>
                  <a:lnTo>
                    <a:pt x="10419" y="884"/>
                  </a:lnTo>
                  <a:lnTo>
                    <a:pt x="10416" y="899"/>
                  </a:lnTo>
                  <a:lnTo>
                    <a:pt x="10414" y="914"/>
                  </a:lnTo>
                  <a:lnTo>
                    <a:pt x="10414" y="930"/>
                  </a:lnTo>
                  <a:lnTo>
                    <a:pt x="10414" y="945"/>
                  </a:lnTo>
                  <a:lnTo>
                    <a:pt x="10415" y="960"/>
                  </a:lnTo>
                  <a:lnTo>
                    <a:pt x="10417" y="975"/>
                  </a:lnTo>
                  <a:lnTo>
                    <a:pt x="10419" y="989"/>
                  </a:lnTo>
                  <a:lnTo>
                    <a:pt x="10423" y="1003"/>
                  </a:lnTo>
                  <a:lnTo>
                    <a:pt x="10428" y="1018"/>
                  </a:lnTo>
                  <a:lnTo>
                    <a:pt x="10434" y="1032"/>
                  </a:lnTo>
                  <a:lnTo>
                    <a:pt x="10442" y="1045"/>
                  </a:lnTo>
                  <a:lnTo>
                    <a:pt x="10450" y="1058"/>
                  </a:lnTo>
                  <a:lnTo>
                    <a:pt x="10459" y="1071"/>
                  </a:lnTo>
                  <a:lnTo>
                    <a:pt x="10469" y="1083"/>
                  </a:lnTo>
                  <a:lnTo>
                    <a:pt x="10471" y="1089"/>
                  </a:lnTo>
                  <a:lnTo>
                    <a:pt x="10473" y="1095"/>
                  </a:lnTo>
                  <a:lnTo>
                    <a:pt x="10473" y="1102"/>
                  </a:lnTo>
                  <a:lnTo>
                    <a:pt x="10473" y="1108"/>
                  </a:lnTo>
                  <a:lnTo>
                    <a:pt x="10470" y="1119"/>
                  </a:lnTo>
                  <a:lnTo>
                    <a:pt x="10465" y="1130"/>
                  </a:lnTo>
                  <a:lnTo>
                    <a:pt x="10459" y="1142"/>
                  </a:lnTo>
                  <a:lnTo>
                    <a:pt x="10453" y="1154"/>
                  </a:lnTo>
                  <a:lnTo>
                    <a:pt x="10448" y="1166"/>
                  </a:lnTo>
                  <a:lnTo>
                    <a:pt x="10445" y="1178"/>
                  </a:lnTo>
                  <a:lnTo>
                    <a:pt x="10441" y="1208"/>
                  </a:lnTo>
                  <a:lnTo>
                    <a:pt x="10436" y="1238"/>
                  </a:lnTo>
                  <a:lnTo>
                    <a:pt x="10433" y="1254"/>
                  </a:lnTo>
                  <a:lnTo>
                    <a:pt x="10431" y="1269"/>
                  </a:lnTo>
                  <a:lnTo>
                    <a:pt x="10427" y="1284"/>
                  </a:lnTo>
                  <a:lnTo>
                    <a:pt x="10423" y="1299"/>
                  </a:lnTo>
                  <a:close/>
                  <a:moveTo>
                    <a:pt x="10152" y="699"/>
                  </a:moveTo>
                  <a:lnTo>
                    <a:pt x="10139" y="719"/>
                  </a:lnTo>
                  <a:lnTo>
                    <a:pt x="10124" y="739"/>
                  </a:lnTo>
                  <a:lnTo>
                    <a:pt x="10120" y="743"/>
                  </a:lnTo>
                  <a:lnTo>
                    <a:pt x="10114" y="747"/>
                  </a:lnTo>
                  <a:lnTo>
                    <a:pt x="10109" y="750"/>
                  </a:lnTo>
                  <a:lnTo>
                    <a:pt x="10104" y="752"/>
                  </a:lnTo>
                  <a:lnTo>
                    <a:pt x="10098" y="754"/>
                  </a:lnTo>
                  <a:lnTo>
                    <a:pt x="10092" y="755"/>
                  </a:lnTo>
                  <a:lnTo>
                    <a:pt x="10086" y="756"/>
                  </a:lnTo>
                  <a:lnTo>
                    <a:pt x="10079" y="755"/>
                  </a:lnTo>
                  <a:lnTo>
                    <a:pt x="10071" y="756"/>
                  </a:lnTo>
                  <a:lnTo>
                    <a:pt x="10065" y="757"/>
                  </a:lnTo>
                  <a:lnTo>
                    <a:pt x="10059" y="757"/>
                  </a:lnTo>
                  <a:lnTo>
                    <a:pt x="10053" y="756"/>
                  </a:lnTo>
                  <a:lnTo>
                    <a:pt x="10047" y="755"/>
                  </a:lnTo>
                  <a:lnTo>
                    <a:pt x="10042" y="753"/>
                  </a:lnTo>
                  <a:lnTo>
                    <a:pt x="10037" y="750"/>
                  </a:lnTo>
                  <a:lnTo>
                    <a:pt x="10032" y="748"/>
                  </a:lnTo>
                  <a:lnTo>
                    <a:pt x="10022" y="741"/>
                  </a:lnTo>
                  <a:lnTo>
                    <a:pt x="10013" y="733"/>
                  </a:lnTo>
                  <a:lnTo>
                    <a:pt x="10004" y="724"/>
                  </a:lnTo>
                  <a:lnTo>
                    <a:pt x="9996" y="716"/>
                  </a:lnTo>
                  <a:lnTo>
                    <a:pt x="9987" y="708"/>
                  </a:lnTo>
                  <a:lnTo>
                    <a:pt x="9978" y="700"/>
                  </a:lnTo>
                  <a:lnTo>
                    <a:pt x="9969" y="695"/>
                  </a:lnTo>
                  <a:lnTo>
                    <a:pt x="9960" y="691"/>
                  </a:lnTo>
                  <a:lnTo>
                    <a:pt x="9955" y="689"/>
                  </a:lnTo>
                  <a:lnTo>
                    <a:pt x="9950" y="689"/>
                  </a:lnTo>
                  <a:lnTo>
                    <a:pt x="9945" y="689"/>
                  </a:lnTo>
                  <a:lnTo>
                    <a:pt x="9940" y="690"/>
                  </a:lnTo>
                  <a:lnTo>
                    <a:pt x="9933" y="691"/>
                  </a:lnTo>
                  <a:lnTo>
                    <a:pt x="9928" y="694"/>
                  </a:lnTo>
                  <a:lnTo>
                    <a:pt x="9922" y="697"/>
                  </a:lnTo>
                  <a:lnTo>
                    <a:pt x="9915" y="702"/>
                  </a:lnTo>
                  <a:lnTo>
                    <a:pt x="9910" y="708"/>
                  </a:lnTo>
                  <a:lnTo>
                    <a:pt x="9907" y="715"/>
                  </a:lnTo>
                  <a:lnTo>
                    <a:pt x="9905" y="723"/>
                  </a:lnTo>
                  <a:lnTo>
                    <a:pt x="9904" y="732"/>
                  </a:lnTo>
                  <a:lnTo>
                    <a:pt x="9904" y="749"/>
                  </a:lnTo>
                  <a:lnTo>
                    <a:pt x="9906" y="766"/>
                  </a:lnTo>
                  <a:lnTo>
                    <a:pt x="9907" y="775"/>
                  </a:lnTo>
                  <a:lnTo>
                    <a:pt x="9909" y="784"/>
                  </a:lnTo>
                  <a:lnTo>
                    <a:pt x="9913" y="791"/>
                  </a:lnTo>
                  <a:lnTo>
                    <a:pt x="9918" y="797"/>
                  </a:lnTo>
                  <a:lnTo>
                    <a:pt x="9929" y="807"/>
                  </a:lnTo>
                  <a:lnTo>
                    <a:pt x="9943" y="816"/>
                  </a:lnTo>
                  <a:lnTo>
                    <a:pt x="9950" y="821"/>
                  </a:lnTo>
                  <a:lnTo>
                    <a:pt x="9956" y="826"/>
                  </a:lnTo>
                  <a:lnTo>
                    <a:pt x="9961" y="831"/>
                  </a:lnTo>
                  <a:lnTo>
                    <a:pt x="9966" y="837"/>
                  </a:lnTo>
                  <a:lnTo>
                    <a:pt x="9969" y="843"/>
                  </a:lnTo>
                  <a:lnTo>
                    <a:pt x="9971" y="850"/>
                  </a:lnTo>
                  <a:lnTo>
                    <a:pt x="9972" y="858"/>
                  </a:lnTo>
                  <a:lnTo>
                    <a:pt x="9970" y="867"/>
                  </a:lnTo>
                  <a:lnTo>
                    <a:pt x="9959" y="873"/>
                  </a:lnTo>
                  <a:lnTo>
                    <a:pt x="9948" y="880"/>
                  </a:lnTo>
                  <a:lnTo>
                    <a:pt x="9937" y="887"/>
                  </a:lnTo>
                  <a:lnTo>
                    <a:pt x="9925" y="896"/>
                  </a:lnTo>
                  <a:lnTo>
                    <a:pt x="9916" y="906"/>
                  </a:lnTo>
                  <a:lnTo>
                    <a:pt x="9908" y="917"/>
                  </a:lnTo>
                  <a:lnTo>
                    <a:pt x="9902" y="928"/>
                  </a:lnTo>
                  <a:lnTo>
                    <a:pt x="9897" y="939"/>
                  </a:lnTo>
                  <a:lnTo>
                    <a:pt x="9895" y="946"/>
                  </a:lnTo>
                  <a:lnTo>
                    <a:pt x="9894" y="952"/>
                  </a:lnTo>
                  <a:lnTo>
                    <a:pt x="9893" y="959"/>
                  </a:lnTo>
                  <a:lnTo>
                    <a:pt x="9893" y="966"/>
                  </a:lnTo>
                  <a:lnTo>
                    <a:pt x="9894" y="978"/>
                  </a:lnTo>
                  <a:lnTo>
                    <a:pt x="9897" y="990"/>
                  </a:lnTo>
                  <a:lnTo>
                    <a:pt x="9901" y="1001"/>
                  </a:lnTo>
                  <a:lnTo>
                    <a:pt x="9907" y="1013"/>
                  </a:lnTo>
                  <a:lnTo>
                    <a:pt x="9914" y="1024"/>
                  </a:lnTo>
                  <a:lnTo>
                    <a:pt x="9921" y="1034"/>
                  </a:lnTo>
                  <a:lnTo>
                    <a:pt x="9930" y="1038"/>
                  </a:lnTo>
                  <a:lnTo>
                    <a:pt x="9941" y="1043"/>
                  </a:lnTo>
                  <a:lnTo>
                    <a:pt x="9946" y="1045"/>
                  </a:lnTo>
                  <a:lnTo>
                    <a:pt x="9951" y="1045"/>
                  </a:lnTo>
                  <a:lnTo>
                    <a:pt x="9956" y="1045"/>
                  </a:lnTo>
                  <a:lnTo>
                    <a:pt x="9961" y="1042"/>
                  </a:lnTo>
                  <a:lnTo>
                    <a:pt x="9968" y="1037"/>
                  </a:lnTo>
                  <a:lnTo>
                    <a:pt x="9974" y="1031"/>
                  </a:lnTo>
                  <a:lnTo>
                    <a:pt x="9979" y="1024"/>
                  </a:lnTo>
                  <a:lnTo>
                    <a:pt x="9984" y="1016"/>
                  </a:lnTo>
                  <a:lnTo>
                    <a:pt x="9992" y="1000"/>
                  </a:lnTo>
                  <a:lnTo>
                    <a:pt x="9999" y="985"/>
                  </a:lnTo>
                  <a:lnTo>
                    <a:pt x="10003" y="977"/>
                  </a:lnTo>
                  <a:lnTo>
                    <a:pt x="10007" y="971"/>
                  </a:lnTo>
                  <a:lnTo>
                    <a:pt x="10012" y="965"/>
                  </a:lnTo>
                  <a:lnTo>
                    <a:pt x="10017" y="958"/>
                  </a:lnTo>
                  <a:lnTo>
                    <a:pt x="10024" y="954"/>
                  </a:lnTo>
                  <a:lnTo>
                    <a:pt x="10032" y="951"/>
                  </a:lnTo>
                  <a:lnTo>
                    <a:pt x="10041" y="949"/>
                  </a:lnTo>
                  <a:lnTo>
                    <a:pt x="10051" y="949"/>
                  </a:lnTo>
                  <a:lnTo>
                    <a:pt x="10058" y="948"/>
                  </a:lnTo>
                  <a:lnTo>
                    <a:pt x="10065" y="948"/>
                  </a:lnTo>
                  <a:lnTo>
                    <a:pt x="10071" y="949"/>
                  </a:lnTo>
                  <a:lnTo>
                    <a:pt x="10078" y="950"/>
                  </a:lnTo>
                  <a:lnTo>
                    <a:pt x="10084" y="952"/>
                  </a:lnTo>
                  <a:lnTo>
                    <a:pt x="10090" y="955"/>
                  </a:lnTo>
                  <a:lnTo>
                    <a:pt x="10095" y="958"/>
                  </a:lnTo>
                  <a:lnTo>
                    <a:pt x="10100" y="963"/>
                  </a:lnTo>
                  <a:lnTo>
                    <a:pt x="10110" y="971"/>
                  </a:lnTo>
                  <a:lnTo>
                    <a:pt x="10118" y="980"/>
                  </a:lnTo>
                  <a:lnTo>
                    <a:pt x="10127" y="990"/>
                  </a:lnTo>
                  <a:lnTo>
                    <a:pt x="10134" y="1000"/>
                  </a:lnTo>
                  <a:lnTo>
                    <a:pt x="10139" y="1010"/>
                  </a:lnTo>
                  <a:lnTo>
                    <a:pt x="10142" y="1020"/>
                  </a:lnTo>
                  <a:lnTo>
                    <a:pt x="10145" y="1029"/>
                  </a:lnTo>
                  <a:lnTo>
                    <a:pt x="10146" y="1038"/>
                  </a:lnTo>
                  <a:lnTo>
                    <a:pt x="10146" y="1048"/>
                  </a:lnTo>
                  <a:lnTo>
                    <a:pt x="10145" y="1058"/>
                  </a:lnTo>
                  <a:lnTo>
                    <a:pt x="10143" y="1068"/>
                  </a:lnTo>
                  <a:lnTo>
                    <a:pt x="10141" y="1077"/>
                  </a:lnTo>
                  <a:lnTo>
                    <a:pt x="10135" y="1096"/>
                  </a:lnTo>
                  <a:lnTo>
                    <a:pt x="10127" y="1116"/>
                  </a:lnTo>
                  <a:lnTo>
                    <a:pt x="10117" y="1134"/>
                  </a:lnTo>
                  <a:lnTo>
                    <a:pt x="10109" y="1152"/>
                  </a:lnTo>
                  <a:lnTo>
                    <a:pt x="10083" y="1178"/>
                  </a:lnTo>
                  <a:lnTo>
                    <a:pt x="10056" y="1206"/>
                  </a:lnTo>
                  <a:lnTo>
                    <a:pt x="10044" y="1220"/>
                  </a:lnTo>
                  <a:lnTo>
                    <a:pt x="10032" y="1235"/>
                  </a:lnTo>
                  <a:lnTo>
                    <a:pt x="10020" y="1251"/>
                  </a:lnTo>
                  <a:lnTo>
                    <a:pt x="10009" y="1266"/>
                  </a:lnTo>
                  <a:lnTo>
                    <a:pt x="9999" y="1281"/>
                  </a:lnTo>
                  <a:lnTo>
                    <a:pt x="9990" y="1298"/>
                  </a:lnTo>
                  <a:lnTo>
                    <a:pt x="9982" y="1315"/>
                  </a:lnTo>
                  <a:lnTo>
                    <a:pt x="9974" y="1331"/>
                  </a:lnTo>
                  <a:lnTo>
                    <a:pt x="9968" y="1349"/>
                  </a:lnTo>
                  <a:lnTo>
                    <a:pt x="9964" y="1366"/>
                  </a:lnTo>
                  <a:lnTo>
                    <a:pt x="9960" y="1385"/>
                  </a:lnTo>
                  <a:lnTo>
                    <a:pt x="9958" y="1403"/>
                  </a:lnTo>
                  <a:lnTo>
                    <a:pt x="9961" y="1437"/>
                  </a:lnTo>
                  <a:lnTo>
                    <a:pt x="9963" y="1474"/>
                  </a:lnTo>
                  <a:lnTo>
                    <a:pt x="9964" y="1492"/>
                  </a:lnTo>
                  <a:lnTo>
                    <a:pt x="9967" y="1510"/>
                  </a:lnTo>
                  <a:lnTo>
                    <a:pt x="9969" y="1519"/>
                  </a:lnTo>
                  <a:lnTo>
                    <a:pt x="9971" y="1528"/>
                  </a:lnTo>
                  <a:lnTo>
                    <a:pt x="9973" y="1536"/>
                  </a:lnTo>
                  <a:lnTo>
                    <a:pt x="9976" y="1544"/>
                  </a:lnTo>
                  <a:lnTo>
                    <a:pt x="9970" y="1554"/>
                  </a:lnTo>
                  <a:lnTo>
                    <a:pt x="9963" y="1561"/>
                  </a:lnTo>
                  <a:lnTo>
                    <a:pt x="9955" y="1568"/>
                  </a:lnTo>
                  <a:lnTo>
                    <a:pt x="9947" y="1572"/>
                  </a:lnTo>
                  <a:lnTo>
                    <a:pt x="9939" y="1575"/>
                  </a:lnTo>
                  <a:lnTo>
                    <a:pt x="9930" y="1576"/>
                  </a:lnTo>
                  <a:lnTo>
                    <a:pt x="9921" y="1577"/>
                  </a:lnTo>
                  <a:lnTo>
                    <a:pt x="9911" y="1576"/>
                  </a:lnTo>
                  <a:lnTo>
                    <a:pt x="9892" y="1574"/>
                  </a:lnTo>
                  <a:lnTo>
                    <a:pt x="9872" y="1572"/>
                  </a:lnTo>
                  <a:lnTo>
                    <a:pt x="9862" y="1571"/>
                  </a:lnTo>
                  <a:lnTo>
                    <a:pt x="9852" y="1571"/>
                  </a:lnTo>
                  <a:lnTo>
                    <a:pt x="9842" y="1572"/>
                  </a:lnTo>
                  <a:lnTo>
                    <a:pt x="9832" y="1574"/>
                  </a:lnTo>
                  <a:lnTo>
                    <a:pt x="9682" y="1575"/>
                  </a:lnTo>
                  <a:lnTo>
                    <a:pt x="9433" y="1577"/>
                  </a:lnTo>
                  <a:lnTo>
                    <a:pt x="9098" y="1579"/>
                  </a:lnTo>
                  <a:lnTo>
                    <a:pt x="8693" y="1580"/>
                  </a:lnTo>
                  <a:lnTo>
                    <a:pt x="8231" y="1581"/>
                  </a:lnTo>
                  <a:lnTo>
                    <a:pt x="7727" y="1583"/>
                  </a:lnTo>
                  <a:lnTo>
                    <a:pt x="7195" y="1584"/>
                  </a:lnTo>
                  <a:lnTo>
                    <a:pt x="6648" y="1585"/>
                  </a:lnTo>
                  <a:lnTo>
                    <a:pt x="6101" y="1587"/>
                  </a:lnTo>
                  <a:lnTo>
                    <a:pt x="5568" y="1588"/>
                  </a:lnTo>
                  <a:lnTo>
                    <a:pt x="5064" y="1589"/>
                  </a:lnTo>
                  <a:lnTo>
                    <a:pt x="4602" y="1590"/>
                  </a:lnTo>
                  <a:lnTo>
                    <a:pt x="4198" y="1591"/>
                  </a:lnTo>
                  <a:lnTo>
                    <a:pt x="3864" y="1592"/>
                  </a:lnTo>
                  <a:lnTo>
                    <a:pt x="3615" y="1593"/>
                  </a:lnTo>
                  <a:lnTo>
                    <a:pt x="3466" y="1595"/>
                  </a:lnTo>
                  <a:lnTo>
                    <a:pt x="3433" y="1595"/>
                  </a:lnTo>
                  <a:lnTo>
                    <a:pt x="3400" y="1597"/>
                  </a:lnTo>
                  <a:lnTo>
                    <a:pt x="3368" y="1598"/>
                  </a:lnTo>
                  <a:lnTo>
                    <a:pt x="3334" y="1600"/>
                  </a:lnTo>
                  <a:lnTo>
                    <a:pt x="3300" y="1601"/>
                  </a:lnTo>
                  <a:lnTo>
                    <a:pt x="3266" y="1602"/>
                  </a:lnTo>
                  <a:lnTo>
                    <a:pt x="3233" y="1602"/>
                  </a:lnTo>
                  <a:lnTo>
                    <a:pt x="3198" y="1601"/>
                  </a:lnTo>
                  <a:lnTo>
                    <a:pt x="3081" y="1601"/>
                  </a:lnTo>
                  <a:lnTo>
                    <a:pt x="2966" y="1602"/>
                  </a:lnTo>
                  <a:lnTo>
                    <a:pt x="2849" y="1603"/>
                  </a:lnTo>
                  <a:lnTo>
                    <a:pt x="2732" y="1605"/>
                  </a:lnTo>
                  <a:lnTo>
                    <a:pt x="2615" y="1606"/>
                  </a:lnTo>
                  <a:lnTo>
                    <a:pt x="2499" y="1607"/>
                  </a:lnTo>
                  <a:lnTo>
                    <a:pt x="2381" y="1609"/>
                  </a:lnTo>
                  <a:lnTo>
                    <a:pt x="2264" y="1610"/>
                  </a:lnTo>
                  <a:lnTo>
                    <a:pt x="2147" y="1613"/>
                  </a:lnTo>
                  <a:lnTo>
                    <a:pt x="2029" y="1614"/>
                  </a:lnTo>
                  <a:lnTo>
                    <a:pt x="1912" y="1616"/>
                  </a:lnTo>
                  <a:lnTo>
                    <a:pt x="1794" y="1617"/>
                  </a:lnTo>
                  <a:lnTo>
                    <a:pt x="1677" y="1619"/>
                  </a:lnTo>
                  <a:lnTo>
                    <a:pt x="1559" y="1620"/>
                  </a:lnTo>
                  <a:lnTo>
                    <a:pt x="1441" y="1622"/>
                  </a:lnTo>
                  <a:lnTo>
                    <a:pt x="1323" y="1623"/>
                  </a:lnTo>
                  <a:lnTo>
                    <a:pt x="1296" y="1624"/>
                  </a:lnTo>
                  <a:lnTo>
                    <a:pt x="1269" y="1625"/>
                  </a:lnTo>
                  <a:lnTo>
                    <a:pt x="1240" y="1625"/>
                  </a:lnTo>
                  <a:lnTo>
                    <a:pt x="1213" y="1625"/>
                  </a:lnTo>
                  <a:lnTo>
                    <a:pt x="1184" y="1625"/>
                  </a:lnTo>
                  <a:lnTo>
                    <a:pt x="1156" y="1626"/>
                  </a:lnTo>
                  <a:lnTo>
                    <a:pt x="1129" y="1627"/>
                  </a:lnTo>
                  <a:lnTo>
                    <a:pt x="1101" y="1629"/>
                  </a:lnTo>
                  <a:lnTo>
                    <a:pt x="1097" y="1623"/>
                  </a:lnTo>
                  <a:lnTo>
                    <a:pt x="1093" y="1618"/>
                  </a:lnTo>
                  <a:lnTo>
                    <a:pt x="1090" y="1612"/>
                  </a:lnTo>
                  <a:lnTo>
                    <a:pt x="1088" y="1606"/>
                  </a:lnTo>
                  <a:lnTo>
                    <a:pt x="1084" y="1594"/>
                  </a:lnTo>
                  <a:lnTo>
                    <a:pt x="1083" y="1582"/>
                  </a:lnTo>
                  <a:lnTo>
                    <a:pt x="1083" y="1569"/>
                  </a:lnTo>
                  <a:lnTo>
                    <a:pt x="1084" y="1555"/>
                  </a:lnTo>
                  <a:lnTo>
                    <a:pt x="1086" y="1542"/>
                  </a:lnTo>
                  <a:lnTo>
                    <a:pt x="1089" y="1529"/>
                  </a:lnTo>
                  <a:lnTo>
                    <a:pt x="1094" y="1500"/>
                  </a:lnTo>
                  <a:lnTo>
                    <a:pt x="1098" y="1473"/>
                  </a:lnTo>
                  <a:lnTo>
                    <a:pt x="1098" y="1458"/>
                  </a:lnTo>
                  <a:lnTo>
                    <a:pt x="1097" y="1444"/>
                  </a:lnTo>
                  <a:lnTo>
                    <a:pt x="1096" y="1438"/>
                  </a:lnTo>
                  <a:lnTo>
                    <a:pt x="1094" y="1431"/>
                  </a:lnTo>
                  <a:lnTo>
                    <a:pt x="1092" y="1423"/>
                  </a:lnTo>
                  <a:lnTo>
                    <a:pt x="1089" y="1416"/>
                  </a:lnTo>
                  <a:lnTo>
                    <a:pt x="1086" y="1402"/>
                  </a:lnTo>
                  <a:lnTo>
                    <a:pt x="1081" y="1388"/>
                  </a:lnTo>
                  <a:lnTo>
                    <a:pt x="1076" y="1374"/>
                  </a:lnTo>
                  <a:lnTo>
                    <a:pt x="1069" y="1361"/>
                  </a:lnTo>
                  <a:lnTo>
                    <a:pt x="1060" y="1349"/>
                  </a:lnTo>
                  <a:lnTo>
                    <a:pt x="1052" y="1338"/>
                  </a:lnTo>
                  <a:lnTo>
                    <a:pt x="1043" y="1326"/>
                  </a:lnTo>
                  <a:lnTo>
                    <a:pt x="1033" y="1315"/>
                  </a:lnTo>
                  <a:lnTo>
                    <a:pt x="1012" y="1295"/>
                  </a:lnTo>
                  <a:lnTo>
                    <a:pt x="990" y="1275"/>
                  </a:lnTo>
                  <a:lnTo>
                    <a:pt x="967" y="1257"/>
                  </a:lnTo>
                  <a:lnTo>
                    <a:pt x="945" y="1239"/>
                  </a:lnTo>
                  <a:lnTo>
                    <a:pt x="936" y="1215"/>
                  </a:lnTo>
                  <a:lnTo>
                    <a:pt x="928" y="1190"/>
                  </a:lnTo>
                  <a:lnTo>
                    <a:pt x="924" y="1177"/>
                  </a:lnTo>
                  <a:lnTo>
                    <a:pt x="922" y="1165"/>
                  </a:lnTo>
                  <a:lnTo>
                    <a:pt x="920" y="1153"/>
                  </a:lnTo>
                  <a:lnTo>
                    <a:pt x="919" y="1139"/>
                  </a:lnTo>
                  <a:lnTo>
                    <a:pt x="919" y="1127"/>
                  </a:lnTo>
                  <a:lnTo>
                    <a:pt x="920" y="1115"/>
                  </a:lnTo>
                  <a:lnTo>
                    <a:pt x="922" y="1103"/>
                  </a:lnTo>
                  <a:lnTo>
                    <a:pt x="925" y="1090"/>
                  </a:lnTo>
                  <a:lnTo>
                    <a:pt x="931" y="1079"/>
                  </a:lnTo>
                  <a:lnTo>
                    <a:pt x="937" y="1068"/>
                  </a:lnTo>
                  <a:lnTo>
                    <a:pt x="945" y="1057"/>
                  </a:lnTo>
                  <a:lnTo>
                    <a:pt x="954" y="1045"/>
                  </a:lnTo>
                  <a:lnTo>
                    <a:pt x="958" y="1040"/>
                  </a:lnTo>
                  <a:lnTo>
                    <a:pt x="962" y="1036"/>
                  </a:lnTo>
                  <a:lnTo>
                    <a:pt x="967" y="1033"/>
                  </a:lnTo>
                  <a:lnTo>
                    <a:pt x="972" y="1030"/>
                  </a:lnTo>
                  <a:lnTo>
                    <a:pt x="983" y="1027"/>
                  </a:lnTo>
                  <a:lnTo>
                    <a:pt x="993" y="1026"/>
                  </a:lnTo>
                  <a:lnTo>
                    <a:pt x="1003" y="1026"/>
                  </a:lnTo>
                  <a:lnTo>
                    <a:pt x="1014" y="1025"/>
                  </a:lnTo>
                  <a:lnTo>
                    <a:pt x="1025" y="1024"/>
                  </a:lnTo>
                  <a:lnTo>
                    <a:pt x="1034" y="1020"/>
                  </a:lnTo>
                  <a:lnTo>
                    <a:pt x="1041" y="1022"/>
                  </a:lnTo>
                  <a:lnTo>
                    <a:pt x="1047" y="1024"/>
                  </a:lnTo>
                  <a:lnTo>
                    <a:pt x="1052" y="1027"/>
                  </a:lnTo>
                  <a:lnTo>
                    <a:pt x="1057" y="1031"/>
                  </a:lnTo>
                  <a:lnTo>
                    <a:pt x="1061" y="1036"/>
                  </a:lnTo>
                  <a:lnTo>
                    <a:pt x="1065" y="1041"/>
                  </a:lnTo>
                  <a:lnTo>
                    <a:pt x="1069" y="1047"/>
                  </a:lnTo>
                  <a:lnTo>
                    <a:pt x="1071" y="1053"/>
                  </a:lnTo>
                  <a:lnTo>
                    <a:pt x="1072" y="1073"/>
                  </a:lnTo>
                  <a:lnTo>
                    <a:pt x="1072" y="1091"/>
                  </a:lnTo>
                  <a:lnTo>
                    <a:pt x="1072" y="1102"/>
                  </a:lnTo>
                  <a:lnTo>
                    <a:pt x="1074" y="1110"/>
                  </a:lnTo>
                  <a:lnTo>
                    <a:pt x="1076" y="1115"/>
                  </a:lnTo>
                  <a:lnTo>
                    <a:pt x="1078" y="1119"/>
                  </a:lnTo>
                  <a:lnTo>
                    <a:pt x="1080" y="1123"/>
                  </a:lnTo>
                  <a:lnTo>
                    <a:pt x="1083" y="1127"/>
                  </a:lnTo>
                  <a:lnTo>
                    <a:pt x="1089" y="1128"/>
                  </a:lnTo>
                  <a:lnTo>
                    <a:pt x="1094" y="1128"/>
                  </a:lnTo>
                  <a:lnTo>
                    <a:pt x="1099" y="1127"/>
                  </a:lnTo>
                  <a:lnTo>
                    <a:pt x="1104" y="1124"/>
                  </a:lnTo>
                  <a:lnTo>
                    <a:pt x="1113" y="1119"/>
                  </a:lnTo>
                  <a:lnTo>
                    <a:pt x="1124" y="1115"/>
                  </a:lnTo>
                  <a:lnTo>
                    <a:pt x="1127" y="1109"/>
                  </a:lnTo>
                  <a:lnTo>
                    <a:pt x="1130" y="1103"/>
                  </a:lnTo>
                  <a:lnTo>
                    <a:pt x="1132" y="1095"/>
                  </a:lnTo>
                  <a:lnTo>
                    <a:pt x="1134" y="1089"/>
                  </a:lnTo>
                  <a:lnTo>
                    <a:pt x="1136" y="1075"/>
                  </a:lnTo>
                  <a:lnTo>
                    <a:pt x="1137" y="1061"/>
                  </a:lnTo>
                  <a:lnTo>
                    <a:pt x="1135" y="1031"/>
                  </a:lnTo>
                  <a:lnTo>
                    <a:pt x="1133" y="1000"/>
                  </a:lnTo>
                  <a:lnTo>
                    <a:pt x="1132" y="993"/>
                  </a:lnTo>
                  <a:lnTo>
                    <a:pt x="1130" y="987"/>
                  </a:lnTo>
                  <a:lnTo>
                    <a:pt x="1127" y="981"/>
                  </a:lnTo>
                  <a:lnTo>
                    <a:pt x="1123" y="976"/>
                  </a:lnTo>
                  <a:lnTo>
                    <a:pt x="1113" y="967"/>
                  </a:lnTo>
                  <a:lnTo>
                    <a:pt x="1102" y="958"/>
                  </a:lnTo>
                  <a:lnTo>
                    <a:pt x="1097" y="953"/>
                  </a:lnTo>
                  <a:lnTo>
                    <a:pt x="1093" y="949"/>
                  </a:lnTo>
                  <a:lnTo>
                    <a:pt x="1089" y="944"/>
                  </a:lnTo>
                  <a:lnTo>
                    <a:pt x="1086" y="938"/>
                  </a:lnTo>
                  <a:lnTo>
                    <a:pt x="1084" y="932"/>
                  </a:lnTo>
                  <a:lnTo>
                    <a:pt x="1083" y="926"/>
                  </a:lnTo>
                  <a:lnTo>
                    <a:pt x="1084" y="918"/>
                  </a:lnTo>
                  <a:lnTo>
                    <a:pt x="1086" y="908"/>
                  </a:lnTo>
                  <a:lnTo>
                    <a:pt x="1100" y="888"/>
                  </a:lnTo>
                  <a:lnTo>
                    <a:pt x="1113" y="867"/>
                  </a:lnTo>
                  <a:lnTo>
                    <a:pt x="1120" y="856"/>
                  </a:lnTo>
                  <a:lnTo>
                    <a:pt x="1125" y="845"/>
                  </a:lnTo>
                  <a:lnTo>
                    <a:pt x="1130" y="834"/>
                  </a:lnTo>
                  <a:lnTo>
                    <a:pt x="1134" y="821"/>
                  </a:lnTo>
                  <a:lnTo>
                    <a:pt x="1138" y="810"/>
                  </a:lnTo>
                  <a:lnTo>
                    <a:pt x="1140" y="798"/>
                  </a:lnTo>
                  <a:lnTo>
                    <a:pt x="1142" y="786"/>
                  </a:lnTo>
                  <a:lnTo>
                    <a:pt x="1142" y="773"/>
                  </a:lnTo>
                  <a:lnTo>
                    <a:pt x="1141" y="761"/>
                  </a:lnTo>
                  <a:lnTo>
                    <a:pt x="1139" y="749"/>
                  </a:lnTo>
                  <a:lnTo>
                    <a:pt x="1135" y="737"/>
                  </a:lnTo>
                  <a:lnTo>
                    <a:pt x="1130" y="723"/>
                  </a:lnTo>
                  <a:lnTo>
                    <a:pt x="1120" y="706"/>
                  </a:lnTo>
                  <a:lnTo>
                    <a:pt x="1108" y="688"/>
                  </a:lnTo>
                  <a:lnTo>
                    <a:pt x="1104" y="683"/>
                  </a:lnTo>
                  <a:lnTo>
                    <a:pt x="1101" y="679"/>
                  </a:lnTo>
                  <a:lnTo>
                    <a:pt x="1097" y="676"/>
                  </a:lnTo>
                  <a:lnTo>
                    <a:pt x="1093" y="674"/>
                  </a:lnTo>
                  <a:lnTo>
                    <a:pt x="1088" y="672"/>
                  </a:lnTo>
                  <a:lnTo>
                    <a:pt x="1083" y="671"/>
                  </a:lnTo>
                  <a:lnTo>
                    <a:pt x="1077" y="671"/>
                  </a:lnTo>
                  <a:lnTo>
                    <a:pt x="1071" y="672"/>
                  </a:lnTo>
                  <a:lnTo>
                    <a:pt x="1063" y="676"/>
                  </a:lnTo>
                  <a:lnTo>
                    <a:pt x="1056" y="681"/>
                  </a:lnTo>
                  <a:lnTo>
                    <a:pt x="1051" y="688"/>
                  </a:lnTo>
                  <a:lnTo>
                    <a:pt x="1047" y="694"/>
                  </a:lnTo>
                  <a:lnTo>
                    <a:pt x="1044" y="701"/>
                  </a:lnTo>
                  <a:lnTo>
                    <a:pt x="1042" y="709"/>
                  </a:lnTo>
                  <a:lnTo>
                    <a:pt x="1040" y="717"/>
                  </a:lnTo>
                  <a:lnTo>
                    <a:pt x="1038" y="725"/>
                  </a:lnTo>
                  <a:lnTo>
                    <a:pt x="1034" y="743"/>
                  </a:lnTo>
                  <a:lnTo>
                    <a:pt x="1030" y="759"/>
                  </a:lnTo>
                  <a:lnTo>
                    <a:pt x="1026" y="767"/>
                  </a:lnTo>
                  <a:lnTo>
                    <a:pt x="1021" y="774"/>
                  </a:lnTo>
                  <a:lnTo>
                    <a:pt x="1016" y="781"/>
                  </a:lnTo>
                  <a:lnTo>
                    <a:pt x="1009" y="787"/>
                  </a:lnTo>
                  <a:lnTo>
                    <a:pt x="1004" y="791"/>
                  </a:lnTo>
                  <a:lnTo>
                    <a:pt x="1000" y="795"/>
                  </a:lnTo>
                  <a:lnTo>
                    <a:pt x="994" y="798"/>
                  </a:lnTo>
                  <a:lnTo>
                    <a:pt x="989" y="801"/>
                  </a:lnTo>
                  <a:lnTo>
                    <a:pt x="978" y="805"/>
                  </a:lnTo>
                  <a:lnTo>
                    <a:pt x="965" y="807"/>
                  </a:lnTo>
                  <a:lnTo>
                    <a:pt x="953" y="808"/>
                  </a:lnTo>
                  <a:lnTo>
                    <a:pt x="940" y="808"/>
                  </a:lnTo>
                  <a:lnTo>
                    <a:pt x="926" y="806"/>
                  </a:lnTo>
                  <a:lnTo>
                    <a:pt x="914" y="803"/>
                  </a:lnTo>
                  <a:lnTo>
                    <a:pt x="901" y="782"/>
                  </a:lnTo>
                  <a:lnTo>
                    <a:pt x="888" y="759"/>
                  </a:lnTo>
                  <a:lnTo>
                    <a:pt x="882" y="747"/>
                  </a:lnTo>
                  <a:lnTo>
                    <a:pt x="879" y="735"/>
                  </a:lnTo>
                  <a:lnTo>
                    <a:pt x="878" y="728"/>
                  </a:lnTo>
                  <a:lnTo>
                    <a:pt x="878" y="721"/>
                  </a:lnTo>
                  <a:lnTo>
                    <a:pt x="878" y="715"/>
                  </a:lnTo>
                  <a:lnTo>
                    <a:pt x="880" y="708"/>
                  </a:lnTo>
                  <a:lnTo>
                    <a:pt x="886" y="706"/>
                  </a:lnTo>
                  <a:lnTo>
                    <a:pt x="892" y="703"/>
                  </a:lnTo>
                  <a:lnTo>
                    <a:pt x="894" y="701"/>
                  </a:lnTo>
                  <a:lnTo>
                    <a:pt x="895" y="699"/>
                  </a:lnTo>
                  <a:lnTo>
                    <a:pt x="896" y="696"/>
                  </a:lnTo>
                  <a:lnTo>
                    <a:pt x="896" y="693"/>
                  </a:lnTo>
                  <a:lnTo>
                    <a:pt x="883" y="687"/>
                  </a:lnTo>
                  <a:lnTo>
                    <a:pt x="888" y="674"/>
                  </a:lnTo>
                  <a:lnTo>
                    <a:pt x="893" y="663"/>
                  </a:lnTo>
                  <a:lnTo>
                    <a:pt x="898" y="651"/>
                  </a:lnTo>
                  <a:lnTo>
                    <a:pt x="904" y="640"/>
                  </a:lnTo>
                  <a:lnTo>
                    <a:pt x="917" y="618"/>
                  </a:lnTo>
                  <a:lnTo>
                    <a:pt x="933" y="597"/>
                  </a:lnTo>
                  <a:lnTo>
                    <a:pt x="966" y="556"/>
                  </a:lnTo>
                  <a:lnTo>
                    <a:pt x="1000" y="516"/>
                  </a:lnTo>
                  <a:lnTo>
                    <a:pt x="1017" y="495"/>
                  </a:lnTo>
                  <a:lnTo>
                    <a:pt x="1034" y="475"/>
                  </a:lnTo>
                  <a:lnTo>
                    <a:pt x="1048" y="455"/>
                  </a:lnTo>
                  <a:lnTo>
                    <a:pt x="1062" y="432"/>
                  </a:lnTo>
                  <a:lnTo>
                    <a:pt x="1067" y="422"/>
                  </a:lnTo>
                  <a:lnTo>
                    <a:pt x="1074" y="410"/>
                  </a:lnTo>
                  <a:lnTo>
                    <a:pt x="1079" y="398"/>
                  </a:lnTo>
                  <a:lnTo>
                    <a:pt x="1083" y="387"/>
                  </a:lnTo>
                  <a:lnTo>
                    <a:pt x="1086" y="375"/>
                  </a:lnTo>
                  <a:lnTo>
                    <a:pt x="1089" y="363"/>
                  </a:lnTo>
                  <a:lnTo>
                    <a:pt x="1091" y="349"/>
                  </a:lnTo>
                  <a:lnTo>
                    <a:pt x="1092" y="336"/>
                  </a:lnTo>
                  <a:lnTo>
                    <a:pt x="1095" y="325"/>
                  </a:lnTo>
                  <a:lnTo>
                    <a:pt x="1095" y="315"/>
                  </a:lnTo>
                  <a:lnTo>
                    <a:pt x="1094" y="303"/>
                  </a:lnTo>
                  <a:lnTo>
                    <a:pt x="1091" y="293"/>
                  </a:lnTo>
                  <a:lnTo>
                    <a:pt x="1089" y="284"/>
                  </a:lnTo>
                  <a:lnTo>
                    <a:pt x="1086" y="274"/>
                  </a:lnTo>
                  <a:lnTo>
                    <a:pt x="1084" y="263"/>
                  </a:lnTo>
                  <a:lnTo>
                    <a:pt x="1083" y="253"/>
                  </a:lnTo>
                  <a:lnTo>
                    <a:pt x="1088" y="249"/>
                  </a:lnTo>
                  <a:lnTo>
                    <a:pt x="1091" y="245"/>
                  </a:lnTo>
                  <a:lnTo>
                    <a:pt x="1093" y="240"/>
                  </a:lnTo>
                  <a:lnTo>
                    <a:pt x="1095" y="235"/>
                  </a:lnTo>
                  <a:lnTo>
                    <a:pt x="1097" y="224"/>
                  </a:lnTo>
                  <a:lnTo>
                    <a:pt x="1098" y="211"/>
                  </a:lnTo>
                  <a:lnTo>
                    <a:pt x="1098" y="205"/>
                  </a:lnTo>
                  <a:lnTo>
                    <a:pt x="1099" y="200"/>
                  </a:lnTo>
                  <a:lnTo>
                    <a:pt x="1101" y="194"/>
                  </a:lnTo>
                  <a:lnTo>
                    <a:pt x="1104" y="190"/>
                  </a:lnTo>
                  <a:lnTo>
                    <a:pt x="1107" y="185"/>
                  </a:lnTo>
                  <a:lnTo>
                    <a:pt x="1112" y="182"/>
                  </a:lnTo>
                  <a:lnTo>
                    <a:pt x="1119" y="179"/>
                  </a:lnTo>
                  <a:lnTo>
                    <a:pt x="1127" y="176"/>
                  </a:lnTo>
                  <a:lnTo>
                    <a:pt x="1176" y="175"/>
                  </a:lnTo>
                  <a:lnTo>
                    <a:pt x="1226" y="173"/>
                  </a:lnTo>
                  <a:lnTo>
                    <a:pt x="1277" y="173"/>
                  </a:lnTo>
                  <a:lnTo>
                    <a:pt x="1327" y="172"/>
                  </a:lnTo>
                  <a:lnTo>
                    <a:pt x="1378" y="172"/>
                  </a:lnTo>
                  <a:lnTo>
                    <a:pt x="1428" y="171"/>
                  </a:lnTo>
                  <a:lnTo>
                    <a:pt x="1479" y="171"/>
                  </a:lnTo>
                  <a:lnTo>
                    <a:pt x="1531" y="171"/>
                  </a:lnTo>
                  <a:lnTo>
                    <a:pt x="1582" y="170"/>
                  </a:lnTo>
                  <a:lnTo>
                    <a:pt x="1633" y="170"/>
                  </a:lnTo>
                  <a:lnTo>
                    <a:pt x="1683" y="170"/>
                  </a:lnTo>
                  <a:lnTo>
                    <a:pt x="1734" y="169"/>
                  </a:lnTo>
                  <a:lnTo>
                    <a:pt x="1784" y="169"/>
                  </a:lnTo>
                  <a:lnTo>
                    <a:pt x="1834" y="168"/>
                  </a:lnTo>
                  <a:lnTo>
                    <a:pt x="1883" y="167"/>
                  </a:lnTo>
                  <a:lnTo>
                    <a:pt x="1932" y="166"/>
                  </a:lnTo>
                  <a:lnTo>
                    <a:pt x="1962" y="167"/>
                  </a:lnTo>
                  <a:lnTo>
                    <a:pt x="1991" y="167"/>
                  </a:lnTo>
                  <a:lnTo>
                    <a:pt x="2018" y="168"/>
                  </a:lnTo>
                  <a:lnTo>
                    <a:pt x="2046" y="168"/>
                  </a:lnTo>
                  <a:lnTo>
                    <a:pt x="2072" y="167"/>
                  </a:lnTo>
                  <a:lnTo>
                    <a:pt x="2100" y="166"/>
                  </a:lnTo>
                  <a:lnTo>
                    <a:pt x="2127" y="164"/>
                  </a:lnTo>
                  <a:lnTo>
                    <a:pt x="2154" y="160"/>
                  </a:lnTo>
                  <a:lnTo>
                    <a:pt x="2202" y="163"/>
                  </a:lnTo>
                  <a:lnTo>
                    <a:pt x="2250" y="164"/>
                  </a:lnTo>
                  <a:lnTo>
                    <a:pt x="2298" y="164"/>
                  </a:lnTo>
                  <a:lnTo>
                    <a:pt x="2346" y="162"/>
                  </a:lnTo>
                  <a:lnTo>
                    <a:pt x="2393" y="161"/>
                  </a:lnTo>
                  <a:lnTo>
                    <a:pt x="2440" y="160"/>
                  </a:lnTo>
                  <a:lnTo>
                    <a:pt x="2486" y="160"/>
                  </a:lnTo>
                  <a:lnTo>
                    <a:pt x="2533" y="162"/>
                  </a:lnTo>
                  <a:lnTo>
                    <a:pt x="2570" y="159"/>
                  </a:lnTo>
                  <a:lnTo>
                    <a:pt x="2608" y="157"/>
                  </a:lnTo>
                  <a:lnTo>
                    <a:pt x="2627" y="156"/>
                  </a:lnTo>
                  <a:lnTo>
                    <a:pt x="2646" y="157"/>
                  </a:lnTo>
                  <a:lnTo>
                    <a:pt x="2665" y="158"/>
                  </a:lnTo>
                  <a:lnTo>
                    <a:pt x="2684" y="160"/>
                  </a:lnTo>
                  <a:lnTo>
                    <a:pt x="2695" y="158"/>
                  </a:lnTo>
                  <a:lnTo>
                    <a:pt x="2707" y="157"/>
                  </a:lnTo>
                  <a:lnTo>
                    <a:pt x="2719" y="156"/>
                  </a:lnTo>
                  <a:lnTo>
                    <a:pt x="2732" y="156"/>
                  </a:lnTo>
                  <a:lnTo>
                    <a:pt x="2756" y="156"/>
                  </a:lnTo>
                  <a:lnTo>
                    <a:pt x="2781" y="157"/>
                  </a:lnTo>
                  <a:lnTo>
                    <a:pt x="2804" y="158"/>
                  </a:lnTo>
                  <a:lnTo>
                    <a:pt x="2829" y="158"/>
                  </a:lnTo>
                  <a:lnTo>
                    <a:pt x="2852" y="158"/>
                  </a:lnTo>
                  <a:lnTo>
                    <a:pt x="2875" y="155"/>
                  </a:lnTo>
                  <a:lnTo>
                    <a:pt x="3087" y="153"/>
                  </a:lnTo>
                  <a:lnTo>
                    <a:pt x="3138" y="150"/>
                  </a:lnTo>
                  <a:lnTo>
                    <a:pt x="3188" y="149"/>
                  </a:lnTo>
                  <a:lnTo>
                    <a:pt x="3236" y="149"/>
                  </a:lnTo>
                  <a:lnTo>
                    <a:pt x="3284" y="149"/>
                  </a:lnTo>
                  <a:lnTo>
                    <a:pt x="3331" y="149"/>
                  </a:lnTo>
                  <a:lnTo>
                    <a:pt x="3379" y="148"/>
                  </a:lnTo>
                  <a:lnTo>
                    <a:pt x="3428" y="147"/>
                  </a:lnTo>
                  <a:lnTo>
                    <a:pt x="3478" y="145"/>
                  </a:lnTo>
                  <a:lnTo>
                    <a:pt x="3536" y="144"/>
                  </a:lnTo>
                  <a:lnTo>
                    <a:pt x="3594" y="144"/>
                  </a:lnTo>
                  <a:lnTo>
                    <a:pt x="3654" y="145"/>
                  </a:lnTo>
                  <a:lnTo>
                    <a:pt x="3713" y="146"/>
                  </a:lnTo>
                  <a:lnTo>
                    <a:pt x="3772" y="146"/>
                  </a:lnTo>
                  <a:lnTo>
                    <a:pt x="3831" y="146"/>
                  </a:lnTo>
                  <a:lnTo>
                    <a:pt x="3859" y="145"/>
                  </a:lnTo>
                  <a:lnTo>
                    <a:pt x="3889" y="144"/>
                  </a:lnTo>
                  <a:lnTo>
                    <a:pt x="3918" y="142"/>
                  </a:lnTo>
                  <a:lnTo>
                    <a:pt x="3946" y="140"/>
                  </a:lnTo>
                  <a:lnTo>
                    <a:pt x="3968" y="142"/>
                  </a:lnTo>
                  <a:lnTo>
                    <a:pt x="3990" y="143"/>
                  </a:lnTo>
                  <a:lnTo>
                    <a:pt x="4013" y="143"/>
                  </a:lnTo>
                  <a:lnTo>
                    <a:pt x="4035" y="142"/>
                  </a:lnTo>
                  <a:lnTo>
                    <a:pt x="4057" y="141"/>
                  </a:lnTo>
                  <a:lnTo>
                    <a:pt x="4079" y="140"/>
                  </a:lnTo>
                  <a:lnTo>
                    <a:pt x="4101" y="138"/>
                  </a:lnTo>
                  <a:lnTo>
                    <a:pt x="4121" y="138"/>
                  </a:lnTo>
                  <a:lnTo>
                    <a:pt x="4186" y="139"/>
                  </a:lnTo>
                  <a:lnTo>
                    <a:pt x="4351" y="140"/>
                  </a:lnTo>
                  <a:lnTo>
                    <a:pt x="4600" y="140"/>
                  </a:lnTo>
                  <a:lnTo>
                    <a:pt x="4920" y="141"/>
                  </a:lnTo>
                  <a:lnTo>
                    <a:pt x="5298" y="141"/>
                  </a:lnTo>
                  <a:lnTo>
                    <a:pt x="5716" y="140"/>
                  </a:lnTo>
                  <a:lnTo>
                    <a:pt x="6163" y="140"/>
                  </a:lnTo>
                  <a:lnTo>
                    <a:pt x="6624" y="139"/>
                  </a:lnTo>
                  <a:lnTo>
                    <a:pt x="7085" y="139"/>
                  </a:lnTo>
                  <a:lnTo>
                    <a:pt x="7532" y="138"/>
                  </a:lnTo>
                  <a:lnTo>
                    <a:pt x="7951" y="138"/>
                  </a:lnTo>
                  <a:lnTo>
                    <a:pt x="8328" y="138"/>
                  </a:lnTo>
                  <a:lnTo>
                    <a:pt x="8647" y="137"/>
                  </a:lnTo>
                  <a:lnTo>
                    <a:pt x="8897" y="138"/>
                  </a:lnTo>
                  <a:lnTo>
                    <a:pt x="9061" y="138"/>
                  </a:lnTo>
                  <a:lnTo>
                    <a:pt x="9127" y="139"/>
                  </a:lnTo>
                  <a:lnTo>
                    <a:pt x="9177" y="138"/>
                  </a:lnTo>
                  <a:lnTo>
                    <a:pt x="9226" y="137"/>
                  </a:lnTo>
                  <a:lnTo>
                    <a:pt x="9274" y="135"/>
                  </a:lnTo>
                  <a:lnTo>
                    <a:pt x="9322" y="134"/>
                  </a:lnTo>
                  <a:lnTo>
                    <a:pt x="9370" y="133"/>
                  </a:lnTo>
                  <a:lnTo>
                    <a:pt x="9417" y="133"/>
                  </a:lnTo>
                  <a:lnTo>
                    <a:pt x="9466" y="133"/>
                  </a:lnTo>
                  <a:lnTo>
                    <a:pt x="9515" y="134"/>
                  </a:lnTo>
                  <a:lnTo>
                    <a:pt x="9538" y="132"/>
                  </a:lnTo>
                  <a:lnTo>
                    <a:pt x="9561" y="131"/>
                  </a:lnTo>
                  <a:lnTo>
                    <a:pt x="9586" y="130"/>
                  </a:lnTo>
                  <a:lnTo>
                    <a:pt x="9610" y="129"/>
                  </a:lnTo>
                  <a:lnTo>
                    <a:pt x="9636" y="127"/>
                  </a:lnTo>
                  <a:lnTo>
                    <a:pt x="9661" y="126"/>
                  </a:lnTo>
                  <a:lnTo>
                    <a:pt x="9685" y="124"/>
                  </a:lnTo>
                  <a:lnTo>
                    <a:pt x="9709" y="122"/>
                  </a:lnTo>
                  <a:lnTo>
                    <a:pt x="9891" y="114"/>
                  </a:lnTo>
                  <a:lnTo>
                    <a:pt x="9900" y="118"/>
                  </a:lnTo>
                  <a:lnTo>
                    <a:pt x="9908" y="122"/>
                  </a:lnTo>
                  <a:lnTo>
                    <a:pt x="9916" y="127"/>
                  </a:lnTo>
                  <a:lnTo>
                    <a:pt x="9923" y="134"/>
                  </a:lnTo>
                  <a:lnTo>
                    <a:pt x="9930" y="141"/>
                  </a:lnTo>
                  <a:lnTo>
                    <a:pt x="9936" y="149"/>
                  </a:lnTo>
                  <a:lnTo>
                    <a:pt x="9940" y="157"/>
                  </a:lnTo>
                  <a:lnTo>
                    <a:pt x="9943" y="166"/>
                  </a:lnTo>
                  <a:lnTo>
                    <a:pt x="9941" y="184"/>
                  </a:lnTo>
                  <a:lnTo>
                    <a:pt x="9940" y="201"/>
                  </a:lnTo>
                  <a:lnTo>
                    <a:pt x="9938" y="218"/>
                  </a:lnTo>
                  <a:lnTo>
                    <a:pt x="9938" y="237"/>
                  </a:lnTo>
                  <a:lnTo>
                    <a:pt x="9938" y="254"/>
                  </a:lnTo>
                  <a:lnTo>
                    <a:pt x="9940" y="273"/>
                  </a:lnTo>
                  <a:lnTo>
                    <a:pt x="9942" y="290"/>
                  </a:lnTo>
                  <a:lnTo>
                    <a:pt x="9946" y="307"/>
                  </a:lnTo>
                  <a:lnTo>
                    <a:pt x="9950" y="328"/>
                  </a:lnTo>
                  <a:lnTo>
                    <a:pt x="9954" y="347"/>
                  </a:lnTo>
                  <a:lnTo>
                    <a:pt x="9960" y="367"/>
                  </a:lnTo>
                  <a:lnTo>
                    <a:pt x="9967" y="385"/>
                  </a:lnTo>
                  <a:lnTo>
                    <a:pt x="9975" y="404"/>
                  </a:lnTo>
                  <a:lnTo>
                    <a:pt x="9985" y="422"/>
                  </a:lnTo>
                  <a:lnTo>
                    <a:pt x="9995" y="440"/>
                  </a:lnTo>
                  <a:lnTo>
                    <a:pt x="10006" y="458"/>
                  </a:lnTo>
                  <a:lnTo>
                    <a:pt x="10017" y="474"/>
                  </a:lnTo>
                  <a:lnTo>
                    <a:pt x="10030" y="491"/>
                  </a:lnTo>
                  <a:lnTo>
                    <a:pt x="10043" y="507"/>
                  </a:lnTo>
                  <a:lnTo>
                    <a:pt x="10057" y="522"/>
                  </a:lnTo>
                  <a:lnTo>
                    <a:pt x="10071" y="537"/>
                  </a:lnTo>
                  <a:lnTo>
                    <a:pt x="10087" y="552"/>
                  </a:lnTo>
                  <a:lnTo>
                    <a:pt x="10102" y="566"/>
                  </a:lnTo>
                  <a:lnTo>
                    <a:pt x="10118" y="579"/>
                  </a:lnTo>
                  <a:lnTo>
                    <a:pt x="10128" y="593"/>
                  </a:lnTo>
                  <a:lnTo>
                    <a:pt x="10135" y="606"/>
                  </a:lnTo>
                  <a:lnTo>
                    <a:pt x="10141" y="620"/>
                  </a:lnTo>
                  <a:lnTo>
                    <a:pt x="10146" y="634"/>
                  </a:lnTo>
                  <a:lnTo>
                    <a:pt x="10149" y="650"/>
                  </a:lnTo>
                  <a:lnTo>
                    <a:pt x="10151" y="665"/>
                  </a:lnTo>
                  <a:lnTo>
                    <a:pt x="10152" y="681"/>
                  </a:lnTo>
                  <a:lnTo>
                    <a:pt x="10152" y="699"/>
                  </a:lnTo>
                  <a:close/>
                  <a:moveTo>
                    <a:pt x="9921" y="1369"/>
                  </a:moveTo>
                  <a:lnTo>
                    <a:pt x="9919" y="1378"/>
                  </a:lnTo>
                  <a:lnTo>
                    <a:pt x="9918" y="1388"/>
                  </a:lnTo>
                  <a:lnTo>
                    <a:pt x="9917" y="1397"/>
                  </a:lnTo>
                  <a:lnTo>
                    <a:pt x="9917" y="1406"/>
                  </a:lnTo>
                  <a:lnTo>
                    <a:pt x="9918" y="1424"/>
                  </a:lnTo>
                  <a:lnTo>
                    <a:pt x="9919" y="1443"/>
                  </a:lnTo>
                  <a:lnTo>
                    <a:pt x="9921" y="1461"/>
                  </a:lnTo>
                  <a:lnTo>
                    <a:pt x="9921" y="1479"/>
                  </a:lnTo>
                  <a:lnTo>
                    <a:pt x="9920" y="1488"/>
                  </a:lnTo>
                  <a:lnTo>
                    <a:pt x="9919" y="1497"/>
                  </a:lnTo>
                  <a:lnTo>
                    <a:pt x="9918" y="1505"/>
                  </a:lnTo>
                  <a:lnTo>
                    <a:pt x="9915" y="1514"/>
                  </a:lnTo>
                  <a:lnTo>
                    <a:pt x="9798" y="1516"/>
                  </a:lnTo>
                  <a:lnTo>
                    <a:pt x="9581" y="1519"/>
                  </a:lnTo>
                  <a:lnTo>
                    <a:pt x="9279" y="1520"/>
                  </a:lnTo>
                  <a:lnTo>
                    <a:pt x="8906" y="1521"/>
                  </a:lnTo>
                  <a:lnTo>
                    <a:pt x="8477" y="1523"/>
                  </a:lnTo>
                  <a:lnTo>
                    <a:pt x="8004" y="1523"/>
                  </a:lnTo>
                  <a:lnTo>
                    <a:pt x="7504" y="1524"/>
                  </a:lnTo>
                  <a:lnTo>
                    <a:pt x="6989" y="1525"/>
                  </a:lnTo>
                  <a:lnTo>
                    <a:pt x="6474" y="1525"/>
                  </a:lnTo>
                  <a:lnTo>
                    <a:pt x="5974" y="1526"/>
                  </a:lnTo>
                  <a:lnTo>
                    <a:pt x="5503" y="1527"/>
                  </a:lnTo>
                  <a:lnTo>
                    <a:pt x="5074" y="1527"/>
                  </a:lnTo>
                  <a:lnTo>
                    <a:pt x="4703" y="1528"/>
                  </a:lnTo>
                  <a:lnTo>
                    <a:pt x="4402" y="1529"/>
                  </a:lnTo>
                  <a:lnTo>
                    <a:pt x="4187" y="1531"/>
                  </a:lnTo>
                  <a:lnTo>
                    <a:pt x="4072" y="1532"/>
                  </a:lnTo>
                  <a:lnTo>
                    <a:pt x="3995" y="1534"/>
                  </a:lnTo>
                  <a:lnTo>
                    <a:pt x="3918" y="1535"/>
                  </a:lnTo>
                  <a:lnTo>
                    <a:pt x="3841" y="1536"/>
                  </a:lnTo>
                  <a:lnTo>
                    <a:pt x="3765" y="1537"/>
                  </a:lnTo>
                  <a:lnTo>
                    <a:pt x="3689" y="1538"/>
                  </a:lnTo>
                  <a:lnTo>
                    <a:pt x="3613" y="1539"/>
                  </a:lnTo>
                  <a:lnTo>
                    <a:pt x="3537" y="1540"/>
                  </a:lnTo>
                  <a:lnTo>
                    <a:pt x="3462" y="1541"/>
                  </a:lnTo>
                  <a:lnTo>
                    <a:pt x="3386" y="1542"/>
                  </a:lnTo>
                  <a:lnTo>
                    <a:pt x="3310" y="1543"/>
                  </a:lnTo>
                  <a:lnTo>
                    <a:pt x="3235" y="1544"/>
                  </a:lnTo>
                  <a:lnTo>
                    <a:pt x="3159" y="1545"/>
                  </a:lnTo>
                  <a:lnTo>
                    <a:pt x="3083" y="1546"/>
                  </a:lnTo>
                  <a:lnTo>
                    <a:pt x="3008" y="1547"/>
                  </a:lnTo>
                  <a:lnTo>
                    <a:pt x="2932" y="1548"/>
                  </a:lnTo>
                  <a:lnTo>
                    <a:pt x="2856" y="1549"/>
                  </a:lnTo>
                  <a:lnTo>
                    <a:pt x="2789" y="1550"/>
                  </a:lnTo>
                  <a:lnTo>
                    <a:pt x="2720" y="1551"/>
                  </a:lnTo>
                  <a:lnTo>
                    <a:pt x="2653" y="1551"/>
                  </a:lnTo>
                  <a:lnTo>
                    <a:pt x="2586" y="1551"/>
                  </a:lnTo>
                  <a:lnTo>
                    <a:pt x="2517" y="1551"/>
                  </a:lnTo>
                  <a:lnTo>
                    <a:pt x="2450" y="1551"/>
                  </a:lnTo>
                  <a:lnTo>
                    <a:pt x="2381" y="1551"/>
                  </a:lnTo>
                  <a:lnTo>
                    <a:pt x="2314" y="1551"/>
                  </a:lnTo>
                  <a:lnTo>
                    <a:pt x="2246" y="1552"/>
                  </a:lnTo>
                  <a:lnTo>
                    <a:pt x="2179" y="1552"/>
                  </a:lnTo>
                  <a:lnTo>
                    <a:pt x="2110" y="1552"/>
                  </a:lnTo>
                  <a:lnTo>
                    <a:pt x="2044" y="1552"/>
                  </a:lnTo>
                  <a:lnTo>
                    <a:pt x="1976" y="1553"/>
                  </a:lnTo>
                  <a:lnTo>
                    <a:pt x="1909" y="1554"/>
                  </a:lnTo>
                  <a:lnTo>
                    <a:pt x="1842" y="1555"/>
                  </a:lnTo>
                  <a:lnTo>
                    <a:pt x="1776" y="1556"/>
                  </a:lnTo>
                  <a:lnTo>
                    <a:pt x="1759" y="1558"/>
                  </a:lnTo>
                  <a:lnTo>
                    <a:pt x="1740" y="1559"/>
                  </a:lnTo>
                  <a:lnTo>
                    <a:pt x="1721" y="1559"/>
                  </a:lnTo>
                  <a:lnTo>
                    <a:pt x="1702" y="1558"/>
                  </a:lnTo>
                  <a:lnTo>
                    <a:pt x="1683" y="1558"/>
                  </a:lnTo>
                  <a:lnTo>
                    <a:pt x="1664" y="1558"/>
                  </a:lnTo>
                  <a:lnTo>
                    <a:pt x="1655" y="1559"/>
                  </a:lnTo>
                  <a:lnTo>
                    <a:pt x="1646" y="1560"/>
                  </a:lnTo>
                  <a:lnTo>
                    <a:pt x="1637" y="1561"/>
                  </a:lnTo>
                  <a:lnTo>
                    <a:pt x="1628" y="1563"/>
                  </a:lnTo>
                  <a:lnTo>
                    <a:pt x="1606" y="1561"/>
                  </a:lnTo>
                  <a:lnTo>
                    <a:pt x="1584" y="1561"/>
                  </a:lnTo>
                  <a:lnTo>
                    <a:pt x="1560" y="1562"/>
                  </a:lnTo>
                  <a:lnTo>
                    <a:pt x="1538" y="1563"/>
                  </a:lnTo>
                  <a:lnTo>
                    <a:pt x="1515" y="1565"/>
                  </a:lnTo>
                  <a:lnTo>
                    <a:pt x="1493" y="1565"/>
                  </a:lnTo>
                  <a:lnTo>
                    <a:pt x="1482" y="1563"/>
                  </a:lnTo>
                  <a:lnTo>
                    <a:pt x="1470" y="1563"/>
                  </a:lnTo>
                  <a:lnTo>
                    <a:pt x="1460" y="1561"/>
                  </a:lnTo>
                  <a:lnTo>
                    <a:pt x="1450" y="1560"/>
                  </a:lnTo>
                  <a:lnTo>
                    <a:pt x="1413" y="1561"/>
                  </a:lnTo>
                  <a:lnTo>
                    <a:pt x="1377" y="1561"/>
                  </a:lnTo>
                  <a:lnTo>
                    <a:pt x="1340" y="1561"/>
                  </a:lnTo>
                  <a:lnTo>
                    <a:pt x="1303" y="1560"/>
                  </a:lnTo>
                  <a:lnTo>
                    <a:pt x="1266" y="1561"/>
                  </a:lnTo>
                  <a:lnTo>
                    <a:pt x="1228" y="1561"/>
                  </a:lnTo>
                  <a:lnTo>
                    <a:pt x="1191" y="1563"/>
                  </a:lnTo>
                  <a:lnTo>
                    <a:pt x="1154" y="1567"/>
                  </a:lnTo>
                  <a:lnTo>
                    <a:pt x="1148" y="1562"/>
                  </a:lnTo>
                  <a:lnTo>
                    <a:pt x="1144" y="1558"/>
                  </a:lnTo>
                  <a:lnTo>
                    <a:pt x="1141" y="1554"/>
                  </a:lnTo>
                  <a:lnTo>
                    <a:pt x="1139" y="1549"/>
                  </a:lnTo>
                  <a:lnTo>
                    <a:pt x="1138" y="1544"/>
                  </a:lnTo>
                  <a:lnTo>
                    <a:pt x="1138" y="1538"/>
                  </a:lnTo>
                  <a:lnTo>
                    <a:pt x="1138" y="1533"/>
                  </a:lnTo>
                  <a:lnTo>
                    <a:pt x="1139" y="1527"/>
                  </a:lnTo>
                  <a:lnTo>
                    <a:pt x="1141" y="1514"/>
                  </a:lnTo>
                  <a:lnTo>
                    <a:pt x="1144" y="1502"/>
                  </a:lnTo>
                  <a:lnTo>
                    <a:pt x="1145" y="1495"/>
                  </a:lnTo>
                  <a:lnTo>
                    <a:pt x="1145" y="1489"/>
                  </a:lnTo>
                  <a:lnTo>
                    <a:pt x="1145" y="1483"/>
                  </a:lnTo>
                  <a:lnTo>
                    <a:pt x="1145" y="1478"/>
                  </a:lnTo>
                  <a:lnTo>
                    <a:pt x="1144" y="1458"/>
                  </a:lnTo>
                  <a:lnTo>
                    <a:pt x="1141" y="1440"/>
                  </a:lnTo>
                  <a:lnTo>
                    <a:pt x="1138" y="1422"/>
                  </a:lnTo>
                  <a:lnTo>
                    <a:pt x="1134" y="1404"/>
                  </a:lnTo>
                  <a:lnTo>
                    <a:pt x="1129" y="1388"/>
                  </a:lnTo>
                  <a:lnTo>
                    <a:pt x="1123" y="1371"/>
                  </a:lnTo>
                  <a:lnTo>
                    <a:pt x="1115" y="1355"/>
                  </a:lnTo>
                  <a:lnTo>
                    <a:pt x="1106" y="1340"/>
                  </a:lnTo>
                  <a:lnTo>
                    <a:pt x="1097" y="1324"/>
                  </a:lnTo>
                  <a:lnTo>
                    <a:pt x="1087" y="1310"/>
                  </a:lnTo>
                  <a:lnTo>
                    <a:pt x="1076" y="1297"/>
                  </a:lnTo>
                  <a:lnTo>
                    <a:pt x="1063" y="1283"/>
                  </a:lnTo>
                  <a:lnTo>
                    <a:pt x="1051" y="1271"/>
                  </a:lnTo>
                  <a:lnTo>
                    <a:pt x="1037" y="1260"/>
                  </a:lnTo>
                  <a:lnTo>
                    <a:pt x="1021" y="1249"/>
                  </a:lnTo>
                  <a:lnTo>
                    <a:pt x="1006" y="1238"/>
                  </a:lnTo>
                  <a:lnTo>
                    <a:pt x="999" y="1234"/>
                  </a:lnTo>
                  <a:lnTo>
                    <a:pt x="993" y="1230"/>
                  </a:lnTo>
                  <a:lnTo>
                    <a:pt x="987" y="1224"/>
                  </a:lnTo>
                  <a:lnTo>
                    <a:pt x="982" y="1219"/>
                  </a:lnTo>
                  <a:lnTo>
                    <a:pt x="977" y="1213"/>
                  </a:lnTo>
                  <a:lnTo>
                    <a:pt x="972" y="1207"/>
                  </a:lnTo>
                  <a:lnTo>
                    <a:pt x="968" y="1200"/>
                  </a:lnTo>
                  <a:lnTo>
                    <a:pt x="965" y="1192"/>
                  </a:lnTo>
                  <a:lnTo>
                    <a:pt x="960" y="1178"/>
                  </a:lnTo>
                  <a:lnTo>
                    <a:pt x="956" y="1163"/>
                  </a:lnTo>
                  <a:lnTo>
                    <a:pt x="955" y="1148"/>
                  </a:lnTo>
                  <a:lnTo>
                    <a:pt x="954" y="1132"/>
                  </a:lnTo>
                  <a:lnTo>
                    <a:pt x="954" y="1125"/>
                  </a:lnTo>
                  <a:lnTo>
                    <a:pt x="955" y="1119"/>
                  </a:lnTo>
                  <a:lnTo>
                    <a:pt x="956" y="1113"/>
                  </a:lnTo>
                  <a:lnTo>
                    <a:pt x="958" y="1107"/>
                  </a:lnTo>
                  <a:lnTo>
                    <a:pt x="961" y="1100"/>
                  </a:lnTo>
                  <a:lnTo>
                    <a:pt x="964" y="1095"/>
                  </a:lnTo>
                  <a:lnTo>
                    <a:pt x="968" y="1090"/>
                  </a:lnTo>
                  <a:lnTo>
                    <a:pt x="972" y="1085"/>
                  </a:lnTo>
                  <a:lnTo>
                    <a:pt x="977" y="1082"/>
                  </a:lnTo>
                  <a:lnTo>
                    <a:pt x="982" y="1080"/>
                  </a:lnTo>
                  <a:lnTo>
                    <a:pt x="987" y="1079"/>
                  </a:lnTo>
                  <a:lnTo>
                    <a:pt x="993" y="1078"/>
                  </a:lnTo>
                  <a:lnTo>
                    <a:pt x="998" y="1079"/>
                  </a:lnTo>
                  <a:lnTo>
                    <a:pt x="1003" y="1080"/>
                  </a:lnTo>
                  <a:lnTo>
                    <a:pt x="1008" y="1082"/>
                  </a:lnTo>
                  <a:lnTo>
                    <a:pt x="1012" y="1085"/>
                  </a:lnTo>
                  <a:lnTo>
                    <a:pt x="1017" y="1090"/>
                  </a:lnTo>
                  <a:lnTo>
                    <a:pt x="1021" y="1096"/>
                  </a:lnTo>
                  <a:lnTo>
                    <a:pt x="1025" y="1103"/>
                  </a:lnTo>
                  <a:lnTo>
                    <a:pt x="1027" y="1109"/>
                  </a:lnTo>
                  <a:lnTo>
                    <a:pt x="1031" y="1121"/>
                  </a:lnTo>
                  <a:lnTo>
                    <a:pt x="1035" y="1134"/>
                  </a:lnTo>
                  <a:lnTo>
                    <a:pt x="1037" y="1140"/>
                  </a:lnTo>
                  <a:lnTo>
                    <a:pt x="1040" y="1146"/>
                  </a:lnTo>
                  <a:lnTo>
                    <a:pt x="1043" y="1152"/>
                  </a:lnTo>
                  <a:lnTo>
                    <a:pt x="1046" y="1158"/>
                  </a:lnTo>
                  <a:lnTo>
                    <a:pt x="1051" y="1162"/>
                  </a:lnTo>
                  <a:lnTo>
                    <a:pt x="1056" y="1167"/>
                  </a:lnTo>
                  <a:lnTo>
                    <a:pt x="1063" y="1170"/>
                  </a:lnTo>
                  <a:lnTo>
                    <a:pt x="1071" y="1173"/>
                  </a:lnTo>
                  <a:lnTo>
                    <a:pt x="1083" y="1177"/>
                  </a:lnTo>
                  <a:lnTo>
                    <a:pt x="1096" y="1179"/>
                  </a:lnTo>
                  <a:lnTo>
                    <a:pt x="1109" y="1181"/>
                  </a:lnTo>
                  <a:lnTo>
                    <a:pt x="1122" y="1181"/>
                  </a:lnTo>
                  <a:lnTo>
                    <a:pt x="1129" y="1181"/>
                  </a:lnTo>
                  <a:lnTo>
                    <a:pt x="1135" y="1179"/>
                  </a:lnTo>
                  <a:lnTo>
                    <a:pt x="1141" y="1178"/>
                  </a:lnTo>
                  <a:lnTo>
                    <a:pt x="1146" y="1175"/>
                  </a:lnTo>
                  <a:lnTo>
                    <a:pt x="1152" y="1172"/>
                  </a:lnTo>
                  <a:lnTo>
                    <a:pt x="1157" y="1168"/>
                  </a:lnTo>
                  <a:lnTo>
                    <a:pt x="1162" y="1163"/>
                  </a:lnTo>
                  <a:lnTo>
                    <a:pt x="1167" y="1157"/>
                  </a:lnTo>
                  <a:lnTo>
                    <a:pt x="1175" y="1149"/>
                  </a:lnTo>
                  <a:lnTo>
                    <a:pt x="1181" y="1139"/>
                  </a:lnTo>
                  <a:lnTo>
                    <a:pt x="1187" y="1129"/>
                  </a:lnTo>
                  <a:lnTo>
                    <a:pt x="1191" y="1119"/>
                  </a:lnTo>
                  <a:lnTo>
                    <a:pt x="1194" y="1108"/>
                  </a:lnTo>
                  <a:lnTo>
                    <a:pt x="1197" y="1096"/>
                  </a:lnTo>
                  <a:lnTo>
                    <a:pt x="1198" y="1084"/>
                  </a:lnTo>
                  <a:lnTo>
                    <a:pt x="1199" y="1073"/>
                  </a:lnTo>
                  <a:lnTo>
                    <a:pt x="1199" y="1061"/>
                  </a:lnTo>
                  <a:lnTo>
                    <a:pt x="1198" y="1048"/>
                  </a:lnTo>
                  <a:lnTo>
                    <a:pt x="1197" y="1036"/>
                  </a:lnTo>
                  <a:lnTo>
                    <a:pt x="1195" y="1025"/>
                  </a:lnTo>
                  <a:lnTo>
                    <a:pt x="1192" y="1014"/>
                  </a:lnTo>
                  <a:lnTo>
                    <a:pt x="1189" y="1002"/>
                  </a:lnTo>
                  <a:lnTo>
                    <a:pt x="1186" y="991"/>
                  </a:lnTo>
                  <a:lnTo>
                    <a:pt x="1182" y="982"/>
                  </a:lnTo>
                  <a:lnTo>
                    <a:pt x="1180" y="976"/>
                  </a:lnTo>
                  <a:lnTo>
                    <a:pt x="1177" y="971"/>
                  </a:lnTo>
                  <a:lnTo>
                    <a:pt x="1174" y="966"/>
                  </a:lnTo>
                  <a:lnTo>
                    <a:pt x="1170" y="961"/>
                  </a:lnTo>
                  <a:lnTo>
                    <a:pt x="1163" y="952"/>
                  </a:lnTo>
                  <a:lnTo>
                    <a:pt x="1154" y="944"/>
                  </a:lnTo>
                  <a:lnTo>
                    <a:pt x="1147" y="936"/>
                  </a:lnTo>
                  <a:lnTo>
                    <a:pt x="1141" y="927"/>
                  </a:lnTo>
                  <a:lnTo>
                    <a:pt x="1139" y="922"/>
                  </a:lnTo>
                  <a:lnTo>
                    <a:pt x="1138" y="917"/>
                  </a:lnTo>
                  <a:lnTo>
                    <a:pt x="1138" y="911"/>
                  </a:lnTo>
                  <a:lnTo>
                    <a:pt x="1139" y="905"/>
                  </a:lnTo>
                  <a:lnTo>
                    <a:pt x="1150" y="887"/>
                  </a:lnTo>
                  <a:lnTo>
                    <a:pt x="1162" y="868"/>
                  </a:lnTo>
                  <a:lnTo>
                    <a:pt x="1171" y="849"/>
                  </a:lnTo>
                  <a:lnTo>
                    <a:pt x="1178" y="830"/>
                  </a:lnTo>
                  <a:lnTo>
                    <a:pt x="1180" y="819"/>
                  </a:lnTo>
                  <a:lnTo>
                    <a:pt x="1182" y="809"/>
                  </a:lnTo>
                  <a:lnTo>
                    <a:pt x="1184" y="799"/>
                  </a:lnTo>
                  <a:lnTo>
                    <a:pt x="1185" y="789"/>
                  </a:lnTo>
                  <a:lnTo>
                    <a:pt x="1185" y="779"/>
                  </a:lnTo>
                  <a:lnTo>
                    <a:pt x="1185" y="768"/>
                  </a:lnTo>
                  <a:lnTo>
                    <a:pt x="1184" y="758"/>
                  </a:lnTo>
                  <a:lnTo>
                    <a:pt x="1182" y="748"/>
                  </a:lnTo>
                  <a:lnTo>
                    <a:pt x="1178" y="732"/>
                  </a:lnTo>
                  <a:lnTo>
                    <a:pt x="1174" y="715"/>
                  </a:lnTo>
                  <a:lnTo>
                    <a:pt x="1169" y="700"/>
                  </a:lnTo>
                  <a:lnTo>
                    <a:pt x="1163" y="685"/>
                  </a:lnTo>
                  <a:lnTo>
                    <a:pt x="1158" y="677"/>
                  </a:lnTo>
                  <a:lnTo>
                    <a:pt x="1154" y="670"/>
                  </a:lnTo>
                  <a:lnTo>
                    <a:pt x="1149" y="664"/>
                  </a:lnTo>
                  <a:lnTo>
                    <a:pt x="1144" y="658"/>
                  </a:lnTo>
                  <a:lnTo>
                    <a:pt x="1138" y="652"/>
                  </a:lnTo>
                  <a:lnTo>
                    <a:pt x="1132" y="647"/>
                  </a:lnTo>
                  <a:lnTo>
                    <a:pt x="1125" y="642"/>
                  </a:lnTo>
                  <a:lnTo>
                    <a:pt x="1117" y="637"/>
                  </a:lnTo>
                  <a:lnTo>
                    <a:pt x="1098" y="634"/>
                  </a:lnTo>
                  <a:lnTo>
                    <a:pt x="1078" y="632"/>
                  </a:lnTo>
                  <a:lnTo>
                    <a:pt x="1069" y="632"/>
                  </a:lnTo>
                  <a:lnTo>
                    <a:pt x="1057" y="632"/>
                  </a:lnTo>
                  <a:lnTo>
                    <a:pt x="1047" y="634"/>
                  </a:lnTo>
                  <a:lnTo>
                    <a:pt x="1037" y="639"/>
                  </a:lnTo>
                  <a:lnTo>
                    <a:pt x="1025" y="649"/>
                  </a:lnTo>
                  <a:lnTo>
                    <a:pt x="1011" y="658"/>
                  </a:lnTo>
                  <a:lnTo>
                    <a:pt x="1005" y="664"/>
                  </a:lnTo>
                  <a:lnTo>
                    <a:pt x="1001" y="669"/>
                  </a:lnTo>
                  <a:lnTo>
                    <a:pt x="999" y="673"/>
                  </a:lnTo>
                  <a:lnTo>
                    <a:pt x="998" y="676"/>
                  </a:lnTo>
                  <a:lnTo>
                    <a:pt x="997" y="680"/>
                  </a:lnTo>
                  <a:lnTo>
                    <a:pt x="997" y="686"/>
                  </a:lnTo>
                  <a:lnTo>
                    <a:pt x="999" y="694"/>
                  </a:lnTo>
                  <a:lnTo>
                    <a:pt x="999" y="702"/>
                  </a:lnTo>
                  <a:lnTo>
                    <a:pt x="999" y="710"/>
                  </a:lnTo>
                  <a:lnTo>
                    <a:pt x="998" y="718"/>
                  </a:lnTo>
                  <a:lnTo>
                    <a:pt x="996" y="726"/>
                  </a:lnTo>
                  <a:lnTo>
                    <a:pt x="993" y="735"/>
                  </a:lnTo>
                  <a:lnTo>
                    <a:pt x="989" y="743"/>
                  </a:lnTo>
                  <a:lnTo>
                    <a:pt x="985" y="750"/>
                  </a:lnTo>
                  <a:lnTo>
                    <a:pt x="979" y="754"/>
                  </a:lnTo>
                  <a:lnTo>
                    <a:pt x="972" y="758"/>
                  </a:lnTo>
                  <a:lnTo>
                    <a:pt x="965" y="761"/>
                  </a:lnTo>
                  <a:lnTo>
                    <a:pt x="958" y="763"/>
                  </a:lnTo>
                  <a:lnTo>
                    <a:pt x="952" y="764"/>
                  </a:lnTo>
                  <a:lnTo>
                    <a:pt x="945" y="764"/>
                  </a:lnTo>
                  <a:lnTo>
                    <a:pt x="939" y="762"/>
                  </a:lnTo>
                  <a:lnTo>
                    <a:pt x="933" y="760"/>
                  </a:lnTo>
                  <a:lnTo>
                    <a:pt x="927" y="751"/>
                  </a:lnTo>
                  <a:lnTo>
                    <a:pt x="923" y="743"/>
                  </a:lnTo>
                  <a:lnTo>
                    <a:pt x="921" y="734"/>
                  </a:lnTo>
                  <a:lnTo>
                    <a:pt x="919" y="723"/>
                  </a:lnTo>
                  <a:lnTo>
                    <a:pt x="919" y="714"/>
                  </a:lnTo>
                  <a:lnTo>
                    <a:pt x="920" y="704"/>
                  </a:lnTo>
                  <a:lnTo>
                    <a:pt x="921" y="694"/>
                  </a:lnTo>
                  <a:lnTo>
                    <a:pt x="923" y="682"/>
                  </a:lnTo>
                  <a:lnTo>
                    <a:pt x="934" y="663"/>
                  </a:lnTo>
                  <a:lnTo>
                    <a:pt x="946" y="645"/>
                  </a:lnTo>
                  <a:lnTo>
                    <a:pt x="959" y="626"/>
                  </a:lnTo>
                  <a:lnTo>
                    <a:pt x="973" y="609"/>
                  </a:lnTo>
                  <a:lnTo>
                    <a:pt x="1003" y="576"/>
                  </a:lnTo>
                  <a:lnTo>
                    <a:pt x="1034" y="543"/>
                  </a:lnTo>
                  <a:lnTo>
                    <a:pt x="1049" y="527"/>
                  </a:lnTo>
                  <a:lnTo>
                    <a:pt x="1063" y="510"/>
                  </a:lnTo>
                  <a:lnTo>
                    <a:pt x="1078" y="492"/>
                  </a:lnTo>
                  <a:lnTo>
                    <a:pt x="1090" y="475"/>
                  </a:lnTo>
                  <a:lnTo>
                    <a:pt x="1102" y="457"/>
                  </a:lnTo>
                  <a:lnTo>
                    <a:pt x="1111" y="437"/>
                  </a:lnTo>
                  <a:lnTo>
                    <a:pt x="1117" y="427"/>
                  </a:lnTo>
                  <a:lnTo>
                    <a:pt x="1120" y="416"/>
                  </a:lnTo>
                  <a:lnTo>
                    <a:pt x="1124" y="405"/>
                  </a:lnTo>
                  <a:lnTo>
                    <a:pt x="1127" y="394"/>
                  </a:lnTo>
                  <a:lnTo>
                    <a:pt x="1132" y="377"/>
                  </a:lnTo>
                  <a:lnTo>
                    <a:pt x="1136" y="358"/>
                  </a:lnTo>
                  <a:lnTo>
                    <a:pt x="1139" y="340"/>
                  </a:lnTo>
                  <a:lnTo>
                    <a:pt x="1140" y="322"/>
                  </a:lnTo>
                  <a:lnTo>
                    <a:pt x="1139" y="303"/>
                  </a:lnTo>
                  <a:lnTo>
                    <a:pt x="1138" y="285"/>
                  </a:lnTo>
                  <a:lnTo>
                    <a:pt x="1136" y="268"/>
                  </a:lnTo>
                  <a:lnTo>
                    <a:pt x="1133" y="249"/>
                  </a:lnTo>
                  <a:lnTo>
                    <a:pt x="1138" y="244"/>
                  </a:lnTo>
                  <a:lnTo>
                    <a:pt x="1144" y="240"/>
                  </a:lnTo>
                  <a:lnTo>
                    <a:pt x="1151" y="237"/>
                  </a:lnTo>
                  <a:lnTo>
                    <a:pt x="1157" y="235"/>
                  </a:lnTo>
                  <a:lnTo>
                    <a:pt x="1165" y="234"/>
                  </a:lnTo>
                  <a:lnTo>
                    <a:pt x="1173" y="234"/>
                  </a:lnTo>
                  <a:lnTo>
                    <a:pt x="1180" y="235"/>
                  </a:lnTo>
                  <a:lnTo>
                    <a:pt x="1188" y="237"/>
                  </a:lnTo>
                  <a:lnTo>
                    <a:pt x="1252" y="234"/>
                  </a:lnTo>
                  <a:lnTo>
                    <a:pt x="1314" y="232"/>
                  </a:lnTo>
                  <a:lnTo>
                    <a:pt x="1375" y="232"/>
                  </a:lnTo>
                  <a:lnTo>
                    <a:pt x="1437" y="232"/>
                  </a:lnTo>
                  <a:lnTo>
                    <a:pt x="1496" y="233"/>
                  </a:lnTo>
                  <a:lnTo>
                    <a:pt x="1556" y="233"/>
                  </a:lnTo>
                  <a:lnTo>
                    <a:pt x="1616" y="231"/>
                  </a:lnTo>
                  <a:lnTo>
                    <a:pt x="1677" y="228"/>
                  </a:lnTo>
                  <a:lnTo>
                    <a:pt x="1754" y="227"/>
                  </a:lnTo>
                  <a:lnTo>
                    <a:pt x="1831" y="226"/>
                  </a:lnTo>
                  <a:lnTo>
                    <a:pt x="1908" y="225"/>
                  </a:lnTo>
                  <a:lnTo>
                    <a:pt x="1985" y="224"/>
                  </a:lnTo>
                  <a:lnTo>
                    <a:pt x="2062" y="223"/>
                  </a:lnTo>
                  <a:lnTo>
                    <a:pt x="2140" y="222"/>
                  </a:lnTo>
                  <a:lnTo>
                    <a:pt x="2218" y="220"/>
                  </a:lnTo>
                  <a:lnTo>
                    <a:pt x="2294" y="219"/>
                  </a:lnTo>
                  <a:lnTo>
                    <a:pt x="2372" y="217"/>
                  </a:lnTo>
                  <a:lnTo>
                    <a:pt x="2449" y="216"/>
                  </a:lnTo>
                  <a:lnTo>
                    <a:pt x="2526" y="215"/>
                  </a:lnTo>
                  <a:lnTo>
                    <a:pt x="2604" y="214"/>
                  </a:lnTo>
                  <a:lnTo>
                    <a:pt x="2681" y="213"/>
                  </a:lnTo>
                  <a:lnTo>
                    <a:pt x="2757" y="212"/>
                  </a:lnTo>
                  <a:lnTo>
                    <a:pt x="2835" y="211"/>
                  </a:lnTo>
                  <a:lnTo>
                    <a:pt x="2912" y="210"/>
                  </a:lnTo>
                  <a:lnTo>
                    <a:pt x="2981" y="209"/>
                  </a:lnTo>
                  <a:lnTo>
                    <a:pt x="3052" y="208"/>
                  </a:lnTo>
                  <a:lnTo>
                    <a:pt x="3124" y="209"/>
                  </a:lnTo>
                  <a:lnTo>
                    <a:pt x="3197" y="209"/>
                  </a:lnTo>
                  <a:lnTo>
                    <a:pt x="3270" y="210"/>
                  </a:lnTo>
                  <a:lnTo>
                    <a:pt x="3343" y="210"/>
                  </a:lnTo>
                  <a:lnTo>
                    <a:pt x="3416" y="209"/>
                  </a:lnTo>
                  <a:lnTo>
                    <a:pt x="3487" y="206"/>
                  </a:lnTo>
                  <a:lnTo>
                    <a:pt x="3635" y="205"/>
                  </a:lnTo>
                  <a:lnTo>
                    <a:pt x="3883" y="204"/>
                  </a:lnTo>
                  <a:lnTo>
                    <a:pt x="4213" y="203"/>
                  </a:lnTo>
                  <a:lnTo>
                    <a:pt x="4615" y="201"/>
                  </a:lnTo>
                  <a:lnTo>
                    <a:pt x="5072" y="200"/>
                  </a:lnTo>
                  <a:lnTo>
                    <a:pt x="5572" y="199"/>
                  </a:lnTo>
                  <a:lnTo>
                    <a:pt x="6098" y="197"/>
                  </a:lnTo>
                  <a:lnTo>
                    <a:pt x="6640" y="196"/>
                  </a:lnTo>
                  <a:lnTo>
                    <a:pt x="7181" y="194"/>
                  </a:lnTo>
                  <a:lnTo>
                    <a:pt x="7708" y="193"/>
                  </a:lnTo>
                  <a:lnTo>
                    <a:pt x="8206" y="191"/>
                  </a:lnTo>
                  <a:lnTo>
                    <a:pt x="8663" y="190"/>
                  </a:lnTo>
                  <a:lnTo>
                    <a:pt x="9063" y="188"/>
                  </a:lnTo>
                  <a:lnTo>
                    <a:pt x="9392" y="187"/>
                  </a:lnTo>
                  <a:lnTo>
                    <a:pt x="9637" y="185"/>
                  </a:lnTo>
                  <a:lnTo>
                    <a:pt x="9783" y="183"/>
                  </a:lnTo>
                  <a:lnTo>
                    <a:pt x="9795" y="185"/>
                  </a:lnTo>
                  <a:lnTo>
                    <a:pt x="9809" y="186"/>
                  </a:lnTo>
                  <a:lnTo>
                    <a:pt x="9822" y="185"/>
                  </a:lnTo>
                  <a:lnTo>
                    <a:pt x="9836" y="184"/>
                  </a:lnTo>
                  <a:lnTo>
                    <a:pt x="9844" y="184"/>
                  </a:lnTo>
                  <a:lnTo>
                    <a:pt x="9850" y="184"/>
                  </a:lnTo>
                  <a:lnTo>
                    <a:pt x="9856" y="185"/>
                  </a:lnTo>
                  <a:lnTo>
                    <a:pt x="9861" y="186"/>
                  </a:lnTo>
                  <a:lnTo>
                    <a:pt x="9866" y="188"/>
                  </a:lnTo>
                  <a:lnTo>
                    <a:pt x="9871" y="191"/>
                  </a:lnTo>
                  <a:lnTo>
                    <a:pt x="9875" y="195"/>
                  </a:lnTo>
                  <a:lnTo>
                    <a:pt x="9878" y="200"/>
                  </a:lnTo>
                  <a:lnTo>
                    <a:pt x="9877" y="223"/>
                  </a:lnTo>
                  <a:lnTo>
                    <a:pt x="9877" y="244"/>
                  </a:lnTo>
                  <a:lnTo>
                    <a:pt x="9877" y="265"/>
                  </a:lnTo>
                  <a:lnTo>
                    <a:pt x="9879" y="287"/>
                  </a:lnTo>
                  <a:lnTo>
                    <a:pt x="9881" y="307"/>
                  </a:lnTo>
                  <a:lnTo>
                    <a:pt x="9885" y="328"/>
                  </a:lnTo>
                  <a:lnTo>
                    <a:pt x="9891" y="348"/>
                  </a:lnTo>
                  <a:lnTo>
                    <a:pt x="9897" y="369"/>
                  </a:lnTo>
                  <a:lnTo>
                    <a:pt x="9904" y="388"/>
                  </a:lnTo>
                  <a:lnTo>
                    <a:pt x="9912" y="407"/>
                  </a:lnTo>
                  <a:lnTo>
                    <a:pt x="9921" y="425"/>
                  </a:lnTo>
                  <a:lnTo>
                    <a:pt x="9931" y="443"/>
                  </a:lnTo>
                  <a:lnTo>
                    <a:pt x="9944" y="461"/>
                  </a:lnTo>
                  <a:lnTo>
                    <a:pt x="9956" y="478"/>
                  </a:lnTo>
                  <a:lnTo>
                    <a:pt x="9970" y="494"/>
                  </a:lnTo>
                  <a:lnTo>
                    <a:pt x="9986" y="510"/>
                  </a:lnTo>
                  <a:lnTo>
                    <a:pt x="9994" y="520"/>
                  </a:lnTo>
                  <a:lnTo>
                    <a:pt x="10004" y="530"/>
                  </a:lnTo>
                  <a:lnTo>
                    <a:pt x="10013" y="540"/>
                  </a:lnTo>
                  <a:lnTo>
                    <a:pt x="10024" y="550"/>
                  </a:lnTo>
                  <a:lnTo>
                    <a:pt x="10046" y="570"/>
                  </a:lnTo>
                  <a:lnTo>
                    <a:pt x="10066" y="590"/>
                  </a:lnTo>
                  <a:lnTo>
                    <a:pt x="10076" y="602"/>
                  </a:lnTo>
                  <a:lnTo>
                    <a:pt x="10084" y="613"/>
                  </a:lnTo>
                  <a:lnTo>
                    <a:pt x="10090" y="625"/>
                  </a:lnTo>
                  <a:lnTo>
                    <a:pt x="10094" y="637"/>
                  </a:lnTo>
                  <a:lnTo>
                    <a:pt x="10096" y="644"/>
                  </a:lnTo>
                  <a:lnTo>
                    <a:pt x="10097" y="650"/>
                  </a:lnTo>
                  <a:lnTo>
                    <a:pt x="10097" y="657"/>
                  </a:lnTo>
                  <a:lnTo>
                    <a:pt x="10096" y="664"/>
                  </a:lnTo>
                  <a:lnTo>
                    <a:pt x="10095" y="671"/>
                  </a:lnTo>
                  <a:lnTo>
                    <a:pt x="10094" y="678"/>
                  </a:lnTo>
                  <a:lnTo>
                    <a:pt x="10091" y="686"/>
                  </a:lnTo>
                  <a:lnTo>
                    <a:pt x="10088" y="694"/>
                  </a:lnTo>
                  <a:lnTo>
                    <a:pt x="10083" y="695"/>
                  </a:lnTo>
                  <a:lnTo>
                    <a:pt x="10078" y="697"/>
                  </a:lnTo>
                  <a:lnTo>
                    <a:pt x="10072" y="697"/>
                  </a:lnTo>
                  <a:lnTo>
                    <a:pt x="10068" y="697"/>
                  </a:lnTo>
                  <a:lnTo>
                    <a:pt x="10059" y="695"/>
                  </a:lnTo>
                  <a:lnTo>
                    <a:pt x="10051" y="692"/>
                  </a:lnTo>
                  <a:lnTo>
                    <a:pt x="10043" y="687"/>
                  </a:lnTo>
                  <a:lnTo>
                    <a:pt x="10035" y="681"/>
                  </a:lnTo>
                  <a:lnTo>
                    <a:pt x="10026" y="674"/>
                  </a:lnTo>
                  <a:lnTo>
                    <a:pt x="10019" y="667"/>
                  </a:lnTo>
                  <a:lnTo>
                    <a:pt x="10011" y="660"/>
                  </a:lnTo>
                  <a:lnTo>
                    <a:pt x="10003" y="654"/>
                  </a:lnTo>
                  <a:lnTo>
                    <a:pt x="9995" y="647"/>
                  </a:lnTo>
                  <a:lnTo>
                    <a:pt x="9987" y="642"/>
                  </a:lnTo>
                  <a:lnTo>
                    <a:pt x="9977" y="637"/>
                  </a:lnTo>
                  <a:lnTo>
                    <a:pt x="9967" y="635"/>
                  </a:lnTo>
                  <a:lnTo>
                    <a:pt x="9962" y="634"/>
                  </a:lnTo>
                  <a:lnTo>
                    <a:pt x="9957" y="634"/>
                  </a:lnTo>
                  <a:lnTo>
                    <a:pt x="9952" y="635"/>
                  </a:lnTo>
                  <a:lnTo>
                    <a:pt x="9946" y="636"/>
                  </a:lnTo>
                  <a:lnTo>
                    <a:pt x="9932" y="641"/>
                  </a:lnTo>
                  <a:lnTo>
                    <a:pt x="9920" y="646"/>
                  </a:lnTo>
                  <a:lnTo>
                    <a:pt x="9908" y="652"/>
                  </a:lnTo>
                  <a:lnTo>
                    <a:pt x="9897" y="660"/>
                  </a:lnTo>
                  <a:lnTo>
                    <a:pt x="9893" y="664"/>
                  </a:lnTo>
                  <a:lnTo>
                    <a:pt x="9887" y="668"/>
                  </a:lnTo>
                  <a:lnTo>
                    <a:pt x="9883" y="673"/>
                  </a:lnTo>
                  <a:lnTo>
                    <a:pt x="9879" y="679"/>
                  </a:lnTo>
                  <a:lnTo>
                    <a:pt x="9876" y="685"/>
                  </a:lnTo>
                  <a:lnTo>
                    <a:pt x="9873" y="692"/>
                  </a:lnTo>
                  <a:lnTo>
                    <a:pt x="9871" y="698"/>
                  </a:lnTo>
                  <a:lnTo>
                    <a:pt x="9869" y="705"/>
                  </a:lnTo>
                  <a:lnTo>
                    <a:pt x="9867" y="715"/>
                  </a:lnTo>
                  <a:lnTo>
                    <a:pt x="9865" y="724"/>
                  </a:lnTo>
                  <a:lnTo>
                    <a:pt x="9865" y="735"/>
                  </a:lnTo>
                  <a:lnTo>
                    <a:pt x="9865" y="744"/>
                  </a:lnTo>
                  <a:lnTo>
                    <a:pt x="9866" y="753"/>
                  </a:lnTo>
                  <a:lnTo>
                    <a:pt x="9868" y="762"/>
                  </a:lnTo>
                  <a:lnTo>
                    <a:pt x="9870" y="771"/>
                  </a:lnTo>
                  <a:lnTo>
                    <a:pt x="9873" y="781"/>
                  </a:lnTo>
                  <a:lnTo>
                    <a:pt x="9881" y="797"/>
                  </a:lnTo>
                  <a:lnTo>
                    <a:pt x="9891" y="813"/>
                  </a:lnTo>
                  <a:lnTo>
                    <a:pt x="9901" y="829"/>
                  </a:lnTo>
                  <a:lnTo>
                    <a:pt x="9912" y="843"/>
                  </a:lnTo>
                  <a:lnTo>
                    <a:pt x="9911" y="849"/>
                  </a:lnTo>
                  <a:lnTo>
                    <a:pt x="9910" y="854"/>
                  </a:lnTo>
                  <a:lnTo>
                    <a:pt x="9907" y="859"/>
                  </a:lnTo>
                  <a:lnTo>
                    <a:pt x="9905" y="863"/>
                  </a:lnTo>
                  <a:lnTo>
                    <a:pt x="9898" y="872"/>
                  </a:lnTo>
                  <a:lnTo>
                    <a:pt x="9890" y="880"/>
                  </a:lnTo>
                  <a:lnTo>
                    <a:pt x="9881" y="888"/>
                  </a:lnTo>
                  <a:lnTo>
                    <a:pt x="9874" y="896"/>
                  </a:lnTo>
                  <a:lnTo>
                    <a:pt x="9871" y="900"/>
                  </a:lnTo>
                  <a:lnTo>
                    <a:pt x="9868" y="905"/>
                  </a:lnTo>
                  <a:lnTo>
                    <a:pt x="9865" y="909"/>
                  </a:lnTo>
                  <a:lnTo>
                    <a:pt x="9863" y="914"/>
                  </a:lnTo>
                  <a:lnTo>
                    <a:pt x="9860" y="924"/>
                  </a:lnTo>
                  <a:lnTo>
                    <a:pt x="9857" y="934"/>
                  </a:lnTo>
                  <a:lnTo>
                    <a:pt x="9855" y="943"/>
                  </a:lnTo>
                  <a:lnTo>
                    <a:pt x="9855" y="953"/>
                  </a:lnTo>
                  <a:lnTo>
                    <a:pt x="9855" y="963"/>
                  </a:lnTo>
                  <a:lnTo>
                    <a:pt x="9855" y="973"/>
                  </a:lnTo>
                  <a:lnTo>
                    <a:pt x="9857" y="982"/>
                  </a:lnTo>
                  <a:lnTo>
                    <a:pt x="9859" y="991"/>
                  </a:lnTo>
                  <a:lnTo>
                    <a:pt x="9862" y="1001"/>
                  </a:lnTo>
                  <a:lnTo>
                    <a:pt x="9866" y="1011"/>
                  </a:lnTo>
                  <a:lnTo>
                    <a:pt x="9869" y="1019"/>
                  </a:lnTo>
                  <a:lnTo>
                    <a:pt x="9874" y="1028"/>
                  </a:lnTo>
                  <a:lnTo>
                    <a:pt x="9879" y="1036"/>
                  </a:lnTo>
                  <a:lnTo>
                    <a:pt x="9884" y="1044"/>
                  </a:lnTo>
                  <a:lnTo>
                    <a:pt x="9891" y="1051"/>
                  </a:lnTo>
                  <a:lnTo>
                    <a:pt x="9897" y="1059"/>
                  </a:lnTo>
                  <a:lnTo>
                    <a:pt x="9918" y="1068"/>
                  </a:lnTo>
                  <a:lnTo>
                    <a:pt x="9941" y="1078"/>
                  </a:lnTo>
                  <a:lnTo>
                    <a:pt x="9952" y="1081"/>
                  </a:lnTo>
                  <a:lnTo>
                    <a:pt x="9963" y="1083"/>
                  </a:lnTo>
                  <a:lnTo>
                    <a:pt x="9969" y="1082"/>
                  </a:lnTo>
                  <a:lnTo>
                    <a:pt x="9974" y="1081"/>
                  </a:lnTo>
                  <a:lnTo>
                    <a:pt x="9980" y="1079"/>
                  </a:lnTo>
                  <a:lnTo>
                    <a:pt x="9986" y="1076"/>
                  </a:lnTo>
                  <a:lnTo>
                    <a:pt x="9995" y="1070"/>
                  </a:lnTo>
                  <a:lnTo>
                    <a:pt x="10003" y="1064"/>
                  </a:lnTo>
                  <a:lnTo>
                    <a:pt x="10011" y="1056"/>
                  </a:lnTo>
                  <a:lnTo>
                    <a:pt x="10018" y="1047"/>
                  </a:lnTo>
                  <a:lnTo>
                    <a:pt x="10024" y="1038"/>
                  </a:lnTo>
                  <a:lnTo>
                    <a:pt x="10030" y="1028"/>
                  </a:lnTo>
                  <a:lnTo>
                    <a:pt x="10031" y="1023"/>
                  </a:lnTo>
                  <a:lnTo>
                    <a:pt x="10032" y="1017"/>
                  </a:lnTo>
                  <a:lnTo>
                    <a:pt x="10033" y="1012"/>
                  </a:lnTo>
                  <a:lnTo>
                    <a:pt x="10033" y="1004"/>
                  </a:lnTo>
                  <a:lnTo>
                    <a:pt x="10037" y="1001"/>
                  </a:lnTo>
                  <a:lnTo>
                    <a:pt x="10043" y="998"/>
                  </a:lnTo>
                  <a:lnTo>
                    <a:pt x="10049" y="997"/>
                  </a:lnTo>
                  <a:lnTo>
                    <a:pt x="10056" y="997"/>
                  </a:lnTo>
                  <a:lnTo>
                    <a:pt x="10062" y="998"/>
                  </a:lnTo>
                  <a:lnTo>
                    <a:pt x="10069" y="1000"/>
                  </a:lnTo>
                  <a:lnTo>
                    <a:pt x="10076" y="1003"/>
                  </a:lnTo>
                  <a:lnTo>
                    <a:pt x="10082" y="1007"/>
                  </a:lnTo>
                  <a:lnTo>
                    <a:pt x="10089" y="1016"/>
                  </a:lnTo>
                  <a:lnTo>
                    <a:pt x="10095" y="1025"/>
                  </a:lnTo>
                  <a:lnTo>
                    <a:pt x="10099" y="1035"/>
                  </a:lnTo>
                  <a:lnTo>
                    <a:pt x="10102" y="1045"/>
                  </a:lnTo>
                  <a:lnTo>
                    <a:pt x="10103" y="1056"/>
                  </a:lnTo>
                  <a:lnTo>
                    <a:pt x="10103" y="1066"/>
                  </a:lnTo>
                  <a:lnTo>
                    <a:pt x="10100" y="1077"/>
                  </a:lnTo>
                  <a:lnTo>
                    <a:pt x="10097" y="1087"/>
                  </a:lnTo>
                  <a:lnTo>
                    <a:pt x="10089" y="1104"/>
                  </a:lnTo>
                  <a:lnTo>
                    <a:pt x="10081" y="1119"/>
                  </a:lnTo>
                  <a:lnTo>
                    <a:pt x="10070" y="1133"/>
                  </a:lnTo>
                  <a:lnTo>
                    <a:pt x="10059" y="1148"/>
                  </a:lnTo>
                  <a:lnTo>
                    <a:pt x="10036" y="1174"/>
                  </a:lnTo>
                  <a:lnTo>
                    <a:pt x="10011" y="1200"/>
                  </a:lnTo>
                  <a:lnTo>
                    <a:pt x="9998" y="1213"/>
                  </a:lnTo>
                  <a:lnTo>
                    <a:pt x="9987" y="1226"/>
                  </a:lnTo>
                  <a:lnTo>
                    <a:pt x="9975" y="1239"/>
                  </a:lnTo>
                  <a:lnTo>
                    <a:pt x="9964" y="1253"/>
                  </a:lnTo>
                  <a:lnTo>
                    <a:pt x="9955" y="1268"/>
                  </a:lnTo>
                  <a:lnTo>
                    <a:pt x="9947" y="1283"/>
                  </a:lnTo>
                  <a:lnTo>
                    <a:pt x="9940" y="1300"/>
                  </a:lnTo>
                  <a:lnTo>
                    <a:pt x="9933" y="1317"/>
                  </a:lnTo>
                  <a:lnTo>
                    <a:pt x="9921" y="1369"/>
                  </a:lnTo>
                  <a:close/>
                  <a:moveTo>
                    <a:pt x="9912" y="1231"/>
                  </a:moveTo>
                  <a:lnTo>
                    <a:pt x="9905" y="1243"/>
                  </a:lnTo>
                  <a:lnTo>
                    <a:pt x="9899" y="1254"/>
                  </a:lnTo>
                  <a:lnTo>
                    <a:pt x="9893" y="1266"/>
                  </a:lnTo>
                  <a:lnTo>
                    <a:pt x="9887" y="1277"/>
                  </a:lnTo>
                  <a:lnTo>
                    <a:pt x="9878" y="1303"/>
                  </a:lnTo>
                  <a:lnTo>
                    <a:pt x="9871" y="1328"/>
                  </a:lnTo>
                  <a:lnTo>
                    <a:pt x="9864" y="1355"/>
                  </a:lnTo>
                  <a:lnTo>
                    <a:pt x="9859" y="1382"/>
                  </a:lnTo>
                  <a:lnTo>
                    <a:pt x="9853" y="1408"/>
                  </a:lnTo>
                  <a:lnTo>
                    <a:pt x="9848" y="1435"/>
                  </a:lnTo>
                  <a:lnTo>
                    <a:pt x="9829" y="1450"/>
                  </a:lnTo>
                  <a:lnTo>
                    <a:pt x="9784" y="1452"/>
                  </a:lnTo>
                  <a:lnTo>
                    <a:pt x="9739" y="1453"/>
                  </a:lnTo>
                  <a:lnTo>
                    <a:pt x="9694" y="1454"/>
                  </a:lnTo>
                  <a:lnTo>
                    <a:pt x="9649" y="1455"/>
                  </a:lnTo>
                  <a:lnTo>
                    <a:pt x="9603" y="1456"/>
                  </a:lnTo>
                  <a:lnTo>
                    <a:pt x="9558" y="1456"/>
                  </a:lnTo>
                  <a:lnTo>
                    <a:pt x="9512" y="1457"/>
                  </a:lnTo>
                  <a:lnTo>
                    <a:pt x="9467" y="1457"/>
                  </a:lnTo>
                  <a:lnTo>
                    <a:pt x="9421" y="1457"/>
                  </a:lnTo>
                  <a:lnTo>
                    <a:pt x="9376" y="1457"/>
                  </a:lnTo>
                  <a:lnTo>
                    <a:pt x="9331" y="1457"/>
                  </a:lnTo>
                  <a:lnTo>
                    <a:pt x="9286" y="1458"/>
                  </a:lnTo>
                  <a:lnTo>
                    <a:pt x="9242" y="1458"/>
                  </a:lnTo>
                  <a:lnTo>
                    <a:pt x="9198" y="1458"/>
                  </a:lnTo>
                  <a:lnTo>
                    <a:pt x="9155" y="1458"/>
                  </a:lnTo>
                  <a:lnTo>
                    <a:pt x="9112" y="1459"/>
                  </a:lnTo>
                  <a:lnTo>
                    <a:pt x="3106" y="1473"/>
                  </a:lnTo>
                  <a:lnTo>
                    <a:pt x="2985" y="1475"/>
                  </a:lnTo>
                  <a:lnTo>
                    <a:pt x="1954" y="1480"/>
                  </a:lnTo>
                  <a:lnTo>
                    <a:pt x="1906" y="1480"/>
                  </a:lnTo>
                  <a:lnTo>
                    <a:pt x="1859" y="1480"/>
                  </a:lnTo>
                  <a:lnTo>
                    <a:pt x="1812" y="1480"/>
                  </a:lnTo>
                  <a:lnTo>
                    <a:pt x="1765" y="1481"/>
                  </a:lnTo>
                  <a:lnTo>
                    <a:pt x="1719" y="1482"/>
                  </a:lnTo>
                  <a:lnTo>
                    <a:pt x="1673" y="1483"/>
                  </a:lnTo>
                  <a:lnTo>
                    <a:pt x="1627" y="1484"/>
                  </a:lnTo>
                  <a:lnTo>
                    <a:pt x="1581" y="1485"/>
                  </a:lnTo>
                  <a:lnTo>
                    <a:pt x="1536" y="1486"/>
                  </a:lnTo>
                  <a:lnTo>
                    <a:pt x="1490" y="1487"/>
                  </a:lnTo>
                  <a:lnTo>
                    <a:pt x="1445" y="1488"/>
                  </a:lnTo>
                  <a:lnTo>
                    <a:pt x="1399" y="1489"/>
                  </a:lnTo>
                  <a:lnTo>
                    <a:pt x="1353" y="1489"/>
                  </a:lnTo>
                  <a:lnTo>
                    <a:pt x="1307" y="1489"/>
                  </a:lnTo>
                  <a:lnTo>
                    <a:pt x="1260" y="1489"/>
                  </a:lnTo>
                  <a:lnTo>
                    <a:pt x="1213" y="1489"/>
                  </a:lnTo>
                  <a:lnTo>
                    <a:pt x="1209" y="1484"/>
                  </a:lnTo>
                  <a:lnTo>
                    <a:pt x="1207" y="1480"/>
                  </a:lnTo>
                  <a:lnTo>
                    <a:pt x="1204" y="1475"/>
                  </a:lnTo>
                  <a:lnTo>
                    <a:pt x="1203" y="1469"/>
                  </a:lnTo>
                  <a:lnTo>
                    <a:pt x="1203" y="1458"/>
                  </a:lnTo>
                  <a:lnTo>
                    <a:pt x="1204" y="1447"/>
                  </a:lnTo>
                  <a:lnTo>
                    <a:pt x="1205" y="1436"/>
                  </a:lnTo>
                  <a:lnTo>
                    <a:pt x="1205" y="1424"/>
                  </a:lnTo>
                  <a:lnTo>
                    <a:pt x="1205" y="1419"/>
                  </a:lnTo>
                  <a:lnTo>
                    <a:pt x="1204" y="1413"/>
                  </a:lnTo>
                  <a:lnTo>
                    <a:pt x="1202" y="1408"/>
                  </a:lnTo>
                  <a:lnTo>
                    <a:pt x="1200" y="1403"/>
                  </a:lnTo>
                  <a:lnTo>
                    <a:pt x="1196" y="1384"/>
                  </a:lnTo>
                  <a:lnTo>
                    <a:pt x="1191" y="1364"/>
                  </a:lnTo>
                  <a:lnTo>
                    <a:pt x="1186" y="1346"/>
                  </a:lnTo>
                  <a:lnTo>
                    <a:pt x="1179" y="1327"/>
                  </a:lnTo>
                  <a:lnTo>
                    <a:pt x="1171" y="1310"/>
                  </a:lnTo>
                  <a:lnTo>
                    <a:pt x="1162" y="1294"/>
                  </a:lnTo>
                  <a:lnTo>
                    <a:pt x="1150" y="1277"/>
                  </a:lnTo>
                  <a:lnTo>
                    <a:pt x="1139" y="1262"/>
                  </a:lnTo>
                  <a:lnTo>
                    <a:pt x="1139" y="1257"/>
                  </a:lnTo>
                  <a:lnTo>
                    <a:pt x="1140" y="1253"/>
                  </a:lnTo>
                  <a:lnTo>
                    <a:pt x="1142" y="1249"/>
                  </a:lnTo>
                  <a:lnTo>
                    <a:pt x="1144" y="1246"/>
                  </a:lnTo>
                  <a:lnTo>
                    <a:pt x="1151" y="1242"/>
                  </a:lnTo>
                  <a:lnTo>
                    <a:pt x="1158" y="1238"/>
                  </a:lnTo>
                  <a:lnTo>
                    <a:pt x="1167" y="1235"/>
                  </a:lnTo>
                  <a:lnTo>
                    <a:pt x="1175" y="1232"/>
                  </a:lnTo>
                  <a:lnTo>
                    <a:pt x="1179" y="1230"/>
                  </a:lnTo>
                  <a:lnTo>
                    <a:pt x="1182" y="1228"/>
                  </a:lnTo>
                  <a:lnTo>
                    <a:pt x="1185" y="1225"/>
                  </a:lnTo>
                  <a:lnTo>
                    <a:pt x="1188" y="1221"/>
                  </a:lnTo>
                  <a:lnTo>
                    <a:pt x="1196" y="1215"/>
                  </a:lnTo>
                  <a:lnTo>
                    <a:pt x="1202" y="1208"/>
                  </a:lnTo>
                  <a:lnTo>
                    <a:pt x="1209" y="1201"/>
                  </a:lnTo>
                  <a:lnTo>
                    <a:pt x="1214" y="1192"/>
                  </a:lnTo>
                  <a:lnTo>
                    <a:pt x="1218" y="1184"/>
                  </a:lnTo>
                  <a:lnTo>
                    <a:pt x="1222" y="1176"/>
                  </a:lnTo>
                  <a:lnTo>
                    <a:pt x="1225" y="1168"/>
                  </a:lnTo>
                  <a:lnTo>
                    <a:pt x="1227" y="1160"/>
                  </a:lnTo>
                  <a:lnTo>
                    <a:pt x="1234" y="1124"/>
                  </a:lnTo>
                  <a:lnTo>
                    <a:pt x="1243" y="1088"/>
                  </a:lnTo>
                  <a:lnTo>
                    <a:pt x="1248" y="1084"/>
                  </a:lnTo>
                  <a:lnTo>
                    <a:pt x="1254" y="1081"/>
                  </a:lnTo>
                  <a:lnTo>
                    <a:pt x="1259" y="1079"/>
                  </a:lnTo>
                  <a:lnTo>
                    <a:pt x="1264" y="1077"/>
                  </a:lnTo>
                  <a:lnTo>
                    <a:pt x="1276" y="1075"/>
                  </a:lnTo>
                  <a:lnTo>
                    <a:pt x="1288" y="1075"/>
                  </a:lnTo>
                  <a:lnTo>
                    <a:pt x="1300" y="1075"/>
                  </a:lnTo>
                  <a:lnTo>
                    <a:pt x="1312" y="1074"/>
                  </a:lnTo>
                  <a:lnTo>
                    <a:pt x="1317" y="1073"/>
                  </a:lnTo>
                  <a:lnTo>
                    <a:pt x="1323" y="1071"/>
                  </a:lnTo>
                  <a:lnTo>
                    <a:pt x="1328" y="1069"/>
                  </a:lnTo>
                  <a:lnTo>
                    <a:pt x="1332" y="1066"/>
                  </a:lnTo>
                  <a:lnTo>
                    <a:pt x="1340" y="1068"/>
                  </a:lnTo>
                  <a:lnTo>
                    <a:pt x="1348" y="1068"/>
                  </a:lnTo>
                  <a:lnTo>
                    <a:pt x="1355" y="1068"/>
                  </a:lnTo>
                  <a:lnTo>
                    <a:pt x="1361" y="1067"/>
                  </a:lnTo>
                  <a:lnTo>
                    <a:pt x="1373" y="1062"/>
                  </a:lnTo>
                  <a:lnTo>
                    <a:pt x="1384" y="1056"/>
                  </a:lnTo>
                  <a:lnTo>
                    <a:pt x="1395" y="1048"/>
                  </a:lnTo>
                  <a:lnTo>
                    <a:pt x="1406" y="1042"/>
                  </a:lnTo>
                  <a:lnTo>
                    <a:pt x="1412" y="1039"/>
                  </a:lnTo>
                  <a:lnTo>
                    <a:pt x="1418" y="1037"/>
                  </a:lnTo>
                  <a:lnTo>
                    <a:pt x="1424" y="1035"/>
                  </a:lnTo>
                  <a:lnTo>
                    <a:pt x="1431" y="1034"/>
                  </a:lnTo>
                  <a:lnTo>
                    <a:pt x="1439" y="1030"/>
                  </a:lnTo>
                  <a:lnTo>
                    <a:pt x="1446" y="1025"/>
                  </a:lnTo>
                  <a:lnTo>
                    <a:pt x="1452" y="1020"/>
                  </a:lnTo>
                  <a:lnTo>
                    <a:pt x="1458" y="1014"/>
                  </a:lnTo>
                  <a:lnTo>
                    <a:pt x="1468" y="1001"/>
                  </a:lnTo>
                  <a:lnTo>
                    <a:pt x="1476" y="988"/>
                  </a:lnTo>
                  <a:lnTo>
                    <a:pt x="1492" y="960"/>
                  </a:lnTo>
                  <a:lnTo>
                    <a:pt x="1508" y="932"/>
                  </a:lnTo>
                  <a:lnTo>
                    <a:pt x="1509" y="922"/>
                  </a:lnTo>
                  <a:lnTo>
                    <a:pt x="1509" y="912"/>
                  </a:lnTo>
                  <a:lnTo>
                    <a:pt x="1509" y="902"/>
                  </a:lnTo>
                  <a:lnTo>
                    <a:pt x="1508" y="893"/>
                  </a:lnTo>
                  <a:lnTo>
                    <a:pt x="1507" y="884"/>
                  </a:lnTo>
                  <a:lnTo>
                    <a:pt x="1505" y="875"/>
                  </a:lnTo>
                  <a:lnTo>
                    <a:pt x="1502" y="865"/>
                  </a:lnTo>
                  <a:lnTo>
                    <a:pt x="1499" y="856"/>
                  </a:lnTo>
                  <a:lnTo>
                    <a:pt x="1496" y="847"/>
                  </a:lnTo>
                  <a:lnTo>
                    <a:pt x="1492" y="839"/>
                  </a:lnTo>
                  <a:lnTo>
                    <a:pt x="1487" y="831"/>
                  </a:lnTo>
                  <a:lnTo>
                    <a:pt x="1482" y="821"/>
                  </a:lnTo>
                  <a:lnTo>
                    <a:pt x="1475" y="813"/>
                  </a:lnTo>
                  <a:lnTo>
                    <a:pt x="1469" y="806"/>
                  </a:lnTo>
                  <a:lnTo>
                    <a:pt x="1463" y="798"/>
                  </a:lnTo>
                  <a:lnTo>
                    <a:pt x="1456" y="791"/>
                  </a:lnTo>
                  <a:lnTo>
                    <a:pt x="1438" y="783"/>
                  </a:lnTo>
                  <a:lnTo>
                    <a:pt x="1417" y="774"/>
                  </a:lnTo>
                  <a:lnTo>
                    <a:pt x="1407" y="770"/>
                  </a:lnTo>
                  <a:lnTo>
                    <a:pt x="1396" y="767"/>
                  </a:lnTo>
                  <a:lnTo>
                    <a:pt x="1384" y="764"/>
                  </a:lnTo>
                  <a:lnTo>
                    <a:pt x="1374" y="762"/>
                  </a:lnTo>
                  <a:lnTo>
                    <a:pt x="1363" y="761"/>
                  </a:lnTo>
                  <a:lnTo>
                    <a:pt x="1352" y="761"/>
                  </a:lnTo>
                  <a:lnTo>
                    <a:pt x="1340" y="761"/>
                  </a:lnTo>
                  <a:lnTo>
                    <a:pt x="1329" y="763"/>
                  </a:lnTo>
                  <a:lnTo>
                    <a:pt x="1319" y="766"/>
                  </a:lnTo>
                  <a:lnTo>
                    <a:pt x="1309" y="770"/>
                  </a:lnTo>
                  <a:lnTo>
                    <a:pt x="1299" y="775"/>
                  </a:lnTo>
                  <a:lnTo>
                    <a:pt x="1289" y="784"/>
                  </a:lnTo>
                  <a:lnTo>
                    <a:pt x="1286" y="782"/>
                  </a:lnTo>
                  <a:lnTo>
                    <a:pt x="1283" y="781"/>
                  </a:lnTo>
                  <a:lnTo>
                    <a:pt x="1280" y="780"/>
                  </a:lnTo>
                  <a:lnTo>
                    <a:pt x="1277" y="780"/>
                  </a:lnTo>
                  <a:lnTo>
                    <a:pt x="1271" y="780"/>
                  </a:lnTo>
                  <a:lnTo>
                    <a:pt x="1265" y="781"/>
                  </a:lnTo>
                  <a:lnTo>
                    <a:pt x="1259" y="781"/>
                  </a:lnTo>
                  <a:lnTo>
                    <a:pt x="1254" y="780"/>
                  </a:lnTo>
                  <a:lnTo>
                    <a:pt x="1252" y="778"/>
                  </a:lnTo>
                  <a:lnTo>
                    <a:pt x="1249" y="775"/>
                  </a:lnTo>
                  <a:lnTo>
                    <a:pt x="1247" y="772"/>
                  </a:lnTo>
                  <a:lnTo>
                    <a:pt x="1246" y="768"/>
                  </a:lnTo>
                  <a:lnTo>
                    <a:pt x="1247" y="760"/>
                  </a:lnTo>
                  <a:lnTo>
                    <a:pt x="1247" y="752"/>
                  </a:lnTo>
                  <a:lnTo>
                    <a:pt x="1247" y="744"/>
                  </a:lnTo>
                  <a:lnTo>
                    <a:pt x="1246" y="737"/>
                  </a:lnTo>
                  <a:lnTo>
                    <a:pt x="1243" y="721"/>
                  </a:lnTo>
                  <a:lnTo>
                    <a:pt x="1238" y="708"/>
                  </a:lnTo>
                  <a:lnTo>
                    <a:pt x="1231" y="694"/>
                  </a:lnTo>
                  <a:lnTo>
                    <a:pt x="1223" y="681"/>
                  </a:lnTo>
                  <a:lnTo>
                    <a:pt x="1214" y="669"/>
                  </a:lnTo>
                  <a:lnTo>
                    <a:pt x="1203" y="658"/>
                  </a:lnTo>
                  <a:lnTo>
                    <a:pt x="1192" y="647"/>
                  </a:lnTo>
                  <a:lnTo>
                    <a:pt x="1180" y="636"/>
                  </a:lnTo>
                  <a:lnTo>
                    <a:pt x="1168" y="626"/>
                  </a:lnTo>
                  <a:lnTo>
                    <a:pt x="1154" y="617"/>
                  </a:lnTo>
                  <a:lnTo>
                    <a:pt x="1129" y="599"/>
                  </a:lnTo>
                  <a:lnTo>
                    <a:pt x="1104" y="582"/>
                  </a:lnTo>
                  <a:lnTo>
                    <a:pt x="1102" y="573"/>
                  </a:lnTo>
                  <a:lnTo>
                    <a:pt x="1101" y="565"/>
                  </a:lnTo>
                  <a:lnTo>
                    <a:pt x="1102" y="557"/>
                  </a:lnTo>
                  <a:lnTo>
                    <a:pt x="1104" y="550"/>
                  </a:lnTo>
                  <a:lnTo>
                    <a:pt x="1107" y="542"/>
                  </a:lnTo>
                  <a:lnTo>
                    <a:pt x="1111" y="536"/>
                  </a:lnTo>
                  <a:lnTo>
                    <a:pt x="1116" y="529"/>
                  </a:lnTo>
                  <a:lnTo>
                    <a:pt x="1122" y="523"/>
                  </a:lnTo>
                  <a:lnTo>
                    <a:pt x="1133" y="511"/>
                  </a:lnTo>
                  <a:lnTo>
                    <a:pt x="1145" y="498"/>
                  </a:lnTo>
                  <a:lnTo>
                    <a:pt x="1150" y="491"/>
                  </a:lnTo>
                  <a:lnTo>
                    <a:pt x="1155" y="485"/>
                  </a:lnTo>
                  <a:lnTo>
                    <a:pt x="1159" y="478"/>
                  </a:lnTo>
                  <a:lnTo>
                    <a:pt x="1164" y="471"/>
                  </a:lnTo>
                  <a:lnTo>
                    <a:pt x="1171" y="449"/>
                  </a:lnTo>
                  <a:lnTo>
                    <a:pt x="1178" y="429"/>
                  </a:lnTo>
                  <a:lnTo>
                    <a:pt x="1184" y="408"/>
                  </a:lnTo>
                  <a:lnTo>
                    <a:pt x="1189" y="387"/>
                  </a:lnTo>
                  <a:lnTo>
                    <a:pt x="1193" y="365"/>
                  </a:lnTo>
                  <a:lnTo>
                    <a:pt x="1196" y="343"/>
                  </a:lnTo>
                  <a:lnTo>
                    <a:pt x="1197" y="321"/>
                  </a:lnTo>
                  <a:lnTo>
                    <a:pt x="1197" y="298"/>
                  </a:lnTo>
                  <a:lnTo>
                    <a:pt x="1199" y="294"/>
                  </a:lnTo>
                  <a:lnTo>
                    <a:pt x="1201" y="291"/>
                  </a:lnTo>
                  <a:lnTo>
                    <a:pt x="1204" y="289"/>
                  </a:lnTo>
                  <a:lnTo>
                    <a:pt x="1208" y="286"/>
                  </a:lnTo>
                  <a:lnTo>
                    <a:pt x="1214" y="284"/>
                  </a:lnTo>
                  <a:lnTo>
                    <a:pt x="1221" y="282"/>
                  </a:lnTo>
                  <a:lnTo>
                    <a:pt x="1237" y="280"/>
                  </a:lnTo>
                  <a:lnTo>
                    <a:pt x="1253" y="279"/>
                  </a:lnTo>
                  <a:lnTo>
                    <a:pt x="1283" y="282"/>
                  </a:lnTo>
                  <a:lnTo>
                    <a:pt x="1314" y="284"/>
                  </a:lnTo>
                  <a:lnTo>
                    <a:pt x="1344" y="285"/>
                  </a:lnTo>
                  <a:lnTo>
                    <a:pt x="1374" y="286"/>
                  </a:lnTo>
                  <a:lnTo>
                    <a:pt x="1432" y="286"/>
                  </a:lnTo>
                  <a:lnTo>
                    <a:pt x="1491" y="284"/>
                  </a:lnTo>
                  <a:lnTo>
                    <a:pt x="1549" y="283"/>
                  </a:lnTo>
                  <a:lnTo>
                    <a:pt x="1607" y="281"/>
                  </a:lnTo>
                  <a:lnTo>
                    <a:pt x="1667" y="281"/>
                  </a:lnTo>
                  <a:lnTo>
                    <a:pt x="1727" y="283"/>
                  </a:lnTo>
                  <a:lnTo>
                    <a:pt x="1768" y="282"/>
                  </a:lnTo>
                  <a:lnTo>
                    <a:pt x="1809" y="281"/>
                  </a:lnTo>
                  <a:lnTo>
                    <a:pt x="1851" y="279"/>
                  </a:lnTo>
                  <a:lnTo>
                    <a:pt x="1890" y="277"/>
                  </a:lnTo>
                  <a:lnTo>
                    <a:pt x="1931" y="276"/>
                  </a:lnTo>
                  <a:lnTo>
                    <a:pt x="1972" y="276"/>
                  </a:lnTo>
                  <a:lnTo>
                    <a:pt x="2012" y="277"/>
                  </a:lnTo>
                  <a:lnTo>
                    <a:pt x="2053" y="279"/>
                  </a:lnTo>
                  <a:lnTo>
                    <a:pt x="2130" y="277"/>
                  </a:lnTo>
                  <a:lnTo>
                    <a:pt x="2207" y="276"/>
                  </a:lnTo>
                  <a:lnTo>
                    <a:pt x="2284" y="274"/>
                  </a:lnTo>
                  <a:lnTo>
                    <a:pt x="2361" y="273"/>
                  </a:lnTo>
                  <a:lnTo>
                    <a:pt x="2437" y="273"/>
                  </a:lnTo>
                  <a:lnTo>
                    <a:pt x="2514" y="272"/>
                  </a:lnTo>
                  <a:lnTo>
                    <a:pt x="2591" y="271"/>
                  </a:lnTo>
                  <a:lnTo>
                    <a:pt x="2667" y="271"/>
                  </a:lnTo>
                  <a:lnTo>
                    <a:pt x="2744" y="270"/>
                  </a:lnTo>
                  <a:lnTo>
                    <a:pt x="2821" y="270"/>
                  </a:lnTo>
                  <a:lnTo>
                    <a:pt x="2897" y="269"/>
                  </a:lnTo>
                  <a:lnTo>
                    <a:pt x="2974" y="269"/>
                  </a:lnTo>
                  <a:lnTo>
                    <a:pt x="3052" y="268"/>
                  </a:lnTo>
                  <a:lnTo>
                    <a:pt x="3128" y="266"/>
                  </a:lnTo>
                  <a:lnTo>
                    <a:pt x="3206" y="265"/>
                  </a:lnTo>
                  <a:lnTo>
                    <a:pt x="3284" y="264"/>
                  </a:lnTo>
                  <a:lnTo>
                    <a:pt x="3333" y="261"/>
                  </a:lnTo>
                  <a:lnTo>
                    <a:pt x="3381" y="260"/>
                  </a:lnTo>
                  <a:lnTo>
                    <a:pt x="3430" y="260"/>
                  </a:lnTo>
                  <a:lnTo>
                    <a:pt x="3479" y="261"/>
                  </a:lnTo>
                  <a:lnTo>
                    <a:pt x="3528" y="262"/>
                  </a:lnTo>
                  <a:lnTo>
                    <a:pt x="3577" y="262"/>
                  </a:lnTo>
                  <a:lnTo>
                    <a:pt x="3603" y="261"/>
                  </a:lnTo>
                  <a:lnTo>
                    <a:pt x="3627" y="260"/>
                  </a:lnTo>
                  <a:lnTo>
                    <a:pt x="3653" y="258"/>
                  </a:lnTo>
                  <a:lnTo>
                    <a:pt x="3678" y="256"/>
                  </a:lnTo>
                  <a:lnTo>
                    <a:pt x="3689" y="258"/>
                  </a:lnTo>
                  <a:lnTo>
                    <a:pt x="3699" y="259"/>
                  </a:lnTo>
                  <a:lnTo>
                    <a:pt x="3709" y="260"/>
                  </a:lnTo>
                  <a:lnTo>
                    <a:pt x="3720" y="260"/>
                  </a:lnTo>
                  <a:lnTo>
                    <a:pt x="3742" y="260"/>
                  </a:lnTo>
                  <a:lnTo>
                    <a:pt x="3763" y="259"/>
                  </a:lnTo>
                  <a:lnTo>
                    <a:pt x="3785" y="257"/>
                  </a:lnTo>
                  <a:lnTo>
                    <a:pt x="3806" y="255"/>
                  </a:lnTo>
                  <a:lnTo>
                    <a:pt x="3829" y="254"/>
                  </a:lnTo>
                  <a:lnTo>
                    <a:pt x="3850" y="254"/>
                  </a:lnTo>
                  <a:lnTo>
                    <a:pt x="3948" y="254"/>
                  </a:lnTo>
                  <a:lnTo>
                    <a:pt x="4145" y="254"/>
                  </a:lnTo>
                  <a:lnTo>
                    <a:pt x="4428" y="254"/>
                  </a:lnTo>
                  <a:lnTo>
                    <a:pt x="4781" y="254"/>
                  </a:lnTo>
                  <a:lnTo>
                    <a:pt x="5191" y="253"/>
                  </a:lnTo>
                  <a:lnTo>
                    <a:pt x="5643" y="253"/>
                  </a:lnTo>
                  <a:lnTo>
                    <a:pt x="6125" y="252"/>
                  </a:lnTo>
                  <a:lnTo>
                    <a:pt x="6619" y="251"/>
                  </a:lnTo>
                  <a:lnTo>
                    <a:pt x="7114" y="251"/>
                  </a:lnTo>
                  <a:lnTo>
                    <a:pt x="7596" y="250"/>
                  </a:lnTo>
                  <a:lnTo>
                    <a:pt x="8048" y="249"/>
                  </a:lnTo>
                  <a:lnTo>
                    <a:pt x="8459" y="249"/>
                  </a:lnTo>
                  <a:lnTo>
                    <a:pt x="8813" y="248"/>
                  </a:lnTo>
                  <a:lnTo>
                    <a:pt x="9096" y="247"/>
                  </a:lnTo>
                  <a:lnTo>
                    <a:pt x="9296" y="247"/>
                  </a:lnTo>
                  <a:lnTo>
                    <a:pt x="9395" y="246"/>
                  </a:lnTo>
                  <a:lnTo>
                    <a:pt x="9434" y="247"/>
                  </a:lnTo>
                  <a:lnTo>
                    <a:pt x="9474" y="247"/>
                  </a:lnTo>
                  <a:lnTo>
                    <a:pt x="9515" y="246"/>
                  </a:lnTo>
                  <a:lnTo>
                    <a:pt x="9556" y="245"/>
                  </a:lnTo>
                  <a:lnTo>
                    <a:pt x="9597" y="243"/>
                  </a:lnTo>
                  <a:lnTo>
                    <a:pt x="9638" y="243"/>
                  </a:lnTo>
                  <a:lnTo>
                    <a:pt x="9677" y="243"/>
                  </a:lnTo>
                  <a:lnTo>
                    <a:pt x="9715" y="245"/>
                  </a:lnTo>
                  <a:lnTo>
                    <a:pt x="9735" y="244"/>
                  </a:lnTo>
                  <a:lnTo>
                    <a:pt x="9754" y="243"/>
                  </a:lnTo>
                  <a:lnTo>
                    <a:pt x="9772" y="243"/>
                  </a:lnTo>
                  <a:lnTo>
                    <a:pt x="9792" y="242"/>
                  </a:lnTo>
                  <a:lnTo>
                    <a:pt x="9800" y="251"/>
                  </a:lnTo>
                  <a:lnTo>
                    <a:pt x="9806" y="261"/>
                  </a:lnTo>
                  <a:lnTo>
                    <a:pt x="9811" y="274"/>
                  </a:lnTo>
                  <a:lnTo>
                    <a:pt x="9815" y="286"/>
                  </a:lnTo>
                  <a:lnTo>
                    <a:pt x="9822" y="310"/>
                  </a:lnTo>
                  <a:lnTo>
                    <a:pt x="9829" y="336"/>
                  </a:lnTo>
                  <a:lnTo>
                    <a:pt x="9832" y="350"/>
                  </a:lnTo>
                  <a:lnTo>
                    <a:pt x="9836" y="364"/>
                  </a:lnTo>
                  <a:lnTo>
                    <a:pt x="9841" y="377"/>
                  </a:lnTo>
                  <a:lnTo>
                    <a:pt x="9847" y="389"/>
                  </a:lnTo>
                  <a:lnTo>
                    <a:pt x="9860" y="415"/>
                  </a:lnTo>
                  <a:lnTo>
                    <a:pt x="9874" y="439"/>
                  </a:lnTo>
                  <a:lnTo>
                    <a:pt x="9890" y="464"/>
                  </a:lnTo>
                  <a:lnTo>
                    <a:pt x="9905" y="487"/>
                  </a:lnTo>
                  <a:lnTo>
                    <a:pt x="9921" y="511"/>
                  </a:lnTo>
                  <a:lnTo>
                    <a:pt x="9937" y="535"/>
                  </a:lnTo>
                  <a:lnTo>
                    <a:pt x="9945" y="539"/>
                  </a:lnTo>
                  <a:lnTo>
                    <a:pt x="9953" y="543"/>
                  </a:lnTo>
                  <a:lnTo>
                    <a:pt x="9957" y="547"/>
                  </a:lnTo>
                  <a:lnTo>
                    <a:pt x="9959" y="550"/>
                  </a:lnTo>
                  <a:lnTo>
                    <a:pt x="9960" y="555"/>
                  </a:lnTo>
                  <a:lnTo>
                    <a:pt x="9958" y="560"/>
                  </a:lnTo>
                  <a:lnTo>
                    <a:pt x="9957" y="566"/>
                  </a:lnTo>
                  <a:lnTo>
                    <a:pt x="9955" y="571"/>
                  </a:lnTo>
                  <a:lnTo>
                    <a:pt x="9952" y="575"/>
                  </a:lnTo>
                  <a:lnTo>
                    <a:pt x="9948" y="577"/>
                  </a:lnTo>
                  <a:lnTo>
                    <a:pt x="9944" y="578"/>
                  </a:lnTo>
                  <a:lnTo>
                    <a:pt x="9940" y="579"/>
                  </a:lnTo>
                  <a:lnTo>
                    <a:pt x="9934" y="579"/>
                  </a:lnTo>
                  <a:lnTo>
                    <a:pt x="9929" y="578"/>
                  </a:lnTo>
                  <a:lnTo>
                    <a:pt x="9919" y="576"/>
                  </a:lnTo>
                  <a:lnTo>
                    <a:pt x="9908" y="573"/>
                  </a:lnTo>
                  <a:lnTo>
                    <a:pt x="9903" y="573"/>
                  </a:lnTo>
                  <a:lnTo>
                    <a:pt x="9898" y="573"/>
                  </a:lnTo>
                  <a:lnTo>
                    <a:pt x="9893" y="574"/>
                  </a:lnTo>
                  <a:lnTo>
                    <a:pt x="9887" y="576"/>
                  </a:lnTo>
                  <a:lnTo>
                    <a:pt x="9877" y="580"/>
                  </a:lnTo>
                  <a:lnTo>
                    <a:pt x="9868" y="585"/>
                  </a:lnTo>
                  <a:lnTo>
                    <a:pt x="9859" y="592"/>
                  </a:lnTo>
                  <a:lnTo>
                    <a:pt x="9852" y="598"/>
                  </a:lnTo>
                  <a:lnTo>
                    <a:pt x="9844" y="605"/>
                  </a:lnTo>
                  <a:lnTo>
                    <a:pt x="9837" y="613"/>
                  </a:lnTo>
                  <a:lnTo>
                    <a:pt x="9831" y="621"/>
                  </a:lnTo>
                  <a:lnTo>
                    <a:pt x="9825" y="629"/>
                  </a:lnTo>
                  <a:lnTo>
                    <a:pt x="9820" y="639"/>
                  </a:lnTo>
                  <a:lnTo>
                    <a:pt x="9816" y="648"/>
                  </a:lnTo>
                  <a:lnTo>
                    <a:pt x="9813" y="657"/>
                  </a:lnTo>
                  <a:lnTo>
                    <a:pt x="9810" y="667"/>
                  </a:lnTo>
                  <a:lnTo>
                    <a:pt x="9808" y="676"/>
                  </a:lnTo>
                  <a:lnTo>
                    <a:pt x="9806" y="687"/>
                  </a:lnTo>
                  <a:lnTo>
                    <a:pt x="9805" y="696"/>
                  </a:lnTo>
                  <a:lnTo>
                    <a:pt x="9805" y="706"/>
                  </a:lnTo>
                  <a:lnTo>
                    <a:pt x="9807" y="711"/>
                  </a:lnTo>
                  <a:lnTo>
                    <a:pt x="9808" y="718"/>
                  </a:lnTo>
                  <a:lnTo>
                    <a:pt x="9807" y="721"/>
                  </a:lnTo>
                  <a:lnTo>
                    <a:pt x="9806" y="723"/>
                  </a:lnTo>
                  <a:lnTo>
                    <a:pt x="9805" y="726"/>
                  </a:lnTo>
                  <a:lnTo>
                    <a:pt x="9802" y="727"/>
                  </a:lnTo>
                  <a:lnTo>
                    <a:pt x="9798" y="729"/>
                  </a:lnTo>
                  <a:lnTo>
                    <a:pt x="9793" y="729"/>
                  </a:lnTo>
                  <a:lnTo>
                    <a:pt x="9790" y="729"/>
                  </a:lnTo>
                  <a:lnTo>
                    <a:pt x="9786" y="729"/>
                  </a:lnTo>
                  <a:lnTo>
                    <a:pt x="9780" y="726"/>
                  </a:lnTo>
                  <a:lnTo>
                    <a:pt x="9774" y="723"/>
                  </a:lnTo>
                  <a:lnTo>
                    <a:pt x="9768" y="718"/>
                  </a:lnTo>
                  <a:lnTo>
                    <a:pt x="9762" y="714"/>
                  </a:lnTo>
                  <a:lnTo>
                    <a:pt x="9756" y="710"/>
                  </a:lnTo>
                  <a:lnTo>
                    <a:pt x="9749" y="707"/>
                  </a:lnTo>
                  <a:lnTo>
                    <a:pt x="9737" y="706"/>
                  </a:lnTo>
                  <a:lnTo>
                    <a:pt x="9726" y="706"/>
                  </a:lnTo>
                  <a:lnTo>
                    <a:pt x="9715" y="707"/>
                  </a:lnTo>
                  <a:lnTo>
                    <a:pt x="9703" y="708"/>
                  </a:lnTo>
                  <a:lnTo>
                    <a:pt x="9693" y="711"/>
                  </a:lnTo>
                  <a:lnTo>
                    <a:pt x="9682" y="713"/>
                  </a:lnTo>
                  <a:lnTo>
                    <a:pt x="9672" y="717"/>
                  </a:lnTo>
                  <a:lnTo>
                    <a:pt x="9663" y="721"/>
                  </a:lnTo>
                  <a:lnTo>
                    <a:pt x="9652" y="726"/>
                  </a:lnTo>
                  <a:lnTo>
                    <a:pt x="9643" y="733"/>
                  </a:lnTo>
                  <a:lnTo>
                    <a:pt x="9634" y="739"/>
                  </a:lnTo>
                  <a:lnTo>
                    <a:pt x="9626" y="746"/>
                  </a:lnTo>
                  <a:lnTo>
                    <a:pt x="9619" y="754"/>
                  </a:lnTo>
                  <a:lnTo>
                    <a:pt x="9611" y="763"/>
                  </a:lnTo>
                  <a:lnTo>
                    <a:pt x="9604" y="772"/>
                  </a:lnTo>
                  <a:lnTo>
                    <a:pt x="9598" y="783"/>
                  </a:lnTo>
                  <a:lnTo>
                    <a:pt x="9594" y="803"/>
                  </a:lnTo>
                  <a:lnTo>
                    <a:pt x="9591" y="824"/>
                  </a:lnTo>
                  <a:lnTo>
                    <a:pt x="9590" y="843"/>
                  </a:lnTo>
                  <a:lnTo>
                    <a:pt x="9591" y="863"/>
                  </a:lnTo>
                  <a:lnTo>
                    <a:pt x="9593" y="883"/>
                  </a:lnTo>
                  <a:lnTo>
                    <a:pt x="9596" y="902"/>
                  </a:lnTo>
                  <a:lnTo>
                    <a:pt x="9599" y="911"/>
                  </a:lnTo>
                  <a:lnTo>
                    <a:pt x="9602" y="921"/>
                  </a:lnTo>
                  <a:lnTo>
                    <a:pt x="9606" y="930"/>
                  </a:lnTo>
                  <a:lnTo>
                    <a:pt x="9610" y="939"/>
                  </a:lnTo>
                  <a:lnTo>
                    <a:pt x="9618" y="950"/>
                  </a:lnTo>
                  <a:lnTo>
                    <a:pt x="9626" y="960"/>
                  </a:lnTo>
                  <a:lnTo>
                    <a:pt x="9635" y="969"/>
                  </a:lnTo>
                  <a:lnTo>
                    <a:pt x="9644" y="975"/>
                  </a:lnTo>
                  <a:lnTo>
                    <a:pt x="9655" y="979"/>
                  </a:lnTo>
                  <a:lnTo>
                    <a:pt x="9667" y="983"/>
                  </a:lnTo>
                  <a:lnTo>
                    <a:pt x="9678" y="985"/>
                  </a:lnTo>
                  <a:lnTo>
                    <a:pt x="9690" y="986"/>
                  </a:lnTo>
                  <a:lnTo>
                    <a:pt x="9702" y="987"/>
                  </a:lnTo>
                  <a:lnTo>
                    <a:pt x="9715" y="986"/>
                  </a:lnTo>
                  <a:lnTo>
                    <a:pt x="9728" y="986"/>
                  </a:lnTo>
                  <a:lnTo>
                    <a:pt x="9740" y="985"/>
                  </a:lnTo>
                  <a:lnTo>
                    <a:pt x="9764" y="982"/>
                  </a:lnTo>
                  <a:lnTo>
                    <a:pt x="9786" y="980"/>
                  </a:lnTo>
                  <a:lnTo>
                    <a:pt x="9790" y="983"/>
                  </a:lnTo>
                  <a:lnTo>
                    <a:pt x="9793" y="987"/>
                  </a:lnTo>
                  <a:lnTo>
                    <a:pt x="9795" y="991"/>
                  </a:lnTo>
                  <a:lnTo>
                    <a:pt x="9796" y="995"/>
                  </a:lnTo>
                  <a:lnTo>
                    <a:pt x="9798" y="1004"/>
                  </a:lnTo>
                  <a:lnTo>
                    <a:pt x="9798" y="1015"/>
                  </a:lnTo>
                  <a:lnTo>
                    <a:pt x="9796" y="1026"/>
                  </a:lnTo>
                  <a:lnTo>
                    <a:pt x="9795" y="1037"/>
                  </a:lnTo>
                  <a:lnTo>
                    <a:pt x="9796" y="1042"/>
                  </a:lnTo>
                  <a:lnTo>
                    <a:pt x="9798" y="1047"/>
                  </a:lnTo>
                  <a:lnTo>
                    <a:pt x="9799" y="1052"/>
                  </a:lnTo>
                  <a:lnTo>
                    <a:pt x="9802" y="1057"/>
                  </a:lnTo>
                  <a:lnTo>
                    <a:pt x="9808" y="1067"/>
                  </a:lnTo>
                  <a:lnTo>
                    <a:pt x="9814" y="1076"/>
                  </a:lnTo>
                  <a:lnTo>
                    <a:pt x="9821" y="1085"/>
                  </a:lnTo>
                  <a:lnTo>
                    <a:pt x="9828" y="1094"/>
                  </a:lnTo>
                  <a:lnTo>
                    <a:pt x="9836" y="1102"/>
                  </a:lnTo>
                  <a:lnTo>
                    <a:pt x="9845" y="1109"/>
                  </a:lnTo>
                  <a:lnTo>
                    <a:pt x="9854" y="1116"/>
                  </a:lnTo>
                  <a:lnTo>
                    <a:pt x="9863" y="1122"/>
                  </a:lnTo>
                  <a:lnTo>
                    <a:pt x="9873" y="1127"/>
                  </a:lnTo>
                  <a:lnTo>
                    <a:pt x="9882" y="1131"/>
                  </a:lnTo>
                  <a:lnTo>
                    <a:pt x="9894" y="1135"/>
                  </a:lnTo>
                  <a:lnTo>
                    <a:pt x="9905" y="1138"/>
                  </a:lnTo>
                  <a:lnTo>
                    <a:pt x="9916" y="1141"/>
                  </a:lnTo>
                  <a:lnTo>
                    <a:pt x="9927" y="1143"/>
                  </a:lnTo>
                  <a:lnTo>
                    <a:pt x="9940" y="1144"/>
                  </a:lnTo>
                  <a:lnTo>
                    <a:pt x="9952" y="1144"/>
                  </a:lnTo>
                  <a:lnTo>
                    <a:pt x="9957" y="1151"/>
                  </a:lnTo>
                  <a:lnTo>
                    <a:pt x="9960" y="1157"/>
                  </a:lnTo>
                  <a:lnTo>
                    <a:pt x="9961" y="1162"/>
                  </a:lnTo>
                  <a:lnTo>
                    <a:pt x="9961" y="1167"/>
                  </a:lnTo>
                  <a:lnTo>
                    <a:pt x="9959" y="1172"/>
                  </a:lnTo>
                  <a:lnTo>
                    <a:pt x="9955" y="1177"/>
                  </a:lnTo>
                  <a:lnTo>
                    <a:pt x="9951" y="1182"/>
                  </a:lnTo>
                  <a:lnTo>
                    <a:pt x="9946" y="1187"/>
                  </a:lnTo>
                  <a:lnTo>
                    <a:pt x="9936" y="1198"/>
                  </a:lnTo>
                  <a:lnTo>
                    <a:pt x="9924" y="1208"/>
                  </a:lnTo>
                  <a:lnTo>
                    <a:pt x="9920" y="1213"/>
                  </a:lnTo>
                  <a:lnTo>
                    <a:pt x="9916" y="1219"/>
                  </a:lnTo>
                  <a:lnTo>
                    <a:pt x="9913" y="1225"/>
                  </a:lnTo>
                  <a:lnTo>
                    <a:pt x="9912" y="1231"/>
                  </a:lnTo>
                  <a:close/>
                  <a:moveTo>
                    <a:pt x="9860" y="564"/>
                  </a:moveTo>
                  <a:lnTo>
                    <a:pt x="9847" y="576"/>
                  </a:lnTo>
                  <a:lnTo>
                    <a:pt x="9834" y="587"/>
                  </a:lnTo>
                  <a:lnTo>
                    <a:pt x="9823" y="601"/>
                  </a:lnTo>
                  <a:lnTo>
                    <a:pt x="9813" y="614"/>
                  </a:lnTo>
                  <a:lnTo>
                    <a:pt x="9804" y="628"/>
                  </a:lnTo>
                  <a:lnTo>
                    <a:pt x="9796" y="643"/>
                  </a:lnTo>
                  <a:lnTo>
                    <a:pt x="9790" y="659"/>
                  </a:lnTo>
                  <a:lnTo>
                    <a:pt x="9786" y="675"/>
                  </a:lnTo>
                  <a:lnTo>
                    <a:pt x="9782" y="680"/>
                  </a:lnTo>
                  <a:lnTo>
                    <a:pt x="9777" y="683"/>
                  </a:lnTo>
                  <a:lnTo>
                    <a:pt x="9772" y="686"/>
                  </a:lnTo>
                  <a:lnTo>
                    <a:pt x="9767" y="688"/>
                  </a:lnTo>
                  <a:lnTo>
                    <a:pt x="9762" y="688"/>
                  </a:lnTo>
                  <a:lnTo>
                    <a:pt x="9756" y="688"/>
                  </a:lnTo>
                  <a:lnTo>
                    <a:pt x="9749" y="688"/>
                  </a:lnTo>
                  <a:lnTo>
                    <a:pt x="9743" y="687"/>
                  </a:lnTo>
                  <a:lnTo>
                    <a:pt x="9731" y="683"/>
                  </a:lnTo>
                  <a:lnTo>
                    <a:pt x="9719" y="680"/>
                  </a:lnTo>
                  <a:lnTo>
                    <a:pt x="9708" y="677"/>
                  </a:lnTo>
                  <a:lnTo>
                    <a:pt x="9696" y="676"/>
                  </a:lnTo>
                  <a:lnTo>
                    <a:pt x="9685" y="679"/>
                  </a:lnTo>
                  <a:lnTo>
                    <a:pt x="9675" y="682"/>
                  </a:lnTo>
                  <a:lnTo>
                    <a:pt x="9664" y="688"/>
                  </a:lnTo>
                  <a:lnTo>
                    <a:pt x="9654" y="693"/>
                  </a:lnTo>
                  <a:lnTo>
                    <a:pt x="9644" y="698"/>
                  </a:lnTo>
                  <a:lnTo>
                    <a:pt x="9635" y="704"/>
                  </a:lnTo>
                  <a:lnTo>
                    <a:pt x="9627" y="711"/>
                  </a:lnTo>
                  <a:lnTo>
                    <a:pt x="9619" y="718"/>
                  </a:lnTo>
                  <a:lnTo>
                    <a:pt x="9610" y="726"/>
                  </a:lnTo>
                  <a:lnTo>
                    <a:pt x="9603" y="735"/>
                  </a:lnTo>
                  <a:lnTo>
                    <a:pt x="9597" y="743"/>
                  </a:lnTo>
                  <a:lnTo>
                    <a:pt x="9591" y="752"/>
                  </a:lnTo>
                  <a:lnTo>
                    <a:pt x="9585" y="761"/>
                  </a:lnTo>
                  <a:lnTo>
                    <a:pt x="9580" y="771"/>
                  </a:lnTo>
                  <a:lnTo>
                    <a:pt x="9575" y="782"/>
                  </a:lnTo>
                  <a:lnTo>
                    <a:pt x="9571" y="792"/>
                  </a:lnTo>
                  <a:lnTo>
                    <a:pt x="9566" y="805"/>
                  </a:lnTo>
                  <a:lnTo>
                    <a:pt x="9562" y="818"/>
                  </a:lnTo>
                  <a:lnTo>
                    <a:pt x="9559" y="834"/>
                  </a:lnTo>
                  <a:lnTo>
                    <a:pt x="9557" y="848"/>
                  </a:lnTo>
                  <a:lnTo>
                    <a:pt x="9556" y="863"/>
                  </a:lnTo>
                  <a:lnTo>
                    <a:pt x="9557" y="879"/>
                  </a:lnTo>
                  <a:lnTo>
                    <a:pt x="9559" y="894"/>
                  </a:lnTo>
                  <a:lnTo>
                    <a:pt x="9564" y="909"/>
                  </a:lnTo>
                  <a:lnTo>
                    <a:pt x="9568" y="918"/>
                  </a:lnTo>
                  <a:lnTo>
                    <a:pt x="9571" y="926"/>
                  </a:lnTo>
                  <a:lnTo>
                    <a:pt x="9575" y="933"/>
                  </a:lnTo>
                  <a:lnTo>
                    <a:pt x="9580" y="940"/>
                  </a:lnTo>
                  <a:lnTo>
                    <a:pt x="9585" y="947"/>
                  </a:lnTo>
                  <a:lnTo>
                    <a:pt x="9591" y="953"/>
                  </a:lnTo>
                  <a:lnTo>
                    <a:pt x="9598" y="960"/>
                  </a:lnTo>
                  <a:lnTo>
                    <a:pt x="9604" y="967"/>
                  </a:lnTo>
                  <a:lnTo>
                    <a:pt x="9635" y="988"/>
                  </a:lnTo>
                  <a:lnTo>
                    <a:pt x="9666" y="1010"/>
                  </a:lnTo>
                  <a:lnTo>
                    <a:pt x="9762" y="1012"/>
                  </a:lnTo>
                  <a:lnTo>
                    <a:pt x="9767" y="1027"/>
                  </a:lnTo>
                  <a:lnTo>
                    <a:pt x="9771" y="1043"/>
                  </a:lnTo>
                  <a:lnTo>
                    <a:pt x="9773" y="1051"/>
                  </a:lnTo>
                  <a:lnTo>
                    <a:pt x="9776" y="1060"/>
                  </a:lnTo>
                  <a:lnTo>
                    <a:pt x="9779" y="1068"/>
                  </a:lnTo>
                  <a:lnTo>
                    <a:pt x="9783" y="1076"/>
                  </a:lnTo>
                  <a:lnTo>
                    <a:pt x="9793" y="1091"/>
                  </a:lnTo>
                  <a:lnTo>
                    <a:pt x="9805" y="1107"/>
                  </a:lnTo>
                  <a:lnTo>
                    <a:pt x="9811" y="1114"/>
                  </a:lnTo>
                  <a:lnTo>
                    <a:pt x="9818" y="1121"/>
                  </a:lnTo>
                  <a:lnTo>
                    <a:pt x="9825" y="1127"/>
                  </a:lnTo>
                  <a:lnTo>
                    <a:pt x="9832" y="1133"/>
                  </a:lnTo>
                  <a:lnTo>
                    <a:pt x="9840" y="1138"/>
                  </a:lnTo>
                  <a:lnTo>
                    <a:pt x="9849" y="1143"/>
                  </a:lnTo>
                  <a:lnTo>
                    <a:pt x="9857" y="1149"/>
                  </a:lnTo>
                  <a:lnTo>
                    <a:pt x="9866" y="1152"/>
                  </a:lnTo>
                  <a:lnTo>
                    <a:pt x="9874" y="1156"/>
                  </a:lnTo>
                  <a:lnTo>
                    <a:pt x="9883" y="1158"/>
                  </a:lnTo>
                  <a:lnTo>
                    <a:pt x="9894" y="1160"/>
                  </a:lnTo>
                  <a:lnTo>
                    <a:pt x="9903" y="1161"/>
                  </a:lnTo>
                  <a:lnTo>
                    <a:pt x="9906" y="1166"/>
                  </a:lnTo>
                  <a:lnTo>
                    <a:pt x="9907" y="1171"/>
                  </a:lnTo>
                  <a:lnTo>
                    <a:pt x="9908" y="1177"/>
                  </a:lnTo>
                  <a:lnTo>
                    <a:pt x="9907" y="1182"/>
                  </a:lnTo>
                  <a:lnTo>
                    <a:pt x="9905" y="1187"/>
                  </a:lnTo>
                  <a:lnTo>
                    <a:pt x="9903" y="1191"/>
                  </a:lnTo>
                  <a:lnTo>
                    <a:pt x="9901" y="1197"/>
                  </a:lnTo>
                  <a:lnTo>
                    <a:pt x="9897" y="1202"/>
                  </a:lnTo>
                  <a:lnTo>
                    <a:pt x="9891" y="1211"/>
                  </a:lnTo>
                  <a:lnTo>
                    <a:pt x="9883" y="1221"/>
                  </a:lnTo>
                  <a:lnTo>
                    <a:pt x="9880" y="1225"/>
                  </a:lnTo>
                  <a:lnTo>
                    <a:pt x="9878" y="1230"/>
                  </a:lnTo>
                  <a:lnTo>
                    <a:pt x="9876" y="1235"/>
                  </a:lnTo>
                  <a:lnTo>
                    <a:pt x="9875" y="1241"/>
                  </a:lnTo>
                  <a:lnTo>
                    <a:pt x="9866" y="1262"/>
                  </a:lnTo>
                  <a:lnTo>
                    <a:pt x="9858" y="1283"/>
                  </a:lnTo>
                  <a:lnTo>
                    <a:pt x="9852" y="1305"/>
                  </a:lnTo>
                  <a:lnTo>
                    <a:pt x="9846" y="1327"/>
                  </a:lnTo>
                  <a:lnTo>
                    <a:pt x="9840" y="1350"/>
                  </a:lnTo>
                  <a:lnTo>
                    <a:pt x="9835" y="1372"/>
                  </a:lnTo>
                  <a:lnTo>
                    <a:pt x="9829" y="1395"/>
                  </a:lnTo>
                  <a:lnTo>
                    <a:pt x="9823" y="1416"/>
                  </a:lnTo>
                  <a:lnTo>
                    <a:pt x="9815" y="1420"/>
                  </a:lnTo>
                  <a:lnTo>
                    <a:pt x="9806" y="1423"/>
                  </a:lnTo>
                  <a:lnTo>
                    <a:pt x="9796" y="1426"/>
                  </a:lnTo>
                  <a:lnTo>
                    <a:pt x="9786" y="1428"/>
                  </a:lnTo>
                  <a:lnTo>
                    <a:pt x="9765" y="1430"/>
                  </a:lnTo>
                  <a:lnTo>
                    <a:pt x="9743" y="1430"/>
                  </a:lnTo>
                  <a:lnTo>
                    <a:pt x="9720" y="1430"/>
                  </a:lnTo>
                  <a:lnTo>
                    <a:pt x="9697" y="1429"/>
                  </a:lnTo>
                  <a:lnTo>
                    <a:pt x="9675" y="1430"/>
                  </a:lnTo>
                  <a:lnTo>
                    <a:pt x="9653" y="1431"/>
                  </a:lnTo>
                  <a:lnTo>
                    <a:pt x="9592" y="1430"/>
                  </a:lnTo>
                  <a:lnTo>
                    <a:pt x="9532" y="1431"/>
                  </a:lnTo>
                  <a:lnTo>
                    <a:pt x="9470" y="1431"/>
                  </a:lnTo>
                  <a:lnTo>
                    <a:pt x="9409" y="1432"/>
                  </a:lnTo>
                  <a:lnTo>
                    <a:pt x="9349" y="1433"/>
                  </a:lnTo>
                  <a:lnTo>
                    <a:pt x="9287" y="1433"/>
                  </a:lnTo>
                  <a:lnTo>
                    <a:pt x="9227" y="1433"/>
                  </a:lnTo>
                  <a:lnTo>
                    <a:pt x="9168" y="1431"/>
                  </a:lnTo>
                  <a:lnTo>
                    <a:pt x="9164" y="1433"/>
                  </a:lnTo>
                  <a:lnTo>
                    <a:pt x="9161" y="1434"/>
                  </a:lnTo>
                  <a:lnTo>
                    <a:pt x="9157" y="1435"/>
                  </a:lnTo>
                  <a:lnTo>
                    <a:pt x="9153" y="1436"/>
                  </a:lnTo>
                  <a:lnTo>
                    <a:pt x="9150" y="1435"/>
                  </a:lnTo>
                  <a:lnTo>
                    <a:pt x="9147" y="1435"/>
                  </a:lnTo>
                  <a:lnTo>
                    <a:pt x="9145" y="1433"/>
                  </a:lnTo>
                  <a:lnTo>
                    <a:pt x="9142" y="1431"/>
                  </a:lnTo>
                  <a:lnTo>
                    <a:pt x="2998" y="1449"/>
                  </a:lnTo>
                  <a:lnTo>
                    <a:pt x="2906" y="1450"/>
                  </a:lnTo>
                  <a:lnTo>
                    <a:pt x="2813" y="1450"/>
                  </a:lnTo>
                  <a:lnTo>
                    <a:pt x="2723" y="1451"/>
                  </a:lnTo>
                  <a:lnTo>
                    <a:pt x="2632" y="1451"/>
                  </a:lnTo>
                  <a:lnTo>
                    <a:pt x="2542" y="1452"/>
                  </a:lnTo>
                  <a:lnTo>
                    <a:pt x="2451" y="1453"/>
                  </a:lnTo>
                  <a:lnTo>
                    <a:pt x="2361" y="1453"/>
                  </a:lnTo>
                  <a:lnTo>
                    <a:pt x="2270" y="1454"/>
                  </a:lnTo>
                  <a:lnTo>
                    <a:pt x="2180" y="1455"/>
                  </a:lnTo>
                  <a:lnTo>
                    <a:pt x="2090" y="1456"/>
                  </a:lnTo>
                  <a:lnTo>
                    <a:pt x="2000" y="1457"/>
                  </a:lnTo>
                  <a:lnTo>
                    <a:pt x="1909" y="1458"/>
                  </a:lnTo>
                  <a:lnTo>
                    <a:pt x="1819" y="1459"/>
                  </a:lnTo>
                  <a:lnTo>
                    <a:pt x="1728" y="1460"/>
                  </a:lnTo>
                  <a:lnTo>
                    <a:pt x="1637" y="1462"/>
                  </a:lnTo>
                  <a:lnTo>
                    <a:pt x="1545" y="1463"/>
                  </a:lnTo>
                  <a:lnTo>
                    <a:pt x="1508" y="1464"/>
                  </a:lnTo>
                  <a:lnTo>
                    <a:pt x="1470" y="1463"/>
                  </a:lnTo>
                  <a:lnTo>
                    <a:pt x="1432" y="1462"/>
                  </a:lnTo>
                  <a:lnTo>
                    <a:pt x="1394" y="1461"/>
                  </a:lnTo>
                  <a:lnTo>
                    <a:pt x="1356" y="1459"/>
                  </a:lnTo>
                  <a:lnTo>
                    <a:pt x="1318" y="1459"/>
                  </a:lnTo>
                  <a:lnTo>
                    <a:pt x="1280" y="1459"/>
                  </a:lnTo>
                  <a:lnTo>
                    <a:pt x="1243" y="1461"/>
                  </a:lnTo>
                  <a:lnTo>
                    <a:pt x="1236" y="1437"/>
                  </a:lnTo>
                  <a:lnTo>
                    <a:pt x="1230" y="1411"/>
                  </a:lnTo>
                  <a:lnTo>
                    <a:pt x="1224" y="1386"/>
                  </a:lnTo>
                  <a:lnTo>
                    <a:pt x="1218" y="1361"/>
                  </a:lnTo>
                  <a:lnTo>
                    <a:pt x="1212" y="1336"/>
                  </a:lnTo>
                  <a:lnTo>
                    <a:pt x="1203" y="1312"/>
                  </a:lnTo>
                  <a:lnTo>
                    <a:pt x="1199" y="1301"/>
                  </a:lnTo>
                  <a:lnTo>
                    <a:pt x="1194" y="1290"/>
                  </a:lnTo>
                  <a:lnTo>
                    <a:pt x="1188" y="1278"/>
                  </a:lnTo>
                  <a:lnTo>
                    <a:pt x="1182" y="1268"/>
                  </a:lnTo>
                  <a:lnTo>
                    <a:pt x="1192" y="1261"/>
                  </a:lnTo>
                  <a:lnTo>
                    <a:pt x="1201" y="1254"/>
                  </a:lnTo>
                  <a:lnTo>
                    <a:pt x="1210" y="1246"/>
                  </a:lnTo>
                  <a:lnTo>
                    <a:pt x="1218" y="1237"/>
                  </a:lnTo>
                  <a:lnTo>
                    <a:pt x="1226" y="1228"/>
                  </a:lnTo>
                  <a:lnTo>
                    <a:pt x="1233" y="1219"/>
                  </a:lnTo>
                  <a:lnTo>
                    <a:pt x="1239" y="1209"/>
                  </a:lnTo>
                  <a:lnTo>
                    <a:pt x="1245" y="1199"/>
                  </a:lnTo>
                  <a:lnTo>
                    <a:pt x="1250" y="1188"/>
                  </a:lnTo>
                  <a:lnTo>
                    <a:pt x="1256" y="1177"/>
                  </a:lnTo>
                  <a:lnTo>
                    <a:pt x="1260" y="1167"/>
                  </a:lnTo>
                  <a:lnTo>
                    <a:pt x="1264" y="1156"/>
                  </a:lnTo>
                  <a:lnTo>
                    <a:pt x="1270" y="1132"/>
                  </a:lnTo>
                  <a:lnTo>
                    <a:pt x="1274" y="1110"/>
                  </a:lnTo>
                  <a:lnTo>
                    <a:pt x="1278" y="1106"/>
                  </a:lnTo>
                  <a:lnTo>
                    <a:pt x="1281" y="1104"/>
                  </a:lnTo>
                  <a:lnTo>
                    <a:pt x="1285" y="1104"/>
                  </a:lnTo>
                  <a:lnTo>
                    <a:pt x="1289" y="1104"/>
                  </a:lnTo>
                  <a:lnTo>
                    <a:pt x="1299" y="1105"/>
                  </a:lnTo>
                  <a:lnTo>
                    <a:pt x="1308" y="1107"/>
                  </a:lnTo>
                  <a:lnTo>
                    <a:pt x="1340" y="1099"/>
                  </a:lnTo>
                  <a:lnTo>
                    <a:pt x="1374" y="1091"/>
                  </a:lnTo>
                  <a:lnTo>
                    <a:pt x="1391" y="1086"/>
                  </a:lnTo>
                  <a:lnTo>
                    <a:pt x="1407" y="1080"/>
                  </a:lnTo>
                  <a:lnTo>
                    <a:pt x="1422" y="1074"/>
                  </a:lnTo>
                  <a:lnTo>
                    <a:pt x="1438" y="1067"/>
                  </a:lnTo>
                  <a:lnTo>
                    <a:pt x="1453" y="1059"/>
                  </a:lnTo>
                  <a:lnTo>
                    <a:pt x="1466" y="1048"/>
                  </a:lnTo>
                  <a:lnTo>
                    <a:pt x="1479" y="1038"/>
                  </a:lnTo>
                  <a:lnTo>
                    <a:pt x="1492" y="1027"/>
                  </a:lnTo>
                  <a:lnTo>
                    <a:pt x="1502" y="1014"/>
                  </a:lnTo>
                  <a:lnTo>
                    <a:pt x="1512" y="999"/>
                  </a:lnTo>
                  <a:lnTo>
                    <a:pt x="1516" y="991"/>
                  </a:lnTo>
                  <a:lnTo>
                    <a:pt x="1520" y="983"/>
                  </a:lnTo>
                  <a:lnTo>
                    <a:pt x="1523" y="974"/>
                  </a:lnTo>
                  <a:lnTo>
                    <a:pt x="1526" y="966"/>
                  </a:lnTo>
                  <a:lnTo>
                    <a:pt x="1531" y="942"/>
                  </a:lnTo>
                  <a:lnTo>
                    <a:pt x="1533" y="918"/>
                  </a:lnTo>
                  <a:lnTo>
                    <a:pt x="1533" y="905"/>
                  </a:lnTo>
                  <a:lnTo>
                    <a:pt x="1533" y="893"/>
                  </a:lnTo>
                  <a:lnTo>
                    <a:pt x="1532" y="881"/>
                  </a:lnTo>
                  <a:lnTo>
                    <a:pt x="1531" y="868"/>
                  </a:lnTo>
                  <a:lnTo>
                    <a:pt x="1528" y="856"/>
                  </a:lnTo>
                  <a:lnTo>
                    <a:pt x="1524" y="845"/>
                  </a:lnTo>
                  <a:lnTo>
                    <a:pt x="1520" y="833"/>
                  </a:lnTo>
                  <a:lnTo>
                    <a:pt x="1515" y="821"/>
                  </a:lnTo>
                  <a:lnTo>
                    <a:pt x="1509" y="811"/>
                  </a:lnTo>
                  <a:lnTo>
                    <a:pt x="1502" y="802"/>
                  </a:lnTo>
                  <a:lnTo>
                    <a:pt x="1493" y="793"/>
                  </a:lnTo>
                  <a:lnTo>
                    <a:pt x="1484" y="784"/>
                  </a:lnTo>
                  <a:lnTo>
                    <a:pt x="1467" y="772"/>
                  </a:lnTo>
                  <a:lnTo>
                    <a:pt x="1451" y="762"/>
                  </a:lnTo>
                  <a:lnTo>
                    <a:pt x="1433" y="754"/>
                  </a:lnTo>
                  <a:lnTo>
                    <a:pt x="1416" y="747"/>
                  </a:lnTo>
                  <a:lnTo>
                    <a:pt x="1398" y="742"/>
                  </a:lnTo>
                  <a:lnTo>
                    <a:pt x="1378" y="738"/>
                  </a:lnTo>
                  <a:lnTo>
                    <a:pt x="1359" y="735"/>
                  </a:lnTo>
                  <a:lnTo>
                    <a:pt x="1338" y="734"/>
                  </a:lnTo>
                  <a:lnTo>
                    <a:pt x="1274" y="750"/>
                  </a:lnTo>
                  <a:lnTo>
                    <a:pt x="1270" y="741"/>
                  </a:lnTo>
                  <a:lnTo>
                    <a:pt x="1267" y="732"/>
                  </a:lnTo>
                  <a:lnTo>
                    <a:pt x="1264" y="722"/>
                  </a:lnTo>
                  <a:lnTo>
                    <a:pt x="1261" y="712"/>
                  </a:lnTo>
                  <a:lnTo>
                    <a:pt x="1257" y="693"/>
                  </a:lnTo>
                  <a:lnTo>
                    <a:pt x="1253" y="673"/>
                  </a:lnTo>
                  <a:lnTo>
                    <a:pt x="1228" y="646"/>
                  </a:lnTo>
                  <a:lnTo>
                    <a:pt x="1201" y="620"/>
                  </a:lnTo>
                  <a:lnTo>
                    <a:pt x="1174" y="594"/>
                  </a:lnTo>
                  <a:lnTo>
                    <a:pt x="1148" y="566"/>
                  </a:lnTo>
                  <a:lnTo>
                    <a:pt x="1147" y="561"/>
                  </a:lnTo>
                  <a:lnTo>
                    <a:pt x="1148" y="557"/>
                  </a:lnTo>
                  <a:lnTo>
                    <a:pt x="1149" y="552"/>
                  </a:lnTo>
                  <a:lnTo>
                    <a:pt x="1150" y="547"/>
                  </a:lnTo>
                  <a:lnTo>
                    <a:pt x="1154" y="537"/>
                  </a:lnTo>
                  <a:lnTo>
                    <a:pt x="1159" y="528"/>
                  </a:lnTo>
                  <a:lnTo>
                    <a:pt x="1172" y="512"/>
                  </a:lnTo>
                  <a:lnTo>
                    <a:pt x="1185" y="495"/>
                  </a:lnTo>
                  <a:lnTo>
                    <a:pt x="1192" y="474"/>
                  </a:lnTo>
                  <a:lnTo>
                    <a:pt x="1199" y="454"/>
                  </a:lnTo>
                  <a:lnTo>
                    <a:pt x="1208" y="433"/>
                  </a:lnTo>
                  <a:lnTo>
                    <a:pt x="1215" y="413"/>
                  </a:lnTo>
                  <a:lnTo>
                    <a:pt x="1221" y="391"/>
                  </a:lnTo>
                  <a:lnTo>
                    <a:pt x="1226" y="370"/>
                  </a:lnTo>
                  <a:lnTo>
                    <a:pt x="1228" y="359"/>
                  </a:lnTo>
                  <a:lnTo>
                    <a:pt x="1230" y="348"/>
                  </a:lnTo>
                  <a:lnTo>
                    <a:pt x="1231" y="337"/>
                  </a:lnTo>
                  <a:lnTo>
                    <a:pt x="1231" y="326"/>
                  </a:lnTo>
                  <a:lnTo>
                    <a:pt x="1248" y="323"/>
                  </a:lnTo>
                  <a:lnTo>
                    <a:pt x="1266" y="321"/>
                  </a:lnTo>
                  <a:lnTo>
                    <a:pt x="1284" y="321"/>
                  </a:lnTo>
                  <a:lnTo>
                    <a:pt x="1302" y="320"/>
                  </a:lnTo>
                  <a:lnTo>
                    <a:pt x="1338" y="321"/>
                  </a:lnTo>
                  <a:lnTo>
                    <a:pt x="1375" y="322"/>
                  </a:lnTo>
                  <a:lnTo>
                    <a:pt x="1412" y="323"/>
                  </a:lnTo>
                  <a:lnTo>
                    <a:pt x="1448" y="322"/>
                  </a:lnTo>
                  <a:lnTo>
                    <a:pt x="1465" y="321"/>
                  </a:lnTo>
                  <a:lnTo>
                    <a:pt x="1484" y="318"/>
                  </a:lnTo>
                  <a:lnTo>
                    <a:pt x="1500" y="315"/>
                  </a:lnTo>
                  <a:lnTo>
                    <a:pt x="1517" y="309"/>
                  </a:lnTo>
                  <a:lnTo>
                    <a:pt x="1718" y="310"/>
                  </a:lnTo>
                  <a:lnTo>
                    <a:pt x="1842" y="308"/>
                  </a:lnTo>
                  <a:lnTo>
                    <a:pt x="1966" y="306"/>
                  </a:lnTo>
                  <a:lnTo>
                    <a:pt x="2091" y="305"/>
                  </a:lnTo>
                  <a:lnTo>
                    <a:pt x="2215" y="303"/>
                  </a:lnTo>
                  <a:lnTo>
                    <a:pt x="2340" y="302"/>
                  </a:lnTo>
                  <a:lnTo>
                    <a:pt x="2464" y="301"/>
                  </a:lnTo>
                  <a:lnTo>
                    <a:pt x="2589" y="300"/>
                  </a:lnTo>
                  <a:lnTo>
                    <a:pt x="2712" y="298"/>
                  </a:lnTo>
                  <a:lnTo>
                    <a:pt x="2837" y="297"/>
                  </a:lnTo>
                  <a:lnTo>
                    <a:pt x="2961" y="296"/>
                  </a:lnTo>
                  <a:lnTo>
                    <a:pt x="3085" y="295"/>
                  </a:lnTo>
                  <a:lnTo>
                    <a:pt x="3209" y="294"/>
                  </a:lnTo>
                  <a:lnTo>
                    <a:pt x="3334" y="292"/>
                  </a:lnTo>
                  <a:lnTo>
                    <a:pt x="3458" y="291"/>
                  </a:lnTo>
                  <a:lnTo>
                    <a:pt x="3581" y="289"/>
                  </a:lnTo>
                  <a:lnTo>
                    <a:pt x="3706" y="287"/>
                  </a:lnTo>
                  <a:lnTo>
                    <a:pt x="3831" y="286"/>
                  </a:lnTo>
                  <a:lnTo>
                    <a:pt x="4056" y="286"/>
                  </a:lnTo>
                  <a:lnTo>
                    <a:pt x="4365" y="285"/>
                  </a:lnTo>
                  <a:lnTo>
                    <a:pt x="4747" y="284"/>
                  </a:lnTo>
                  <a:lnTo>
                    <a:pt x="5184" y="284"/>
                  </a:lnTo>
                  <a:lnTo>
                    <a:pt x="5665" y="283"/>
                  </a:lnTo>
                  <a:lnTo>
                    <a:pt x="6173" y="283"/>
                  </a:lnTo>
                  <a:lnTo>
                    <a:pt x="6696" y="282"/>
                  </a:lnTo>
                  <a:lnTo>
                    <a:pt x="7218" y="281"/>
                  </a:lnTo>
                  <a:lnTo>
                    <a:pt x="7727" y="281"/>
                  </a:lnTo>
                  <a:lnTo>
                    <a:pt x="8208" y="280"/>
                  </a:lnTo>
                  <a:lnTo>
                    <a:pt x="8646" y="280"/>
                  </a:lnTo>
                  <a:lnTo>
                    <a:pt x="9028" y="279"/>
                  </a:lnTo>
                  <a:lnTo>
                    <a:pt x="9339" y="278"/>
                  </a:lnTo>
                  <a:lnTo>
                    <a:pt x="9564" y="278"/>
                  </a:lnTo>
                  <a:lnTo>
                    <a:pt x="9690" y="277"/>
                  </a:lnTo>
                  <a:lnTo>
                    <a:pt x="9780" y="273"/>
                  </a:lnTo>
                  <a:lnTo>
                    <a:pt x="9787" y="284"/>
                  </a:lnTo>
                  <a:lnTo>
                    <a:pt x="9793" y="296"/>
                  </a:lnTo>
                  <a:lnTo>
                    <a:pt x="9799" y="308"/>
                  </a:lnTo>
                  <a:lnTo>
                    <a:pt x="9803" y="322"/>
                  </a:lnTo>
                  <a:lnTo>
                    <a:pt x="9807" y="335"/>
                  </a:lnTo>
                  <a:lnTo>
                    <a:pt x="9812" y="348"/>
                  </a:lnTo>
                  <a:lnTo>
                    <a:pt x="9817" y="361"/>
                  </a:lnTo>
                  <a:lnTo>
                    <a:pt x="9823" y="374"/>
                  </a:lnTo>
                  <a:lnTo>
                    <a:pt x="9832" y="395"/>
                  </a:lnTo>
                  <a:lnTo>
                    <a:pt x="9842" y="417"/>
                  </a:lnTo>
                  <a:lnTo>
                    <a:pt x="9853" y="438"/>
                  </a:lnTo>
                  <a:lnTo>
                    <a:pt x="9864" y="460"/>
                  </a:lnTo>
                  <a:lnTo>
                    <a:pt x="9876" y="480"/>
                  </a:lnTo>
                  <a:lnTo>
                    <a:pt x="9888" y="501"/>
                  </a:lnTo>
                  <a:lnTo>
                    <a:pt x="9902" y="520"/>
                  </a:lnTo>
                  <a:lnTo>
                    <a:pt x="9915" y="538"/>
                  </a:lnTo>
                  <a:lnTo>
                    <a:pt x="9910" y="544"/>
                  </a:lnTo>
                  <a:lnTo>
                    <a:pt x="9904" y="549"/>
                  </a:lnTo>
                  <a:lnTo>
                    <a:pt x="9897" y="553"/>
                  </a:lnTo>
                  <a:lnTo>
                    <a:pt x="9890" y="555"/>
                  </a:lnTo>
                  <a:lnTo>
                    <a:pt x="9874" y="559"/>
                  </a:lnTo>
                  <a:lnTo>
                    <a:pt x="9860" y="564"/>
                  </a:lnTo>
                  <a:close/>
                  <a:moveTo>
                    <a:pt x="9765" y="925"/>
                  </a:moveTo>
                  <a:lnTo>
                    <a:pt x="9753" y="928"/>
                  </a:lnTo>
                  <a:lnTo>
                    <a:pt x="9741" y="929"/>
                  </a:lnTo>
                  <a:lnTo>
                    <a:pt x="9729" y="929"/>
                  </a:lnTo>
                  <a:lnTo>
                    <a:pt x="9717" y="928"/>
                  </a:lnTo>
                  <a:lnTo>
                    <a:pt x="9706" y="926"/>
                  </a:lnTo>
                  <a:lnTo>
                    <a:pt x="9694" y="924"/>
                  </a:lnTo>
                  <a:lnTo>
                    <a:pt x="9683" y="921"/>
                  </a:lnTo>
                  <a:lnTo>
                    <a:pt x="9672" y="917"/>
                  </a:lnTo>
                  <a:lnTo>
                    <a:pt x="9665" y="911"/>
                  </a:lnTo>
                  <a:lnTo>
                    <a:pt x="9660" y="906"/>
                  </a:lnTo>
                  <a:lnTo>
                    <a:pt x="9654" y="900"/>
                  </a:lnTo>
                  <a:lnTo>
                    <a:pt x="9650" y="894"/>
                  </a:lnTo>
                  <a:lnTo>
                    <a:pt x="9646" y="887"/>
                  </a:lnTo>
                  <a:lnTo>
                    <a:pt x="9644" y="881"/>
                  </a:lnTo>
                  <a:lnTo>
                    <a:pt x="9642" y="874"/>
                  </a:lnTo>
                  <a:lnTo>
                    <a:pt x="9641" y="866"/>
                  </a:lnTo>
                  <a:lnTo>
                    <a:pt x="9640" y="852"/>
                  </a:lnTo>
                  <a:lnTo>
                    <a:pt x="9640" y="837"/>
                  </a:lnTo>
                  <a:lnTo>
                    <a:pt x="9642" y="821"/>
                  </a:lnTo>
                  <a:lnTo>
                    <a:pt x="9644" y="806"/>
                  </a:lnTo>
                  <a:lnTo>
                    <a:pt x="9647" y="798"/>
                  </a:lnTo>
                  <a:lnTo>
                    <a:pt x="9652" y="791"/>
                  </a:lnTo>
                  <a:lnTo>
                    <a:pt x="9658" y="785"/>
                  </a:lnTo>
                  <a:lnTo>
                    <a:pt x="9666" y="780"/>
                  </a:lnTo>
                  <a:lnTo>
                    <a:pt x="9673" y="775"/>
                  </a:lnTo>
                  <a:lnTo>
                    <a:pt x="9682" y="772"/>
                  </a:lnTo>
                  <a:lnTo>
                    <a:pt x="9690" y="770"/>
                  </a:lnTo>
                  <a:lnTo>
                    <a:pt x="9699" y="768"/>
                  </a:lnTo>
                  <a:lnTo>
                    <a:pt x="9712" y="767"/>
                  </a:lnTo>
                  <a:lnTo>
                    <a:pt x="9722" y="767"/>
                  </a:lnTo>
                  <a:lnTo>
                    <a:pt x="9733" y="768"/>
                  </a:lnTo>
                  <a:lnTo>
                    <a:pt x="9743" y="771"/>
                  </a:lnTo>
                  <a:lnTo>
                    <a:pt x="9754" y="775"/>
                  </a:lnTo>
                  <a:lnTo>
                    <a:pt x="9764" y="781"/>
                  </a:lnTo>
                  <a:lnTo>
                    <a:pt x="9774" y="786"/>
                  </a:lnTo>
                  <a:lnTo>
                    <a:pt x="9783" y="793"/>
                  </a:lnTo>
                  <a:lnTo>
                    <a:pt x="9789" y="799"/>
                  </a:lnTo>
                  <a:lnTo>
                    <a:pt x="9794" y="807"/>
                  </a:lnTo>
                  <a:lnTo>
                    <a:pt x="9799" y="815"/>
                  </a:lnTo>
                  <a:lnTo>
                    <a:pt x="9803" y="824"/>
                  </a:lnTo>
                  <a:lnTo>
                    <a:pt x="9806" y="833"/>
                  </a:lnTo>
                  <a:lnTo>
                    <a:pt x="9808" y="842"/>
                  </a:lnTo>
                  <a:lnTo>
                    <a:pt x="9809" y="852"/>
                  </a:lnTo>
                  <a:lnTo>
                    <a:pt x="9809" y="861"/>
                  </a:lnTo>
                  <a:lnTo>
                    <a:pt x="9807" y="872"/>
                  </a:lnTo>
                  <a:lnTo>
                    <a:pt x="9805" y="881"/>
                  </a:lnTo>
                  <a:lnTo>
                    <a:pt x="9802" y="890"/>
                  </a:lnTo>
                  <a:lnTo>
                    <a:pt x="9796" y="898"/>
                  </a:lnTo>
                  <a:lnTo>
                    <a:pt x="9790" y="906"/>
                  </a:lnTo>
                  <a:lnTo>
                    <a:pt x="9783" y="913"/>
                  </a:lnTo>
                  <a:lnTo>
                    <a:pt x="9775" y="920"/>
                  </a:lnTo>
                  <a:lnTo>
                    <a:pt x="9765" y="925"/>
                  </a:lnTo>
                  <a:close/>
                  <a:moveTo>
                    <a:pt x="9731" y="895"/>
                  </a:moveTo>
                  <a:lnTo>
                    <a:pt x="9724" y="894"/>
                  </a:lnTo>
                  <a:lnTo>
                    <a:pt x="9717" y="893"/>
                  </a:lnTo>
                  <a:lnTo>
                    <a:pt x="9710" y="890"/>
                  </a:lnTo>
                  <a:lnTo>
                    <a:pt x="9703" y="887"/>
                  </a:lnTo>
                  <a:lnTo>
                    <a:pt x="9698" y="882"/>
                  </a:lnTo>
                  <a:lnTo>
                    <a:pt x="9694" y="877"/>
                  </a:lnTo>
                  <a:lnTo>
                    <a:pt x="9691" y="871"/>
                  </a:lnTo>
                  <a:lnTo>
                    <a:pt x="9690" y="864"/>
                  </a:lnTo>
                  <a:lnTo>
                    <a:pt x="9691" y="850"/>
                  </a:lnTo>
                  <a:lnTo>
                    <a:pt x="9693" y="836"/>
                  </a:lnTo>
                  <a:lnTo>
                    <a:pt x="9696" y="830"/>
                  </a:lnTo>
                  <a:lnTo>
                    <a:pt x="9699" y="824"/>
                  </a:lnTo>
                  <a:lnTo>
                    <a:pt x="9702" y="821"/>
                  </a:lnTo>
                  <a:lnTo>
                    <a:pt x="9704" y="820"/>
                  </a:lnTo>
                  <a:lnTo>
                    <a:pt x="9709" y="818"/>
                  </a:lnTo>
                  <a:lnTo>
                    <a:pt x="9712" y="817"/>
                  </a:lnTo>
                  <a:lnTo>
                    <a:pt x="9719" y="819"/>
                  </a:lnTo>
                  <a:lnTo>
                    <a:pt x="9726" y="821"/>
                  </a:lnTo>
                  <a:lnTo>
                    <a:pt x="9733" y="825"/>
                  </a:lnTo>
                  <a:lnTo>
                    <a:pt x="9739" y="828"/>
                  </a:lnTo>
                  <a:lnTo>
                    <a:pt x="9745" y="832"/>
                  </a:lnTo>
                  <a:lnTo>
                    <a:pt x="9749" y="838"/>
                  </a:lnTo>
                  <a:lnTo>
                    <a:pt x="9754" y="844"/>
                  </a:lnTo>
                  <a:lnTo>
                    <a:pt x="9756" y="851"/>
                  </a:lnTo>
                  <a:lnTo>
                    <a:pt x="9756" y="857"/>
                  </a:lnTo>
                  <a:lnTo>
                    <a:pt x="9756" y="864"/>
                  </a:lnTo>
                  <a:lnTo>
                    <a:pt x="9755" y="871"/>
                  </a:lnTo>
                  <a:lnTo>
                    <a:pt x="9753" y="878"/>
                  </a:lnTo>
                  <a:lnTo>
                    <a:pt x="9748" y="884"/>
                  </a:lnTo>
                  <a:lnTo>
                    <a:pt x="9744" y="889"/>
                  </a:lnTo>
                  <a:lnTo>
                    <a:pt x="9741" y="891"/>
                  </a:lnTo>
                  <a:lnTo>
                    <a:pt x="9738" y="892"/>
                  </a:lnTo>
                  <a:lnTo>
                    <a:pt x="9734" y="894"/>
                  </a:lnTo>
                  <a:lnTo>
                    <a:pt x="9731" y="895"/>
                  </a:lnTo>
                  <a:close/>
                  <a:moveTo>
                    <a:pt x="3305" y="1689"/>
                  </a:moveTo>
                  <a:lnTo>
                    <a:pt x="3299" y="1686"/>
                  </a:lnTo>
                  <a:lnTo>
                    <a:pt x="3305" y="1674"/>
                  </a:lnTo>
                  <a:lnTo>
                    <a:pt x="3307" y="1674"/>
                  </a:lnTo>
                  <a:lnTo>
                    <a:pt x="3309" y="1676"/>
                  </a:lnTo>
                  <a:lnTo>
                    <a:pt x="3310" y="1678"/>
                  </a:lnTo>
                  <a:lnTo>
                    <a:pt x="3310" y="1680"/>
                  </a:lnTo>
                  <a:lnTo>
                    <a:pt x="3310" y="1683"/>
                  </a:lnTo>
                  <a:lnTo>
                    <a:pt x="3309" y="1685"/>
                  </a:lnTo>
                  <a:lnTo>
                    <a:pt x="3307" y="1687"/>
                  </a:lnTo>
                  <a:lnTo>
                    <a:pt x="3305" y="1689"/>
                  </a:lnTo>
                  <a:close/>
                  <a:moveTo>
                    <a:pt x="1372" y="1016"/>
                  </a:moveTo>
                  <a:lnTo>
                    <a:pt x="1367" y="1019"/>
                  </a:lnTo>
                  <a:lnTo>
                    <a:pt x="1362" y="1021"/>
                  </a:lnTo>
                  <a:lnTo>
                    <a:pt x="1356" y="1023"/>
                  </a:lnTo>
                  <a:lnTo>
                    <a:pt x="1350" y="1024"/>
                  </a:lnTo>
                  <a:lnTo>
                    <a:pt x="1337" y="1024"/>
                  </a:lnTo>
                  <a:lnTo>
                    <a:pt x="1325" y="1023"/>
                  </a:lnTo>
                  <a:lnTo>
                    <a:pt x="1314" y="1021"/>
                  </a:lnTo>
                  <a:lnTo>
                    <a:pt x="1303" y="1017"/>
                  </a:lnTo>
                  <a:lnTo>
                    <a:pt x="1292" y="1012"/>
                  </a:lnTo>
                  <a:lnTo>
                    <a:pt x="1283" y="1004"/>
                  </a:lnTo>
                  <a:lnTo>
                    <a:pt x="1278" y="1000"/>
                  </a:lnTo>
                  <a:lnTo>
                    <a:pt x="1273" y="996"/>
                  </a:lnTo>
                  <a:lnTo>
                    <a:pt x="1269" y="991"/>
                  </a:lnTo>
                  <a:lnTo>
                    <a:pt x="1266" y="986"/>
                  </a:lnTo>
                  <a:lnTo>
                    <a:pt x="1260" y="976"/>
                  </a:lnTo>
                  <a:lnTo>
                    <a:pt x="1256" y="964"/>
                  </a:lnTo>
                  <a:lnTo>
                    <a:pt x="1252" y="940"/>
                  </a:lnTo>
                  <a:lnTo>
                    <a:pt x="1249" y="917"/>
                  </a:lnTo>
                  <a:lnTo>
                    <a:pt x="1255" y="906"/>
                  </a:lnTo>
                  <a:lnTo>
                    <a:pt x="1258" y="896"/>
                  </a:lnTo>
                  <a:lnTo>
                    <a:pt x="1261" y="885"/>
                  </a:lnTo>
                  <a:lnTo>
                    <a:pt x="1263" y="875"/>
                  </a:lnTo>
                  <a:lnTo>
                    <a:pt x="1265" y="863"/>
                  </a:lnTo>
                  <a:lnTo>
                    <a:pt x="1267" y="853"/>
                  </a:lnTo>
                  <a:lnTo>
                    <a:pt x="1270" y="842"/>
                  </a:lnTo>
                  <a:lnTo>
                    <a:pt x="1274" y="833"/>
                  </a:lnTo>
                  <a:lnTo>
                    <a:pt x="1283" y="829"/>
                  </a:lnTo>
                  <a:lnTo>
                    <a:pt x="1293" y="825"/>
                  </a:lnTo>
                  <a:lnTo>
                    <a:pt x="1303" y="820"/>
                  </a:lnTo>
                  <a:lnTo>
                    <a:pt x="1313" y="817"/>
                  </a:lnTo>
                  <a:lnTo>
                    <a:pt x="1323" y="815"/>
                  </a:lnTo>
                  <a:lnTo>
                    <a:pt x="1333" y="813"/>
                  </a:lnTo>
                  <a:lnTo>
                    <a:pt x="1344" y="812"/>
                  </a:lnTo>
                  <a:lnTo>
                    <a:pt x="1354" y="812"/>
                  </a:lnTo>
                  <a:lnTo>
                    <a:pt x="1364" y="812"/>
                  </a:lnTo>
                  <a:lnTo>
                    <a:pt x="1374" y="813"/>
                  </a:lnTo>
                  <a:lnTo>
                    <a:pt x="1384" y="815"/>
                  </a:lnTo>
                  <a:lnTo>
                    <a:pt x="1394" y="818"/>
                  </a:lnTo>
                  <a:lnTo>
                    <a:pt x="1404" y="822"/>
                  </a:lnTo>
                  <a:lnTo>
                    <a:pt x="1413" y="828"/>
                  </a:lnTo>
                  <a:lnTo>
                    <a:pt x="1422" y="833"/>
                  </a:lnTo>
                  <a:lnTo>
                    <a:pt x="1431" y="840"/>
                  </a:lnTo>
                  <a:lnTo>
                    <a:pt x="1436" y="845"/>
                  </a:lnTo>
                  <a:lnTo>
                    <a:pt x="1439" y="851"/>
                  </a:lnTo>
                  <a:lnTo>
                    <a:pt x="1442" y="857"/>
                  </a:lnTo>
                  <a:lnTo>
                    <a:pt x="1444" y="863"/>
                  </a:lnTo>
                  <a:lnTo>
                    <a:pt x="1447" y="877"/>
                  </a:lnTo>
                  <a:lnTo>
                    <a:pt x="1449" y="890"/>
                  </a:lnTo>
                  <a:lnTo>
                    <a:pt x="1448" y="904"/>
                  </a:lnTo>
                  <a:lnTo>
                    <a:pt x="1446" y="918"/>
                  </a:lnTo>
                  <a:lnTo>
                    <a:pt x="1444" y="932"/>
                  </a:lnTo>
                  <a:lnTo>
                    <a:pt x="1441" y="944"/>
                  </a:lnTo>
                  <a:lnTo>
                    <a:pt x="1434" y="955"/>
                  </a:lnTo>
                  <a:lnTo>
                    <a:pt x="1427" y="967"/>
                  </a:lnTo>
                  <a:lnTo>
                    <a:pt x="1420" y="976"/>
                  </a:lnTo>
                  <a:lnTo>
                    <a:pt x="1412" y="985"/>
                  </a:lnTo>
                  <a:lnTo>
                    <a:pt x="1404" y="993"/>
                  </a:lnTo>
                  <a:lnTo>
                    <a:pt x="1394" y="1001"/>
                  </a:lnTo>
                  <a:lnTo>
                    <a:pt x="1383" y="1009"/>
                  </a:lnTo>
                  <a:lnTo>
                    <a:pt x="1372" y="1016"/>
                  </a:lnTo>
                  <a:close/>
                  <a:moveTo>
                    <a:pt x="1366" y="967"/>
                  </a:moveTo>
                  <a:lnTo>
                    <a:pt x="1359" y="970"/>
                  </a:lnTo>
                  <a:lnTo>
                    <a:pt x="1352" y="973"/>
                  </a:lnTo>
                  <a:lnTo>
                    <a:pt x="1344" y="974"/>
                  </a:lnTo>
                  <a:lnTo>
                    <a:pt x="1336" y="974"/>
                  </a:lnTo>
                  <a:lnTo>
                    <a:pt x="1328" y="974"/>
                  </a:lnTo>
                  <a:lnTo>
                    <a:pt x="1321" y="973"/>
                  </a:lnTo>
                  <a:lnTo>
                    <a:pt x="1314" y="971"/>
                  </a:lnTo>
                  <a:lnTo>
                    <a:pt x="1308" y="968"/>
                  </a:lnTo>
                  <a:lnTo>
                    <a:pt x="1302" y="959"/>
                  </a:lnTo>
                  <a:lnTo>
                    <a:pt x="1298" y="950"/>
                  </a:lnTo>
                  <a:lnTo>
                    <a:pt x="1294" y="941"/>
                  </a:lnTo>
                  <a:lnTo>
                    <a:pt x="1293" y="931"/>
                  </a:lnTo>
                  <a:lnTo>
                    <a:pt x="1293" y="921"/>
                  </a:lnTo>
                  <a:lnTo>
                    <a:pt x="1294" y="911"/>
                  </a:lnTo>
                  <a:lnTo>
                    <a:pt x="1298" y="902"/>
                  </a:lnTo>
                  <a:lnTo>
                    <a:pt x="1302" y="894"/>
                  </a:lnTo>
                  <a:lnTo>
                    <a:pt x="1310" y="883"/>
                  </a:lnTo>
                  <a:lnTo>
                    <a:pt x="1317" y="870"/>
                  </a:lnTo>
                  <a:lnTo>
                    <a:pt x="1321" y="863"/>
                  </a:lnTo>
                  <a:lnTo>
                    <a:pt x="1325" y="858"/>
                  </a:lnTo>
                  <a:lnTo>
                    <a:pt x="1331" y="853"/>
                  </a:lnTo>
                  <a:lnTo>
                    <a:pt x="1338" y="850"/>
                  </a:lnTo>
                  <a:lnTo>
                    <a:pt x="1348" y="853"/>
                  </a:lnTo>
                  <a:lnTo>
                    <a:pt x="1358" y="856"/>
                  </a:lnTo>
                  <a:lnTo>
                    <a:pt x="1367" y="860"/>
                  </a:lnTo>
                  <a:lnTo>
                    <a:pt x="1375" y="864"/>
                  </a:lnTo>
                  <a:lnTo>
                    <a:pt x="1384" y="871"/>
                  </a:lnTo>
                  <a:lnTo>
                    <a:pt x="1392" y="877"/>
                  </a:lnTo>
                  <a:lnTo>
                    <a:pt x="1398" y="884"/>
                  </a:lnTo>
                  <a:lnTo>
                    <a:pt x="1404" y="893"/>
                  </a:lnTo>
                  <a:lnTo>
                    <a:pt x="1404" y="903"/>
                  </a:lnTo>
                  <a:lnTo>
                    <a:pt x="1403" y="913"/>
                  </a:lnTo>
                  <a:lnTo>
                    <a:pt x="1400" y="924"/>
                  </a:lnTo>
                  <a:lnTo>
                    <a:pt x="1396" y="933"/>
                  </a:lnTo>
                  <a:lnTo>
                    <a:pt x="1390" y="942"/>
                  </a:lnTo>
                  <a:lnTo>
                    <a:pt x="1383" y="951"/>
                  </a:lnTo>
                  <a:lnTo>
                    <a:pt x="1375" y="959"/>
                  </a:lnTo>
                  <a:lnTo>
                    <a:pt x="1366" y="967"/>
                  </a:lnTo>
                  <a:close/>
                  <a:moveTo>
                    <a:pt x="933" y="427"/>
                  </a:moveTo>
                  <a:lnTo>
                    <a:pt x="923" y="433"/>
                  </a:lnTo>
                  <a:lnTo>
                    <a:pt x="914" y="438"/>
                  </a:lnTo>
                  <a:lnTo>
                    <a:pt x="905" y="441"/>
                  </a:lnTo>
                  <a:lnTo>
                    <a:pt x="896" y="442"/>
                  </a:lnTo>
                  <a:lnTo>
                    <a:pt x="887" y="442"/>
                  </a:lnTo>
                  <a:lnTo>
                    <a:pt x="877" y="441"/>
                  </a:lnTo>
                  <a:lnTo>
                    <a:pt x="868" y="438"/>
                  </a:lnTo>
                  <a:lnTo>
                    <a:pt x="859" y="434"/>
                  </a:lnTo>
                  <a:lnTo>
                    <a:pt x="853" y="427"/>
                  </a:lnTo>
                  <a:lnTo>
                    <a:pt x="848" y="418"/>
                  </a:lnTo>
                  <a:lnTo>
                    <a:pt x="843" y="410"/>
                  </a:lnTo>
                  <a:lnTo>
                    <a:pt x="839" y="400"/>
                  </a:lnTo>
                  <a:lnTo>
                    <a:pt x="835" y="396"/>
                  </a:lnTo>
                  <a:lnTo>
                    <a:pt x="832" y="393"/>
                  </a:lnTo>
                  <a:lnTo>
                    <a:pt x="829" y="389"/>
                  </a:lnTo>
                  <a:lnTo>
                    <a:pt x="826" y="387"/>
                  </a:lnTo>
                  <a:lnTo>
                    <a:pt x="822" y="385"/>
                  </a:lnTo>
                  <a:lnTo>
                    <a:pt x="817" y="383"/>
                  </a:lnTo>
                  <a:lnTo>
                    <a:pt x="812" y="383"/>
                  </a:lnTo>
                  <a:lnTo>
                    <a:pt x="806" y="383"/>
                  </a:lnTo>
                  <a:lnTo>
                    <a:pt x="800" y="384"/>
                  </a:lnTo>
                  <a:lnTo>
                    <a:pt x="793" y="387"/>
                  </a:lnTo>
                  <a:lnTo>
                    <a:pt x="785" y="391"/>
                  </a:lnTo>
                  <a:lnTo>
                    <a:pt x="779" y="395"/>
                  </a:lnTo>
                  <a:lnTo>
                    <a:pt x="773" y="401"/>
                  </a:lnTo>
                  <a:lnTo>
                    <a:pt x="767" y="407"/>
                  </a:lnTo>
                  <a:lnTo>
                    <a:pt x="762" y="414"/>
                  </a:lnTo>
                  <a:lnTo>
                    <a:pt x="757" y="420"/>
                  </a:lnTo>
                  <a:lnTo>
                    <a:pt x="756" y="450"/>
                  </a:lnTo>
                  <a:lnTo>
                    <a:pt x="755" y="479"/>
                  </a:lnTo>
                  <a:lnTo>
                    <a:pt x="756" y="486"/>
                  </a:lnTo>
                  <a:lnTo>
                    <a:pt x="757" y="492"/>
                  </a:lnTo>
                  <a:lnTo>
                    <a:pt x="759" y="500"/>
                  </a:lnTo>
                  <a:lnTo>
                    <a:pt x="762" y="505"/>
                  </a:lnTo>
                  <a:lnTo>
                    <a:pt x="766" y="511"/>
                  </a:lnTo>
                  <a:lnTo>
                    <a:pt x="771" y="516"/>
                  </a:lnTo>
                  <a:lnTo>
                    <a:pt x="777" y="520"/>
                  </a:lnTo>
                  <a:lnTo>
                    <a:pt x="784" y="524"/>
                  </a:lnTo>
                  <a:lnTo>
                    <a:pt x="789" y="530"/>
                  </a:lnTo>
                  <a:lnTo>
                    <a:pt x="797" y="534"/>
                  </a:lnTo>
                  <a:lnTo>
                    <a:pt x="804" y="537"/>
                  </a:lnTo>
                  <a:lnTo>
                    <a:pt x="811" y="540"/>
                  </a:lnTo>
                  <a:lnTo>
                    <a:pt x="818" y="543"/>
                  </a:lnTo>
                  <a:lnTo>
                    <a:pt x="825" y="548"/>
                  </a:lnTo>
                  <a:lnTo>
                    <a:pt x="828" y="550"/>
                  </a:lnTo>
                  <a:lnTo>
                    <a:pt x="831" y="553"/>
                  </a:lnTo>
                  <a:lnTo>
                    <a:pt x="834" y="557"/>
                  </a:lnTo>
                  <a:lnTo>
                    <a:pt x="836" y="561"/>
                  </a:lnTo>
                  <a:lnTo>
                    <a:pt x="836" y="572"/>
                  </a:lnTo>
                  <a:lnTo>
                    <a:pt x="834" y="582"/>
                  </a:lnTo>
                  <a:lnTo>
                    <a:pt x="831" y="593"/>
                  </a:lnTo>
                  <a:lnTo>
                    <a:pt x="828" y="602"/>
                  </a:lnTo>
                  <a:lnTo>
                    <a:pt x="819" y="621"/>
                  </a:lnTo>
                  <a:lnTo>
                    <a:pt x="809" y="640"/>
                  </a:lnTo>
                  <a:lnTo>
                    <a:pt x="799" y="658"/>
                  </a:lnTo>
                  <a:lnTo>
                    <a:pt x="789" y="677"/>
                  </a:lnTo>
                  <a:lnTo>
                    <a:pt x="785" y="688"/>
                  </a:lnTo>
                  <a:lnTo>
                    <a:pt x="782" y="697"/>
                  </a:lnTo>
                  <a:lnTo>
                    <a:pt x="779" y="708"/>
                  </a:lnTo>
                  <a:lnTo>
                    <a:pt x="778" y="718"/>
                  </a:lnTo>
                  <a:lnTo>
                    <a:pt x="776" y="731"/>
                  </a:lnTo>
                  <a:lnTo>
                    <a:pt x="776" y="743"/>
                  </a:lnTo>
                  <a:lnTo>
                    <a:pt x="776" y="755"/>
                  </a:lnTo>
                  <a:lnTo>
                    <a:pt x="776" y="767"/>
                  </a:lnTo>
                  <a:lnTo>
                    <a:pt x="778" y="780"/>
                  </a:lnTo>
                  <a:lnTo>
                    <a:pt x="780" y="791"/>
                  </a:lnTo>
                  <a:lnTo>
                    <a:pt x="783" y="803"/>
                  </a:lnTo>
                  <a:lnTo>
                    <a:pt x="787" y="814"/>
                  </a:lnTo>
                  <a:lnTo>
                    <a:pt x="791" y="826"/>
                  </a:lnTo>
                  <a:lnTo>
                    <a:pt x="797" y="837"/>
                  </a:lnTo>
                  <a:lnTo>
                    <a:pt x="803" y="848"/>
                  </a:lnTo>
                  <a:lnTo>
                    <a:pt x="809" y="858"/>
                  </a:lnTo>
                  <a:lnTo>
                    <a:pt x="816" y="868"/>
                  </a:lnTo>
                  <a:lnTo>
                    <a:pt x="823" y="878"/>
                  </a:lnTo>
                  <a:lnTo>
                    <a:pt x="831" y="888"/>
                  </a:lnTo>
                  <a:lnTo>
                    <a:pt x="841" y="896"/>
                  </a:lnTo>
                  <a:lnTo>
                    <a:pt x="848" y="900"/>
                  </a:lnTo>
                  <a:lnTo>
                    <a:pt x="855" y="903"/>
                  </a:lnTo>
                  <a:lnTo>
                    <a:pt x="862" y="908"/>
                  </a:lnTo>
                  <a:lnTo>
                    <a:pt x="867" y="913"/>
                  </a:lnTo>
                  <a:lnTo>
                    <a:pt x="872" y="919"/>
                  </a:lnTo>
                  <a:lnTo>
                    <a:pt x="877" y="926"/>
                  </a:lnTo>
                  <a:lnTo>
                    <a:pt x="880" y="933"/>
                  </a:lnTo>
                  <a:lnTo>
                    <a:pt x="883" y="942"/>
                  </a:lnTo>
                  <a:lnTo>
                    <a:pt x="881" y="947"/>
                  </a:lnTo>
                  <a:lnTo>
                    <a:pt x="879" y="951"/>
                  </a:lnTo>
                  <a:lnTo>
                    <a:pt x="877" y="955"/>
                  </a:lnTo>
                  <a:lnTo>
                    <a:pt x="875" y="959"/>
                  </a:lnTo>
                  <a:lnTo>
                    <a:pt x="869" y="968"/>
                  </a:lnTo>
                  <a:lnTo>
                    <a:pt x="862" y="974"/>
                  </a:lnTo>
                  <a:lnTo>
                    <a:pt x="854" y="981"/>
                  </a:lnTo>
                  <a:lnTo>
                    <a:pt x="846" y="988"/>
                  </a:lnTo>
                  <a:lnTo>
                    <a:pt x="839" y="995"/>
                  </a:lnTo>
                  <a:lnTo>
                    <a:pt x="830" y="1004"/>
                  </a:lnTo>
                  <a:lnTo>
                    <a:pt x="823" y="1014"/>
                  </a:lnTo>
                  <a:lnTo>
                    <a:pt x="817" y="1023"/>
                  </a:lnTo>
                  <a:lnTo>
                    <a:pt x="812" y="1034"/>
                  </a:lnTo>
                  <a:lnTo>
                    <a:pt x="808" y="1045"/>
                  </a:lnTo>
                  <a:lnTo>
                    <a:pt x="805" y="1058"/>
                  </a:lnTo>
                  <a:lnTo>
                    <a:pt x="803" y="1070"/>
                  </a:lnTo>
                  <a:lnTo>
                    <a:pt x="802" y="1082"/>
                  </a:lnTo>
                  <a:lnTo>
                    <a:pt x="801" y="1094"/>
                  </a:lnTo>
                  <a:lnTo>
                    <a:pt x="802" y="1108"/>
                  </a:lnTo>
                  <a:lnTo>
                    <a:pt x="803" y="1121"/>
                  </a:lnTo>
                  <a:lnTo>
                    <a:pt x="805" y="1133"/>
                  </a:lnTo>
                  <a:lnTo>
                    <a:pt x="808" y="1145"/>
                  </a:lnTo>
                  <a:lnTo>
                    <a:pt x="811" y="1158"/>
                  </a:lnTo>
                  <a:lnTo>
                    <a:pt x="815" y="1170"/>
                  </a:lnTo>
                  <a:lnTo>
                    <a:pt x="820" y="1181"/>
                  </a:lnTo>
                  <a:lnTo>
                    <a:pt x="824" y="1191"/>
                  </a:lnTo>
                  <a:lnTo>
                    <a:pt x="832" y="1202"/>
                  </a:lnTo>
                  <a:lnTo>
                    <a:pt x="840" y="1213"/>
                  </a:lnTo>
                  <a:lnTo>
                    <a:pt x="842" y="1218"/>
                  </a:lnTo>
                  <a:lnTo>
                    <a:pt x="843" y="1224"/>
                  </a:lnTo>
                  <a:lnTo>
                    <a:pt x="843" y="1231"/>
                  </a:lnTo>
                  <a:lnTo>
                    <a:pt x="841" y="1237"/>
                  </a:lnTo>
                  <a:lnTo>
                    <a:pt x="828" y="1248"/>
                  </a:lnTo>
                  <a:lnTo>
                    <a:pt x="816" y="1257"/>
                  </a:lnTo>
                  <a:lnTo>
                    <a:pt x="804" y="1268"/>
                  </a:lnTo>
                  <a:lnTo>
                    <a:pt x="793" y="1279"/>
                  </a:lnTo>
                  <a:lnTo>
                    <a:pt x="782" y="1292"/>
                  </a:lnTo>
                  <a:lnTo>
                    <a:pt x="773" y="1304"/>
                  </a:lnTo>
                  <a:lnTo>
                    <a:pt x="770" y="1311"/>
                  </a:lnTo>
                  <a:lnTo>
                    <a:pt x="767" y="1318"/>
                  </a:lnTo>
                  <a:lnTo>
                    <a:pt x="765" y="1326"/>
                  </a:lnTo>
                  <a:lnTo>
                    <a:pt x="763" y="1335"/>
                  </a:lnTo>
                  <a:lnTo>
                    <a:pt x="764" y="1348"/>
                  </a:lnTo>
                  <a:lnTo>
                    <a:pt x="766" y="1362"/>
                  </a:lnTo>
                  <a:lnTo>
                    <a:pt x="768" y="1375"/>
                  </a:lnTo>
                  <a:lnTo>
                    <a:pt x="772" y="1389"/>
                  </a:lnTo>
                  <a:lnTo>
                    <a:pt x="774" y="1394"/>
                  </a:lnTo>
                  <a:lnTo>
                    <a:pt x="776" y="1400"/>
                  </a:lnTo>
                  <a:lnTo>
                    <a:pt x="779" y="1405"/>
                  </a:lnTo>
                  <a:lnTo>
                    <a:pt x="783" y="1410"/>
                  </a:lnTo>
                  <a:lnTo>
                    <a:pt x="787" y="1415"/>
                  </a:lnTo>
                  <a:lnTo>
                    <a:pt x="791" y="1419"/>
                  </a:lnTo>
                  <a:lnTo>
                    <a:pt x="798" y="1422"/>
                  </a:lnTo>
                  <a:lnTo>
                    <a:pt x="803" y="1426"/>
                  </a:lnTo>
                  <a:lnTo>
                    <a:pt x="811" y="1428"/>
                  </a:lnTo>
                  <a:lnTo>
                    <a:pt x="818" y="1428"/>
                  </a:lnTo>
                  <a:lnTo>
                    <a:pt x="824" y="1427"/>
                  </a:lnTo>
                  <a:lnTo>
                    <a:pt x="829" y="1424"/>
                  </a:lnTo>
                  <a:lnTo>
                    <a:pt x="834" y="1421"/>
                  </a:lnTo>
                  <a:lnTo>
                    <a:pt x="839" y="1417"/>
                  </a:lnTo>
                  <a:lnTo>
                    <a:pt x="843" y="1413"/>
                  </a:lnTo>
                  <a:lnTo>
                    <a:pt x="847" y="1408"/>
                  </a:lnTo>
                  <a:lnTo>
                    <a:pt x="854" y="1398"/>
                  </a:lnTo>
                  <a:lnTo>
                    <a:pt x="861" y="1387"/>
                  </a:lnTo>
                  <a:lnTo>
                    <a:pt x="865" y="1382"/>
                  </a:lnTo>
                  <a:lnTo>
                    <a:pt x="868" y="1377"/>
                  </a:lnTo>
                  <a:lnTo>
                    <a:pt x="872" y="1373"/>
                  </a:lnTo>
                  <a:lnTo>
                    <a:pt x="877" y="1369"/>
                  </a:lnTo>
                  <a:lnTo>
                    <a:pt x="900" y="1374"/>
                  </a:lnTo>
                  <a:lnTo>
                    <a:pt x="924" y="1381"/>
                  </a:lnTo>
                  <a:lnTo>
                    <a:pt x="929" y="1383"/>
                  </a:lnTo>
                  <a:lnTo>
                    <a:pt x="935" y="1385"/>
                  </a:lnTo>
                  <a:lnTo>
                    <a:pt x="940" y="1388"/>
                  </a:lnTo>
                  <a:lnTo>
                    <a:pt x="943" y="1391"/>
                  </a:lnTo>
                  <a:lnTo>
                    <a:pt x="947" y="1395"/>
                  </a:lnTo>
                  <a:lnTo>
                    <a:pt x="949" y="1400"/>
                  </a:lnTo>
                  <a:lnTo>
                    <a:pt x="950" y="1405"/>
                  </a:lnTo>
                  <a:lnTo>
                    <a:pt x="951" y="1412"/>
                  </a:lnTo>
                  <a:lnTo>
                    <a:pt x="957" y="1417"/>
                  </a:lnTo>
                  <a:lnTo>
                    <a:pt x="962" y="1423"/>
                  </a:lnTo>
                  <a:lnTo>
                    <a:pt x="966" y="1430"/>
                  </a:lnTo>
                  <a:lnTo>
                    <a:pt x="970" y="1436"/>
                  </a:lnTo>
                  <a:lnTo>
                    <a:pt x="972" y="1443"/>
                  </a:lnTo>
                  <a:lnTo>
                    <a:pt x="974" y="1450"/>
                  </a:lnTo>
                  <a:lnTo>
                    <a:pt x="975" y="1458"/>
                  </a:lnTo>
                  <a:lnTo>
                    <a:pt x="975" y="1465"/>
                  </a:lnTo>
                  <a:lnTo>
                    <a:pt x="974" y="1482"/>
                  </a:lnTo>
                  <a:lnTo>
                    <a:pt x="971" y="1497"/>
                  </a:lnTo>
                  <a:lnTo>
                    <a:pt x="967" y="1513"/>
                  </a:lnTo>
                  <a:lnTo>
                    <a:pt x="963" y="1529"/>
                  </a:lnTo>
                  <a:lnTo>
                    <a:pt x="953" y="1545"/>
                  </a:lnTo>
                  <a:lnTo>
                    <a:pt x="943" y="1560"/>
                  </a:lnTo>
                  <a:lnTo>
                    <a:pt x="937" y="1568"/>
                  </a:lnTo>
                  <a:lnTo>
                    <a:pt x="931" y="1575"/>
                  </a:lnTo>
                  <a:lnTo>
                    <a:pt x="923" y="1581"/>
                  </a:lnTo>
                  <a:lnTo>
                    <a:pt x="916" y="1586"/>
                  </a:lnTo>
                  <a:lnTo>
                    <a:pt x="909" y="1591"/>
                  </a:lnTo>
                  <a:lnTo>
                    <a:pt x="902" y="1595"/>
                  </a:lnTo>
                  <a:lnTo>
                    <a:pt x="894" y="1598"/>
                  </a:lnTo>
                  <a:lnTo>
                    <a:pt x="886" y="1601"/>
                  </a:lnTo>
                  <a:lnTo>
                    <a:pt x="877" y="1603"/>
                  </a:lnTo>
                  <a:lnTo>
                    <a:pt x="868" y="1604"/>
                  </a:lnTo>
                  <a:lnTo>
                    <a:pt x="859" y="1604"/>
                  </a:lnTo>
                  <a:lnTo>
                    <a:pt x="850" y="1604"/>
                  </a:lnTo>
                  <a:lnTo>
                    <a:pt x="832" y="1603"/>
                  </a:lnTo>
                  <a:lnTo>
                    <a:pt x="815" y="1602"/>
                  </a:lnTo>
                  <a:lnTo>
                    <a:pt x="798" y="1599"/>
                  </a:lnTo>
                  <a:lnTo>
                    <a:pt x="781" y="1596"/>
                  </a:lnTo>
                  <a:lnTo>
                    <a:pt x="765" y="1591"/>
                  </a:lnTo>
                  <a:lnTo>
                    <a:pt x="749" y="1585"/>
                  </a:lnTo>
                  <a:lnTo>
                    <a:pt x="733" y="1578"/>
                  </a:lnTo>
                  <a:lnTo>
                    <a:pt x="719" y="1570"/>
                  </a:lnTo>
                  <a:lnTo>
                    <a:pt x="705" y="1561"/>
                  </a:lnTo>
                  <a:lnTo>
                    <a:pt x="691" y="1551"/>
                  </a:lnTo>
                  <a:lnTo>
                    <a:pt x="679" y="1540"/>
                  </a:lnTo>
                  <a:lnTo>
                    <a:pt x="668" y="1528"/>
                  </a:lnTo>
                  <a:lnTo>
                    <a:pt x="658" y="1515"/>
                  </a:lnTo>
                  <a:lnTo>
                    <a:pt x="648" y="1501"/>
                  </a:lnTo>
                  <a:lnTo>
                    <a:pt x="640" y="1487"/>
                  </a:lnTo>
                  <a:lnTo>
                    <a:pt x="634" y="1471"/>
                  </a:lnTo>
                  <a:lnTo>
                    <a:pt x="626" y="1461"/>
                  </a:lnTo>
                  <a:lnTo>
                    <a:pt x="619" y="1451"/>
                  </a:lnTo>
                  <a:lnTo>
                    <a:pt x="613" y="1441"/>
                  </a:lnTo>
                  <a:lnTo>
                    <a:pt x="606" y="1431"/>
                  </a:lnTo>
                  <a:lnTo>
                    <a:pt x="595" y="1409"/>
                  </a:lnTo>
                  <a:lnTo>
                    <a:pt x="586" y="1388"/>
                  </a:lnTo>
                  <a:lnTo>
                    <a:pt x="579" y="1365"/>
                  </a:lnTo>
                  <a:lnTo>
                    <a:pt x="572" y="1343"/>
                  </a:lnTo>
                  <a:lnTo>
                    <a:pt x="566" y="1319"/>
                  </a:lnTo>
                  <a:lnTo>
                    <a:pt x="560" y="1297"/>
                  </a:lnTo>
                  <a:lnTo>
                    <a:pt x="560" y="1287"/>
                  </a:lnTo>
                  <a:lnTo>
                    <a:pt x="559" y="1277"/>
                  </a:lnTo>
                  <a:lnTo>
                    <a:pt x="558" y="1268"/>
                  </a:lnTo>
                  <a:lnTo>
                    <a:pt x="556" y="1259"/>
                  </a:lnTo>
                  <a:lnTo>
                    <a:pt x="552" y="1241"/>
                  </a:lnTo>
                  <a:lnTo>
                    <a:pt x="549" y="1222"/>
                  </a:lnTo>
                  <a:lnTo>
                    <a:pt x="548" y="1214"/>
                  </a:lnTo>
                  <a:lnTo>
                    <a:pt x="547" y="1205"/>
                  </a:lnTo>
                  <a:lnTo>
                    <a:pt x="547" y="1197"/>
                  </a:lnTo>
                  <a:lnTo>
                    <a:pt x="549" y="1188"/>
                  </a:lnTo>
                  <a:lnTo>
                    <a:pt x="551" y="1179"/>
                  </a:lnTo>
                  <a:lnTo>
                    <a:pt x="554" y="1171"/>
                  </a:lnTo>
                  <a:lnTo>
                    <a:pt x="559" y="1163"/>
                  </a:lnTo>
                  <a:lnTo>
                    <a:pt x="567" y="1155"/>
                  </a:lnTo>
                  <a:lnTo>
                    <a:pt x="575" y="1128"/>
                  </a:lnTo>
                  <a:lnTo>
                    <a:pt x="583" y="1102"/>
                  </a:lnTo>
                  <a:lnTo>
                    <a:pt x="586" y="1087"/>
                  </a:lnTo>
                  <a:lnTo>
                    <a:pt x="589" y="1073"/>
                  </a:lnTo>
                  <a:lnTo>
                    <a:pt x="591" y="1059"/>
                  </a:lnTo>
                  <a:lnTo>
                    <a:pt x="593" y="1044"/>
                  </a:lnTo>
                  <a:lnTo>
                    <a:pt x="594" y="1029"/>
                  </a:lnTo>
                  <a:lnTo>
                    <a:pt x="593" y="1015"/>
                  </a:lnTo>
                  <a:lnTo>
                    <a:pt x="592" y="1000"/>
                  </a:lnTo>
                  <a:lnTo>
                    <a:pt x="590" y="987"/>
                  </a:lnTo>
                  <a:lnTo>
                    <a:pt x="587" y="973"/>
                  </a:lnTo>
                  <a:lnTo>
                    <a:pt x="583" y="959"/>
                  </a:lnTo>
                  <a:lnTo>
                    <a:pt x="577" y="946"/>
                  </a:lnTo>
                  <a:lnTo>
                    <a:pt x="570" y="933"/>
                  </a:lnTo>
                  <a:lnTo>
                    <a:pt x="564" y="929"/>
                  </a:lnTo>
                  <a:lnTo>
                    <a:pt x="557" y="924"/>
                  </a:lnTo>
                  <a:lnTo>
                    <a:pt x="551" y="919"/>
                  </a:lnTo>
                  <a:lnTo>
                    <a:pt x="547" y="912"/>
                  </a:lnTo>
                  <a:lnTo>
                    <a:pt x="544" y="906"/>
                  </a:lnTo>
                  <a:lnTo>
                    <a:pt x="542" y="899"/>
                  </a:lnTo>
                  <a:lnTo>
                    <a:pt x="543" y="896"/>
                  </a:lnTo>
                  <a:lnTo>
                    <a:pt x="543" y="892"/>
                  </a:lnTo>
                  <a:lnTo>
                    <a:pt x="545" y="888"/>
                  </a:lnTo>
                  <a:lnTo>
                    <a:pt x="547" y="884"/>
                  </a:lnTo>
                  <a:lnTo>
                    <a:pt x="560" y="866"/>
                  </a:lnTo>
                  <a:lnTo>
                    <a:pt x="573" y="849"/>
                  </a:lnTo>
                  <a:lnTo>
                    <a:pt x="584" y="830"/>
                  </a:lnTo>
                  <a:lnTo>
                    <a:pt x="594" y="811"/>
                  </a:lnTo>
                  <a:lnTo>
                    <a:pt x="599" y="801"/>
                  </a:lnTo>
                  <a:lnTo>
                    <a:pt x="602" y="791"/>
                  </a:lnTo>
                  <a:lnTo>
                    <a:pt x="605" y="781"/>
                  </a:lnTo>
                  <a:lnTo>
                    <a:pt x="609" y="770"/>
                  </a:lnTo>
                  <a:lnTo>
                    <a:pt x="610" y="760"/>
                  </a:lnTo>
                  <a:lnTo>
                    <a:pt x="611" y="749"/>
                  </a:lnTo>
                  <a:lnTo>
                    <a:pt x="611" y="738"/>
                  </a:lnTo>
                  <a:lnTo>
                    <a:pt x="610" y="726"/>
                  </a:lnTo>
                  <a:lnTo>
                    <a:pt x="600" y="707"/>
                  </a:lnTo>
                  <a:lnTo>
                    <a:pt x="590" y="688"/>
                  </a:lnTo>
                  <a:lnTo>
                    <a:pt x="580" y="668"/>
                  </a:lnTo>
                  <a:lnTo>
                    <a:pt x="570" y="649"/>
                  </a:lnTo>
                  <a:lnTo>
                    <a:pt x="566" y="639"/>
                  </a:lnTo>
                  <a:lnTo>
                    <a:pt x="563" y="629"/>
                  </a:lnTo>
                  <a:lnTo>
                    <a:pt x="559" y="619"/>
                  </a:lnTo>
                  <a:lnTo>
                    <a:pt x="558" y="608"/>
                  </a:lnTo>
                  <a:lnTo>
                    <a:pt x="557" y="598"/>
                  </a:lnTo>
                  <a:lnTo>
                    <a:pt x="558" y="586"/>
                  </a:lnTo>
                  <a:lnTo>
                    <a:pt x="559" y="575"/>
                  </a:lnTo>
                  <a:lnTo>
                    <a:pt x="564" y="564"/>
                  </a:lnTo>
                  <a:lnTo>
                    <a:pt x="565" y="550"/>
                  </a:lnTo>
                  <a:lnTo>
                    <a:pt x="567" y="535"/>
                  </a:lnTo>
                  <a:lnTo>
                    <a:pt x="572" y="522"/>
                  </a:lnTo>
                  <a:lnTo>
                    <a:pt x="577" y="510"/>
                  </a:lnTo>
                  <a:lnTo>
                    <a:pt x="589" y="484"/>
                  </a:lnTo>
                  <a:lnTo>
                    <a:pt x="600" y="459"/>
                  </a:lnTo>
                  <a:lnTo>
                    <a:pt x="607" y="439"/>
                  </a:lnTo>
                  <a:lnTo>
                    <a:pt x="617" y="420"/>
                  </a:lnTo>
                  <a:lnTo>
                    <a:pt x="626" y="401"/>
                  </a:lnTo>
                  <a:lnTo>
                    <a:pt x="637" y="383"/>
                  </a:lnTo>
                  <a:lnTo>
                    <a:pt x="648" y="366"/>
                  </a:lnTo>
                  <a:lnTo>
                    <a:pt x="662" y="348"/>
                  </a:lnTo>
                  <a:lnTo>
                    <a:pt x="675" y="332"/>
                  </a:lnTo>
                  <a:lnTo>
                    <a:pt x="690" y="316"/>
                  </a:lnTo>
                  <a:lnTo>
                    <a:pt x="706" y="301"/>
                  </a:lnTo>
                  <a:lnTo>
                    <a:pt x="722" y="287"/>
                  </a:lnTo>
                  <a:lnTo>
                    <a:pt x="738" y="274"/>
                  </a:lnTo>
                  <a:lnTo>
                    <a:pt x="756" y="262"/>
                  </a:lnTo>
                  <a:lnTo>
                    <a:pt x="774" y="251"/>
                  </a:lnTo>
                  <a:lnTo>
                    <a:pt x="793" y="241"/>
                  </a:lnTo>
                  <a:lnTo>
                    <a:pt x="811" y="233"/>
                  </a:lnTo>
                  <a:lnTo>
                    <a:pt x="830" y="226"/>
                  </a:lnTo>
                  <a:lnTo>
                    <a:pt x="863" y="222"/>
                  </a:lnTo>
                  <a:lnTo>
                    <a:pt x="896" y="220"/>
                  </a:lnTo>
                  <a:lnTo>
                    <a:pt x="904" y="220"/>
                  </a:lnTo>
                  <a:lnTo>
                    <a:pt x="911" y="222"/>
                  </a:lnTo>
                  <a:lnTo>
                    <a:pt x="919" y="223"/>
                  </a:lnTo>
                  <a:lnTo>
                    <a:pt x="926" y="226"/>
                  </a:lnTo>
                  <a:lnTo>
                    <a:pt x="934" y="229"/>
                  </a:lnTo>
                  <a:lnTo>
                    <a:pt x="941" y="232"/>
                  </a:lnTo>
                  <a:lnTo>
                    <a:pt x="948" y="237"/>
                  </a:lnTo>
                  <a:lnTo>
                    <a:pt x="954" y="242"/>
                  </a:lnTo>
                  <a:lnTo>
                    <a:pt x="991" y="288"/>
                  </a:lnTo>
                  <a:lnTo>
                    <a:pt x="991" y="307"/>
                  </a:lnTo>
                  <a:lnTo>
                    <a:pt x="990" y="327"/>
                  </a:lnTo>
                  <a:lnTo>
                    <a:pt x="989" y="337"/>
                  </a:lnTo>
                  <a:lnTo>
                    <a:pt x="987" y="347"/>
                  </a:lnTo>
                  <a:lnTo>
                    <a:pt x="985" y="357"/>
                  </a:lnTo>
                  <a:lnTo>
                    <a:pt x="983" y="367"/>
                  </a:lnTo>
                  <a:lnTo>
                    <a:pt x="980" y="376"/>
                  </a:lnTo>
                  <a:lnTo>
                    <a:pt x="975" y="385"/>
                  </a:lnTo>
                  <a:lnTo>
                    <a:pt x="970" y="394"/>
                  </a:lnTo>
                  <a:lnTo>
                    <a:pt x="965" y="401"/>
                  </a:lnTo>
                  <a:lnTo>
                    <a:pt x="958" y="410"/>
                  </a:lnTo>
                  <a:lnTo>
                    <a:pt x="951" y="416"/>
                  </a:lnTo>
                  <a:lnTo>
                    <a:pt x="942" y="422"/>
                  </a:lnTo>
                  <a:lnTo>
                    <a:pt x="933" y="427"/>
                  </a:lnTo>
                  <a:close/>
                  <a:moveTo>
                    <a:pt x="911" y="394"/>
                  </a:moveTo>
                  <a:lnTo>
                    <a:pt x="904" y="392"/>
                  </a:lnTo>
                  <a:lnTo>
                    <a:pt x="898" y="390"/>
                  </a:lnTo>
                  <a:lnTo>
                    <a:pt x="893" y="386"/>
                  </a:lnTo>
                  <a:lnTo>
                    <a:pt x="888" y="382"/>
                  </a:lnTo>
                  <a:lnTo>
                    <a:pt x="877" y="373"/>
                  </a:lnTo>
                  <a:lnTo>
                    <a:pt x="868" y="364"/>
                  </a:lnTo>
                  <a:lnTo>
                    <a:pt x="864" y="358"/>
                  </a:lnTo>
                  <a:lnTo>
                    <a:pt x="859" y="354"/>
                  </a:lnTo>
                  <a:lnTo>
                    <a:pt x="854" y="350"/>
                  </a:lnTo>
                  <a:lnTo>
                    <a:pt x="849" y="347"/>
                  </a:lnTo>
                  <a:lnTo>
                    <a:pt x="843" y="344"/>
                  </a:lnTo>
                  <a:lnTo>
                    <a:pt x="836" y="342"/>
                  </a:lnTo>
                  <a:lnTo>
                    <a:pt x="829" y="342"/>
                  </a:lnTo>
                  <a:lnTo>
                    <a:pt x="821" y="342"/>
                  </a:lnTo>
                  <a:lnTo>
                    <a:pt x="809" y="346"/>
                  </a:lnTo>
                  <a:lnTo>
                    <a:pt x="796" y="350"/>
                  </a:lnTo>
                  <a:lnTo>
                    <a:pt x="783" y="355"/>
                  </a:lnTo>
                  <a:lnTo>
                    <a:pt x="771" y="362"/>
                  </a:lnTo>
                  <a:lnTo>
                    <a:pt x="760" y="368"/>
                  </a:lnTo>
                  <a:lnTo>
                    <a:pt x="750" y="376"/>
                  </a:lnTo>
                  <a:lnTo>
                    <a:pt x="744" y="380"/>
                  </a:lnTo>
                  <a:lnTo>
                    <a:pt x="740" y="385"/>
                  </a:lnTo>
                  <a:lnTo>
                    <a:pt x="736" y="390"/>
                  </a:lnTo>
                  <a:lnTo>
                    <a:pt x="732" y="396"/>
                  </a:lnTo>
                  <a:lnTo>
                    <a:pt x="727" y="404"/>
                  </a:lnTo>
                  <a:lnTo>
                    <a:pt x="722" y="414"/>
                  </a:lnTo>
                  <a:lnTo>
                    <a:pt x="718" y="423"/>
                  </a:lnTo>
                  <a:lnTo>
                    <a:pt x="715" y="432"/>
                  </a:lnTo>
                  <a:lnTo>
                    <a:pt x="713" y="442"/>
                  </a:lnTo>
                  <a:lnTo>
                    <a:pt x="711" y="453"/>
                  </a:lnTo>
                  <a:lnTo>
                    <a:pt x="710" y="463"/>
                  </a:lnTo>
                  <a:lnTo>
                    <a:pt x="709" y="474"/>
                  </a:lnTo>
                  <a:lnTo>
                    <a:pt x="709" y="484"/>
                  </a:lnTo>
                  <a:lnTo>
                    <a:pt x="710" y="494"/>
                  </a:lnTo>
                  <a:lnTo>
                    <a:pt x="712" y="505"/>
                  </a:lnTo>
                  <a:lnTo>
                    <a:pt x="714" y="515"/>
                  </a:lnTo>
                  <a:lnTo>
                    <a:pt x="717" y="525"/>
                  </a:lnTo>
                  <a:lnTo>
                    <a:pt x="720" y="534"/>
                  </a:lnTo>
                  <a:lnTo>
                    <a:pt x="724" y="544"/>
                  </a:lnTo>
                  <a:lnTo>
                    <a:pt x="729" y="553"/>
                  </a:lnTo>
                  <a:lnTo>
                    <a:pt x="738" y="560"/>
                  </a:lnTo>
                  <a:lnTo>
                    <a:pt x="747" y="568"/>
                  </a:lnTo>
                  <a:lnTo>
                    <a:pt x="755" y="577"/>
                  </a:lnTo>
                  <a:lnTo>
                    <a:pt x="761" y="586"/>
                  </a:lnTo>
                  <a:lnTo>
                    <a:pt x="765" y="598"/>
                  </a:lnTo>
                  <a:lnTo>
                    <a:pt x="768" y="608"/>
                  </a:lnTo>
                  <a:lnTo>
                    <a:pt x="768" y="614"/>
                  </a:lnTo>
                  <a:lnTo>
                    <a:pt x="768" y="620"/>
                  </a:lnTo>
                  <a:lnTo>
                    <a:pt x="768" y="626"/>
                  </a:lnTo>
                  <a:lnTo>
                    <a:pt x="766" y="632"/>
                  </a:lnTo>
                  <a:lnTo>
                    <a:pt x="756" y="661"/>
                  </a:lnTo>
                  <a:lnTo>
                    <a:pt x="747" y="691"/>
                  </a:lnTo>
                  <a:lnTo>
                    <a:pt x="742" y="707"/>
                  </a:lnTo>
                  <a:lnTo>
                    <a:pt x="738" y="723"/>
                  </a:lnTo>
                  <a:lnTo>
                    <a:pt x="736" y="740"/>
                  </a:lnTo>
                  <a:lnTo>
                    <a:pt x="734" y="755"/>
                  </a:lnTo>
                  <a:lnTo>
                    <a:pt x="733" y="771"/>
                  </a:lnTo>
                  <a:lnTo>
                    <a:pt x="733" y="788"/>
                  </a:lnTo>
                  <a:lnTo>
                    <a:pt x="734" y="804"/>
                  </a:lnTo>
                  <a:lnTo>
                    <a:pt x="737" y="819"/>
                  </a:lnTo>
                  <a:lnTo>
                    <a:pt x="742" y="835"/>
                  </a:lnTo>
                  <a:lnTo>
                    <a:pt x="749" y="849"/>
                  </a:lnTo>
                  <a:lnTo>
                    <a:pt x="752" y="856"/>
                  </a:lnTo>
                  <a:lnTo>
                    <a:pt x="757" y="862"/>
                  </a:lnTo>
                  <a:lnTo>
                    <a:pt x="761" y="870"/>
                  </a:lnTo>
                  <a:lnTo>
                    <a:pt x="766" y="876"/>
                  </a:lnTo>
                  <a:lnTo>
                    <a:pt x="768" y="882"/>
                  </a:lnTo>
                  <a:lnTo>
                    <a:pt x="772" y="888"/>
                  </a:lnTo>
                  <a:lnTo>
                    <a:pt x="777" y="894"/>
                  </a:lnTo>
                  <a:lnTo>
                    <a:pt x="782" y="899"/>
                  </a:lnTo>
                  <a:lnTo>
                    <a:pt x="796" y="909"/>
                  </a:lnTo>
                  <a:lnTo>
                    <a:pt x="809" y="920"/>
                  </a:lnTo>
                  <a:lnTo>
                    <a:pt x="815" y="925"/>
                  </a:lnTo>
                  <a:lnTo>
                    <a:pt x="820" y="930"/>
                  </a:lnTo>
                  <a:lnTo>
                    <a:pt x="823" y="935"/>
                  </a:lnTo>
                  <a:lnTo>
                    <a:pt x="825" y="941"/>
                  </a:lnTo>
                  <a:lnTo>
                    <a:pt x="826" y="944"/>
                  </a:lnTo>
                  <a:lnTo>
                    <a:pt x="826" y="947"/>
                  </a:lnTo>
                  <a:lnTo>
                    <a:pt x="825" y="951"/>
                  </a:lnTo>
                  <a:lnTo>
                    <a:pt x="824" y="954"/>
                  </a:lnTo>
                  <a:lnTo>
                    <a:pt x="819" y="963"/>
                  </a:lnTo>
                  <a:lnTo>
                    <a:pt x="812" y="971"/>
                  </a:lnTo>
                  <a:lnTo>
                    <a:pt x="801" y="983"/>
                  </a:lnTo>
                  <a:lnTo>
                    <a:pt x="791" y="995"/>
                  </a:lnTo>
                  <a:lnTo>
                    <a:pt x="783" y="1010"/>
                  </a:lnTo>
                  <a:lnTo>
                    <a:pt x="776" y="1024"/>
                  </a:lnTo>
                  <a:lnTo>
                    <a:pt x="771" y="1038"/>
                  </a:lnTo>
                  <a:lnTo>
                    <a:pt x="767" y="1053"/>
                  </a:lnTo>
                  <a:lnTo>
                    <a:pt x="764" y="1069"/>
                  </a:lnTo>
                  <a:lnTo>
                    <a:pt x="763" y="1085"/>
                  </a:lnTo>
                  <a:lnTo>
                    <a:pt x="762" y="1102"/>
                  </a:lnTo>
                  <a:lnTo>
                    <a:pt x="763" y="1118"/>
                  </a:lnTo>
                  <a:lnTo>
                    <a:pt x="765" y="1133"/>
                  </a:lnTo>
                  <a:lnTo>
                    <a:pt x="767" y="1150"/>
                  </a:lnTo>
                  <a:lnTo>
                    <a:pt x="770" y="1166"/>
                  </a:lnTo>
                  <a:lnTo>
                    <a:pt x="774" y="1181"/>
                  </a:lnTo>
                  <a:lnTo>
                    <a:pt x="779" y="1197"/>
                  </a:lnTo>
                  <a:lnTo>
                    <a:pt x="784" y="1211"/>
                  </a:lnTo>
                  <a:lnTo>
                    <a:pt x="784" y="1216"/>
                  </a:lnTo>
                  <a:lnTo>
                    <a:pt x="784" y="1222"/>
                  </a:lnTo>
                  <a:lnTo>
                    <a:pt x="783" y="1226"/>
                  </a:lnTo>
                  <a:lnTo>
                    <a:pt x="781" y="1231"/>
                  </a:lnTo>
                  <a:lnTo>
                    <a:pt x="776" y="1241"/>
                  </a:lnTo>
                  <a:lnTo>
                    <a:pt x="770" y="1249"/>
                  </a:lnTo>
                  <a:lnTo>
                    <a:pt x="756" y="1263"/>
                  </a:lnTo>
                  <a:lnTo>
                    <a:pt x="741" y="1279"/>
                  </a:lnTo>
                  <a:lnTo>
                    <a:pt x="736" y="1288"/>
                  </a:lnTo>
                  <a:lnTo>
                    <a:pt x="732" y="1298"/>
                  </a:lnTo>
                  <a:lnTo>
                    <a:pt x="729" y="1307"/>
                  </a:lnTo>
                  <a:lnTo>
                    <a:pt x="726" y="1317"/>
                  </a:lnTo>
                  <a:lnTo>
                    <a:pt x="724" y="1327"/>
                  </a:lnTo>
                  <a:lnTo>
                    <a:pt x="722" y="1338"/>
                  </a:lnTo>
                  <a:lnTo>
                    <a:pt x="721" y="1349"/>
                  </a:lnTo>
                  <a:lnTo>
                    <a:pt x="721" y="1359"/>
                  </a:lnTo>
                  <a:lnTo>
                    <a:pt x="721" y="1370"/>
                  </a:lnTo>
                  <a:lnTo>
                    <a:pt x="722" y="1381"/>
                  </a:lnTo>
                  <a:lnTo>
                    <a:pt x="724" y="1391"/>
                  </a:lnTo>
                  <a:lnTo>
                    <a:pt x="726" y="1401"/>
                  </a:lnTo>
                  <a:lnTo>
                    <a:pt x="729" y="1411"/>
                  </a:lnTo>
                  <a:lnTo>
                    <a:pt x="732" y="1420"/>
                  </a:lnTo>
                  <a:lnTo>
                    <a:pt x="736" y="1431"/>
                  </a:lnTo>
                  <a:lnTo>
                    <a:pt x="741" y="1439"/>
                  </a:lnTo>
                  <a:lnTo>
                    <a:pt x="745" y="1444"/>
                  </a:lnTo>
                  <a:lnTo>
                    <a:pt x="751" y="1448"/>
                  </a:lnTo>
                  <a:lnTo>
                    <a:pt x="755" y="1452"/>
                  </a:lnTo>
                  <a:lnTo>
                    <a:pt x="760" y="1455"/>
                  </a:lnTo>
                  <a:lnTo>
                    <a:pt x="771" y="1460"/>
                  </a:lnTo>
                  <a:lnTo>
                    <a:pt x="782" y="1464"/>
                  </a:lnTo>
                  <a:lnTo>
                    <a:pt x="795" y="1466"/>
                  </a:lnTo>
                  <a:lnTo>
                    <a:pt x="807" y="1466"/>
                  </a:lnTo>
                  <a:lnTo>
                    <a:pt x="819" y="1466"/>
                  </a:lnTo>
                  <a:lnTo>
                    <a:pt x="830" y="1465"/>
                  </a:lnTo>
                  <a:lnTo>
                    <a:pt x="835" y="1466"/>
                  </a:lnTo>
                  <a:lnTo>
                    <a:pt x="840" y="1467"/>
                  </a:lnTo>
                  <a:lnTo>
                    <a:pt x="844" y="1466"/>
                  </a:lnTo>
                  <a:lnTo>
                    <a:pt x="848" y="1465"/>
                  </a:lnTo>
                  <a:lnTo>
                    <a:pt x="855" y="1462"/>
                  </a:lnTo>
                  <a:lnTo>
                    <a:pt x="863" y="1457"/>
                  </a:lnTo>
                  <a:lnTo>
                    <a:pt x="876" y="1445"/>
                  </a:lnTo>
                  <a:lnTo>
                    <a:pt x="890" y="1431"/>
                  </a:lnTo>
                  <a:lnTo>
                    <a:pt x="896" y="1426"/>
                  </a:lnTo>
                  <a:lnTo>
                    <a:pt x="902" y="1421"/>
                  </a:lnTo>
                  <a:lnTo>
                    <a:pt x="905" y="1419"/>
                  </a:lnTo>
                  <a:lnTo>
                    <a:pt x="907" y="1418"/>
                  </a:lnTo>
                  <a:lnTo>
                    <a:pt x="910" y="1418"/>
                  </a:lnTo>
                  <a:lnTo>
                    <a:pt x="913" y="1418"/>
                  </a:lnTo>
                  <a:lnTo>
                    <a:pt x="915" y="1419"/>
                  </a:lnTo>
                  <a:lnTo>
                    <a:pt x="918" y="1421"/>
                  </a:lnTo>
                  <a:lnTo>
                    <a:pt x="920" y="1424"/>
                  </a:lnTo>
                  <a:lnTo>
                    <a:pt x="923" y="1428"/>
                  </a:lnTo>
                  <a:lnTo>
                    <a:pt x="927" y="1438"/>
                  </a:lnTo>
                  <a:lnTo>
                    <a:pt x="933" y="1452"/>
                  </a:lnTo>
                  <a:lnTo>
                    <a:pt x="935" y="1460"/>
                  </a:lnTo>
                  <a:lnTo>
                    <a:pt x="936" y="1468"/>
                  </a:lnTo>
                  <a:lnTo>
                    <a:pt x="937" y="1476"/>
                  </a:lnTo>
                  <a:lnTo>
                    <a:pt x="936" y="1483"/>
                  </a:lnTo>
                  <a:lnTo>
                    <a:pt x="934" y="1491"/>
                  </a:lnTo>
                  <a:lnTo>
                    <a:pt x="932" y="1497"/>
                  </a:lnTo>
                  <a:lnTo>
                    <a:pt x="928" y="1504"/>
                  </a:lnTo>
                  <a:lnTo>
                    <a:pt x="925" y="1511"/>
                  </a:lnTo>
                  <a:lnTo>
                    <a:pt x="917" y="1524"/>
                  </a:lnTo>
                  <a:lnTo>
                    <a:pt x="907" y="1535"/>
                  </a:lnTo>
                  <a:lnTo>
                    <a:pt x="897" y="1545"/>
                  </a:lnTo>
                  <a:lnTo>
                    <a:pt x="887" y="1554"/>
                  </a:lnTo>
                  <a:lnTo>
                    <a:pt x="875" y="1556"/>
                  </a:lnTo>
                  <a:lnTo>
                    <a:pt x="865" y="1558"/>
                  </a:lnTo>
                  <a:lnTo>
                    <a:pt x="854" y="1559"/>
                  </a:lnTo>
                  <a:lnTo>
                    <a:pt x="844" y="1559"/>
                  </a:lnTo>
                  <a:lnTo>
                    <a:pt x="832" y="1559"/>
                  </a:lnTo>
                  <a:lnTo>
                    <a:pt x="821" y="1558"/>
                  </a:lnTo>
                  <a:lnTo>
                    <a:pt x="811" y="1557"/>
                  </a:lnTo>
                  <a:lnTo>
                    <a:pt x="800" y="1555"/>
                  </a:lnTo>
                  <a:lnTo>
                    <a:pt x="788" y="1553"/>
                  </a:lnTo>
                  <a:lnTo>
                    <a:pt x="778" y="1550"/>
                  </a:lnTo>
                  <a:lnTo>
                    <a:pt x="768" y="1546"/>
                  </a:lnTo>
                  <a:lnTo>
                    <a:pt x="758" y="1542"/>
                  </a:lnTo>
                  <a:lnTo>
                    <a:pt x="748" y="1537"/>
                  </a:lnTo>
                  <a:lnTo>
                    <a:pt x="738" y="1532"/>
                  </a:lnTo>
                  <a:lnTo>
                    <a:pt x="729" y="1526"/>
                  </a:lnTo>
                  <a:lnTo>
                    <a:pt x="720" y="1520"/>
                  </a:lnTo>
                  <a:lnTo>
                    <a:pt x="707" y="1503"/>
                  </a:lnTo>
                  <a:lnTo>
                    <a:pt x="693" y="1488"/>
                  </a:lnTo>
                  <a:lnTo>
                    <a:pt x="682" y="1470"/>
                  </a:lnTo>
                  <a:lnTo>
                    <a:pt x="671" y="1454"/>
                  </a:lnTo>
                  <a:lnTo>
                    <a:pt x="660" y="1437"/>
                  </a:lnTo>
                  <a:lnTo>
                    <a:pt x="649" y="1418"/>
                  </a:lnTo>
                  <a:lnTo>
                    <a:pt x="641" y="1400"/>
                  </a:lnTo>
                  <a:lnTo>
                    <a:pt x="632" y="1382"/>
                  </a:lnTo>
                  <a:lnTo>
                    <a:pt x="625" y="1362"/>
                  </a:lnTo>
                  <a:lnTo>
                    <a:pt x="618" y="1343"/>
                  </a:lnTo>
                  <a:lnTo>
                    <a:pt x="612" y="1323"/>
                  </a:lnTo>
                  <a:lnTo>
                    <a:pt x="605" y="1304"/>
                  </a:lnTo>
                  <a:lnTo>
                    <a:pt x="601" y="1283"/>
                  </a:lnTo>
                  <a:lnTo>
                    <a:pt x="597" y="1263"/>
                  </a:lnTo>
                  <a:lnTo>
                    <a:pt x="593" y="1243"/>
                  </a:lnTo>
                  <a:lnTo>
                    <a:pt x="591" y="1222"/>
                  </a:lnTo>
                  <a:lnTo>
                    <a:pt x="585" y="1207"/>
                  </a:lnTo>
                  <a:lnTo>
                    <a:pt x="593" y="1188"/>
                  </a:lnTo>
                  <a:lnTo>
                    <a:pt x="601" y="1170"/>
                  </a:lnTo>
                  <a:lnTo>
                    <a:pt x="610" y="1151"/>
                  </a:lnTo>
                  <a:lnTo>
                    <a:pt x="617" y="1131"/>
                  </a:lnTo>
                  <a:lnTo>
                    <a:pt x="623" y="1111"/>
                  </a:lnTo>
                  <a:lnTo>
                    <a:pt x="628" y="1090"/>
                  </a:lnTo>
                  <a:lnTo>
                    <a:pt x="633" y="1070"/>
                  </a:lnTo>
                  <a:lnTo>
                    <a:pt x="636" y="1049"/>
                  </a:lnTo>
                  <a:lnTo>
                    <a:pt x="638" y="1028"/>
                  </a:lnTo>
                  <a:lnTo>
                    <a:pt x="638" y="1007"/>
                  </a:lnTo>
                  <a:lnTo>
                    <a:pt x="637" y="987"/>
                  </a:lnTo>
                  <a:lnTo>
                    <a:pt x="634" y="967"/>
                  </a:lnTo>
                  <a:lnTo>
                    <a:pt x="632" y="957"/>
                  </a:lnTo>
                  <a:lnTo>
                    <a:pt x="629" y="947"/>
                  </a:lnTo>
                  <a:lnTo>
                    <a:pt x="626" y="937"/>
                  </a:lnTo>
                  <a:lnTo>
                    <a:pt x="622" y="928"/>
                  </a:lnTo>
                  <a:lnTo>
                    <a:pt x="617" y="918"/>
                  </a:lnTo>
                  <a:lnTo>
                    <a:pt x="612" y="908"/>
                  </a:lnTo>
                  <a:lnTo>
                    <a:pt x="606" y="899"/>
                  </a:lnTo>
                  <a:lnTo>
                    <a:pt x="600" y="890"/>
                  </a:lnTo>
                  <a:lnTo>
                    <a:pt x="613" y="868"/>
                  </a:lnTo>
                  <a:lnTo>
                    <a:pt x="625" y="847"/>
                  </a:lnTo>
                  <a:lnTo>
                    <a:pt x="634" y="825"/>
                  </a:lnTo>
                  <a:lnTo>
                    <a:pt x="642" y="801"/>
                  </a:lnTo>
                  <a:lnTo>
                    <a:pt x="645" y="790"/>
                  </a:lnTo>
                  <a:lnTo>
                    <a:pt x="648" y="778"/>
                  </a:lnTo>
                  <a:lnTo>
                    <a:pt x="650" y="765"/>
                  </a:lnTo>
                  <a:lnTo>
                    <a:pt x="651" y="753"/>
                  </a:lnTo>
                  <a:lnTo>
                    <a:pt x="652" y="741"/>
                  </a:lnTo>
                  <a:lnTo>
                    <a:pt x="653" y="727"/>
                  </a:lnTo>
                  <a:lnTo>
                    <a:pt x="653" y="714"/>
                  </a:lnTo>
                  <a:lnTo>
                    <a:pt x="652" y="702"/>
                  </a:lnTo>
                  <a:lnTo>
                    <a:pt x="633" y="672"/>
                  </a:lnTo>
                  <a:lnTo>
                    <a:pt x="615" y="642"/>
                  </a:lnTo>
                  <a:lnTo>
                    <a:pt x="611" y="634"/>
                  </a:lnTo>
                  <a:lnTo>
                    <a:pt x="607" y="626"/>
                  </a:lnTo>
                  <a:lnTo>
                    <a:pt x="604" y="618"/>
                  </a:lnTo>
                  <a:lnTo>
                    <a:pt x="602" y="610"/>
                  </a:lnTo>
                  <a:lnTo>
                    <a:pt x="600" y="601"/>
                  </a:lnTo>
                  <a:lnTo>
                    <a:pt x="599" y="592"/>
                  </a:lnTo>
                  <a:lnTo>
                    <a:pt x="599" y="582"/>
                  </a:lnTo>
                  <a:lnTo>
                    <a:pt x="600" y="573"/>
                  </a:lnTo>
                  <a:lnTo>
                    <a:pt x="607" y="558"/>
                  </a:lnTo>
                  <a:lnTo>
                    <a:pt x="615" y="542"/>
                  </a:lnTo>
                  <a:lnTo>
                    <a:pt x="621" y="526"/>
                  </a:lnTo>
                  <a:lnTo>
                    <a:pt x="627" y="511"/>
                  </a:lnTo>
                  <a:lnTo>
                    <a:pt x="637" y="478"/>
                  </a:lnTo>
                  <a:lnTo>
                    <a:pt x="648" y="446"/>
                  </a:lnTo>
                  <a:lnTo>
                    <a:pt x="655" y="430"/>
                  </a:lnTo>
                  <a:lnTo>
                    <a:pt x="661" y="415"/>
                  </a:lnTo>
                  <a:lnTo>
                    <a:pt x="668" y="399"/>
                  </a:lnTo>
                  <a:lnTo>
                    <a:pt x="676" y="384"/>
                  </a:lnTo>
                  <a:lnTo>
                    <a:pt x="685" y="370"/>
                  </a:lnTo>
                  <a:lnTo>
                    <a:pt x="695" y="355"/>
                  </a:lnTo>
                  <a:lnTo>
                    <a:pt x="707" y="341"/>
                  </a:lnTo>
                  <a:lnTo>
                    <a:pt x="720" y="328"/>
                  </a:lnTo>
                  <a:lnTo>
                    <a:pt x="728" y="320"/>
                  </a:lnTo>
                  <a:lnTo>
                    <a:pt x="737" y="310"/>
                  </a:lnTo>
                  <a:lnTo>
                    <a:pt x="748" y="303"/>
                  </a:lnTo>
                  <a:lnTo>
                    <a:pt x="758" y="296"/>
                  </a:lnTo>
                  <a:lnTo>
                    <a:pt x="769" y="290"/>
                  </a:lnTo>
                  <a:lnTo>
                    <a:pt x="780" y="284"/>
                  </a:lnTo>
                  <a:lnTo>
                    <a:pt x="791" y="279"/>
                  </a:lnTo>
                  <a:lnTo>
                    <a:pt x="804" y="275"/>
                  </a:lnTo>
                  <a:lnTo>
                    <a:pt x="816" y="271"/>
                  </a:lnTo>
                  <a:lnTo>
                    <a:pt x="827" y="268"/>
                  </a:lnTo>
                  <a:lnTo>
                    <a:pt x="840" y="264"/>
                  </a:lnTo>
                  <a:lnTo>
                    <a:pt x="852" y="262"/>
                  </a:lnTo>
                  <a:lnTo>
                    <a:pt x="864" y="261"/>
                  </a:lnTo>
                  <a:lnTo>
                    <a:pt x="876" y="260"/>
                  </a:lnTo>
                  <a:lnTo>
                    <a:pt x="888" y="261"/>
                  </a:lnTo>
                  <a:lnTo>
                    <a:pt x="899" y="261"/>
                  </a:lnTo>
                  <a:lnTo>
                    <a:pt x="907" y="266"/>
                  </a:lnTo>
                  <a:lnTo>
                    <a:pt x="916" y="272"/>
                  </a:lnTo>
                  <a:lnTo>
                    <a:pt x="923" y="278"/>
                  </a:lnTo>
                  <a:lnTo>
                    <a:pt x="929" y="285"/>
                  </a:lnTo>
                  <a:lnTo>
                    <a:pt x="936" y="292"/>
                  </a:lnTo>
                  <a:lnTo>
                    <a:pt x="940" y="300"/>
                  </a:lnTo>
                  <a:lnTo>
                    <a:pt x="943" y="309"/>
                  </a:lnTo>
                  <a:lnTo>
                    <a:pt x="945" y="320"/>
                  </a:lnTo>
                  <a:lnTo>
                    <a:pt x="944" y="330"/>
                  </a:lnTo>
                  <a:lnTo>
                    <a:pt x="943" y="341"/>
                  </a:lnTo>
                  <a:lnTo>
                    <a:pt x="941" y="351"/>
                  </a:lnTo>
                  <a:lnTo>
                    <a:pt x="937" y="362"/>
                  </a:lnTo>
                  <a:lnTo>
                    <a:pt x="933" y="371"/>
                  </a:lnTo>
                  <a:lnTo>
                    <a:pt x="926" y="380"/>
                  </a:lnTo>
                  <a:lnTo>
                    <a:pt x="919" y="387"/>
                  </a:lnTo>
                  <a:lnTo>
                    <a:pt x="911" y="394"/>
                  </a:lnTo>
                  <a:close/>
                  <a:moveTo>
                    <a:pt x="461" y="842"/>
                  </a:moveTo>
                  <a:lnTo>
                    <a:pt x="454" y="847"/>
                  </a:lnTo>
                  <a:lnTo>
                    <a:pt x="447" y="850"/>
                  </a:lnTo>
                  <a:lnTo>
                    <a:pt x="439" y="852"/>
                  </a:lnTo>
                  <a:lnTo>
                    <a:pt x="432" y="852"/>
                  </a:lnTo>
                  <a:lnTo>
                    <a:pt x="417" y="850"/>
                  </a:lnTo>
                  <a:lnTo>
                    <a:pt x="404" y="847"/>
                  </a:lnTo>
                  <a:lnTo>
                    <a:pt x="397" y="845"/>
                  </a:lnTo>
                  <a:lnTo>
                    <a:pt x="390" y="843"/>
                  </a:lnTo>
                  <a:lnTo>
                    <a:pt x="384" y="843"/>
                  </a:lnTo>
                  <a:lnTo>
                    <a:pt x="376" y="842"/>
                  </a:lnTo>
                  <a:lnTo>
                    <a:pt x="370" y="843"/>
                  </a:lnTo>
                  <a:lnTo>
                    <a:pt x="363" y="846"/>
                  </a:lnTo>
                  <a:lnTo>
                    <a:pt x="357" y="850"/>
                  </a:lnTo>
                  <a:lnTo>
                    <a:pt x="351" y="856"/>
                  </a:lnTo>
                  <a:lnTo>
                    <a:pt x="344" y="872"/>
                  </a:lnTo>
                  <a:lnTo>
                    <a:pt x="338" y="887"/>
                  </a:lnTo>
                  <a:lnTo>
                    <a:pt x="335" y="902"/>
                  </a:lnTo>
                  <a:lnTo>
                    <a:pt x="332" y="918"/>
                  </a:lnTo>
                  <a:lnTo>
                    <a:pt x="332" y="934"/>
                  </a:lnTo>
                  <a:lnTo>
                    <a:pt x="335" y="950"/>
                  </a:lnTo>
                  <a:lnTo>
                    <a:pt x="339" y="966"/>
                  </a:lnTo>
                  <a:lnTo>
                    <a:pt x="345" y="982"/>
                  </a:lnTo>
                  <a:lnTo>
                    <a:pt x="349" y="987"/>
                  </a:lnTo>
                  <a:lnTo>
                    <a:pt x="354" y="990"/>
                  </a:lnTo>
                  <a:lnTo>
                    <a:pt x="359" y="992"/>
                  </a:lnTo>
                  <a:lnTo>
                    <a:pt x="363" y="993"/>
                  </a:lnTo>
                  <a:lnTo>
                    <a:pt x="373" y="994"/>
                  </a:lnTo>
                  <a:lnTo>
                    <a:pt x="384" y="992"/>
                  </a:lnTo>
                  <a:lnTo>
                    <a:pt x="394" y="990"/>
                  </a:lnTo>
                  <a:lnTo>
                    <a:pt x="404" y="989"/>
                  </a:lnTo>
                  <a:lnTo>
                    <a:pt x="409" y="989"/>
                  </a:lnTo>
                  <a:lnTo>
                    <a:pt x="414" y="990"/>
                  </a:lnTo>
                  <a:lnTo>
                    <a:pt x="419" y="991"/>
                  </a:lnTo>
                  <a:lnTo>
                    <a:pt x="425" y="993"/>
                  </a:lnTo>
                  <a:lnTo>
                    <a:pt x="436" y="1000"/>
                  </a:lnTo>
                  <a:lnTo>
                    <a:pt x="446" y="1010"/>
                  </a:lnTo>
                  <a:lnTo>
                    <a:pt x="450" y="1014"/>
                  </a:lnTo>
                  <a:lnTo>
                    <a:pt x="455" y="1019"/>
                  </a:lnTo>
                  <a:lnTo>
                    <a:pt x="458" y="1024"/>
                  </a:lnTo>
                  <a:lnTo>
                    <a:pt x="462" y="1030"/>
                  </a:lnTo>
                  <a:lnTo>
                    <a:pt x="464" y="1035"/>
                  </a:lnTo>
                  <a:lnTo>
                    <a:pt x="466" y="1041"/>
                  </a:lnTo>
                  <a:lnTo>
                    <a:pt x="468" y="1047"/>
                  </a:lnTo>
                  <a:lnTo>
                    <a:pt x="469" y="1053"/>
                  </a:lnTo>
                  <a:lnTo>
                    <a:pt x="469" y="1061"/>
                  </a:lnTo>
                  <a:lnTo>
                    <a:pt x="468" y="1068"/>
                  </a:lnTo>
                  <a:lnTo>
                    <a:pt x="467" y="1075"/>
                  </a:lnTo>
                  <a:lnTo>
                    <a:pt x="464" y="1082"/>
                  </a:lnTo>
                  <a:lnTo>
                    <a:pt x="461" y="1091"/>
                  </a:lnTo>
                  <a:lnTo>
                    <a:pt x="457" y="1100"/>
                  </a:lnTo>
                  <a:lnTo>
                    <a:pt x="452" y="1108"/>
                  </a:lnTo>
                  <a:lnTo>
                    <a:pt x="446" y="1115"/>
                  </a:lnTo>
                  <a:lnTo>
                    <a:pt x="440" y="1122"/>
                  </a:lnTo>
                  <a:lnTo>
                    <a:pt x="433" y="1127"/>
                  </a:lnTo>
                  <a:lnTo>
                    <a:pt x="426" y="1132"/>
                  </a:lnTo>
                  <a:lnTo>
                    <a:pt x="418" y="1136"/>
                  </a:lnTo>
                  <a:lnTo>
                    <a:pt x="410" y="1140"/>
                  </a:lnTo>
                  <a:lnTo>
                    <a:pt x="402" y="1143"/>
                  </a:lnTo>
                  <a:lnTo>
                    <a:pt x="393" y="1146"/>
                  </a:lnTo>
                  <a:lnTo>
                    <a:pt x="385" y="1149"/>
                  </a:lnTo>
                  <a:lnTo>
                    <a:pt x="367" y="1153"/>
                  </a:lnTo>
                  <a:lnTo>
                    <a:pt x="351" y="1155"/>
                  </a:lnTo>
                  <a:lnTo>
                    <a:pt x="340" y="1152"/>
                  </a:lnTo>
                  <a:lnTo>
                    <a:pt x="329" y="1149"/>
                  </a:lnTo>
                  <a:lnTo>
                    <a:pt x="318" y="1145"/>
                  </a:lnTo>
                  <a:lnTo>
                    <a:pt x="308" y="1141"/>
                  </a:lnTo>
                  <a:lnTo>
                    <a:pt x="298" y="1137"/>
                  </a:lnTo>
                  <a:lnTo>
                    <a:pt x="288" y="1132"/>
                  </a:lnTo>
                  <a:lnTo>
                    <a:pt x="277" y="1126"/>
                  </a:lnTo>
                  <a:lnTo>
                    <a:pt x="268" y="1120"/>
                  </a:lnTo>
                  <a:lnTo>
                    <a:pt x="259" y="1114"/>
                  </a:lnTo>
                  <a:lnTo>
                    <a:pt x="251" y="1107"/>
                  </a:lnTo>
                  <a:lnTo>
                    <a:pt x="243" y="1098"/>
                  </a:lnTo>
                  <a:lnTo>
                    <a:pt x="234" y="1090"/>
                  </a:lnTo>
                  <a:lnTo>
                    <a:pt x="227" y="1081"/>
                  </a:lnTo>
                  <a:lnTo>
                    <a:pt x="221" y="1072"/>
                  </a:lnTo>
                  <a:lnTo>
                    <a:pt x="215" y="1062"/>
                  </a:lnTo>
                  <a:lnTo>
                    <a:pt x="209" y="1051"/>
                  </a:lnTo>
                  <a:lnTo>
                    <a:pt x="203" y="1040"/>
                  </a:lnTo>
                  <a:lnTo>
                    <a:pt x="198" y="1029"/>
                  </a:lnTo>
                  <a:lnTo>
                    <a:pt x="192" y="1018"/>
                  </a:lnTo>
                  <a:lnTo>
                    <a:pt x="188" y="1005"/>
                  </a:lnTo>
                  <a:lnTo>
                    <a:pt x="185" y="994"/>
                  </a:lnTo>
                  <a:lnTo>
                    <a:pt x="182" y="982"/>
                  </a:lnTo>
                  <a:lnTo>
                    <a:pt x="180" y="970"/>
                  </a:lnTo>
                  <a:lnTo>
                    <a:pt x="178" y="956"/>
                  </a:lnTo>
                  <a:lnTo>
                    <a:pt x="177" y="944"/>
                  </a:lnTo>
                  <a:lnTo>
                    <a:pt x="176" y="932"/>
                  </a:lnTo>
                  <a:lnTo>
                    <a:pt x="176" y="919"/>
                  </a:lnTo>
                  <a:lnTo>
                    <a:pt x="177" y="906"/>
                  </a:lnTo>
                  <a:lnTo>
                    <a:pt x="178" y="893"/>
                  </a:lnTo>
                  <a:lnTo>
                    <a:pt x="180" y="881"/>
                  </a:lnTo>
                  <a:lnTo>
                    <a:pt x="182" y="867"/>
                  </a:lnTo>
                  <a:lnTo>
                    <a:pt x="184" y="855"/>
                  </a:lnTo>
                  <a:lnTo>
                    <a:pt x="196" y="832"/>
                  </a:lnTo>
                  <a:lnTo>
                    <a:pt x="208" y="808"/>
                  </a:lnTo>
                  <a:lnTo>
                    <a:pt x="220" y="785"/>
                  </a:lnTo>
                  <a:lnTo>
                    <a:pt x="233" y="762"/>
                  </a:lnTo>
                  <a:lnTo>
                    <a:pt x="240" y="751"/>
                  </a:lnTo>
                  <a:lnTo>
                    <a:pt x="249" y="741"/>
                  </a:lnTo>
                  <a:lnTo>
                    <a:pt x="257" y="731"/>
                  </a:lnTo>
                  <a:lnTo>
                    <a:pt x="265" y="721"/>
                  </a:lnTo>
                  <a:lnTo>
                    <a:pt x="275" y="712"/>
                  </a:lnTo>
                  <a:lnTo>
                    <a:pt x="285" y="704"/>
                  </a:lnTo>
                  <a:lnTo>
                    <a:pt x="296" y="697"/>
                  </a:lnTo>
                  <a:lnTo>
                    <a:pt x="308" y="691"/>
                  </a:lnTo>
                  <a:lnTo>
                    <a:pt x="322" y="685"/>
                  </a:lnTo>
                  <a:lnTo>
                    <a:pt x="337" y="678"/>
                  </a:lnTo>
                  <a:lnTo>
                    <a:pt x="352" y="673"/>
                  </a:lnTo>
                  <a:lnTo>
                    <a:pt x="368" y="669"/>
                  </a:lnTo>
                  <a:lnTo>
                    <a:pt x="384" y="666"/>
                  </a:lnTo>
                  <a:lnTo>
                    <a:pt x="400" y="665"/>
                  </a:lnTo>
                  <a:lnTo>
                    <a:pt x="407" y="665"/>
                  </a:lnTo>
                  <a:lnTo>
                    <a:pt x="415" y="666"/>
                  </a:lnTo>
                  <a:lnTo>
                    <a:pt x="423" y="668"/>
                  </a:lnTo>
                  <a:lnTo>
                    <a:pt x="431" y="670"/>
                  </a:lnTo>
                  <a:lnTo>
                    <a:pt x="439" y="674"/>
                  </a:lnTo>
                  <a:lnTo>
                    <a:pt x="447" y="678"/>
                  </a:lnTo>
                  <a:lnTo>
                    <a:pt x="453" y="683"/>
                  </a:lnTo>
                  <a:lnTo>
                    <a:pt x="460" y="689"/>
                  </a:lnTo>
                  <a:lnTo>
                    <a:pt x="465" y="695"/>
                  </a:lnTo>
                  <a:lnTo>
                    <a:pt x="471" y="702"/>
                  </a:lnTo>
                  <a:lnTo>
                    <a:pt x="476" y="709"/>
                  </a:lnTo>
                  <a:lnTo>
                    <a:pt x="479" y="716"/>
                  </a:lnTo>
                  <a:lnTo>
                    <a:pt x="486" y="732"/>
                  </a:lnTo>
                  <a:lnTo>
                    <a:pt x="490" y="749"/>
                  </a:lnTo>
                  <a:lnTo>
                    <a:pt x="494" y="766"/>
                  </a:lnTo>
                  <a:lnTo>
                    <a:pt x="495" y="784"/>
                  </a:lnTo>
                  <a:lnTo>
                    <a:pt x="490" y="799"/>
                  </a:lnTo>
                  <a:lnTo>
                    <a:pt x="483" y="815"/>
                  </a:lnTo>
                  <a:lnTo>
                    <a:pt x="479" y="822"/>
                  </a:lnTo>
                  <a:lnTo>
                    <a:pt x="474" y="830"/>
                  </a:lnTo>
                  <a:lnTo>
                    <a:pt x="468" y="836"/>
                  </a:lnTo>
                  <a:lnTo>
                    <a:pt x="461" y="842"/>
                  </a:lnTo>
                  <a:close/>
                  <a:moveTo>
                    <a:pt x="409" y="794"/>
                  </a:moveTo>
                  <a:lnTo>
                    <a:pt x="406" y="791"/>
                  </a:lnTo>
                  <a:lnTo>
                    <a:pt x="402" y="789"/>
                  </a:lnTo>
                  <a:lnTo>
                    <a:pt x="399" y="788"/>
                  </a:lnTo>
                  <a:lnTo>
                    <a:pt x="395" y="788"/>
                  </a:lnTo>
                  <a:lnTo>
                    <a:pt x="388" y="787"/>
                  </a:lnTo>
                  <a:lnTo>
                    <a:pt x="380" y="788"/>
                  </a:lnTo>
                  <a:lnTo>
                    <a:pt x="364" y="792"/>
                  </a:lnTo>
                  <a:lnTo>
                    <a:pt x="348" y="794"/>
                  </a:lnTo>
                  <a:lnTo>
                    <a:pt x="338" y="803"/>
                  </a:lnTo>
                  <a:lnTo>
                    <a:pt x="328" y="813"/>
                  </a:lnTo>
                  <a:lnTo>
                    <a:pt x="320" y="824"/>
                  </a:lnTo>
                  <a:lnTo>
                    <a:pt x="313" y="834"/>
                  </a:lnTo>
                  <a:lnTo>
                    <a:pt x="307" y="845"/>
                  </a:lnTo>
                  <a:lnTo>
                    <a:pt x="302" y="857"/>
                  </a:lnTo>
                  <a:lnTo>
                    <a:pt x="298" y="868"/>
                  </a:lnTo>
                  <a:lnTo>
                    <a:pt x="294" y="881"/>
                  </a:lnTo>
                  <a:lnTo>
                    <a:pt x="291" y="894"/>
                  </a:lnTo>
                  <a:lnTo>
                    <a:pt x="290" y="906"/>
                  </a:lnTo>
                  <a:lnTo>
                    <a:pt x="289" y="920"/>
                  </a:lnTo>
                  <a:lnTo>
                    <a:pt x="288" y="933"/>
                  </a:lnTo>
                  <a:lnTo>
                    <a:pt x="289" y="946"/>
                  </a:lnTo>
                  <a:lnTo>
                    <a:pt x="290" y="959"/>
                  </a:lnTo>
                  <a:lnTo>
                    <a:pt x="293" y="973"/>
                  </a:lnTo>
                  <a:lnTo>
                    <a:pt x="296" y="986"/>
                  </a:lnTo>
                  <a:lnTo>
                    <a:pt x="299" y="994"/>
                  </a:lnTo>
                  <a:lnTo>
                    <a:pt x="303" y="1002"/>
                  </a:lnTo>
                  <a:lnTo>
                    <a:pt x="307" y="1011"/>
                  </a:lnTo>
                  <a:lnTo>
                    <a:pt x="313" y="1018"/>
                  </a:lnTo>
                  <a:lnTo>
                    <a:pt x="318" y="1025"/>
                  </a:lnTo>
                  <a:lnTo>
                    <a:pt x="325" y="1031"/>
                  </a:lnTo>
                  <a:lnTo>
                    <a:pt x="332" y="1036"/>
                  </a:lnTo>
                  <a:lnTo>
                    <a:pt x="342" y="1040"/>
                  </a:lnTo>
                  <a:lnTo>
                    <a:pt x="347" y="1042"/>
                  </a:lnTo>
                  <a:lnTo>
                    <a:pt x="353" y="1042"/>
                  </a:lnTo>
                  <a:lnTo>
                    <a:pt x="358" y="1042"/>
                  </a:lnTo>
                  <a:lnTo>
                    <a:pt x="364" y="1040"/>
                  </a:lnTo>
                  <a:lnTo>
                    <a:pt x="376" y="1037"/>
                  </a:lnTo>
                  <a:lnTo>
                    <a:pt x="388" y="1033"/>
                  </a:lnTo>
                  <a:lnTo>
                    <a:pt x="393" y="1032"/>
                  </a:lnTo>
                  <a:lnTo>
                    <a:pt x="398" y="1032"/>
                  </a:lnTo>
                  <a:lnTo>
                    <a:pt x="402" y="1033"/>
                  </a:lnTo>
                  <a:lnTo>
                    <a:pt x="405" y="1035"/>
                  </a:lnTo>
                  <a:lnTo>
                    <a:pt x="407" y="1039"/>
                  </a:lnTo>
                  <a:lnTo>
                    <a:pt x="409" y="1044"/>
                  </a:lnTo>
                  <a:lnTo>
                    <a:pt x="410" y="1051"/>
                  </a:lnTo>
                  <a:lnTo>
                    <a:pt x="409" y="1062"/>
                  </a:lnTo>
                  <a:lnTo>
                    <a:pt x="408" y="1068"/>
                  </a:lnTo>
                  <a:lnTo>
                    <a:pt x="406" y="1073"/>
                  </a:lnTo>
                  <a:lnTo>
                    <a:pt x="404" y="1078"/>
                  </a:lnTo>
                  <a:lnTo>
                    <a:pt x="401" y="1082"/>
                  </a:lnTo>
                  <a:lnTo>
                    <a:pt x="398" y="1086"/>
                  </a:lnTo>
                  <a:lnTo>
                    <a:pt x="394" y="1089"/>
                  </a:lnTo>
                  <a:lnTo>
                    <a:pt x="390" y="1092"/>
                  </a:lnTo>
                  <a:lnTo>
                    <a:pt x="385" y="1095"/>
                  </a:lnTo>
                  <a:lnTo>
                    <a:pt x="374" y="1099"/>
                  </a:lnTo>
                  <a:lnTo>
                    <a:pt x="363" y="1103"/>
                  </a:lnTo>
                  <a:lnTo>
                    <a:pt x="352" y="1106"/>
                  </a:lnTo>
                  <a:lnTo>
                    <a:pt x="342" y="1109"/>
                  </a:lnTo>
                  <a:lnTo>
                    <a:pt x="325" y="1103"/>
                  </a:lnTo>
                  <a:lnTo>
                    <a:pt x="310" y="1095"/>
                  </a:lnTo>
                  <a:lnTo>
                    <a:pt x="296" y="1086"/>
                  </a:lnTo>
                  <a:lnTo>
                    <a:pt x="283" y="1076"/>
                  </a:lnTo>
                  <a:lnTo>
                    <a:pt x="272" y="1065"/>
                  </a:lnTo>
                  <a:lnTo>
                    <a:pt x="263" y="1052"/>
                  </a:lnTo>
                  <a:lnTo>
                    <a:pt x="254" y="1039"/>
                  </a:lnTo>
                  <a:lnTo>
                    <a:pt x="246" y="1026"/>
                  </a:lnTo>
                  <a:lnTo>
                    <a:pt x="239" y="1011"/>
                  </a:lnTo>
                  <a:lnTo>
                    <a:pt x="233" y="995"/>
                  </a:lnTo>
                  <a:lnTo>
                    <a:pt x="228" y="980"/>
                  </a:lnTo>
                  <a:lnTo>
                    <a:pt x="224" y="965"/>
                  </a:lnTo>
                  <a:lnTo>
                    <a:pt x="221" y="948"/>
                  </a:lnTo>
                  <a:lnTo>
                    <a:pt x="219" y="932"/>
                  </a:lnTo>
                  <a:lnTo>
                    <a:pt x="217" y="917"/>
                  </a:lnTo>
                  <a:lnTo>
                    <a:pt x="215" y="900"/>
                  </a:lnTo>
                  <a:lnTo>
                    <a:pt x="215" y="891"/>
                  </a:lnTo>
                  <a:lnTo>
                    <a:pt x="216" y="882"/>
                  </a:lnTo>
                  <a:lnTo>
                    <a:pt x="218" y="872"/>
                  </a:lnTo>
                  <a:lnTo>
                    <a:pt x="221" y="862"/>
                  </a:lnTo>
                  <a:lnTo>
                    <a:pt x="228" y="845"/>
                  </a:lnTo>
                  <a:lnTo>
                    <a:pt x="237" y="828"/>
                  </a:lnTo>
                  <a:lnTo>
                    <a:pt x="259" y="793"/>
                  </a:lnTo>
                  <a:lnTo>
                    <a:pt x="280" y="758"/>
                  </a:lnTo>
                  <a:lnTo>
                    <a:pt x="294" y="748"/>
                  </a:lnTo>
                  <a:lnTo>
                    <a:pt x="308" y="738"/>
                  </a:lnTo>
                  <a:lnTo>
                    <a:pt x="323" y="728"/>
                  </a:lnTo>
                  <a:lnTo>
                    <a:pt x="340" y="720"/>
                  </a:lnTo>
                  <a:lnTo>
                    <a:pt x="348" y="717"/>
                  </a:lnTo>
                  <a:lnTo>
                    <a:pt x="356" y="715"/>
                  </a:lnTo>
                  <a:lnTo>
                    <a:pt x="364" y="714"/>
                  </a:lnTo>
                  <a:lnTo>
                    <a:pt x="373" y="713"/>
                  </a:lnTo>
                  <a:lnTo>
                    <a:pt x="382" y="713"/>
                  </a:lnTo>
                  <a:lnTo>
                    <a:pt x="390" y="714"/>
                  </a:lnTo>
                  <a:lnTo>
                    <a:pt x="398" y="716"/>
                  </a:lnTo>
                  <a:lnTo>
                    <a:pt x="406" y="719"/>
                  </a:lnTo>
                  <a:lnTo>
                    <a:pt x="410" y="723"/>
                  </a:lnTo>
                  <a:lnTo>
                    <a:pt x="414" y="727"/>
                  </a:lnTo>
                  <a:lnTo>
                    <a:pt x="417" y="732"/>
                  </a:lnTo>
                  <a:lnTo>
                    <a:pt x="420" y="736"/>
                  </a:lnTo>
                  <a:lnTo>
                    <a:pt x="425" y="744"/>
                  </a:lnTo>
                  <a:lnTo>
                    <a:pt x="428" y="753"/>
                  </a:lnTo>
                  <a:lnTo>
                    <a:pt x="429" y="759"/>
                  </a:lnTo>
                  <a:lnTo>
                    <a:pt x="429" y="765"/>
                  </a:lnTo>
                  <a:lnTo>
                    <a:pt x="428" y="771"/>
                  </a:lnTo>
                  <a:lnTo>
                    <a:pt x="426" y="776"/>
                  </a:lnTo>
                  <a:lnTo>
                    <a:pt x="422" y="783"/>
                  </a:lnTo>
                  <a:lnTo>
                    <a:pt x="419" y="787"/>
                  </a:lnTo>
                  <a:lnTo>
                    <a:pt x="414" y="791"/>
                  </a:lnTo>
                  <a:lnTo>
                    <a:pt x="409" y="794"/>
                  </a:lnTo>
                  <a:close/>
                  <a:moveTo>
                    <a:pt x="200" y="621"/>
                  </a:moveTo>
                  <a:lnTo>
                    <a:pt x="193" y="621"/>
                  </a:lnTo>
                  <a:lnTo>
                    <a:pt x="200" y="621"/>
                  </a:lnTo>
                  <a:close/>
                </a:path>
              </a:pathLst>
            </a:custGeom>
            <a:solidFill>
              <a:srgbClr val="C00000"/>
            </a:solidFill>
            <a:ln>
              <a:noFill/>
            </a:ln>
            <a:extLst/>
          </p:spPr>
          <p:txBody>
            <a:bodyPr vert="horz" wrap="square" lIns="91440" tIns="45720" rIns="91440" bIns="45720" numCol="1" anchor="t" anchorCtr="0" compatLnSpc="1">
              <a:prstTxWarp prst="textNoShape">
                <a:avLst/>
              </a:prstTxWarp>
            </a:bodyPr>
            <a:lstStyle/>
            <a:p>
              <a:endParaRPr lang="zh-CN" altLang="en-US" b="1">
                <a:latin typeface="微软雅黑" panose="020B0503020204020204" pitchFamily="34" charset="-122"/>
                <a:ea typeface="微软雅黑" panose="020B0503020204020204" pitchFamily="34" charset="-122"/>
              </a:endParaRPr>
            </a:p>
          </p:txBody>
        </p:sp>
      </p:grpSp>
      <p:pic>
        <p:nvPicPr>
          <p:cNvPr id="21" name="Picture 368"/>
          <p:cNvPicPr>
            <a:picLocks noChangeAspect="1" noChangeArrowheads="1"/>
          </p:cNvPicPr>
          <p:nvPr/>
        </p:nvPicPr>
        <p:blipFill>
          <a:blip r:embed="rId4" cstate="screen">
            <a:extLst>
              <a:ext uri="{28A0092B-C50C-407E-A947-70E740481C1C}">
                <a14:useLocalDpi xmlns:a14="http://schemas.microsoft.com/office/drawing/2010/main"/>
              </a:ext>
            </a:extLst>
          </a:blip>
          <a:stretch>
            <a:fillRect/>
          </a:stretch>
        </p:blipFill>
        <p:spPr bwMode="auto">
          <a:xfrm rot="20700000">
            <a:off x="-27075" y="35595"/>
            <a:ext cx="2122560" cy="908806"/>
          </a:xfrm>
          <a:prstGeom prst="rect">
            <a:avLst/>
          </a:prstGeom>
          <a:noFill/>
          <a:scene3d>
            <a:camera prst="orthographicFront">
              <a:rot lat="0" lon="0" rev="20999999"/>
            </a:camera>
            <a:lightRig rig="threePt" dir="t"/>
          </a:scene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168334"/>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99"/>
                                        </p:tgtEl>
                                        <p:attrNameLst>
                                          <p:attrName>style.visibility</p:attrName>
                                        </p:attrNameLst>
                                      </p:cBhvr>
                                      <p:to>
                                        <p:strVal val="visible"/>
                                      </p:to>
                                    </p:set>
                                    <p:animEffect transition="in" filter="fade">
                                      <p:cBhvr>
                                        <p:cTn id="7" dur="500"/>
                                        <p:tgtEl>
                                          <p:spTgt spid="4099"/>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Effect transition="in" filter="fade">
                                      <p:cBhvr>
                                        <p:cTn id="13" dur="500"/>
                                        <p:tgtEl>
                                          <p:spTgt spid="13"/>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ppt_w</p:attrName>
                                        </p:attrNameLst>
                                      </p:cBhvr>
                                      <p:tavLst>
                                        <p:tav tm="0">
                                          <p:val>
                                            <p:fltVal val="0"/>
                                          </p:val>
                                        </p:tav>
                                        <p:tav tm="100000">
                                          <p:val>
                                            <p:strVal val="#ppt_w"/>
                                          </p:val>
                                        </p:tav>
                                      </p:tavLst>
                                    </p:anim>
                                    <p:anim calcmode="lin" valueType="num">
                                      <p:cBhvr>
                                        <p:cTn id="18" dur="500" fill="hold"/>
                                        <p:tgtEl>
                                          <p:spTgt spid="14"/>
                                        </p:tgtEl>
                                        <p:attrNameLst>
                                          <p:attrName>ppt_h</p:attrName>
                                        </p:attrNameLst>
                                      </p:cBhvr>
                                      <p:tavLst>
                                        <p:tav tm="0">
                                          <p:val>
                                            <p:fltVal val="0"/>
                                          </p:val>
                                        </p:tav>
                                        <p:tav tm="100000">
                                          <p:val>
                                            <p:strVal val="#ppt_h"/>
                                          </p:val>
                                        </p:tav>
                                      </p:tavLst>
                                    </p:anim>
                                    <p:animEffect transition="in" filter="fade">
                                      <p:cBhvr>
                                        <p:cTn id="19" dur="500"/>
                                        <p:tgtEl>
                                          <p:spTgt spid="14"/>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p:cTn id="23" dur="500" fill="hold"/>
                                        <p:tgtEl>
                                          <p:spTgt spid="17"/>
                                        </p:tgtEl>
                                        <p:attrNameLst>
                                          <p:attrName>ppt_w</p:attrName>
                                        </p:attrNameLst>
                                      </p:cBhvr>
                                      <p:tavLst>
                                        <p:tav tm="0">
                                          <p:val>
                                            <p:fltVal val="0"/>
                                          </p:val>
                                        </p:tav>
                                        <p:tav tm="100000">
                                          <p:val>
                                            <p:strVal val="#ppt_w"/>
                                          </p:val>
                                        </p:tav>
                                      </p:tavLst>
                                    </p:anim>
                                    <p:anim calcmode="lin" valueType="num">
                                      <p:cBhvr>
                                        <p:cTn id="24" dur="500" fill="hold"/>
                                        <p:tgtEl>
                                          <p:spTgt spid="17"/>
                                        </p:tgtEl>
                                        <p:attrNameLst>
                                          <p:attrName>ppt_h</p:attrName>
                                        </p:attrNameLst>
                                      </p:cBhvr>
                                      <p:tavLst>
                                        <p:tav tm="0">
                                          <p:val>
                                            <p:fltVal val="0"/>
                                          </p:val>
                                        </p:tav>
                                        <p:tav tm="100000">
                                          <p:val>
                                            <p:strVal val="#ppt_h"/>
                                          </p:val>
                                        </p:tav>
                                      </p:tavLst>
                                    </p:anim>
                                    <p:animEffect transition="in" filter="fade">
                                      <p:cBhvr>
                                        <p:cTn id="25" dur="500"/>
                                        <p:tgtEl>
                                          <p:spTgt spid="17"/>
                                        </p:tgtEl>
                                      </p:cBhvr>
                                    </p:animEffect>
                                  </p:childTnLst>
                                </p:cTn>
                              </p:par>
                            </p:childTnLst>
                          </p:cTn>
                        </p:par>
                        <p:par>
                          <p:cTn id="26" fill="hold">
                            <p:stCondLst>
                              <p:cond delay="2000"/>
                            </p:stCondLst>
                            <p:childTnLst>
                              <p:par>
                                <p:cTn id="27" presetID="53" presetClass="entr" presetSubtype="16" fill="hold" nodeType="afterEffect">
                                  <p:stCondLst>
                                    <p:cond delay="0"/>
                                  </p:stCondLst>
                                  <p:childTnLst>
                                    <p:set>
                                      <p:cBhvr>
                                        <p:cTn id="28" dur="1" fill="hold">
                                          <p:stCondLst>
                                            <p:cond delay="0"/>
                                          </p:stCondLst>
                                        </p:cTn>
                                        <p:tgtEl>
                                          <p:spTgt spid="30"/>
                                        </p:tgtEl>
                                        <p:attrNameLst>
                                          <p:attrName>style.visibility</p:attrName>
                                        </p:attrNameLst>
                                      </p:cBhvr>
                                      <p:to>
                                        <p:strVal val="visible"/>
                                      </p:to>
                                    </p:set>
                                    <p:anim calcmode="lin" valueType="num">
                                      <p:cBhvr>
                                        <p:cTn id="29" dur="500" fill="hold"/>
                                        <p:tgtEl>
                                          <p:spTgt spid="30"/>
                                        </p:tgtEl>
                                        <p:attrNameLst>
                                          <p:attrName>ppt_w</p:attrName>
                                        </p:attrNameLst>
                                      </p:cBhvr>
                                      <p:tavLst>
                                        <p:tav tm="0">
                                          <p:val>
                                            <p:fltVal val="0"/>
                                          </p:val>
                                        </p:tav>
                                        <p:tav tm="100000">
                                          <p:val>
                                            <p:strVal val="#ppt_w"/>
                                          </p:val>
                                        </p:tav>
                                      </p:tavLst>
                                    </p:anim>
                                    <p:anim calcmode="lin" valueType="num">
                                      <p:cBhvr>
                                        <p:cTn id="30" dur="500" fill="hold"/>
                                        <p:tgtEl>
                                          <p:spTgt spid="30"/>
                                        </p:tgtEl>
                                        <p:attrNameLst>
                                          <p:attrName>ppt_h</p:attrName>
                                        </p:attrNameLst>
                                      </p:cBhvr>
                                      <p:tavLst>
                                        <p:tav tm="0">
                                          <p:val>
                                            <p:fltVal val="0"/>
                                          </p:val>
                                        </p:tav>
                                        <p:tav tm="100000">
                                          <p:val>
                                            <p:strVal val="#ppt_h"/>
                                          </p:val>
                                        </p:tav>
                                      </p:tavLst>
                                    </p:anim>
                                    <p:animEffect transition="in" filter="fade">
                                      <p:cBhvr>
                                        <p:cTn id="31" dur="500"/>
                                        <p:tgtEl>
                                          <p:spTgt spid="30"/>
                                        </p:tgtEl>
                                      </p:cBhvr>
                                    </p:animEffect>
                                  </p:childTnLst>
                                </p:cTn>
                              </p:par>
                            </p:childTnLst>
                          </p:cTn>
                        </p:par>
                        <p:par>
                          <p:cTn id="32" fill="hold">
                            <p:stCondLst>
                              <p:cond delay="2500"/>
                            </p:stCondLst>
                            <p:childTnLst>
                              <p:par>
                                <p:cTn id="33" presetID="53" presetClass="entr" presetSubtype="16"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p:cTn id="35" dur="500" fill="hold"/>
                                        <p:tgtEl>
                                          <p:spTgt spid="18"/>
                                        </p:tgtEl>
                                        <p:attrNameLst>
                                          <p:attrName>ppt_w</p:attrName>
                                        </p:attrNameLst>
                                      </p:cBhvr>
                                      <p:tavLst>
                                        <p:tav tm="0">
                                          <p:val>
                                            <p:fltVal val="0"/>
                                          </p:val>
                                        </p:tav>
                                        <p:tav tm="100000">
                                          <p:val>
                                            <p:strVal val="#ppt_w"/>
                                          </p:val>
                                        </p:tav>
                                      </p:tavLst>
                                    </p:anim>
                                    <p:anim calcmode="lin" valueType="num">
                                      <p:cBhvr>
                                        <p:cTn id="36" dur="500" fill="hold"/>
                                        <p:tgtEl>
                                          <p:spTgt spid="18"/>
                                        </p:tgtEl>
                                        <p:attrNameLst>
                                          <p:attrName>ppt_h</p:attrName>
                                        </p:attrNameLst>
                                      </p:cBhvr>
                                      <p:tavLst>
                                        <p:tav tm="0">
                                          <p:val>
                                            <p:fltVal val="0"/>
                                          </p:val>
                                        </p:tav>
                                        <p:tav tm="100000">
                                          <p:val>
                                            <p:strVal val="#ppt_h"/>
                                          </p:val>
                                        </p:tav>
                                      </p:tavLst>
                                    </p:anim>
                                    <p:animEffect transition="in" filter="fade">
                                      <p:cBhvr>
                                        <p:cTn id="3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descr="C:\Users\Administrator\Desktop\战场素材\未标题-2.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79064" y="256530"/>
            <a:ext cx="7953376" cy="4914900"/>
          </a:xfrm>
          <a:prstGeom prst="rect">
            <a:avLst/>
          </a:prstGeom>
          <a:noFill/>
          <a:extLst>
            <a:ext uri="{909E8E84-426E-40DD-AFC4-6F175D3DCCD1}">
              <a14:hiddenFill xmlns:a14="http://schemas.microsoft.com/office/drawing/2010/main">
                <a:solidFill>
                  <a:srgbClr val="FFFFFF"/>
                </a:solidFill>
              </a14:hiddenFill>
            </a:ext>
          </a:extLst>
        </p:spPr>
      </p:pic>
      <p:sp>
        <p:nvSpPr>
          <p:cNvPr id="13" name="标题 1"/>
          <p:cNvSpPr txBox="1">
            <a:spLocks/>
          </p:cNvSpPr>
          <p:nvPr/>
        </p:nvSpPr>
        <p:spPr>
          <a:xfrm>
            <a:off x="2542020" y="2283718"/>
            <a:ext cx="3877948" cy="828553"/>
          </a:xfrm>
          <a:prstGeom prst="rect">
            <a:avLst/>
          </a:prstGeom>
        </p:spPr>
        <p:txBody>
          <a:bodyPr lIns="91332" tIns="45666" rIns="91332" bIns="45666">
            <a:noAutofit/>
          </a:bodyPr>
          <a:lst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Corbel" pitchFamily="34" charset="0"/>
              </a:defRPr>
            </a:lvl2pPr>
            <a:lvl3pPr algn="l" rtl="0" eaLnBrk="0" fontAlgn="base" hangingPunct="0">
              <a:spcBef>
                <a:spcPct val="0"/>
              </a:spcBef>
              <a:spcAft>
                <a:spcPct val="0"/>
              </a:spcAft>
              <a:defRPr sz="4000">
                <a:solidFill>
                  <a:schemeClr val="tx2"/>
                </a:solidFill>
                <a:latin typeface="Corbel" pitchFamily="34" charset="0"/>
              </a:defRPr>
            </a:lvl3pPr>
            <a:lvl4pPr algn="l" rtl="0" eaLnBrk="0" fontAlgn="base" hangingPunct="0">
              <a:spcBef>
                <a:spcPct val="0"/>
              </a:spcBef>
              <a:spcAft>
                <a:spcPct val="0"/>
              </a:spcAft>
              <a:defRPr sz="4000">
                <a:solidFill>
                  <a:schemeClr val="tx2"/>
                </a:solidFill>
                <a:latin typeface="Corbel" pitchFamily="34" charset="0"/>
              </a:defRPr>
            </a:lvl4pPr>
            <a:lvl5pPr algn="l" rtl="0" eaLnBrk="0" fontAlgn="base" hangingPunct="0">
              <a:spcBef>
                <a:spcPct val="0"/>
              </a:spcBef>
              <a:spcAft>
                <a:spcPct val="0"/>
              </a:spcAft>
              <a:defRPr sz="4000">
                <a:solidFill>
                  <a:schemeClr val="tx2"/>
                </a:solidFill>
                <a:latin typeface="Corbel" pitchFamily="34" charset="0"/>
              </a:defRPr>
            </a:lvl5pPr>
            <a:lvl6pPr marL="457200" algn="l" rtl="0" eaLnBrk="0" fontAlgn="base" hangingPunct="0">
              <a:spcBef>
                <a:spcPct val="0"/>
              </a:spcBef>
              <a:spcAft>
                <a:spcPct val="0"/>
              </a:spcAft>
              <a:defRPr sz="4000">
                <a:solidFill>
                  <a:schemeClr val="tx2"/>
                </a:solidFill>
                <a:latin typeface="Corbel" pitchFamily="34" charset="0"/>
              </a:defRPr>
            </a:lvl6pPr>
            <a:lvl7pPr marL="914400" algn="l" rtl="0" eaLnBrk="0" fontAlgn="base" hangingPunct="0">
              <a:spcBef>
                <a:spcPct val="0"/>
              </a:spcBef>
              <a:spcAft>
                <a:spcPct val="0"/>
              </a:spcAft>
              <a:defRPr sz="4000">
                <a:solidFill>
                  <a:schemeClr val="tx2"/>
                </a:solidFill>
                <a:latin typeface="Corbel" pitchFamily="34" charset="0"/>
              </a:defRPr>
            </a:lvl7pPr>
            <a:lvl8pPr marL="1371600" algn="l" rtl="0" eaLnBrk="0" fontAlgn="base" hangingPunct="0">
              <a:spcBef>
                <a:spcPct val="0"/>
              </a:spcBef>
              <a:spcAft>
                <a:spcPct val="0"/>
              </a:spcAft>
              <a:defRPr sz="4000">
                <a:solidFill>
                  <a:schemeClr val="tx2"/>
                </a:solidFill>
                <a:latin typeface="Corbel" pitchFamily="34" charset="0"/>
              </a:defRPr>
            </a:lvl8pPr>
            <a:lvl9pPr marL="1828800" algn="l" rtl="0" eaLnBrk="0" fontAlgn="base" hangingPunct="0">
              <a:spcBef>
                <a:spcPct val="0"/>
              </a:spcBef>
              <a:spcAft>
                <a:spcPct val="0"/>
              </a:spcAft>
              <a:defRPr sz="4000">
                <a:solidFill>
                  <a:schemeClr val="tx2"/>
                </a:solidFill>
                <a:latin typeface="Corbel" pitchFamily="34" charset="0"/>
              </a:defRPr>
            </a:lvl9pPr>
          </a:lstStyle>
          <a:p>
            <a:pPr algn="ctr"/>
            <a:r>
              <a:rPr kumimoji="1" lang="zh-CN" altLang="en-US" sz="4800" b="1" dirty="0" smtClean="0">
                <a:solidFill>
                  <a:srgbClr val="C00000"/>
                </a:solidFill>
                <a:latin typeface="微软雅黑" panose="020B0503020204020204" pitchFamily="34" charset="-122"/>
                <a:ea typeface="微软雅黑" panose="020B0503020204020204" pitchFamily="34" charset="-122"/>
                <a:cs typeface="Hei"/>
              </a:rPr>
              <a:t>第一项</a:t>
            </a:r>
            <a:endParaRPr kumimoji="1" lang="zh-CN" altLang="en-US" sz="4800" b="1" dirty="0">
              <a:solidFill>
                <a:srgbClr val="C00000"/>
              </a:solidFill>
              <a:latin typeface="微软雅黑" panose="020B0503020204020204" pitchFamily="34" charset="-122"/>
              <a:ea typeface="微软雅黑" panose="020B0503020204020204" pitchFamily="34" charset="-122"/>
              <a:cs typeface="Hei"/>
            </a:endParaRPr>
          </a:p>
        </p:txBody>
      </p:sp>
      <p:pic>
        <p:nvPicPr>
          <p:cNvPr id="5122" name="Picture 2" descr="C:\Users\Administrator\Desktop\2016猴年元素\0猴\14.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649859" y="618903"/>
            <a:ext cx="1607538" cy="1707038"/>
          </a:xfrm>
          <a:prstGeom prst="rect">
            <a:avLst/>
          </a:prstGeom>
          <a:noFill/>
          <a:extLst>
            <a:ext uri="{909E8E84-426E-40DD-AFC4-6F175D3DCCD1}">
              <a14:hiddenFill xmlns:a14="http://schemas.microsoft.com/office/drawing/2010/main">
                <a:solidFill>
                  <a:srgbClr val="FFFFFF"/>
                </a:solidFill>
              </a14:hiddenFill>
            </a:ext>
          </a:extLst>
        </p:spPr>
      </p:pic>
      <p:grpSp>
        <p:nvGrpSpPr>
          <p:cNvPr id="9" name="组合 8"/>
          <p:cNvGrpSpPr/>
          <p:nvPr/>
        </p:nvGrpSpPr>
        <p:grpSpPr>
          <a:xfrm>
            <a:off x="2659519" y="3283882"/>
            <a:ext cx="3756522" cy="656020"/>
            <a:chOff x="3141556" y="2179669"/>
            <a:chExt cx="4437391" cy="774468"/>
          </a:xfrm>
        </p:grpSpPr>
        <p:sp>
          <p:nvSpPr>
            <p:cNvPr id="10" name="TextBox 9"/>
            <p:cNvSpPr txBox="1"/>
            <p:nvPr/>
          </p:nvSpPr>
          <p:spPr>
            <a:xfrm>
              <a:off x="4135063" y="2254395"/>
              <a:ext cx="2450378" cy="617690"/>
            </a:xfrm>
            <a:prstGeom prst="rect">
              <a:avLst/>
            </a:prstGeom>
            <a:noFill/>
          </p:spPr>
          <p:txBody>
            <a:bodyPr wrap="square" rtlCol="0">
              <a:spAutoFit/>
            </a:bodyPr>
            <a:lstStyle/>
            <a:p>
              <a:pPr algn="ctr"/>
              <a:r>
                <a:rPr lang="zh-CN" altLang="en-US" sz="2800" b="1"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rPr>
                <a:t>才艺汇演</a:t>
              </a:r>
            </a:p>
          </p:txBody>
        </p:sp>
        <p:sp>
          <p:nvSpPr>
            <p:cNvPr id="11" name="Freeform 7"/>
            <p:cNvSpPr>
              <a:spLocks noEditPoints="1"/>
            </p:cNvSpPr>
            <p:nvPr/>
          </p:nvSpPr>
          <p:spPr bwMode="auto">
            <a:xfrm>
              <a:off x="3141556" y="2179669"/>
              <a:ext cx="4437391" cy="774468"/>
            </a:xfrm>
            <a:custGeom>
              <a:avLst/>
              <a:gdLst>
                <a:gd name="T0" fmla="*/ 10079 w 11041"/>
                <a:gd name="T1" fmla="*/ 1695 h 1751"/>
                <a:gd name="T2" fmla="*/ 769 w 11041"/>
                <a:gd name="T3" fmla="*/ 1713 h 1751"/>
                <a:gd name="T4" fmla="*/ 6 w 11041"/>
                <a:gd name="T5" fmla="*/ 973 h 1751"/>
                <a:gd name="T6" fmla="*/ 657 w 11041"/>
                <a:gd name="T7" fmla="*/ 166 h 1751"/>
                <a:gd name="T8" fmla="*/ 4373 w 11041"/>
                <a:gd name="T9" fmla="*/ 18 h 1751"/>
                <a:gd name="T10" fmla="*/ 10363 w 11041"/>
                <a:gd name="T11" fmla="*/ 69 h 1751"/>
                <a:gd name="T12" fmla="*/ 11026 w 11041"/>
                <a:gd name="T13" fmla="*/ 913 h 1751"/>
                <a:gd name="T14" fmla="*/ 10137 w 11041"/>
                <a:gd name="T15" fmla="*/ 1632 h 1751"/>
                <a:gd name="T16" fmla="*/ 3042 w 11041"/>
                <a:gd name="T17" fmla="*/ 1673 h 1751"/>
                <a:gd name="T18" fmla="*/ 404 w 11041"/>
                <a:gd name="T19" fmla="*/ 1388 h 1751"/>
                <a:gd name="T20" fmla="*/ 386 w 11041"/>
                <a:gd name="T21" fmla="*/ 537 h 1751"/>
                <a:gd name="T22" fmla="*/ 1582 w 11041"/>
                <a:gd name="T23" fmla="*/ 106 h 1751"/>
                <a:gd name="T24" fmla="*/ 10468 w 11041"/>
                <a:gd name="T25" fmla="*/ 248 h 1751"/>
                <a:gd name="T26" fmla="*/ 10959 w 11041"/>
                <a:gd name="T27" fmla="*/ 960 h 1751"/>
                <a:gd name="T28" fmla="*/ 10717 w 11041"/>
                <a:gd name="T29" fmla="*/ 782 h 1751"/>
                <a:gd name="T30" fmla="*/ 10643 w 11041"/>
                <a:gd name="T31" fmla="*/ 1019 h 1751"/>
                <a:gd name="T32" fmla="*/ 10759 w 11041"/>
                <a:gd name="T33" fmla="*/ 651 h 1751"/>
                <a:gd name="T34" fmla="*/ 10299 w 11041"/>
                <a:gd name="T35" fmla="*/ 1269 h 1751"/>
                <a:gd name="T36" fmla="*/ 10240 w 11041"/>
                <a:gd name="T37" fmla="*/ 668 h 1751"/>
                <a:gd name="T38" fmla="*/ 10038 w 11041"/>
                <a:gd name="T39" fmla="*/ 234 h 1751"/>
                <a:gd name="T40" fmla="*/ 10474 w 11041"/>
                <a:gd name="T41" fmla="*/ 843 h 1751"/>
                <a:gd name="T42" fmla="*/ 10286 w 11041"/>
                <a:gd name="T43" fmla="*/ 1318 h 1751"/>
                <a:gd name="T44" fmla="*/ 10312 w 11041"/>
                <a:gd name="T45" fmla="*/ 400 h 1751"/>
                <a:gd name="T46" fmla="*/ 10397 w 11041"/>
                <a:gd name="T47" fmla="*/ 600 h 1751"/>
                <a:gd name="T48" fmla="*/ 10053 w 11041"/>
                <a:gd name="T49" fmla="*/ 756 h 1751"/>
                <a:gd name="T50" fmla="*/ 10017 w 11041"/>
                <a:gd name="T51" fmla="*/ 958 h 1751"/>
                <a:gd name="T52" fmla="*/ 5568 w 11041"/>
                <a:gd name="T53" fmla="*/ 1588 h 1751"/>
                <a:gd name="T54" fmla="*/ 919 w 11041"/>
                <a:gd name="T55" fmla="*/ 1139 h 1751"/>
                <a:gd name="T56" fmla="*/ 1139 w 11041"/>
                <a:gd name="T57" fmla="*/ 749 h 1751"/>
                <a:gd name="T58" fmla="*/ 1094 w 11041"/>
                <a:gd name="T59" fmla="*/ 303 h 1751"/>
                <a:gd name="T60" fmla="*/ 3379 w 11041"/>
                <a:gd name="T61" fmla="*/ 148 h 1751"/>
                <a:gd name="T62" fmla="*/ 9975 w 11041"/>
                <a:gd name="T63" fmla="*/ 404 h 1751"/>
                <a:gd name="T64" fmla="*/ 2179 w 11041"/>
                <a:gd name="T65" fmla="*/ 1552 h 1751"/>
                <a:gd name="T66" fmla="*/ 956 w 11041"/>
                <a:gd name="T67" fmla="*/ 1163 h 1751"/>
                <a:gd name="T68" fmla="*/ 1162 w 11041"/>
                <a:gd name="T69" fmla="*/ 868 h 1751"/>
                <a:gd name="T70" fmla="*/ 1120 w 11041"/>
                <a:gd name="T71" fmla="*/ 416 h 1751"/>
                <a:gd name="T72" fmla="*/ 9861 w 11041"/>
                <a:gd name="T73" fmla="*/ 186 h 1751"/>
                <a:gd name="T74" fmla="*/ 9865 w 11041"/>
                <a:gd name="T75" fmla="*/ 744 h 1751"/>
                <a:gd name="T76" fmla="*/ 10059 w 11041"/>
                <a:gd name="T77" fmla="*/ 1148 h 1751"/>
                <a:gd name="T78" fmla="*/ 1179 w 11041"/>
                <a:gd name="T79" fmla="*/ 1327 h 1751"/>
                <a:gd name="T80" fmla="*/ 1456 w 11041"/>
                <a:gd name="T81" fmla="*/ 791 h 1751"/>
                <a:gd name="T82" fmla="*/ 1314 w 11041"/>
                <a:gd name="T83" fmla="*/ 284 h 1751"/>
                <a:gd name="T84" fmla="*/ 9638 w 11041"/>
                <a:gd name="T85" fmla="*/ 243 h 1751"/>
                <a:gd name="T86" fmla="*/ 9749 w 11041"/>
                <a:gd name="T87" fmla="*/ 707 h 1751"/>
                <a:gd name="T88" fmla="*/ 9955 w 11041"/>
                <a:gd name="T89" fmla="*/ 1177 h 1751"/>
                <a:gd name="T90" fmla="*/ 9818 w 11041"/>
                <a:gd name="T91" fmla="*/ 1121 h 1751"/>
                <a:gd name="T92" fmla="*/ 1637 w 11041"/>
                <a:gd name="T93" fmla="*/ 1462 h 1751"/>
                <a:gd name="T94" fmla="*/ 1398 w 11041"/>
                <a:gd name="T95" fmla="*/ 742 h 1751"/>
                <a:gd name="T96" fmla="*/ 9028 w 11041"/>
                <a:gd name="T97" fmla="*/ 279 h 1751"/>
                <a:gd name="T98" fmla="*/ 9802 w 11041"/>
                <a:gd name="T99" fmla="*/ 890 h 1751"/>
                <a:gd name="T100" fmla="*/ 1263 w 11041"/>
                <a:gd name="T101" fmla="*/ 875 h 1751"/>
                <a:gd name="T102" fmla="*/ 1390 w 11041"/>
                <a:gd name="T103" fmla="*/ 942 h 1751"/>
                <a:gd name="T104" fmla="*/ 797 w 11041"/>
                <a:gd name="T105" fmla="*/ 837 h 1751"/>
                <a:gd name="T106" fmla="*/ 839 w 11041"/>
                <a:gd name="T107" fmla="*/ 1417 h 1751"/>
                <a:gd name="T108" fmla="*/ 556 w 11041"/>
                <a:gd name="T109" fmla="*/ 1259 h 1751"/>
                <a:gd name="T110" fmla="*/ 722 w 11041"/>
                <a:gd name="T111" fmla="*/ 287 h 1751"/>
                <a:gd name="T112" fmla="*/ 747 w 11041"/>
                <a:gd name="T113" fmla="*/ 568 h 1751"/>
                <a:gd name="T114" fmla="*/ 722 w 11041"/>
                <a:gd name="T115" fmla="*/ 1381 h 1751"/>
                <a:gd name="T116" fmla="*/ 618 w 11041"/>
                <a:gd name="T117" fmla="*/ 1343 h 1751"/>
                <a:gd name="T118" fmla="*/ 840 w 11041"/>
                <a:gd name="T119" fmla="*/ 264 h 1751"/>
                <a:gd name="T120" fmla="*/ 446 w 11041"/>
                <a:gd name="T121" fmla="*/ 1115 h 1751"/>
                <a:gd name="T122" fmla="*/ 490 w 11041"/>
                <a:gd name="T123" fmla="*/ 749 h 1751"/>
                <a:gd name="T124" fmla="*/ 254 w 11041"/>
                <a:gd name="T125" fmla="*/ 1039 h 1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041" h="1751">
                  <a:moveTo>
                    <a:pt x="10931" y="1086"/>
                  </a:moveTo>
                  <a:lnTo>
                    <a:pt x="10909" y="1111"/>
                  </a:lnTo>
                  <a:lnTo>
                    <a:pt x="10887" y="1135"/>
                  </a:lnTo>
                  <a:lnTo>
                    <a:pt x="10877" y="1148"/>
                  </a:lnTo>
                  <a:lnTo>
                    <a:pt x="10866" y="1160"/>
                  </a:lnTo>
                  <a:lnTo>
                    <a:pt x="10853" y="1170"/>
                  </a:lnTo>
                  <a:lnTo>
                    <a:pt x="10841" y="1180"/>
                  </a:lnTo>
                  <a:lnTo>
                    <a:pt x="10831" y="1180"/>
                  </a:lnTo>
                  <a:lnTo>
                    <a:pt x="10822" y="1182"/>
                  </a:lnTo>
                  <a:lnTo>
                    <a:pt x="10814" y="1184"/>
                  </a:lnTo>
                  <a:lnTo>
                    <a:pt x="10805" y="1186"/>
                  </a:lnTo>
                  <a:lnTo>
                    <a:pt x="10798" y="1190"/>
                  </a:lnTo>
                  <a:lnTo>
                    <a:pt x="10792" y="1193"/>
                  </a:lnTo>
                  <a:lnTo>
                    <a:pt x="10786" y="1199"/>
                  </a:lnTo>
                  <a:lnTo>
                    <a:pt x="10781" y="1204"/>
                  </a:lnTo>
                  <a:lnTo>
                    <a:pt x="10776" y="1209"/>
                  </a:lnTo>
                  <a:lnTo>
                    <a:pt x="10772" y="1215"/>
                  </a:lnTo>
                  <a:lnTo>
                    <a:pt x="10768" y="1221"/>
                  </a:lnTo>
                  <a:lnTo>
                    <a:pt x="10764" y="1227"/>
                  </a:lnTo>
                  <a:lnTo>
                    <a:pt x="10757" y="1242"/>
                  </a:lnTo>
                  <a:lnTo>
                    <a:pt x="10751" y="1257"/>
                  </a:lnTo>
                  <a:lnTo>
                    <a:pt x="10746" y="1272"/>
                  </a:lnTo>
                  <a:lnTo>
                    <a:pt x="10740" y="1288"/>
                  </a:lnTo>
                  <a:lnTo>
                    <a:pt x="10734" y="1302"/>
                  </a:lnTo>
                  <a:lnTo>
                    <a:pt x="10727" y="1316"/>
                  </a:lnTo>
                  <a:lnTo>
                    <a:pt x="10723" y="1323"/>
                  </a:lnTo>
                  <a:lnTo>
                    <a:pt x="10719" y="1329"/>
                  </a:lnTo>
                  <a:lnTo>
                    <a:pt x="10713" y="1336"/>
                  </a:lnTo>
                  <a:lnTo>
                    <a:pt x="10708" y="1342"/>
                  </a:lnTo>
                  <a:lnTo>
                    <a:pt x="10703" y="1347"/>
                  </a:lnTo>
                  <a:lnTo>
                    <a:pt x="10696" y="1352"/>
                  </a:lnTo>
                  <a:lnTo>
                    <a:pt x="10689" y="1357"/>
                  </a:lnTo>
                  <a:lnTo>
                    <a:pt x="10682" y="1360"/>
                  </a:lnTo>
                  <a:lnTo>
                    <a:pt x="10673" y="1361"/>
                  </a:lnTo>
                  <a:lnTo>
                    <a:pt x="10664" y="1362"/>
                  </a:lnTo>
                  <a:lnTo>
                    <a:pt x="10657" y="1363"/>
                  </a:lnTo>
                  <a:lnTo>
                    <a:pt x="10649" y="1365"/>
                  </a:lnTo>
                  <a:lnTo>
                    <a:pt x="10642" y="1367"/>
                  </a:lnTo>
                  <a:lnTo>
                    <a:pt x="10636" y="1370"/>
                  </a:lnTo>
                  <a:lnTo>
                    <a:pt x="10630" y="1374"/>
                  </a:lnTo>
                  <a:lnTo>
                    <a:pt x="10623" y="1377"/>
                  </a:lnTo>
                  <a:lnTo>
                    <a:pt x="10612" y="1387"/>
                  </a:lnTo>
                  <a:lnTo>
                    <a:pt x="10602" y="1397"/>
                  </a:lnTo>
                  <a:lnTo>
                    <a:pt x="10593" y="1407"/>
                  </a:lnTo>
                  <a:lnTo>
                    <a:pt x="10584" y="1419"/>
                  </a:lnTo>
                  <a:lnTo>
                    <a:pt x="10567" y="1445"/>
                  </a:lnTo>
                  <a:lnTo>
                    <a:pt x="10551" y="1471"/>
                  </a:lnTo>
                  <a:lnTo>
                    <a:pt x="10543" y="1484"/>
                  </a:lnTo>
                  <a:lnTo>
                    <a:pt x="10535" y="1496"/>
                  </a:lnTo>
                  <a:lnTo>
                    <a:pt x="10525" y="1508"/>
                  </a:lnTo>
                  <a:lnTo>
                    <a:pt x="10515" y="1520"/>
                  </a:lnTo>
                  <a:lnTo>
                    <a:pt x="10505" y="1534"/>
                  </a:lnTo>
                  <a:lnTo>
                    <a:pt x="10493" y="1548"/>
                  </a:lnTo>
                  <a:lnTo>
                    <a:pt x="10480" y="1561"/>
                  </a:lnTo>
                  <a:lnTo>
                    <a:pt x="10468" y="1575"/>
                  </a:lnTo>
                  <a:lnTo>
                    <a:pt x="10455" y="1587"/>
                  </a:lnTo>
                  <a:lnTo>
                    <a:pt x="10441" y="1599"/>
                  </a:lnTo>
                  <a:lnTo>
                    <a:pt x="10425" y="1610"/>
                  </a:lnTo>
                  <a:lnTo>
                    <a:pt x="10411" y="1621"/>
                  </a:lnTo>
                  <a:lnTo>
                    <a:pt x="10395" y="1631"/>
                  </a:lnTo>
                  <a:lnTo>
                    <a:pt x="10378" y="1640"/>
                  </a:lnTo>
                  <a:lnTo>
                    <a:pt x="10362" y="1649"/>
                  </a:lnTo>
                  <a:lnTo>
                    <a:pt x="10345" y="1656"/>
                  </a:lnTo>
                  <a:lnTo>
                    <a:pt x="10328" y="1664"/>
                  </a:lnTo>
                  <a:lnTo>
                    <a:pt x="10311" y="1670"/>
                  </a:lnTo>
                  <a:lnTo>
                    <a:pt x="10293" y="1675"/>
                  </a:lnTo>
                  <a:lnTo>
                    <a:pt x="10275" y="1679"/>
                  </a:lnTo>
                  <a:lnTo>
                    <a:pt x="10246" y="1680"/>
                  </a:lnTo>
                  <a:lnTo>
                    <a:pt x="10219" y="1682"/>
                  </a:lnTo>
                  <a:lnTo>
                    <a:pt x="10204" y="1684"/>
                  </a:lnTo>
                  <a:lnTo>
                    <a:pt x="10190" y="1686"/>
                  </a:lnTo>
                  <a:lnTo>
                    <a:pt x="10176" y="1690"/>
                  </a:lnTo>
                  <a:lnTo>
                    <a:pt x="10161" y="1696"/>
                  </a:lnTo>
                  <a:lnTo>
                    <a:pt x="10079" y="1695"/>
                  </a:lnTo>
                  <a:lnTo>
                    <a:pt x="10000" y="1695"/>
                  </a:lnTo>
                  <a:lnTo>
                    <a:pt x="9925" y="1696"/>
                  </a:lnTo>
                  <a:lnTo>
                    <a:pt x="9852" y="1696"/>
                  </a:lnTo>
                  <a:lnTo>
                    <a:pt x="9778" y="1698"/>
                  </a:lnTo>
                  <a:lnTo>
                    <a:pt x="9703" y="1700"/>
                  </a:lnTo>
                  <a:lnTo>
                    <a:pt x="9627" y="1705"/>
                  </a:lnTo>
                  <a:lnTo>
                    <a:pt x="9546" y="1710"/>
                  </a:lnTo>
                  <a:lnTo>
                    <a:pt x="9533" y="1705"/>
                  </a:lnTo>
                  <a:lnTo>
                    <a:pt x="9522" y="1702"/>
                  </a:lnTo>
                  <a:lnTo>
                    <a:pt x="9515" y="1701"/>
                  </a:lnTo>
                  <a:lnTo>
                    <a:pt x="9509" y="1702"/>
                  </a:lnTo>
                  <a:lnTo>
                    <a:pt x="9503" y="1704"/>
                  </a:lnTo>
                  <a:lnTo>
                    <a:pt x="9497" y="1707"/>
                  </a:lnTo>
                  <a:lnTo>
                    <a:pt x="9473" y="1706"/>
                  </a:lnTo>
                  <a:lnTo>
                    <a:pt x="9449" y="1705"/>
                  </a:lnTo>
                  <a:lnTo>
                    <a:pt x="9423" y="1705"/>
                  </a:lnTo>
                  <a:lnTo>
                    <a:pt x="9398" y="1705"/>
                  </a:lnTo>
                  <a:lnTo>
                    <a:pt x="9371" y="1706"/>
                  </a:lnTo>
                  <a:lnTo>
                    <a:pt x="9345" y="1707"/>
                  </a:lnTo>
                  <a:lnTo>
                    <a:pt x="9319" y="1708"/>
                  </a:lnTo>
                  <a:lnTo>
                    <a:pt x="9294" y="1709"/>
                  </a:lnTo>
                  <a:lnTo>
                    <a:pt x="9146" y="1711"/>
                  </a:lnTo>
                  <a:lnTo>
                    <a:pt x="8901" y="1712"/>
                  </a:lnTo>
                  <a:lnTo>
                    <a:pt x="8571" y="1713"/>
                  </a:lnTo>
                  <a:lnTo>
                    <a:pt x="8171" y="1714"/>
                  </a:lnTo>
                  <a:lnTo>
                    <a:pt x="7714" y="1715"/>
                  </a:lnTo>
                  <a:lnTo>
                    <a:pt x="7215" y="1716"/>
                  </a:lnTo>
                  <a:lnTo>
                    <a:pt x="6688" y="1717"/>
                  </a:lnTo>
                  <a:lnTo>
                    <a:pt x="6147" y="1718"/>
                  </a:lnTo>
                  <a:lnTo>
                    <a:pt x="5605" y="1718"/>
                  </a:lnTo>
                  <a:lnTo>
                    <a:pt x="5078" y="1720"/>
                  </a:lnTo>
                  <a:lnTo>
                    <a:pt x="4579" y="1721"/>
                  </a:lnTo>
                  <a:lnTo>
                    <a:pt x="4122" y="1723"/>
                  </a:lnTo>
                  <a:lnTo>
                    <a:pt x="3721" y="1724"/>
                  </a:lnTo>
                  <a:lnTo>
                    <a:pt x="3391" y="1727"/>
                  </a:lnTo>
                  <a:lnTo>
                    <a:pt x="3145" y="1729"/>
                  </a:lnTo>
                  <a:lnTo>
                    <a:pt x="2998" y="1732"/>
                  </a:lnTo>
                  <a:lnTo>
                    <a:pt x="2953" y="1732"/>
                  </a:lnTo>
                  <a:lnTo>
                    <a:pt x="2908" y="1733"/>
                  </a:lnTo>
                  <a:lnTo>
                    <a:pt x="2862" y="1733"/>
                  </a:lnTo>
                  <a:lnTo>
                    <a:pt x="2817" y="1733"/>
                  </a:lnTo>
                  <a:lnTo>
                    <a:pt x="2771" y="1734"/>
                  </a:lnTo>
                  <a:lnTo>
                    <a:pt x="2725" y="1734"/>
                  </a:lnTo>
                  <a:lnTo>
                    <a:pt x="2679" y="1735"/>
                  </a:lnTo>
                  <a:lnTo>
                    <a:pt x="2633" y="1735"/>
                  </a:lnTo>
                  <a:lnTo>
                    <a:pt x="2586" y="1736"/>
                  </a:lnTo>
                  <a:lnTo>
                    <a:pt x="2540" y="1737"/>
                  </a:lnTo>
                  <a:lnTo>
                    <a:pt x="2494" y="1738"/>
                  </a:lnTo>
                  <a:lnTo>
                    <a:pt x="2448" y="1738"/>
                  </a:lnTo>
                  <a:lnTo>
                    <a:pt x="2401" y="1739"/>
                  </a:lnTo>
                  <a:lnTo>
                    <a:pt x="2355" y="1740"/>
                  </a:lnTo>
                  <a:lnTo>
                    <a:pt x="2309" y="1740"/>
                  </a:lnTo>
                  <a:lnTo>
                    <a:pt x="2263" y="1741"/>
                  </a:lnTo>
                  <a:lnTo>
                    <a:pt x="1203" y="1747"/>
                  </a:lnTo>
                  <a:lnTo>
                    <a:pt x="1171" y="1748"/>
                  </a:lnTo>
                  <a:lnTo>
                    <a:pt x="1137" y="1749"/>
                  </a:lnTo>
                  <a:lnTo>
                    <a:pt x="1102" y="1749"/>
                  </a:lnTo>
                  <a:lnTo>
                    <a:pt x="1065" y="1749"/>
                  </a:lnTo>
                  <a:lnTo>
                    <a:pt x="1030" y="1748"/>
                  </a:lnTo>
                  <a:lnTo>
                    <a:pt x="994" y="1749"/>
                  </a:lnTo>
                  <a:lnTo>
                    <a:pt x="959" y="1749"/>
                  </a:lnTo>
                  <a:lnTo>
                    <a:pt x="926" y="1751"/>
                  </a:lnTo>
                  <a:lnTo>
                    <a:pt x="918" y="1745"/>
                  </a:lnTo>
                  <a:lnTo>
                    <a:pt x="909" y="1740"/>
                  </a:lnTo>
                  <a:lnTo>
                    <a:pt x="900" y="1737"/>
                  </a:lnTo>
                  <a:lnTo>
                    <a:pt x="890" y="1735"/>
                  </a:lnTo>
                  <a:lnTo>
                    <a:pt x="869" y="1732"/>
                  </a:lnTo>
                  <a:lnTo>
                    <a:pt x="848" y="1730"/>
                  </a:lnTo>
                  <a:lnTo>
                    <a:pt x="826" y="1729"/>
                  </a:lnTo>
                  <a:lnTo>
                    <a:pt x="806" y="1727"/>
                  </a:lnTo>
                  <a:lnTo>
                    <a:pt x="796" y="1725"/>
                  </a:lnTo>
                  <a:lnTo>
                    <a:pt x="786" y="1722"/>
                  </a:lnTo>
                  <a:lnTo>
                    <a:pt x="777" y="1718"/>
                  </a:lnTo>
                  <a:lnTo>
                    <a:pt x="769" y="1713"/>
                  </a:lnTo>
                  <a:lnTo>
                    <a:pt x="753" y="1709"/>
                  </a:lnTo>
                  <a:lnTo>
                    <a:pt x="736" y="1704"/>
                  </a:lnTo>
                  <a:lnTo>
                    <a:pt x="720" y="1698"/>
                  </a:lnTo>
                  <a:lnTo>
                    <a:pt x="704" y="1692"/>
                  </a:lnTo>
                  <a:lnTo>
                    <a:pt x="687" y="1685"/>
                  </a:lnTo>
                  <a:lnTo>
                    <a:pt x="671" y="1678"/>
                  </a:lnTo>
                  <a:lnTo>
                    <a:pt x="656" y="1670"/>
                  </a:lnTo>
                  <a:lnTo>
                    <a:pt x="640" y="1662"/>
                  </a:lnTo>
                  <a:lnTo>
                    <a:pt x="626" y="1652"/>
                  </a:lnTo>
                  <a:lnTo>
                    <a:pt x="611" y="1643"/>
                  </a:lnTo>
                  <a:lnTo>
                    <a:pt x="596" y="1633"/>
                  </a:lnTo>
                  <a:lnTo>
                    <a:pt x="583" y="1622"/>
                  </a:lnTo>
                  <a:lnTo>
                    <a:pt x="570" y="1610"/>
                  </a:lnTo>
                  <a:lnTo>
                    <a:pt x="556" y="1599"/>
                  </a:lnTo>
                  <a:lnTo>
                    <a:pt x="544" y="1587"/>
                  </a:lnTo>
                  <a:lnTo>
                    <a:pt x="532" y="1574"/>
                  </a:lnTo>
                  <a:lnTo>
                    <a:pt x="522" y="1560"/>
                  </a:lnTo>
                  <a:lnTo>
                    <a:pt x="511" y="1547"/>
                  </a:lnTo>
                  <a:lnTo>
                    <a:pt x="502" y="1533"/>
                  </a:lnTo>
                  <a:lnTo>
                    <a:pt x="494" y="1516"/>
                  </a:lnTo>
                  <a:lnTo>
                    <a:pt x="487" y="1501"/>
                  </a:lnTo>
                  <a:lnTo>
                    <a:pt x="481" y="1484"/>
                  </a:lnTo>
                  <a:lnTo>
                    <a:pt x="477" y="1466"/>
                  </a:lnTo>
                  <a:lnTo>
                    <a:pt x="474" y="1448"/>
                  </a:lnTo>
                  <a:lnTo>
                    <a:pt x="471" y="1445"/>
                  </a:lnTo>
                  <a:lnTo>
                    <a:pt x="466" y="1443"/>
                  </a:lnTo>
                  <a:lnTo>
                    <a:pt x="462" y="1441"/>
                  </a:lnTo>
                  <a:lnTo>
                    <a:pt x="457" y="1440"/>
                  </a:lnTo>
                  <a:lnTo>
                    <a:pt x="448" y="1438"/>
                  </a:lnTo>
                  <a:lnTo>
                    <a:pt x="438" y="1437"/>
                  </a:lnTo>
                  <a:lnTo>
                    <a:pt x="428" y="1437"/>
                  </a:lnTo>
                  <a:lnTo>
                    <a:pt x="418" y="1436"/>
                  </a:lnTo>
                  <a:lnTo>
                    <a:pt x="408" y="1435"/>
                  </a:lnTo>
                  <a:lnTo>
                    <a:pt x="400" y="1431"/>
                  </a:lnTo>
                  <a:lnTo>
                    <a:pt x="390" y="1429"/>
                  </a:lnTo>
                  <a:lnTo>
                    <a:pt x="381" y="1426"/>
                  </a:lnTo>
                  <a:lnTo>
                    <a:pt x="372" y="1421"/>
                  </a:lnTo>
                  <a:lnTo>
                    <a:pt x="365" y="1416"/>
                  </a:lnTo>
                  <a:lnTo>
                    <a:pt x="358" y="1410"/>
                  </a:lnTo>
                  <a:lnTo>
                    <a:pt x="352" y="1403"/>
                  </a:lnTo>
                  <a:lnTo>
                    <a:pt x="346" y="1396"/>
                  </a:lnTo>
                  <a:lnTo>
                    <a:pt x="341" y="1389"/>
                  </a:lnTo>
                  <a:lnTo>
                    <a:pt x="331" y="1371"/>
                  </a:lnTo>
                  <a:lnTo>
                    <a:pt x="324" y="1354"/>
                  </a:lnTo>
                  <a:lnTo>
                    <a:pt x="318" y="1336"/>
                  </a:lnTo>
                  <a:lnTo>
                    <a:pt x="314" y="1318"/>
                  </a:lnTo>
                  <a:lnTo>
                    <a:pt x="315" y="1314"/>
                  </a:lnTo>
                  <a:lnTo>
                    <a:pt x="315" y="1311"/>
                  </a:lnTo>
                  <a:lnTo>
                    <a:pt x="315" y="1308"/>
                  </a:lnTo>
                  <a:lnTo>
                    <a:pt x="314" y="1305"/>
                  </a:lnTo>
                  <a:lnTo>
                    <a:pt x="311" y="1301"/>
                  </a:lnTo>
                  <a:lnTo>
                    <a:pt x="306" y="1297"/>
                  </a:lnTo>
                  <a:lnTo>
                    <a:pt x="295" y="1292"/>
                  </a:lnTo>
                  <a:lnTo>
                    <a:pt x="283" y="1288"/>
                  </a:lnTo>
                  <a:lnTo>
                    <a:pt x="270" y="1283"/>
                  </a:lnTo>
                  <a:lnTo>
                    <a:pt x="257" y="1279"/>
                  </a:lnTo>
                  <a:lnTo>
                    <a:pt x="244" y="1274"/>
                  </a:lnTo>
                  <a:lnTo>
                    <a:pt x="231" y="1269"/>
                  </a:lnTo>
                  <a:lnTo>
                    <a:pt x="207" y="1257"/>
                  </a:lnTo>
                  <a:lnTo>
                    <a:pt x="184" y="1244"/>
                  </a:lnTo>
                  <a:lnTo>
                    <a:pt x="162" y="1228"/>
                  </a:lnTo>
                  <a:lnTo>
                    <a:pt x="140" y="1211"/>
                  </a:lnTo>
                  <a:lnTo>
                    <a:pt x="121" y="1193"/>
                  </a:lnTo>
                  <a:lnTo>
                    <a:pt x="102" y="1173"/>
                  </a:lnTo>
                  <a:lnTo>
                    <a:pt x="85" y="1153"/>
                  </a:lnTo>
                  <a:lnTo>
                    <a:pt x="70" y="1130"/>
                  </a:lnTo>
                  <a:lnTo>
                    <a:pt x="55" y="1108"/>
                  </a:lnTo>
                  <a:lnTo>
                    <a:pt x="43" y="1083"/>
                  </a:lnTo>
                  <a:lnTo>
                    <a:pt x="33" y="1059"/>
                  </a:lnTo>
                  <a:lnTo>
                    <a:pt x="24" y="1033"/>
                  </a:lnTo>
                  <a:lnTo>
                    <a:pt x="17" y="1006"/>
                  </a:lnTo>
                  <a:lnTo>
                    <a:pt x="13" y="980"/>
                  </a:lnTo>
                  <a:lnTo>
                    <a:pt x="8" y="976"/>
                  </a:lnTo>
                  <a:lnTo>
                    <a:pt x="6" y="973"/>
                  </a:lnTo>
                  <a:lnTo>
                    <a:pt x="4" y="968"/>
                  </a:lnTo>
                  <a:lnTo>
                    <a:pt x="2" y="964"/>
                  </a:lnTo>
                  <a:lnTo>
                    <a:pt x="0" y="954"/>
                  </a:lnTo>
                  <a:lnTo>
                    <a:pt x="0" y="944"/>
                  </a:lnTo>
                  <a:lnTo>
                    <a:pt x="1" y="934"/>
                  </a:lnTo>
                  <a:lnTo>
                    <a:pt x="3" y="924"/>
                  </a:lnTo>
                  <a:lnTo>
                    <a:pt x="5" y="914"/>
                  </a:lnTo>
                  <a:lnTo>
                    <a:pt x="9" y="906"/>
                  </a:lnTo>
                  <a:lnTo>
                    <a:pt x="65" y="761"/>
                  </a:lnTo>
                  <a:lnTo>
                    <a:pt x="83" y="733"/>
                  </a:lnTo>
                  <a:lnTo>
                    <a:pt x="104" y="705"/>
                  </a:lnTo>
                  <a:lnTo>
                    <a:pt x="125" y="678"/>
                  </a:lnTo>
                  <a:lnTo>
                    <a:pt x="147" y="653"/>
                  </a:lnTo>
                  <a:lnTo>
                    <a:pt x="160" y="641"/>
                  </a:lnTo>
                  <a:lnTo>
                    <a:pt x="172" y="628"/>
                  </a:lnTo>
                  <a:lnTo>
                    <a:pt x="184" y="617"/>
                  </a:lnTo>
                  <a:lnTo>
                    <a:pt x="198" y="606"/>
                  </a:lnTo>
                  <a:lnTo>
                    <a:pt x="211" y="596"/>
                  </a:lnTo>
                  <a:lnTo>
                    <a:pt x="224" y="585"/>
                  </a:lnTo>
                  <a:lnTo>
                    <a:pt x="237" y="576"/>
                  </a:lnTo>
                  <a:lnTo>
                    <a:pt x="252" y="568"/>
                  </a:lnTo>
                  <a:lnTo>
                    <a:pt x="258" y="565"/>
                  </a:lnTo>
                  <a:lnTo>
                    <a:pt x="263" y="562"/>
                  </a:lnTo>
                  <a:lnTo>
                    <a:pt x="270" y="560"/>
                  </a:lnTo>
                  <a:lnTo>
                    <a:pt x="276" y="558"/>
                  </a:lnTo>
                  <a:lnTo>
                    <a:pt x="290" y="555"/>
                  </a:lnTo>
                  <a:lnTo>
                    <a:pt x="303" y="552"/>
                  </a:lnTo>
                  <a:lnTo>
                    <a:pt x="309" y="550"/>
                  </a:lnTo>
                  <a:lnTo>
                    <a:pt x="315" y="548"/>
                  </a:lnTo>
                  <a:lnTo>
                    <a:pt x="321" y="544"/>
                  </a:lnTo>
                  <a:lnTo>
                    <a:pt x="326" y="540"/>
                  </a:lnTo>
                  <a:lnTo>
                    <a:pt x="331" y="536"/>
                  </a:lnTo>
                  <a:lnTo>
                    <a:pt x="336" y="531"/>
                  </a:lnTo>
                  <a:lnTo>
                    <a:pt x="339" y="525"/>
                  </a:lnTo>
                  <a:lnTo>
                    <a:pt x="342" y="518"/>
                  </a:lnTo>
                  <a:lnTo>
                    <a:pt x="348" y="502"/>
                  </a:lnTo>
                  <a:lnTo>
                    <a:pt x="355" y="485"/>
                  </a:lnTo>
                  <a:lnTo>
                    <a:pt x="360" y="477"/>
                  </a:lnTo>
                  <a:lnTo>
                    <a:pt x="364" y="470"/>
                  </a:lnTo>
                  <a:lnTo>
                    <a:pt x="369" y="463"/>
                  </a:lnTo>
                  <a:lnTo>
                    <a:pt x="375" y="456"/>
                  </a:lnTo>
                  <a:lnTo>
                    <a:pt x="382" y="449"/>
                  </a:lnTo>
                  <a:lnTo>
                    <a:pt x="388" y="443"/>
                  </a:lnTo>
                  <a:lnTo>
                    <a:pt x="395" y="438"/>
                  </a:lnTo>
                  <a:lnTo>
                    <a:pt x="402" y="434"/>
                  </a:lnTo>
                  <a:lnTo>
                    <a:pt x="410" y="430"/>
                  </a:lnTo>
                  <a:lnTo>
                    <a:pt x="418" y="427"/>
                  </a:lnTo>
                  <a:lnTo>
                    <a:pt x="428" y="425"/>
                  </a:lnTo>
                  <a:lnTo>
                    <a:pt x="437" y="424"/>
                  </a:lnTo>
                  <a:lnTo>
                    <a:pt x="448" y="425"/>
                  </a:lnTo>
                  <a:lnTo>
                    <a:pt x="457" y="424"/>
                  </a:lnTo>
                  <a:lnTo>
                    <a:pt x="465" y="422"/>
                  </a:lnTo>
                  <a:lnTo>
                    <a:pt x="473" y="418"/>
                  </a:lnTo>
                  <a:lnTo>
                    <a:pt x="479" y="412"/>
                  </a:lnTo>
                  <a:lnTo>
                    <a:pt x="483" y="405"/>
                  </a:lnTo>
                  <a:lnTo>
                    <a:pt x="487" y="398"/>
                  </a:lnTo>
                  <a:lnTo>
                    <a:pt x="490" y="389"/>
                  </a:lnTo>
                  <a:lnTo>
                    <a:pt x="496" y="371"/>
                  </a:lnTo>
                  <a:lnTo>
                    <a:pt x="500" y="352"/>
                  </a:lnTo>
                  <a:lnTo>
                    <a:pt x="503" y="343"/>
                  </a:lnTo>
                  <a:lnTo>
                    <a:pt x="506" y="334"/>
                  </a:lnTo>
                  <a:lnTo>
                    <a:pt x="509" y="326"/>
                  </a:lnTo>
                  <a:lnTo>
                    <a:pt x="513" y="319"/>
                  </a:lnTo>
                  <a:lnTo>
                    <a:pt x="519" y="307"/>
                  </a:lnTo>
                  <a:lnTo>
                    <a:pt x="524" y="296"/>
                  </a:lnTo>
                  <a:lnTo>
                    <a:pt x="530" y="286"/>
                  </a:lnTo>
                  <a:lnTo>
                    <a:pt x="536" y="276"/>
                  </a:lnTo>
                  <a:lnTo>
                    <a:pt x="549" y="257"/>
                  </a:lnTo>
                  <a:lnTo>
                    <a:pt x="565" y="239"/>
                  </a:lnTo>
                  <a:lnTo>
                    <a:pt x="581" y="223"/>
                  </a:lnTo>
                  <a:lnTo>
                    <a:pt x="598" y="207"/>
                  </a:lnTo>
                  <a:lnTo>
                    <a:pt x="617" y="193"/>
                  </a:lnTo>
                  <a:lnTo>
                    <a:pt x="636" y="179"/>
                  </a:lnTo>
                  <a:lnTo>
                    <a:pt x="657" y="166"/>
                  </a:lnTo>
                  <a:lnTo>
                    <a:pt x="677" y="154"/>
                  </a:lnTo>
                  <a:lnTo>
                    <a:pt x="698" y="144"/>
                  </a:lnTo>
                  <a:lnTo>
                    <a:pt x="719" y="133"/>
                  </a:lnTo>
                  <a:lnTo>
                    <a:pt x="762" y="114"/>
                  </a:lnTo>
                  <a:lnTo>
                    <a:pt x="803" y="97"/>
                  </a:lnTo>
                  <a:lnTo>
                    <a:pt x="822" y="95"/>
                  </a:lnTo>
                  <a:lnTo>
                    <a:pt x="842" y="91"/>
                  </a:lnTo>
                  <a:lnTo>
                    <a:pt x="860" y="87"/>
                  </a:lnTo>
                  <a:lnTo>
                    <a:pt x="877" y="83"/>
                  </a:lnTo>
                  <a:lnTo>
                    <a:pt x="896" y="77"/>
                  </a:lnTo>
                  <a:lnTo>
                    <a:pt x="913" y="74"/>
                  </a:lnTo>
                  <a:lnTo>
                    <a:pt x="931" y="71"/>
                  </a:lnTo>
                  <a:lnTo>
                    <a:pt x="948" y="70"/>
                  </a:lnTo>
                  <a:lnTo>
                    <a:pt x="973" y="66"/>
                  </a:lnTo>
                  <a:lnTo>
                    <a:pt x="1000" y="62"/>
                  </a:lnTo>
                  <a:lnTo>
                    <a:pt x="1026" y="59"/>
                  </a:lnTo>
                  <a:lnTo>
                    <a:pt x="1052" y="57"/>
                  </a:lnTo>
                  <a:lnTo>
                    <a:pt x="1079" y="56"/>
                  </a:lnTo>
                  <a:lnTo>
                    <a:pt x="1105" y="55"/>
                  </a:lnTo>
                  <a:lnTo>
                    <a:pt x="1132" y="55"/>
                  </a:lnTo>
                  <a:lnTo>
                    <a:pt x="1157" y="55"/>
                  </a:lnTo>
                  <a:lnTo>
                    <a:pt x="1754" y="49"/>
                  </a:lnTo>
                  <a:lnTo>
                    <a:pt x="1835" y="49"/>
                  </a:lnTo>
                  <a:lnTo>
                    <a:pt x="1915" y="48"/>
                  </a:lnTo>
                  <a:lnTo>
                    <a:pt x="1993" y="48"/>
                  </a:lnTo>
                  <a:lnTo>
                    <a:pt x="2071" y="47"/>
                  </a:lnTo>
                  <a:lnTo>
                    <a:pt x="2148" y="46"/>
                  </a:lnTo>
                  <a:lnTo>
                    <a:pt x="2227" y="45"/>
                  </a:lnTo>
                  <a:lnTo>
                    <a:pt x="2305" y="43"/>
                  </a:lnTo>
                  <a:lnTo>
                    <a:pt x="2385" y="41"/>
                  </a:lnTo>
                  <a:lnTo>
                    <a:pt x="2442" y="43"/>
                  </a:lnTo>
                  <a:lnTo>
                    <a:pt x="2499" y="43"/>
                  </a:lnTo>
                  <a:lnTo>
                    <a:pt x="2555" y="43"/>
                  </a:lnTo>
                  <a:lnTo>
                    <a:pt x="2610" y="43"/>
                  </a:lnTo>
                  <a:lnTo>
                    <a:pt x="2665" y="42"/>
                  </a:lnTo>
                  <a:lnTo>
                    <a:pt x="2719" y="41"/>
                  </a:lnTo>
                  <a:lnTo>
                    <a:pt x="2775" y="40"/>
                  </a:lnTo>
                  <a:lnTo>
                    <a:pt x="2829" y="38"/>
                  </a:lnTo>
                  <a:lnTo>
                    <a:pt x="2882" y="37"/>
                  </a:lnTo>
                  <a:lnTo>
                    <a:pt x="2936" y="36"/>
                  </a:lnTo>
                  <a:lnTo>
                    <a:pt x="2989" y="33"/>
                  </a:lnTo>
                  <a:lnTo>
                    <a:pt x="3042" y="32"/>
                  </a:lnTo>
                  <a:lnTo>
                    <a:pt x="3096" y="31"/>
                  </a:lnTo>
                  <a:lnTo>
                    <a:pt x="3148" y="30"/>
                  </a:lnTo>
                  <a:lnTo>
                    <a:pt x="3201" y="30"/>
                  </a:lnTo>
                  <a:lnTo>
                    <a:pt x="3253" y="30"/>
                  </a:lnTo>
                  <a:lnTo>
                    <a:pt x="3275" y="29"/>
                  </a:lnTo>
                  <a:lnTo>
                    <a:pt x="3298" y="29"/>
                  </a:lnTo>
                  <a:lnTo>
                    <a:pt x="3322" y="29"/>
                  </a:lnTo>
                  <a:lnTo>
                    <a:pt x="3345" y="29"/>
                  </a:lnTo>
                  <a:lnTo>
                    <a:pt x="3370" y="30"/>
                  </a:lnTo>
                  <a:lnTo>
                    <a:pt x="3393" y="30"/>
                  </a:lnTo>
                  <a:lnTo>
                    <a:pt x="3417" y="29"/>
                  </a:lnTo>
                  <a:lnTo>
                    <a:pt x="3438" y="28"/>
                  </a:lnTo>
                  <a:lnTo>
                    <a:pt x="3485" y="27"/>
                  </a:lnTo>
                  <a:lnTo>
                    <a:pt x="3531" y="26"/>
                  </a:lnTo>
                  <a:lnTo>
                    <a:pt x="3578" y="25"/>
                  </a:lnTo>
                  <a:lnTo>
                    <a:pt x="3624" y="23"/>
                  </a:lnTo>
                  <a:lnTo>
                    <a:pt x="3669" y="22"/>
                  </a:lnTo>
                  <a:lnTo>
                    <a:pt x="3715" y="21"/>
                  </a:lnTo>
                  <a:lnTo>
                    <a:pt x="3761" y="21"/>
                  </a:lnTo>
                  <a:lnTo>
                    <a:pt x="3807" y="21"/>
                  </a:lnTo>
                  <a:lnTo>
                    <a:pt x="3847" y="21"/>
                  </a:lnTo>
                  <a:lnTo>
                    <a:pt x="3887" y="21"/>
                  </a:lnTo>
                  <a:lnTo>
                    <a:pt x="3926" y="20"/>
                  </a:lnTo>
                  <a:lnTo>
                    <a:pt x="3965" y="19"/>
                  </a:lnTo>
                  <a:lnTo>
                    <a:pt x="4003" y="18"/>
                  </a:lnTo>
                  <a:lnTo>
                    <a:pt x="4042" y="19"/>
                  </a:lnTo>
                  <a:lnTo>
                    <a:pt x="4080" y="20"/>
                  </a:lnTo>
                  <a:lnTo>
                    <a:pt x="4118" y="23"/>
                  </a:lnTo>
                  <a:lnTo>
                    <a:pt x="4144" y="22"/>
                  </a:lnTo>
                  <a:lnTo>
                    <a:pt x="4197" y="21"/>
                  </a:lnTo>
                  <a:lnTo>
                    <a:pt x="4273" y="19"/>
                  </a:lnTo>
                  <a:lnTo>
                    <a:pt x="4373" y="18"/>
                  </a:lnTo>
                  <a:lnTo>
                    <a:pt x="4635" y="17"/>
                  </a:lnTo>
                  <a:lnTo>
                    <a:pt x="4968" y="15"/>
                  </a:lnTo>
                  <a:lnTo>
                    <a:pt x="5357" y="14"/>
                  </a:lnTo>
                  <a:lnTo>
                    <a:pt x="5788" y="14"/>
                  </a:lnTo>
                  <a:lnTo>
                    <a:pt x="6247" y="13"/>
                  </a:lnTo>
                  <a:lnTo>
                    <a:pt x="6722" y="13"/>
                  </a:lnTo>
                  <a:lnTo>
                    <a:pt x="7195" y="13"/>
                  </a:lnTo>
                  <a:lnTo>
                    <a:pt x="7654" y="12"/>
                  </a:lnTo>
                  <a:lnTo>
                    <a:pt x="8085" y="12"/>
                  </a:lnTo>
                  <a:lnTo>
                    <a:pt x="8475" y="12"/>
                  </a:lnTo>
                  <a:lnTo>
                    <a:pt x="8807" y="11"/>
                  </a:lnTo>
                  <a:lnTo>
                    <a:pt x="9069" y="10"/>
                  </a:lnTo>
                  <a:lnTo>
                    <a:pt x="9245" y="9"/>
                  </a:lnTo>
                  <a:lnTo>
                    <a:pt x="9324" y="7"/>
                  </a:lnTo>
                  <a:lnTo>
                    <a:pt x="9328" y="9"/>
                  </a:lnTo>
                  <a:lnTo>
                    <a:pt x="9332" y="10"/>
                  </a:lnTo>
                  <a:lnTo>
                    <a:pt x="9335" y="11"/>
                  </a:lnTo>
                  <a:lnTo>
                    <a:pt x="9340" y="11"/>
                  </a:lnTo>
                  <a:lnTo>
                    <a:pt x="9347" y="10"/>
                  </a:lnTo>
                  <a:lnTo>
                    <a:pt x="9354" y="8"/>
                  </a:lnTo>
                  <a:lnTo>
                    <a:pt x="9360" y="6"/>
                  </a:lnTo>
                  <a:lnTo>
                    <a:pt x="9367" y="4"/>
                  </a:lnTo>
                  <a:lnTo>
                    <a:pt x="9371" y="4"/>
                  </a:lnTo>
                  <a:lnTo>
                    <a:pt x="9375" y="4"/>
                  </a:lnTo>
                  <a:lnTo>
                    <a:pt x="9378" y="5"/>
                  </a:lnTo>
                  <a:lnTo>
                    <a:pt x="9382" y="6"/>
                  </a:lnTo>
                  <a:lnTo>
                    <a:pt x="9420" y="8"/>
                  </a:lnTo>
                  <a:lnTo>
                    <a:pt x="9456" y="10"/>
                  </a:lnTo>
                  <a:lnTo>
                    <a:pt x="9492" y="12"/>
                  </a:lnTo>
                  <a:lnTo>
                    <a:pt x="9528" y="14"/>
                  </a:lnTo>
                  <a:lnTo>
                    <a:pt x="9563" y="16"/>
                  </a:lnTo>
                  <a:lnTo>
                    <a:pt x="9599" y="17"/>
                  </a:lnTo>
                  <a:lnTo>
                    <a:pt x="9637" y="17"/>
                  </a:lnTo>
                  <a:lnTo>
                    <a:pt x="9675" y="15"/>
                  </a:lnTo>
                  <a:lnTo>
                    <a:pt x="9682" y="18"/>
                  </a:lnTo>
                  <a:lnTo>
                    <a:pt x="9687" y="19"/>
                  </a:lnTo>
                  <a:lnTo>
                    <a:pt x="9693" y="18"/>
                  </a:lnTo>
                  <a:lnTo>
                    <a:pt x="9699" y="15"/>
                  </a:lnTo>
                  <a:lnTo>
                    <a:pt x="9734" y="9"/>
                  </a:lnTo>
                  <a:lnTo>
                    <a:pt x="9771" y="2"/>
                  </a:lnTo>
                  <a:lnTo>
                    <a:pt x="9780" y="1"/>
                  </a:lnTo>
                  <a:lnTo>
                    <a:pt x="9789" y="0"/>
                  </a:lnTo>
                  <a:lnTo>
                    <a:pt x="9799" y="0"/>
                  </a:lnTo>
                  <a:lnTo>
                    <a:pt x="9807" y="0"/>
                  </a:lnTo>
                  <a:lnTo>
                    <a:pt x="9816" y="1"/>
                  </a:lnTo>
                  <a:lnTo>
                    <a:pt x="9825" y="3"/>
                  </a:lnTo>
                  <a:lnTo>
                    <a:pt x="9833" y="6"/>
                  </a:lnTo>
                  <a:lnTo>
                    <a:pt x="9841" y="10"/>
                  </a:lnTo>
                  <a:lnTo>
                    <a:pt x="9854" y="12"/>
                  </a:lnTo>
                  <a:lnTo>
                    <a:pt x="9865" y="13"/>
                  </a:lnTo>
                  <a:lnTo>
                    <a:pt x="9877" y="13"/>
                  </a:lnTo>
                  <a:lnTo>
                    <a:pt x="9888" y="13"/>
                  </a:lnTo>
                  <a:lnTo>
                    <a:pt x="9911" y="12"/>
                  </a:lnTo>
                  <a:lnTo>
                    <a:pt x="9934" y="11"/>
                  </a:lnTo>
                  <a:lnTo>
                    <a:pt x="9957" y="9"/>
                  </a:lnTo>
                  <a:lnTo>
                    <a:pt x="9980" y="8"/>
                  </a:lnTo>
                  <a:lnTo>
                    <a:pt x="9992" y="8"/>
                  </a:lnTo>
                  <a:lnTo>
                    <a:pt x="10004" y="8"/>
                  </a:lnTo>
                  <a:lnTo>
                    <a:pt x="10016" y="9"/>
                  </a:lnTo>
                  <a:lnTo>
                    <a:pt x="10030" y="11"/>
                  </a:lnTo>
                  <a:lnTo>
                    <a:pt x="10063" y="14"/>
                  </a:lnTo>
                  <a:lnTo>
                    <a:pt x="10099" y="15"/>
                  </a:lnTo>
                  <a:lnTo>
                    <a:pt x="10136" y="16"/>
                  </a:lnTo>
                  <a:lnTo>
                    <a:pt x="10174" y="17"/>
                  </a:lnTo>
                  <a:lnTo>
                    <a:pt x="10192" y="18"/>
                  </a:lnTo>
                  <a:lnTo>
                    <a:pt x="10211" y="20"/>
                  </a:lnTo>
                  <a:lnTo>
                    <a:pt x="10229" y="22"/>
                  </a:lnTo>
                  <a:lnTo>
                    <a:pt x="10247" y="24"/>
                  </a:lnTo>
                  <a:lnTo>
                    <a:pt x="10265" y="28"/>
                  </a:lnTo>
                  <a:lnTo>
                    <a:pt x="10282" y="32"/>
                  </a:lnTo>
                  <a:lnTo>
                    <a:pt x="10299" y="38"/>
                  </a:lnTo>
                  <a:lnTo>
                    <a:pt x="10316" y="45"/>
                  </a:lnTo>
                  <a:lnTo>
                    <a:pt x="10339" y="56"/>
                  </a:lnTo>
                  <a:lnTo>
                    <a:pt x="10363" y="69"/>
                  </a:lnTo>
                  <a:lnTo>
                    <a:pt x="10385" y="84"/>
                  </a:lnTo>
                  <a:lnTo>
                    <a:pt x="10408" y="100"/>
                  </a:lnTo>
                  <a:lnTo>
                    <a:pt x="10429" y="117"/>
                  </a:lnTo>
                  <a:lnTo>
                    <a:pt x="10451" y="135"/>
                  </a:lnTo>
                  <a:lnTo>
                    <a:pt x="10471" y="153"/>
                  </a:lnTo>
                  <a:lnTo>
                    <a:pt x="10491" y="171"/>
                  </a:lnTo>
                  <a:lnTo>
                    <a:pt x="10499" y="184"/>
                  </a:lnTo>
                  <a:lnTo>
                    <a:pt x="10506" y="198"/>
                  </a:lnTo>
                  <a:lnTo>
                    <a:pt x="10513" y="211"/>
                  </a:lnTo>
                  <a:lnTo>
                    <a:pt x="10519" y="226"/>
                  </a:lnTo>
                  <a:lnTo>
                    <a:pt x="10523" y="232"/>
                  </a:lnTo>
                  <a:lnTo>
                    <a:pt x="10527" y="239"/>
                  </a:lnTo>
                  <a:lnTo>
                    <a:pt x="10533" y="244"/>
                  </a:lnTo>
                  <a:lnTo>
                    <a:pt x="10538" y="249"/>
                  </a:lnTo>
                  <a:lnTo>
                    <a:pt x="10543" y="254"/>
                  </a:lnTo>
                  <a:lnTo>
                    <a:pt x="10549" y="258"/>
                  </a:lnTo>
                  <a:lnTo>
                    <a:pt x="10556" y="261"/>
                  </a:lnTo>
                  <a:lnTo>
                    <a:pt x="10564" y="263"/>
                  </a:lnTo>
                  <a:lnTo>
                    <a:pt x="10583" y="263"/>
                  </a:lnTo>
                  <a:lnTo>
                    <a:pt x="10600" y="264"/>
                  </a:lnTo>
                  <a:lnTo>
                    <a:pt x="10616" y="268"/>
                  </a:lnTo>
                  <a:lnTo>
                    <a:pt x="10633" y="271"/>
                  </a:lnTo>
                  <a:lnTo>
                    <a:pt x="10648" y="276"/>
                  </a:lnTo>
                  <a:lnTo>
                    <a:pt x="10662" y="283"/>
                  </a:lnTo>
                  <a:lnTo>
                    <a:pt x="10677" y="291"/>
                  </a:lnTo>
                  <a:lnTo>
                    <a:pt x="10691" y="301"/>
                  </a:lnTo>
                  <a:lnTo>
                    <a:pt x="10699" y="307"/>
                  </a:lnTo>
                  <a:lnTo>
                    <a:pt x="10706" y="314"/>
                  </a:lnTo>
                  <a:lnTo>
                    <a:pt x="10712" y="321"/>
                  </a:lnTo>
                  <a:lnTo>
                    <a:pt x="10720" y="328"/>
                  </a:lnTo>
                  <a:lnTo>
                    <a:pt x="10731" y="342"/>
                  </a:lnTo>
                  <a:lnTo>
                    <a:pt x="10741" y="358"/>
                  </a:lnTo>
                  <a:lnTo>
                    <a:pt x="10749" y="375"/>
                  </a:lnTo>
                  <a:lnTo>
                    <a:pt x="10756" y="392"/>
                  </a:lnTo>
                  <a:lnTo>
                    <a:pt x="10763" y="410"/>
                  </a:lnTo>
                  <a:lnTo>
                    <a:pt x="10768" y="427"/>
                  </a:lnTo>
                  <a:lnTo>
                    <a:pt x="10776" y="433"/>
                  </a:lnTo>
                  <a:lnTo>
                    <a:pt x="10785" y="438"/>
                  </a:lnTo>
                  <a:lnTo>
                    <a:pt x="10794" y="443"/>
                  </a:lnTo>
                  <a:lnTo>
                    <a:pt x="10804" y="446"/>
                  </a:lnTo>
                  <a:lnTo>
                    <a:pt x="10824" y="454"/>
                  </a:lnTo>
                  <a:lnTo>
                    <a:pt x="10844" y="460"/>
                  </a:lnTo>
                  <a:lnTo>
                    <a:pt x="10855" y="463"/>
                  </a:lnTo>
                  <a:lnTo>
                    <a:pt x="10864" y="467"/>
                  </a:lnTo>
                  <a:lnTo>
                    <a:pt x="10873" y="471"/>
                  </a:lnTo>
                  <a:lnTo>
                    <a:pt x="10882" y="476"/>
                  </a:lnTo>
                  <a:lnTo>
                    <a:pt x="10889" y="482"/>
                  </a:lnTo>
                  <a:lnTo>
                    <a:pt x="10897" y="489"/>
                  </a:lnTo>
                  <a:lnTo>
                    <a:pt x="10904" y="498"/>
                  </a:lnTo>
                  <a:lnTo>
                    <a:pt x="10910" y="509"/>
                  </a:lnTo>
                  <a:lnTo>
                    <a:pt x="10919" y="521"/>
                  </a:lnTo>
                  <a:lnTo>
                    <a:pt x="10929" y="534"/>
                  </a:lnTo>
                  <a:lnTo>
                    <a:pt x="10937" y="549"/>
                  </a:lnTo>
                  <a:lnTo>
                    <a:pt x="10945" y="563"/>
                  </a:lnTo>
                  <a:lnTo>
                    <a:pt x="10960" y="593"/>
                  </a:lnTo>
                  <a:lnTo>
                    <a:pt x="10972" y="623"/>
                  </a:lnTo>
                  <a:lnTo>
                    <a:pt x="10983" y="654"/>
                  </a:lnTo>
                  <a:lnTo>
                    <a:pt x="10994" y="686"/>
                  </a:lnTo>
                  <a:lnTo>
                    <a:pt x="11004" y="717"/>
                  </a:lnTo>
                  <a:lnTo>
                    <a:pt x="11014" y="747"/>
                  </a:lnTo>
                  <a:lnTo>
                    <a:pt x="11014" y="758"/>
                  </a:lnTo>
                  <a:lnTo>
                    <a:pt x="11015" y="768"/>
                  </a:lnTo>
                  <a:lnTo>
                    <a:pt x="11017" y="780"/>
                  </a:lnTo>
                  <a:lnTo>
                    <a:pt x="11020" y="790"/>
                  </a:lnTo>
                  <a:lnTo>
                    <a:pt x="11027" y="810"/>
                  </a:lnTo>
                  <a:lnTo>
                    <a:pt x="11034" y="832"/>
                  </a:lnTo>
                  <a:lnTo>
                    <a:pt x="11038" y="841"/>
                  </a:lnTo>
                  <a:lnTo>
                    <a:pt x="11040" y="851"/>
                  </a:lnTo>
                  <a:lnTo>
                    <a:pt x="11041" y="861"/>
                  </a:lnTo>
                  <a:lnTo>
                    <a:pt x="11041" y="872"/>
                  </a:lnTo>
                  <a:lnTo>
                    <a:pt x="11040" y="882"/>
                  </a:lnTo>
                  <a:lnTo>
                    <a:pt x="11038" y="892"/>
                  </a:lnTo>
                  <a:lnTo>
                    <a:pt x="11032" y="903"/>
                  </a:lnTo>
                  <a:lnTo>
                    <a:pt x="11026" y="913"/>
                  </a:lnTo>
                  <a:lnTo>
                    <a:pt x="10931" y="1086"/>
                  </a:lnTo>
                  <a:close/>
                  <a:moveTo>
                    <a:pt x="10885" y="1081"/>
                  </a:moveTo>
                  <a:lnTo>
                    <a:pt x="10878" y="1092"/>
                  </a:lnTo>
                  <a:lnTo>
                    <a:pt x="10871" y="1104"/>
                  </a:lnTo>
                  <a:lnTo>
                    <a:pt x="10862" y="1113"/>
                  </a:lnTo>
                  <a:lnTo>
                    <a:pt x="10853" y="1121"/>
                  </a:lnTo>
                  <a:lnTo>
                    <a:pt x="10843" y="1129"/>
                  </a:lnTo>
                  <a:lnTo>
                    <a:pt x="10833" y="1135"/>
                  </a:lnTo>
                  <a:lnTo>
                    <a:pt x="10823" y="1141"/>
                  </a:lnTo>
                  <a:lnTo>
                    <a:pt x="10812" y="1146"/>
                  </a:lnTo>
                  <a:lnTo>
                    <a:pt x="10800" y="1151"/>
                  </a:lnTo>
                  <a:lnTo>
                    <a:pt x="10789" y="1155"/>
                  </a:lnTo>
                  <a:lnTo>
                    <a:pt x="10778" y="1158"/>
                  </a:lnTo>
                  <a:lnTo>
                    <a:pt x="10766" y="1161"/>
                  </a:lnTo>
                  <a:lnTo>
                    <a:pt x="10742" y="1164"/>
                  </a:lnTo>
                  <a:lnTo>
                    <a:pt x="10719" y="1166"/>
                  </a:lnTo>
                  <a:lnTo>
                    <a:pt x="10714" y="1170"/>
                  </a:lnTo>
                  <a:lnTo>
                    <a:pt x="10711" y="1173"/>
                  </a:lnTo>
                  <a:lnTo>
                    <a:pt x="10709" y="1177"/>
                  </a:lnTo>
                  <a:lnTo>
                    <a:pt x="10708" y="1181"/>
                  </a:lnTo>
                  <a:lnTo>
                    <a:pt x="10708" y="1189"/>
                  </a:lnTo>
                  <a:lnTo>
                    <a:pt x="10710" y="1198"/>
                  </a:lnTo>
                  <a:lnTo>
                    <a:pt x="10712" y="1206"/>
                  </a:lnTo>
                  <a:lnTo>
                    <a:pt x="10715" y="1214"/>
                  </a:lnTo>
                  <a:lnTo>
                    <a:pt x="10715" y="1218"/>
                  </a:lnTo>
                  <a:lnTo>
                    <a:pt x="10717" y="1222"/>
                  </a:lnTo>
                  <a:lnTo>
                    <a:pt x="10717" y="1226"/>
                  </a:lnTo>
                  <a:lnTo>
                    <a:pt x="10715" y="1230"/>
                  </a:lnTo>
                  <a:lnTo>
                    <a:pt x="10712" y="1246"/>
                  </a:lnTo>
                  <a:lnTo>
                    <a:pt x="10709" y="1261"/>
                  </a:lnTo>
                  <a:lnTo>
                    <a:pt x="10705" y="1275"/>
                  </a:lnTo>
                  <a:lnTo>
                    <a:pt x="10699" y="1289"/>
                  </a:lnTo>
                  <a:lnTo>
                    <a:pt x="10692" y="1302"/>
                  </a:lnTo>
                  <a:lnTo>
                    <a:pt x="10684" y="1313"/>
                  </a:lnTo>
                  <a:lnTo>
                    <a:pt x="10679" y="1319"/>
                  </a:lnTo>
                  <a:lnTo>
                    <a:pt x="10673" y="1324"/>
                  </a:lnTo>
                  <a:lnTo>
                    <a:pt x="10666" y="1328"/>
                  </a:lnTo>
                  <a:lnTo>
                    <a:pt x="10660" y="1332"/>
                  </a:lnTo>
                  <a:lnTo>
                    <a:pt x="10654" y="1337"/>
                  </a:lnTo>
                  <a:lnTo>
                    <a:pt x="10647" y="1340"/>
                  </a:lnTo>
                  <a:lnTo>
                    <a:pt x="10641" y="1342"/>
                  </a:lnTo>
                  <a:lnTo>
                    <a:pt x="10634" y="1342"/>
                  </a:lnTo>
                  <a:lnTo>
                    <a:pt x="10620" y="1342"/>
                  </a:lnTo>
                  <a:lnTo>
                    <a:pt x="10607" y="1339"/>
                  </a:lnTo>
                  <a:lnTo>
                    <a:pt x="10595" y="1337"/>
                  </a:lnTo>
                  <a:lnTo>
                    <a:pt x="10583" y="1335"/>
                  </a:lnTo>
                  <a:lnTo>
                    <a:pt x="10576" y="1335"/>
                  </a:lnTo>
                  <a:lnTo>
                    <a:pt x="10571" y="1336"/>
                  </a:lnTo>
                  <a:lnTo>
                    <a:pt x="10566" y="1338"/>
                  </a:lnTo>
                  <a:lnTo>
                    <a:pt x="10561" y="1341"/>
                  </a:lnTo>
                  <a:lnTo>
                    <a:pt x="10555" y="1363"/>
                  </a:lnTo>
                  <a:lnTo>
                    <a:pt x="10548" y="1386"/>
                  </a:lnTo>
                  <a:lnTo>
                    <a:pt x="10539" y="1407"/>
                  </a:lnTo>
                  <a:lnTo>
                    <a:pt x="10528" y="1429"/>
                  </a:lnTo>
                  <a:lnTo>
                    <a:pt x="10518" y="1450"/>
                  </a:lnTo>
                  <a:lnTo>
                    <a:pt x="10505" y="1470"/>
                  </a:lnTo>
                  <a:lnTo>
                    <a:pt x="10492" y="1491"/>
                  </a:lnTo>
                  <a:lnTo>
                    <a:pt x="10477" y="1510"/>
                  </a:lnTo>
                  <a:lnTo>
                    <a:pt x="10462" y="1529"/>
                  </a:lnTo>
                  <a:lnTo>
                    <a:pt x="10445" y="1546"/>
                  </a:lnTo>
                  <a:lnTo>
                    <a:pt x="10427" y="1562"/>
                  </a:lnTo>
                  <a:lnTo>
                    <a:pt x="10408" y="1577"/>
                  </a:lnTo>
                  <a:lnTo>
                    <a:pt x="10388" y="1591"/>
                  </a:lnTo>
                  <a:lnTo>
                    <a:pt x="10367" y="1603"/>
                  </a:lnTo>
                  <a:lnTo>
                    <a:pt x="10344" y="1614"/>
                  </a:lnTo>
                  <a:lnTo>
                    <a:pt x="10322" y="1623"/>
                  </a:lnTo>
                  <a:lnTo>
                    <a:pt x="10298" y="1631"/>
                  </a:lnTo>
                  <a:lnTo>
                    <a:pt x="10276" y="1636"/>
                  </a:lnTo>
                  <a:lnTo>
                    <a:pt x="10253" y="1639"/>
                  </a:lnTo>
                  <a:lnTo>
                    <a:pt x="10230" y="1641"/>
                  </a:lnTo>
                  <a:lnTo>
                    <a:pt x="10207" y="1641"/>
                  </a:lnTo>
                  <a:lnTo>
                    <a:pt x="10184" y="1639"/>
                  </a:lnTo>
                  <a:lnTo>
                    <a:pt x="10160" y="1636"/>
                  </a:lnTo>
                  <a:lnTo>
                    <a:pt x="10137" y="1632"/>
                  </a:lnTo>
                  <a:lnTo>
                    <a:pt x="10117" y="1635"/>
                  </a:lnTo>
                  <a:lnTo>
                    <a:pt x="10098" y="1637"/>
                  </a:lnTo>
                  <a:lnTo>
                    <a:pt x="10079" y="1638"/>
                  </a:lnTo>
                  <a:lnTo>
                    <a:pt x="10059" y="1639"/>
                  </a:lnTo>
                  <a:lnTo>
                    <a:pt x="10021" y="1639"/>
                  </a:lnTo>
                  <a:lnTo>
                    <a:pt x="9983" y="1638"/>
                  </a:lnTo>
                  <a:lnTo>
                    <a:pt x="9944" y="1637"/>
                  </a:lnTo>
                  <a:lnTo>
                    <a:pt x="9905" y="1637"/>
                  </a:lnTo>
                  <a:lnTo>
                    <a:pt x="9885" y="1637"/>
                  </a:lnTo>
                  <a:lnTo>
                    <a:pt x="9866" y="1639"/>
                  </a:lnTo>
                  <a:lnTo>
                    <a:pt x="9846" y="1641"/>
                  </a:lnTo>
                  <a:lnTo>
                    <a:pt x="9826" y="1644"/>
                  </a:lnTo>
                  <a:lnTo>
                    <a:pt x="9804" y="1644"/>
                  </a:lnTo>
                  <a:lnTo>
                    <a:pt x="9781" y="1644"/>
                  </a:lnTo>
                  <a:lnTo>
                    <a:pt x="9759" y="1644"/>
                  </a:lnTo>
                  <a:lnTo>
                    <a:pt x="9737" y="1645"/>
                  </a:lnTo>
                  <a:lnTo>
                    <a:pt x="9715" y="1645"/>
                  </a:lnTo>
                  <a:lnTo>
                    <a:pt x="9692" y="1645"/>
                  </a:lnTo>
                  <a:lnTo>
                    <a:pt x="9671" y="1645"/>
                  </a:lnTo>
                  <a:lnTo>
                    <a:pt x="9647" y="1643"/>
                  </a:lnTo>
                  <a:lnTo>
                    <a:pt x="9638" y="1645"/>
                  </a:lnTo>
                  <a:lnTo>
                    <a:pt x="9629" y="1647"/>
                  </a:lnTo>
                  <a:lnTo>
                    <a:pt x="9620" y="1647"/>
                  </a:lnTo>
                  <a:lnTo>
                    <a:pt x="9611" y="1648"/>
                  </a:lnTo>
                  <a:lnTo>
                    <a:pt x="9593" y="1648"/>
                  </a:lnTo>
                  <a:lnTo>
                    <a:pt x="9575" y="1647"/>
                  </a:lnTo>
                  <a:lnTo>
                    <a:pt x="9556" y="1646"/>
                  </a:lnTo>
                  <a:lnTo>
                    <a:pt x="9538" y="1645"/>
                  </a:lnTo>
                  <a:lnTo>
                    <a:pt x="9519" y="1645"/>
                  </a:lnTo>
                  <a:lnTo>
                    <a:pt x="9500" y="1648"/>
                  </a:lnTo>
                  <a:lnTo>
                    <a:pt x="9394" y="1649"/>
                  </a:lnTo>
                  <a:lnTo>
                    <a:pt x="9188" y="1649"/>
                  </a:lnTo>
                  <a:lnTo>
                    <a:pt x="8898" y="1650"/>
                  </a:lnTo>
                  <a:lnTo>
                    <a:pt x="8536" y="1651"/>
                  </a:lnTo>
                  <a:lnTo>
                    <a:pt x="8118" y="1652"/>
                  </a:lnTo>
                  <a:lnTo>
                    <a:pt x="7657" y="1652"/>
                  </a:lnTo>
                  <a:lnTo>
                    <a:pt x="7168" y="1653"/>
                  </a:lnTo>
                  <a:lnTo>
                    <a:pt x="6665" y="1654"/>
                  </a:lnTo>
                  <a:lnTo>
                    <a:pt x="6161" y="1655"/>
                  </a:lnTo>
                  <a:lnTo>
                    <a:pt x="5673" y="1656"/>
                  </a:lnTo>
                  <a:lnTo>
                    <a:pt x="5212" y="1658"/>
                  </a:lnTo>
                  <a:lnTo>
                    <a:pt x="4793" y="1659"/>
                  </a:lnTo>
                  <a:lnTo>
                    <a:pt x="4431" y="1660"/>
                  </a:lnTo>
                  <a:lnTo>
                    <a:pt x="4139" y="1660"/>
                  </a:lnTo>
                  <a:lnTo>
                    <a:pt x="3933" y="1661"/>
                  </a:lnTo>
                  <a:lnTo>
                    <a:pt x="3826" y="1662"/>
                  </a:lnTo>
                  <a:lnTo>
                    <a:pt x="3805" y="1660"/>
                  </a:lnTo>
                  <a:lnTo>
                    <a:pt x="3784" y="1659"/>
                  </a:lnTo>
                  <a:lnTo>
                    <a:pt x="3763" y="1659"/>
                  </a:lnTo>
                  <a:lnTo>
                    <a:pt x="3743" y="1659"/>
                  </a:lnTo>
                  <a:lnTo>
                    <a:pt x="3701" y="1661"/>
                  </a:lnTo>
                  <a:lnTo>
                    <a:pt x="3659" y="1664"/>
                  </a:lnTo>
                  <a:lnTo>
                    <a:pt x="3616" y="1666"/>
                  </a:lnTo>
                  <a:lnTo>
                    <a:pt x="3574" y="1668"/>
                  </a:lnTo>
                  <a:lnTo>
                    <a:pt x="3553" y="1668"/>
                  </a:lnTo>
                  <a:lnTo>
                    <a:pt x="3531" y="1668"/>
                  </a:lnTo>
                  <a:lnTo>
                    <a:pt x="3509" y="1667"/>
                  </a:lnTo>
                  <a:lnTo>
                    <a:pt x="3487" y="1666"/>
                  </a:lnTo>
                  <a:lnTo>
                    <a:pt x="3463" y="1666"/>
                  </a:lnTo>
                  <a:lnTo>
                    <a:pt x="3438" y="1666"/>
                  </a:lnTo>
                  <a:lnTo>
                    <a:pt x="3414" y="1666"/>
                  </a:lnTo>
                  <a:lnTo>
                    <a:pt x="3388" y="1666"/>
                  </a:lnTo>
                  <a:lnTo>
                    <a:pt x="3363" y="1666"/>
                  </a:lnTo>
                  <a:lnTo>
                    <a:pt x="3338" y="1666"/>
                  </a:lnTo>
                  <a:lnTo>
                    <a:pt x="3312" y="1667"/>
                  </a:lnTo>
                  <a:lnTo>
                    <a:pt x="3287" y="1668"/>
                  </a:lnTo>
                  <a:lnTo>
                    <a:pt x="3252" y="1668"/>
                  </a:lnTo>
                  <a:lnTo>
                    <a:pt x="3217" y="1668"/>
                  </a:lnTo>
                  <a:lnTo>
                    <a:pt x="3201" y="1668"/>
                  </a:lnTo>
                  <a:lnTo>
                    <a:pt x="3185" y="1669"/>
                  </a:lnTo>
                  <a:lnTo>
                    <a:pt x="3169" y="1670"/>
                  </a:lnTo>
                  <a:lnTo>
                    <a:pt x="3155" y="1672"/>
                  </a:lnTo>
                  <a:lnTo>
                    <a:pt x="3099" y="1673"/>
                  </a:lnTo>
                  <a:lnTo>
                    <a:pt x="3042" y="1673"/>
                  </a:lnTo>
                  <a:lnTo>
                    <a:pt x="2986" y="1673"/>
                  </a:lnTo>
                  <a:lnTo>
                    <a:pt x="2931" y="1674"/>
                  </a:lnTo>
                  <a:lnTo>
                    <a:pt x="2876" y="1674"/>
                  </a:lnTo>
                  <a:lnTo>
                    <a:pt x="2821" y="1675"/>
                  </a:lnTo>
                  <a:lnTo>
                    <a:pt x="2766" y="1675"/>
                  </a:lnTo>
                  <a:lnTo>
                    <a:pt x="2711" y="1676"/>
                  </a:lnTo>
                  <a:lnTo>
                    <a:pt x="2657" y="1677"/>
                  </a:lnTo>
                  <a:lnTo>
                    <a:pt x="2603" y="1677"/>
                  </a:lnTo>
                  <a:lnTo>
                    <a:pt x="2549" y="1678"/>
                  </a:lnTo>
                  <a:lnTo>
                    <a:pt x="2495" y="1678"/>
                  </a:lnTo>
                  <a:lnTo>
                    <a:pt x="2440" y="1679"/>
                  </a:lnTo>
                  <a:lnTo>
                    <a:pt x="2386" y="1679"/>
                  </a:lnTo>
                  <a:lnTo>
                    <a:pt x="2332" y="1679"/>
                  </a:lnTo>
                  <a:lnTo>
                    <a:pt x="2278" y="1679"/>
                  </a:lnTo>
                  <a:lnTo>
                    <a:pt x="2197" y="1680"/>
                  </a:lnTo>
                  <a:lnTo>
                    <a:pt x="2118" y="1680"/>
                  </a:lnTo>
                  <a:lnTo>
                    <a:pt x="2041" y="1681"/>
                  </a:lnTo>
                  <a:lnTo>
                    <a:pt x="1965" y="1682"/>
                  </a:lnTo>
                  <a:lnTo>
                    <a:pt x="1888" y="1683"/>
                  </a:lnTo>
                  <a:lnTo>
                    <a:pt x="1811" y="1684"/>
                  </a:lnTo>
                  <a:lnTo>
                    <a:pt x="1731" y="1686"/>
                  </a:lnTo>
                  <a:lnTo>
                    <a:pt x="1649" y="1687"/>
                  </a:lnTo>
                  <a:lnTo>
                    <a:pt x="1564" y="1687"/>
                  </a:lnTo>
                  <a:lnTo>
                    <a:pt x="1478" y="1687"/>
                  </a:lnTo>
                  <a:lnTo>
                    <a:pt x="1392" y="1687"/>
                  </a:lnTo>
                  <a:lnTo>
                    <a:pt x="1306" y="1688"/>
                  </a:lnTo>
                  <a:lnTo>
                    <a:pt x="1219" y="1688"/>
                  </a:lnTo>
                  <a:lnTo>
                    <a:pt x="1132" y="1688"/>
                  </a:lnTo>
                  <a:lnTo>
                    <a:pt x="1045" y="1689"/>
                  </a:lnTo>
                  <a:lnTo>
                    <a:pt x="957" y="1689"/>
                  </a:lnTo>
                  <a:lnTo>
                    <a:pt x="929" y="1690"/>
                  </a:lnTo>
                  <a:lnTo>
                    <a:pt x="902" y="1689"/>
                  </a:lnTo>
                  <a:lnTo>
                    <a:pt x="874" y="1688"/>
                  </a:lnTo>
                  <a:lnTo>
                    <a:pt x="848" y="1685"/>
                  </a:lnTo>
                  <a:lnTo>
                    <a:pt x="821" y="1681"/>
                  </a:lnTo>
                  <a:lnTo>
                    <a:pt x="796" y="1676"/>
                  </a:lnTo>
                  <a:lnTo>
                    <a:pt x="769" y="1670"/>
                  </a:lnTo>
                  <a:lnTo>
                    <a:pt x="744" y="1662"/>
                  </a:lnTo>
                  <a:lnTo>
                    <a:pt x="720" y="1653"/>
                  </a:lnTo>
                  <a:lnTo>
                    <a:pt x="695" y="1643"/>
                  </a:lnTo>
                  <a:lnTo>
                    <a:pt x="672" y="1631"/>
                  </a:lnTo>
                  <a:lnTo>
                    <a:pt x="649" y="1618"/>
                  </a:lnTo>
                  <a:lnTo>
                    <a:pt x="627" y="1603"/>
                  </a:lnTo>
                  <a:lnTo>
                    <a:pt x="606" y="1588"/>
                  </a:lnTo>
                  <a:lnTo>
                    <a:pt x="586" y="1571"/>
                  </a:lnTo>
                  <a:lnTo>
                    <a:pt x="567" y="1552"/>
                  </a:lnTo>
                  <a:lnTo>
                    <a:pt x="553" y="1536"/>
                  </a:lnTo>
                  <a:lnTo>
                    <a:pt x="541" y="1519"/>
                  </a:lnTo>
                  <a:lnTo>
                    <a:pt x="531" y="1500"/>
                  </a:lnTo>
                  <a:lnTo>
                    <a:pt x="522" y="1481"/>
                  </a:lnTo>
                  <a:lnTo>
                    <a:pt x="518" y="1470"/>
                  </a:lnTo>
                  <a:lnTo>
                    <a:pt x="514" y="1461"/>
                  </a:lnTo>
                  <a:lnTo>
                    <a:pt x="511" y="1451"/>
                  </a:lnTo>
                  <a:lnTo>
                    <a:pt x="509" y="1440"/>
                  </a:lnTo>
                  <a:lnTo>
                    <a:pt x="507" y="1430"/>
                  </a:lnTo>
                  <a:lnTo>
                    <a:pt x="505" y="1418"/>
                  </a:lnTo>
                  <a:lnTo>
                    <a:pt x="505" y="1407"/>
                  </a:lnTo>
                  <a:lnTo>
                    <a:pt x="504" y="1396"/>
                  </a:lnTo>
                  <a:lnTo>
                    <a:pt x="501" y="1392"/>
                  </a:lnTo>
                  <a:lnTo>
                    <a:pt x="499" y="1390"/>
                  </a:lnTo>
                  <a:lnTo>
                    <a:pt x="496" y="1389"/>
                  </a:lnTo>
                  <a:lnTo>
                    <a:pt x="493" y="1388"/>
                  </a:lnTo>
                  <a:lnTo>
                    <a:pt x="486" y="1388"/>
                  </a:lnTo>
                  <a:lnTo>
                    <a:pt x="480" y="1390"/>
                  </a:lnTo>
                  <a:lnTo>
                    <a:pt x="473" y="1393"/>
                  </a:lnTo>
                  <a:lnTo>
                    <a:pt x="466" y="1395"/>
                  </a:lnTo>
                  <a:lnTo>
                    <a:pt x="462" y="1395"/>
                  </a:lnTo>
                  <a:lnTo>
                    <a:pt x="459" y="1395"/>
                  </a:lnTo>
                  <a:lnTo>
                    <a:pt x="456" y="1395"/>
                  </a:lnTo>
                  <a:lnTo>
                    <a:pt x="452" y="1393"/>
                  </a:lnTo>
                  <a:lnTo>
                    <a:pt x="440" y="1395"/>
                  </a:lnTo>
                  <a:lnTo>
                    <a:pt x="428" y="1394"/>
                  </a:lnTo>
                  <a:lnTo>
                    <a:pt x="415" y="1392"/>
                  </a:lnTo>
                  <a:lnTo>
                    <a:pt x="404" y="1388"/>
                  </a:lnTo>
                  <a:lnTo>
                    <a:pt x="393" y="1383"/>
                  </a:lnTo>
                  <a:lnTo>
                    <a:pt x="383" y="1375"/>
                  </a:lnTo>
                  <a:lnTo>
                    <a:pt x="372" y="1367"/>
                  </a:lnTo>
                  <a:lnTo>
                    <a:pt x="363" y="1357"/>
                  </a:lnTo>
                  <a:lnTo>
                    <a:pt x="359" y="1352"/>
                  </a:lnTo>
                  <a:lnTo>
                    <a:pt x="356" y="1346"/>
                  </a:lnTo>
                  <a:lnTo>
                    <a:pt x="354" y="1340"/>
                  </a:lnTo>
                  <a:lnTo>
                    <a:pt x="353" y="1334"/>
                  </a:lnTo>
                  <a:lnTo>
                    <a:pt x="351" y="1320"/>
                  </a:lnTo>
                  <a:lnTo>
                    <a:pt x="350" y="1306"/>
                  </a:lnTo>
                  <a:lnTo>
                    <a:pt x="350" y="1293"/>
                  </a:lnTo>
                  <a:lnTo>
                    <a:pt x="350" y="1278"/>
                  </a:lnTo>
                  <a:lnTo>
                    <a:pt x="348" y="1265"/>
                  </a:lnTo>
                  <a:lnTo>
                    <a:pt x="345" y="1253"/>
                  </a:lnTo>
                  <a:lnTo>
                    <a:pt x="327" y="1249"/>
                  </a:lnTo>
                  <a:lnTo>
                    <a:pt x="309" y="1246"/>
                  </a:lnTo>
                  <a:lnTo>
                    <a:pt x="290" y="1244"/>
                  </a:lnTo>
                  <a:lnTo>
                    <a:pt x="270" y="1242"/>
                  </a:lnTo>
                  <a:lnTo>
                    <a:pt x="248" y="1232"/>
                  </a:lnTo>
                  <a:lnTo>
                    <a:pt x="224" y="1221"/>
                  </a:lnTo>
                  <a:lnTo>
                    <a:pt x="202" y="1210"/>
                  </a:lnTo>
                  <a:lnTo>
                    <a:pt x="178" y="1197"/>
                  </a:lnTo>
                  <a:lnTo>
                    <a:pt x="174" y="1190"/>
                  </a:lnTo>
                  <a:lnTo>
                    <a:pt x="169" y="1185"/>
                  </a:lnTo>
                  <a:lnTo>
                    <a:pt x="164" y="1180"/>
                  </a:lnTo>
                  <a:lnTo>
                    <a:pt x="158" y="1175"/>
                  </a:lnTo>
                  <a:lnTo>
                    <a:pt x="145" y="1165"/>
                  </a:lnTo>
                  <a:lnTo>
                    <a:pt x="135" y="1154"/>
                  </a:lnTo>
                  <a:lnTo>
                    <a:pt x="124" y="1140"/>
                  </a:lnTo>
                  <a:lnTo>
                    <a:pt x="113" y="1126"/>
                  </a:lnTo>
                  <a:lnTo>
                    <a:pt x="102" y="1112"/>
                  </a:lnTo>
                  <a:lnTo>
                    <a:pt x="92" y="1097"/>
                  </a:lnTo>
                  <a:lnTo>
                    <a:pt x="84" y="1082"/>
                  </a:lnTo>
                  <a:lnTo>
                    <a:pt x="76" y="1067"/>
                  </a:lnTo>
                  <a:lnTo>
                    <a:pt x="70" y="1051"/>
                  </a:lnTo>
                  <a:lnTo>
                    <a:pt x="64" y="1035"/>
                  </a:lnTo>
                  <a:lnTo>
                    <a:pt x="59" y="1019"/>
                  </a:lnTo>
                  <a:lnTo>
                    <a:pt x="53" y="1002"/>
                  </a:lnTo>
                  <a:lnTo>
                    <a:pt x="50" y="985"/>
                  </a:lnTo>
                  <a:lnTo>
                    <a:pt x="48" y="969"/>
                  </a:lnTo>
                  <a:lnTo>
                    <a:pt x="47" y="951"/>
                  </a:lnTo>
                  <a:lnTo>
                    <a:pt x="46" y="934"/>
                  </a:lnTo>
                  <a:lnTo>
                    <a:pt x="47" y="917"/>
                  </a:lnTo>
                  <a:lnTo>
                    <a:pt x="49" y="899"/>
                  </a:lnTo>
                  <a:lnTo>
                    <a:pt x="54" y="879"/>
                  </a:lnTo>
                  <a:lnTo>
                    <a:pt x="61" y="858"/>
                  </a:lnTo>
                  <a:lnTo>
                    <a:pt x="68" y="839"/>
                  </a:lnTo>
                  <a:lnTo>
                    <a:pt x="77" y="819"/>
                  </a:lnTo>
                  <a:lnTo>
                    <a:pt x="86" y="800"/>
                  </a:lnTo>
                  <a:lnTo>
                    <a:pt x="96" y="782"/>
                  </a:lnTo>
                  <a:lnTo>
                    <a:pt x="108" y="764"/>
                  </a:lnTo>
                  <a:lnTo>
                    <a:pt x="120" y="746"/>
                  </a:lnTo>
                  <a:lnTo>
                    <a:pt x="132" y="729"/>
                  </a:lnTo>
                  <a:lnTo>
                    <a:pt x="146" y="712"/>
                  </a:lnTo>
                  <a:lnTo>
                    <a:pt x="160" y="696"/>
                  </a:lnTo>
                  <a:lnTo>
                    <a:pt x="174" y="679"/>
                  </a:lnTo>
                  <a:lnTo>
                    <a:pt x="189" y="664"/>
                  </a:lnTo>
                  <a:lnTo>
                    <a:pt x="205" y="649"/>
                  </a:lnTo>
                  <a:lnTo>
                    <a:pt x="221" y="634"/>
                  </a:lnTo>
                  <a:lnTo>
                    <a:pt x="236" y="620"/>
                  </a:lnTo>
                  <a:lnTo>
                    <a:pt x="245" y="614"/>
                  </a:lnTo>
                  <a:lnTo>
                    <a:pt x="252" y="609"/>
                  </a:lnTo>
                  <a:lnTo>
                    <a:pt x="260" y="605"/>
                  </a:lnTo>
                  <a:lnTo>
                    <a:pt x="268" y="602"/>
                  </a:lnTo>
                  <a:lnTo>
                    <a:pt x="285" y="597"/>
                  </a:lnTo>
                  <a:lnTo>
                    <a:pt x="303" y="593"/>
                  </a:lnTo>
                  <a:lnTo>
                    <a:pt x="339" y="588"/>
                  </a:lnTo>
                  <a:lnTo>
                    <a:pt x="375" y="581"/>
                  </a:lnTo>
                  <a:lnTo>
                    <a:pt x="380" y="577"/>
                  </a:lnTo>
                  <a:lnTo>
                    <a:pt x="383" y="572"/>
                  </a:lnTo>
                  <a:lnTo>
                    <a:pt x="385" y="567"/>
                  </a:lnTo>
                  <a:lnTo>
                    <a:pt x="386" y="562"/>
                  </a:lnTo>
                  <a:lnTo>
                    <a:pt x="386" y="551"/>
                  </a:lnTo>
                  <a:lnTo>
                    <a:pt x="386" y="537"/>
                  </a:lnTo>
                  <a:lnTo>
                    <a:pt x="385" y="525"/>
                  </a:lnTo>
                  <a:lnTo>
                    <a:pt x="384" y="513"/>
                  </a:lnTo>
                  <a:lnTo>
                    <a:pt x="385" y="507"/>
                  </a:lnTo>
                  <a:lnTo>
                    <a:pt x="386" y="501"/>
                  </a:lnTo>
                  <a:lnTo>
                    <a:pt x="388" y="494"/>
                  </a:lnTo>
                  <a:lnTo>
                    <a:pt x="391" y="489"/>
                  </a:lnTo>
                  <a:lnTo>
                    <a:pt x="396" y="484"/>
                  </a:lnTo>
                  <a:lnTo>
                    <a:pt x="400" y="479"/>
                  </a:lnTo>
                  <a:lnTo>
                    <a:pt x="406" y="475"/>
                  </a:lnTo>
                  <a:lnTo>
                    <a:pt x="411" y="472"/>
                  </a:lnTo>
                  <a:lnTo>
                    <a:pt x="422" y="467"/>
                  </a:lnTo>
                  <a:lnTo>
                    <a:pt x="434" y="464"/>
                  </a:lnTo>
                  <a:lnTo>
                    <a:pt x="439" y="467"/>
                  </a:lnTo>
                  <a:lnTo>
                    <a:pt x="444" y="469"/>
                  </a:lnTo>
                  <a:lnTo>
                    <a:pt x="449" y="470"/>
                  </a:lnTo>
                  <a:lnTo>
                    <a:pt x="454" y="471"/>
                  </a:lnTo>
                  <a:lnTo>
                    <a:pt x="463" y="471"/>
                  </a:lnTo>
                  <a:lnTo>
                    <a:pt x="474" y="469"/>
                  </a:lnTo>
                  <a:lnTo>
                    <a:pt x="483" y="466"/>
                  </a:lnTo>
                  <a:lnTo>
                    <a:pt x="492" y="462"/>
                  </a:lnTo>
                  <a:lnTo>
                    <a:pt x="501" y="457"/>
                  </a:lnTo>
                  <a:lnTo>
                    <a:pt x="510" y="450"/>
                  </a:lnTo>
                  <a:lnTo>
                    <a:pt x="515" y="442"/>
                  </a:lnTo>
                  <a:lnTo>
                    <a:pt x="520" y="432"/>
                  </a:lnTo>
                  <a:lnTo>
                    <a:pt x="523" y="422"/>
                  </a:lnTo>
                  <a:lnTo>
                    <a:pt x="526" y="412"/>
                  </a:lnTo>
                  <a:lnTo>
                    <a:pt x="530" y="389"/>
                  </a:lnTo>
                  <a:lnTo>
                    <a:pt x="535" y="368"/>
                  </a:lnTo>
                  <a:lnTo>
                    <a:pt x="541" y="353"/>
                  </a:lnTo>
                  <a:lnTo>
                    <a:pt x="546" y="339"/>
                  </a:lnTo>
                  <a:lnTo>
                    <a:pt x="553" y="326"/>
                  </a:lnTo>
                  <a:lnTo>
                    <a:pt x="560" y="312"/>
                  </a:lnTo>
                  <a:lnTo>
                    <a:pt x="568" y="300"/>
                  </a:lnTo>
                  <a:lnTo>
                    <a:pt x="576" y="288"/>
                  </a:lnTo>
                  <a:lnTo>
                    <a:pt x="585" y="276"/>
                  </a:lnTo>
                  <a:lnTo>
                    <a:pt x="594" y="264"/>
                  </a:lnTo>
                  <a:lnTo>
                    <a:pt x="604" y="253"/>
                  </a:lnTo>
                  <a:lnTo>
                    <a:pt x="615" y="242"/>
                  </a:lnTo>
                  <a:lnTo>
                    <a:pt x="626" y="232"/>
                  </a:lnTo>
                  <a:lnTo>
                    <a:pt x="636" y="223"/>
                  </a:lnTo>
                  <a:lnTo>
                    <a:pt x="648" y="213"/>
                  </a:lnTo>
                  <a:lnTo>
                    <a:pt x="660" y="204"/>
                  </a:lnTo>
                  <a:lnTo>
                    <a:pt x="672" y="195"/>
                  </a:lnTo>
                  <a:lnTo>
                    <a:pt x="685" y="187"/>
                  </a:lnTo>
                  <a:lnTo>
                    <a:pt x="711" y="172"/>
                  </a:lnTo>
                  <a:lnTo>
                    <a:pt x="738" y="159"/>
                  </a:lnTo>
                  <a:lnTo>
                    <a:pt x="766" y="147"/>
                  </a:lnTo>
                  <a:lnTo>
                    <a:pt x="795" y="138"/>
                  </a:lnTo>
                  <a:lnTo>
                    <a:pt x="823" y="130"/>
                  </a:lnTo>
                  <a:lnTo>
                    <a:pt x="853" y="123"/>
                  </a:lnTo>
                  <a:lnTo>
                    <a:pt x="881" y="119"/>
                  </a:lnTo>
                  <a:lnTo>
                    <a:pt x="911" y="117"/>
                  </a:lnTo>
                  <a:lnTo>
                    <a:pt x="917" y="115"/>
                  </a:lnTo>
                  <a:lnTo>
                    <a:pt x="924" y="113"/>
                  </a:lnTo>
                  <a:lnTo>
                    <a:pt x="931" y="113"/>
                  </a:lnTo>
                  <a:lnTo>
                    <a:pt x="938" y="113"/>
                  </a:lnTo>
                  <a:lnTo>
                    <a:pt x="952" y="113"/>
                  </a:lnTo>
                  <a:lnTo>
                    <a:pt x="966" y="114"/>
                  </a:lnTo>
                  <a:lnTo>
                    <a:pt x="980" y="115"/>
                  </a:lnTo>
                  <a:lnTo>
                    <a:pt x="994" y="114"/>
                  </a:lnTo>
                  <a:lnTo>
                    <a:pt x="1000" y="112"/>
                  </a:lnTo>
                  <a:lnTo>
                    <a:pt x="1006" y="110"/>
                  </a:lnTo>
                  <a:lnTo>
                    <a:pt x="1012" y="107"/>
                  </a:lnTo>
                  <a:lnTo>
                    <a:pt x="1018" y="103"/>
                  </a:lnTo>
                  <a:lnTo>
                    <a:pt x="1055" y="106"/>
                  </a:lnTo>
                  <a:lnTo>
                    <a:pt x="1092" y="108"/>
                  </a:lnTo>
                  <a:lnTo>
                    <a:pt x="1128" y="109"/>
                  </a:lnTo>
                  <a:lnTo>
                    <a:pt x="1165" y="109"/>
                  </a:lnTo>
                  <a:lnTo>
                    <a:pt x="1235" y="109"/>
                  </a:lnTo>
                  <a:lnTo>
                    <a:pt x="1306" y="108"/>
                  </a:lnTo>
                  <a:lnTo>
                    <a:pt x="1376" y="106"/>
                  </a:lnTo>
                  <a:lnTo>
                    <a:pt x="1445" y="105"/>
                  </a:lnTo>
                  <a:lnTo>
                    <a:pt x="1513" y="104"/>
                  </a:lnTo>
                  <a:lnTo>
                    <a:pt x="1582" y="106"/>
                  </a:lnTo>
                  <a:lnTo>
                    <a:pt x="1647" y="103"/>
                  </a:lnTo>
                  <a:lnTo>
                    <a:pt x="1714" y="102"/>
                  </a:lnTo>
                  <a:lnTo>
                    <a:pt x="1782" y="101"/>
                  </a:lnTo>
                  <a:lnTo>
                    <a:pt x="1850" y="101"/>
                  </a:lnTo>
                  <a:lnTo>
                    <a:pt x="1918" y="101"/>
                  </a:lnTo>
                  <a:lnTo>
                    <a:pt x="1986" y="100"/>
                  </a:lnTo>
                  <a:lnTo>
                    <a:pt x="2054" y="99"/>
                  </a:lnTo>
                  <a:lnTo>
                    <a:pt x="2120" y="97"/>
                  </a:lnTo>
                  <a:lnTo>
                    <a:pt x="2205" y="96"/>
                  </a:lnTo>
                  <a:lnTo>
                    <a:pt x="2291" y="95"/>
                  </a:lnTo>
                  <a:lnTo>
                    <a:pt x="2379" y="93"/>
                  </a:lnTo>
                  <a:lnTo>
                    <a:pt x="2467" y="91"/>
                  </a:lnTo>
                  <a:lnTo>
                    <a:pt x="2555" y="90"/>
                  </a:lnTo>
                  <a:lnTo>
                    <a:pt x="2641" y="88"/>
                  </a:lnTo>
                  <a:lnTo>
                    <a:pt x="2726" y="88"/>
                  </a:lnTo>
                  <a:lnTo>
                    <a:pt x="2807" y="89"/>
                  </a:lnTo>
                  <a:lnTo>
                    <a:pt x="2957" y="88"/>
                  </a:lnTo>
                  <a:lnTo>
                    <a:pt x="3205" y="87"/>
                  </a:lnTo>
                  <a:lnTo>
                    <a:pt x="3539" y="86"/>
                  </a:lnTo>
                  <a:lnTo>
                    <a:pt x="3944" y="85"/>
                  </a:lnTo>
                  <a:lnTo>
                    <a:pt x="4405" y="84"/>
                  </a:lnTo>
                  <a:lnTo>
                    <a:pt x="4909" y="81"/>
                  </a:lnTo>
                  <a:lnTo>
                    <a:pt x="5442" y="80"/>
                  </a:lnTo>
                  <a:lnTo>
                    <a:pt x="5989" y="78"/>
                  </a:lnTo>
                  <a:lnTo>
                    <a:pt x="6536" y="77"/>
                  </a:lnTo>
                  <a:lnTo>
                    <a:pt x="7068" y="75"/>
                  </a:lnTo>
                  <a:lnTo>
                    <a:pt x="7572" y="74"/>
                  </a:lnTo>
                  <a:lnTo>
                    <a:pt x="8034" y="72"/>
                  </a:lnTo>
                  <a:lnTo>
                    <a:pt x="8440" y="71"/>
                  </a:lnTo>
                  <a:lnTo>
                    <a:pt x="8775" y="69"/>
                  </a:lnTo>
                  <a:lnTo>
                    <a:pt x="9026" y="68"/>
                  </a:lnTo>
                  <a:lnTo>
                    <a:pt x="9177" y="67"/>
                  </a:lnTo>
                  <a:lnTo>
                    <a:pt x="9264" y="64"/>
                  </a:lnTo>
                  <a:lnTo>
                    <a:pt x="9352" y="62"/>
                  </a:lnTo>
                  <a:lnTo>
                    <a:pt x="9441" y="61"/>
                  </a:lnTo>
                  <a:lnTo>
                    <a:pt x="9530" y="61"/>
                  </a:lnTo>
                  <a:lnTo>
                    <a:pt x="9619" y="61"/>
                  </a:lnTo>
                  <a:lnTo>
                    <a:pt x="9708" y="61"/>
                  </a:lnTo>
                  <a:lnTo>
                    <a:pt x="9796" y="62"/>
                  </a:lnTo>
                  <a:lnTo>
                    <a:pt x="9884" y="62"/>
                  </a:lnTo>
                  <a:lnTo>
                    <a:pt x="9917" y="64"/>
                  </a:lnTo>
                  <a:lnTo>
                    <a:pt x="9949" y="67"/>
                  </a:lnTo>
                  <a:lnTo>
                    <a:pt x="9965" y="69"/>
                  </a:lnTo>
                  <a:lnTo>
                    <a:pt x="9982" y="70"/>
                  </a:lnTo>
                  <a:lnTo>
                    <a:pt x="9998" y="69"/>
                  </a:lnTo>
                  <a:lnTo>
                    <a:pt x="10014" y="66"/>
                  </a:lnTo>
                  <a:lnTo>
                    <a:pt x="10031" y="70"/>
                  </a:lnTo>
                  <a:lnTo>
                    <a:pt x="10048" y="72"/>
                  </a:lnTo>
                  <a:lnTo>
                    <a:pt x="10065" y="73"/>
                  </a:lnTo>
                  <a:lnTo>
                    <a:pt x="10083" y="73"/>
                  </a:lnTo>
                  <a:lnTo>
                    <a:pt x="10117" y="72"/>
                  </a:lnTo>
                  <a:lnTo>
                    <a:pt x="10151" y="70"/>
                  </a:lnTo>
                  <a:lnTo>
                    <a:pt x="10168" y="69"/>
                  </a:lnTo>
                  <a:lnTo>
                    <a:pt x="10184" y="69"/>
                  </a:lnTo>
                  <a:lnTo>
                    <a:pt x="10200" y="69"/>
                  </a:lnTo>
                  <a:lnTo>
                    <a:pt x="10217" y="71"/>
                  </a:lnTo>
                  <a:lnTo>
                    <a:pt x="10232" y="74"/>
                  </a:lnTo>
                  <a:lnTo>
                    <a:pt x="10248" y="79"/>
                  </a:lnTo>
                  <a:lnTo>
                    <a:pt x="10264" y="86"/>
                  </a:lnTo>
                  <a:lnTo>
                    <a:pt x="10278" y="94"/>
                  </a:lnTo>
                  <a:lnTo>
                    <a:pt x="10294" y="101"/>
                  </a:lnTo>
                  <a:lnTo>
                    <a:pt x="10310" y="109"/>
                  </a:lnTo>
                  <a:lnTo>
                    <a:pt x="10325" y="117"/>
                  </a:lnTo>
                  <a:lnTo>
                    <a:pt x="10340" y="126"/>
                  </a:lnTo>
                  <a:lnTo>
                    <a:pt x="10356" y="136"/>
                  </a:lnTo>
                  <a:lnTo>
                    <a:pt x="10370" y="146"/>
                  </a:lnTo>
                  <a:lnTo>
                    <a:pt x="10385" y="157"/>
                  </a:lnTo>
                  <a:lnTo>
                    <a:pt x="10399" y="168"/>
                  </a:lnTo>
                  <a:lnTo>
                    <a:pt x="10412" y="180"/>
                  </a:lnTo>
                  <a:lnTo>
                    <a:pt x="10425" y="193"/>
                  </a:lnTo>
                  <a:lnTo>
                    <a:pt x="10437" y="206"/>
                  </a:lnTo>
                  <a:lnTo>
                    <a:pt x="10449" y="219"/>
                  </a:lnTo>
                  <a:lnTo>
                    <a:pt x="10459" y="234"/>
                  </a:lnTo>
                  <a:lnTo>
                    <a:pt x="10468" y="248"/>
                  </a:lnTo>
                  <a:lnTo>
                    <a:pt x="10477" y="263"/>
                  </a:lnTo>
                  <a:lnTo>
                    <a:pt x="10484" y="280"/>
                  </a:lnTo>
                  <a:lnTo>
                    <a:pt x="10493" y="284"/>
                  </a:lnTo>
                  <a:lnTo>
                    <a:pt x="10500" y="289"/>
                  </a:lnTo>
                  <a:lnTo>
                    <a:pt x="10506" y="295"/>
                  </a:lnTo>
                  <a:lnTo>
                    <a:pt x="10511" y="301"/>
                  </a:lnTo>
                  <a:lnTo>
                    <a:pt x="10517" y="307"/>
                  </a:lnTo>
                  <a:lnTo>
                    <a:pt x="10523" y="312"/>
                  </a:lnTo>
                  <a:lnTo>
                    <a:pt x="10526" y="315"/>
                  </a:lnTo>
                  <a:lnTo>
                    <a:pt x="10530" y="317"/>
                  </a:lnTo>
                  <a:lnTo>
                    <a:pt x="10536" y="318"/>
                  </a:lnTo>
                  <a:lnTo>
                    <a:pt x="10540" y="319"/>
                  </a:lnTo>
                  <a:lnTo>
                    <a:pt x="10547" y="317"/>
                  </a:lnTo>
                  <a:lnTo>
                    <a:pt x="10553" y="316"/>
                  </a:lnTo>
                  <a:lnTo>
                    <a:pt x="10558" y="316"/>
                  </a:lnTo>
                  <a:lnTo>
                    <a:pt x="10564" y="316"/>
                  </a:lnTo>
                  <a:lnTo>
                    <a:pt x="10576" y="318"/>
                  </a:lnTo>
                  <a:lnTo>
                    <a:pt x="10588" y="322"/>
                  </a:lnTo>
                  <a:lnTo>
                    <a:pt x="10599" y="326"/>
                  </a:lnTo>
                  <a:lnTo>
                    <a:pt x="10610" y="329"/>
                  </a:lnTo>
                  <a:lnTo>
                    <a:pt x="10621" y="332"/>
                  </a:lnTo>
                  <a:lnTo>
                    <a:pt x="10633" y="333"/>
                  </a:lnTo>
                  <a:lnTo>
                    <a:pt x="10640" y="333"/>
                  </a:lnTo>
                  <a:lnTo>
                    <a:pt x="10647" y="334"/>
                  </a:lnTo>
                  <a:lnTo>
                    <a:pt x="10653" y="335"/>
                  </a:lnTo>
                  <a:lnTo>
                    <a:pt x="10659" y="337"/>
                  </a:lnTo>
                  <a:lnTo>
                    <a:pt x="10665" y="339"/>
                  </a:lnTo>
                  <a:lnTo>
                    <a:pt x="10672" y="343"/>
                  </a:lnTo>
                  <a:lnTo>
                    <a:pt x="10677" y="346"/>
                  </a:lnTo>
                  <a:lnTo>
                    <a:pt x="10682" y="350"/>
                  </a:lnTo>
                  <a:lnTo>
                    <a:pt x="10691" y="361"/>
                  </a:lnTo>
                  <a:lnTo>
                    <a:pt x="10699" y="371"/>
                  </a:lnTo>
                  <a:lnTo>
                    <a:pt x="10706" y="382"/>
                  </a:lnTo>
                  <a:lnTo>
                    <a:pt x="10712" y="393"/>
                  </a:lnTo>
                  <a:lnTo>
                    <a:pt x="10715" y="403"/>
                  </a:lnTo>
                  <a:lnTo>
                    <a:pt x="10718" y="414"/>
                  </a:lnTo>
                  <a:lnTo>
                    <a:pt x="10719" y="425"/>
                  </a:lnTo>
                  <a:lnTo>
                    <a:pt x="10720" y="435"/>
                  </a:lnTo>
                  <a:lnTo>
                    <a:pt x="10721" y="440"/>
                  </a:lnTo>
                  <a:lnTo>
                    <a:pt x="10722" y="445"/>
                  </a:lnTo>
                  <a:lnTo>
                    <a:pt x="10724" y="449"/>
                  </a:lnTo>
                  <a:lnTo>
                    <a:pt x="10726" y="455"/>
                  </a:lnTo>
                  <a:lnTo>
                    <a:pt x="10729" y="459"/>
                  </a:lnTo>
                  <a:lnTo>
                    <a:pt x="10733" y="462"/>
                  </a:lnTo>
                  <a:lnTo>
                    <a:pt x="10737" y="465"/>
                  </a:lnTo>
                  <a:lnTo>
                    <a:pt x="10743" y="467"/>
                  </a:lnTo>
                  <a:lnTo>
                    <a:pt x="10784" y="481"/>
                  </a:lnTo>
                  <a:lnTo>
                    <a:pt x="10826" y="495"/>
                  </a:lnTo>
                  <a:lnTo>
                    <a:pt x="10836" y="500"/>
                  </a:lnTo>
                  <a:lnTo>
                    <a:pt x="10846" y="505"/>
                  </a:lnTo>
                  <a:lnTo>
                    <a:pt x="10855" y="511"/>
                  </a:lnTo>
                  <a:lnTo>
                    <a:pt x="10864" y="517"/>
                  </a:lnTo>
                  <a:lnTo>
                    <a:pt x="10872" y="524"/>
                  </a:lnTo>
                  <a:lnTo>
                    <a:pt x="10879" y="532"/>
                  </a:lnTo>
                  <a:lnTo>
                    <a:pt x="10885" y="541"/>
                  </a:lnTo>
                  <a:lnTo>
                    <a:pt x="10891" y="552"/>
                  </a:lnTo>
                  <a:lnTo>
                    <a:pt x="10903" y="568"/>
                  </a:lnTo>
                  <a:lnTo>
                    <a:pt x="10913" y="584"/>
                  </a:lnTo>
                  <a:lnTo>
                    <a:pt x="10922" y="601"/>
                  </a:lnTo>
                  <a:lnTo>
                    <a:pt x="10930" y="619"/>
                  </a:lnTo>
                  <a:lnTo>
                    <a:pt x="10943" y="656"/>
                  </a:lnTo>
                  <a:lnTo>
                    <a:pt x="10956" y="693"/>
                  </a:lnTo>
                  <a:lnTo>
                    <a:pt x="10967" y="731"/>
                  </a:lnTo>
                  <a:lnTo>
                    <a:pt x="10981" y="767"/>
                  </a:lnTo>
                  <a:lnTo>
                    <a:pt x="10989" y="786"/>
                  </a:lnTo>
                  <a:lnTo>
                    <a:pt x="10998" y="803"/>
                  </a:lnTo>
                  <a:lnTo>
                    <a:pt x="11008" y="820"/>
                  </a:lnTo>
                  <a:lnTo>
                    <a:pt x="11020" y="837"/>
                  </a:lnTo>
                  <a:lnTo>
                    <a:pt x="11014" y="852"/>
                  </a:lnTo>
                  <a:lnTo>
                    <a:pt x="11008" y="868"/>
                  </a:lnTo>
                  <a:lnTo>
                    <a:pt x="11001" y="884"/>
                  </a:lnTo>
                  <a:lnTo>
                    <a:pt x="10993" y="900"/>
                  </a:lnTo>
                  <a:lnTo>
                    <a:pt x="10976" y="931"/>
                  </a:lnTo>
                  <a:lnTo>
                    <a:pt x="10959" y="960"/>
                  </a:lnTo>
                  <a:lnTo>
                    <a:pt x="10939" y="991"/>
                  </a:lnTo>
                  <a:lnTo>
                    <a:pt x="10921" y="1021"/>
                  </a:lnTo>
                  <a:lnTo>
                    <a:pt x="10903" y="1051"/>
                  </a:lnTo>
                  <a:lnTo>
                    <a:pt x="10885" y="1081"/>
                  </a:lnTo>
                  <a:close/>
                  <a:moveTo>
                    <a:pt x="10879" y="859"/>
                  </a:moveTo>
                  <a:lnTo>
                    <a:pt x="10877" y="877"/>
                  </a:lnTo>
                  <a:lnTo>
                    <a:pt x="10874" y="894"/>
                  </a:lnTo>
                  <a:lnTo>
                    <a:pt x="10870" y="911"/>
                  </a:lnTo>
                  <a:lnTo>
                    <a:pt x="10865" y="929"/>
                  </a:lnTo>
                  <a:lnTo>
                    <a:pt x="10859" y="945"/>
                  </a:lnTo>
                  <a:lnTo>
                    <a:pt x="10851" y="961"/>
                  </a:lnTo>
                  <a:lnTo>
                    <a:pt x="10844" y="978"/>
                  </a:lnTo>
                  <a:lnTo>
                    <a:pt x="10835" y="993"/>
                  </a:lnTo>
                  <a:lnTo>
                    <a:pt x="10825" y="1007"/>
                  </a:lnTo>
                  <a:lnTo>
                    <a:pt x="10814" y="1021"/>
                  </a:lnTo>
                  <a:lnTo>
                    <a:pt x="10802" y="1034"/>
                  </a:lnTo>
                  <a:lnTo>
                    <a:pt x="10789" y="1046"/>
                  </a:lnTo>
                  <a:lnTo>
                    <a:pt x="10776" y="1058"/>
                  </a:lnTo>
                  <a:lnTo>
                    <a:pt x="10761" y="1067"/>
                  </a:lnTo>
                  <a:lnTo>
                    <a:pt x="10747" y="1076"/>
                  </a:lnTo>
                  <a:lnTo>
                    <a:pt x="10731" y="1083"/>
                  </a:lnTo>
                  <a:lnTo>
                    <a:pt x="10723" y="1085"/>
                  </a:lnTo>
                  <a:lnTo>
                    <a:pt x="10713" y="1087"/>
                  </a:lnTo>
                  <a:lnTo>
                    <a:pt x="10704" y="1089"/>
                  </a:lnTo>
                  <a:lnTo>
                    <a:pt x="10695" y="1090"/>
                  </a:lnTo>
                  <a:lnTo>
                    <a:pt x="10687" y="1090"/>
                  </a:lnTo>
                  <a:lnTo>
                    <a:pt x="10678" y="1090"/>
                  </a:lnTo>
                  <a:lnTo>
                    <a:pt x="10668" y="1089"/>
                  </a:lnTo>
                  <a:lnTo>
                    <a:pt x="10660" y="1088"/>
                  </a:lnTo>
                  <a:lnTo>
                    <a:pt x="10651" y="1086"/>
                  </a:lnTo>
                  <a:lnTo>
                    <a:pt x="10643" y="1084"/>
                  </a:lnTo>
                  <a:lnTo>
                    <a:pt x="10635" y="1081"/>
                  </a:lnTo>
                  <a:lnTo>
                    <a:pt x="10627" y="1077"/>
                  </a:lnTo>
                  <a:lnTo>
                    <a:pt x="10619" y="1073"/>
                  </a:lnTo>
                  <a:lnTo>
                    <a:pt x="10612" y="1068"/>
                  </a:lnTo>
                  <a:lnTo>
                    <a:pt x="10605" y="1063"/>
                  </a:lnTo>
                  <a:lnTo>
                    <a:pt x="10599" y="1057"/>
                  </a:lnTo>
                  <a:lnTo>
                    <a:pt x="10594" y="1050"/>
                  </a:lnTo>
                  <a:lnTo>
                    <a:pt x="10589" y="1044"/>
                  </a:lnTo>
                  <a:lnTo>
                    <a:pt x="10585" y="1037"/>
                  </a:lnTo>
                  <a:lnTo>
                    <a:pt x="10582" y="1030"/>
                  </a:lnTo>
                  <a:lnTo>
                    <a:pt x="10579" y="1023"/>
                  </a:lnTo>
                  <a:lnTo>
                    <a:pt x="10575" y="1016"/>
                  </a:lnTo>
                  <a:lnTo>
                    <a:pt x="10573" y="1007"/>
                  </a:lnTo>
                  <a:lnTo>
                    <a:pt x="10572" y="999"/>
                  </a:lnTo>
                  <a:lnTo>
                    <a:pt x="10571" y="991"/>
                  </a:lnTo>
                  <a:lnTo>
                    <a:pt x="10571" y="983"/>
                  </a:lnTo>
                  <a:lnTo>
                    <a:pt x="10571" y="975"/>
                  </a:lnTo>
                  <a:lnTo>
                    <a:pt x="10572" y="967"/>
                  </a:lnTo>
                  <a:lnTo>
                    <a:pt x="10574" y="959"/>
                  </a:lnTo>
                  <a:lnTo>
                    <a:pt x="10576" y="951"/>
                  </a:lnTo>
                  <a:lnTo>
                    <a:pt x="10580" y="944"/>
                  </a:lnTo>
                  <a:lnTo>
                    <a:pt x="10584" y="937"/>
                  </a:lnTo>
                  <a:lnTo>
                    <a:pt x="10590" y="928"/>
                  </a:lnTo>
                  <a:lnTo>
                    <a:pt x="10598" y="922"/>
                  </a:lnTo>
                  <a:lnTo>
                    <a:pt x="10606" y="917"/>
                  </a:lnTo>
                  <a:lnTo>
                    <a:pt x="10614" y="913"/>
                  </a:lnTo>
                  <a:lnTo>
                    <a:pt x="10634" y="909"/>
                  </a:lnTo>
                  <a:lnTo>
                    <a:pt x="10653" y="908"/>
                  </a:lnTo>
                  <a:lnTo>
                    <a:pt x="10662" y="907"/>
                  </a:lnTo>
                  <a:lnTo>
                    <a:pt x="10672" y="905"/>
                  </a:lnTo>
                  <a:lnTo>
                    <a:pt x="10681" y="903"/>
                  </a:lnTo>
                  <a:lnTo>
                    <a:pt x="10689" y="900"/>
                  </a:lnTo>
                  <a:lnTo>
                    <a:pt x="10697" y="895"/>
                  </a:lnTo>
                  <a:lnTo>
                    <a:pt x="10704" y="888"/>
                  </a:lnTo>
                  <a:lnTo>
                    <a:pt x="10707" y="884"/>
                  </a:lnTo>
                  <a:lnTo>
                    <a:pt x="10710" y="879"/>
                  </a:lnTo>
                  <a:lnTo>
                    <a:pt x="10713" y="874"/>
                  </a:lnTo>
                  <a:lnTo>
                    <a:pt x="10715" y="867"/>
                  </a:lnTo>
                  <a:lnTo>
                    <a:pt x="10718" y="849"/>
                  </a:lnTo>
                  <a:lnTo>
                    <a:pt x="10719" y="830"/>
                  </a:lnTo>
                  <a:lnTo>
                    <a:pt x="10720" y="810"/>
                  </a:lnTo>
                  <a:lnTo>
                    <a:pt x="10718" y="791"/>
                  </a:lnTo>
                  <a:lnTo>
                    <a:pt x="10717" y="782"/>
                  </a:lnTo>
                  <a:lnTo>
                    <a:pt x="10714" y="772"/>
                  </a:lnTo>
                  <a:lnTo>
                    <a:pt x="10711" y="763"/>
                  </a:lnTo>
                  <a:lnTo>
                    <a:pt x="10708" y="754"/>
                  </a:lnTo>
                  <a:lnTo>
                    <a:pt x="10704" y="746"/>
                  </a:lnTo>
                  <a:lnTo>
                    <a:pt x="10700" y="738"/>
                  </a:lnTo>
                  <a:lnTo>
                    <a:pt x="10694" y="731"/>
                  </a:lnTo>
                  <a:lnTo>
                    <a:pt x="10688" y="723"/>
                  </a:lnTo>
                  <a:lnTo>
                    <a:pt x="10682" y="721"/>
                  </a:lnTo>
                  <a:lnTo>
                    <a:pt x="10675" y="719"/>
                  </a:lnTo>
                  <a:lnTo>
                    <a:pt x="10668" y="717"/>
                  </a:lnTo>
                  <a:lnTo>
                    <a:pt x="10661" y="716"/>
                  </a:lnTo>
                  <a:lnTo>
                    <a:pt x="10647" y="715"/>
                  </a:lnTo>
                  <a:lnTo>
                    <a:pt x="10634" y="715"/>
                  </a:lnTo>
                  <a:lnTo>
                    <a:pt x="10620" y="713"/>
                  </a:lnTo>
                  <a:lnTo>
                    <a:pt x="10608" y="710"/>
                  </a:lnTo>
                  <a:lnTo>
                    <a:pt x="10602" y="708"/>
                  </a:lnTo>
                  <a:lnTo>
                    <a:pt x="10596" y="705"/>
                  </a:lnTo>
                  <a:lnTo>
                    <a:pt x="10591" y="702"/>
                  </a:lnTo>
                  <a:lnTo>
                    <a:pt x="10587" y="697"/>
                  </a:lnTo>
                  <a:lnTo>
                    <a:pt x="10581" y="688"/>
                  </a:lnTo>
                  <a:lnTo>
                    <a:pt x="10576" y="677"/>
                  </a:lnTo>
                  <a:lnTo>
                    <a:pt x="10572" y="667"/>
                  </a:lnTo>
                  <a:lnTo>
                    <a:pt x="10569" y="656"/>
                  </a:lnTo>
                  <a:lnTo>
                    <a:pt x="10567" y="645"/>
                  </a:lnTo>
                  <a:lnTo>
                    <a:pt x="10567" y="633"/>
                  </a:lnTo>
                  <a:lnTo>
                    <a:pt x="10568" y="622"/>
                  </a:lnTo>
                  <a:lnTo>
                    <a:pt x="10570" y="611"/>
                  </a:lnTo>
                  <a:lnTo>
                    <a:pt x="10573" y="605"/>
                  </a:lnTo>
                  <a:lnTo>
                    <a:pt x="10575" y="600"/>
                  </a:lnTo>
                  <a:lnTo>
                    <a:pt x="10579" y="595"/>
                  </a:lnTo>
                  <a:lnTo>
                    <a:pt x="10583" y="589"/>
                  </a:lnTo>
                  <a:lnTo>
                    <a:pt x="10592" y="581"/>
                  </a:lnTo>
                  <a:lnTo>
                    <a:pt x="10602" y="575"/>
                  </a:lnTo>
                  <a:lnTo>
                    <a:pt x="10626" y="565"/>
                  </a:lnTo>
                  <a:lnTo>
                    <a:pt x="10648" y="558"/>
                  </a:lnTo>
                  <a:lnTo>
                    <a:pt x="10658" y="558"/>
                  </a:lnTo>
                  <a:lnTo>
                    <a:pt x="10669" y="559"/>
                  </a:lnTo>
                  <a:lnTo>
                    <a:pt x="10680" y="561"/>
                  </a:lnTo>
                  <a:lnTo>
                    <a:pt x="10690" y="563"/>
                  </a:lnTo>
                  <a:lnTo>
                    <a:pt x="10700" y="566"/>
                  </a:lnTo>
                  <a:lnTo>
                    <a:pt x="10709" y="570"/>
                  </a:lnTo>
                  <a:lnTo>
                    <a:pt x="10719" y="574"/>
                  </a:lnTo>
                  <a:lnTo>
                    <a:pt x="10728" y="578"/>
                  </a:lnTo>
                  <a:lnTo>
                    <a:pt x="10746" y="589"/>
                  </a:lnTo>
                  <a:lnTo>
                    <a:pt x="10763" y="602"/>
                  </a:lnTo>
                  <a:lnTo>
                    <a:pt x="10778" y="615"/>
                  </a:lnTo>
                  <a:lnTo>
                    <a:pt x="10792" y="629"/>
                  </a:lnTo>
                  <a:lnTo>
                    <a:pt x="10803" y="643"/>
                  </a:lnTo>
                  <a:lnTo>
                    <a:pt x="10815" y="657"/>
                  </a:lnTo>
                  <a:lnTo>
                    <a:pt x="10825" y="670"/>
                  </a:lnTo>
                  <a:lnTo>
                    <a:pt x="10835" y="686"/>
                  </a:lnTo>
                  <a:lnTo>
                    <a:pt x="10853" y="715"/>
                  </a:lnTo>
                  <a:lnTo>
                    <a:pt x="10873" y="746"/>
                  </a:lnTo>
                  <a:lnTo>
                    <a:pt x="10881" y="769"/>
                  </a:lnTo>
                  <a:lnTo>
                    <a:pt x="10890" y="794"/>
                  </a:lnTo>
                  <a:lnTo>
                    <a:pt x="10893" y="807"/>
                  </a:lnTo>
                  <a:lnTo>
                    <a:pt x="10894" y="819"/>
                  </a:lnTo>
                  <a:lnTo>
                    <a:pt x="10894" y="827"/>
                  </a:lnTo>
                  <a:lnTo>
                    <a:pt x="10894" y="834"/>
                  </a:lnTo>
                  <a:lnTo>
                    <a:pt x="10893" y="840"/>
                  </a:lnTo>
                  <a:lnTo>
                    <a:pt x="10891" y="847"/>
                  </a:lnTo>
                  <a:lnTo>
                    <a:pt x="10879" y="859"/>
                  </a:lnTo>
                  <a:close/>
                  <a:moveTo>
                    <a:pt x="10728" y="1046"/>
                  </a:moveTo>
                  <a:lnTo>
                    <a:pt x="10721" y="1049"/>
                  </a:lnTo>
                  <a:lnTo>
                    <a:pt x="10714" y="1050"/>
                  </a:lnTo>
                  <a:lnTo>
                    <a:pt x="10708" y="1051"/>
                  </a:lnTo>
                  <a:lnTo>
                    <a:pt x="10701" y="1052"/>
                  </a:lnTo>
                  <a:lnTo>
                    <a:pt x="10689" y="1050"/>
                  </a:lnTo>
                  <a:lnTo>
                    <a:pt x="10676" y="1046"/>
                  </a:lnTo>
                  <a:lnTo>
                    <a:pt x="10668" y="1042"/>
                  </a:lnTo>
                  <a:lnTo>
                    <a:pt x="10661" y="1037"/>
                  </a:lnTo>
                  <a:lnTo>
                    <a:pt x="10655" y="1031"/>
                  </a:lnTo>
                  <a:lnTo>
                    <a:pt x="10649" y="1025"/>
                  </a:lnTo>
                  <a:lnTo>
                    <a:pt x="10643" y="1019"/>
                  </a:lnTo>
                  <a:lnTo>
                    <a:pt x="10639" y="1012"/>
                  </a:lnTo>
                  <a:lnTo>
                    <a:pt x="10637" y="1003"/>
                  </a:lnTo>
                  <a:lnTo>
                    <a:pt x="10636" y="995"/>
                  </a:lnTo>
                  <a:lnTo>
                    <a:pt x="10636" y="988"/>
                  </a:lnTo>
                  <a:lnTo>
                    <a:pt x="10637" y="982"/>
                  </a:lnTo>
                  <a:lnTo>
                    <a:pt x="10638" y="975"/>
                  </a:lnTo>
                  <a:lnTo>
                    <a:pt x="10640" y="968"/>
                  </a:lnTo>
                  <a:lnTo>
                    <a:pt x="10643" y="961"/>
                  </a:lnTo>
                  <a:lnTo>
                    <a:pt x="10647" y="956"/>
                  </a:lnTo>
                  <a:lnTo>
                    <a:pt x="10650" y="954"/>
                  </a:lnTo>
                  <a:lnTo>
                    <a:pt x="10653" y="952"/>
                  </a:lnTo>
                  <a:lnTo>
                    <a:pt x="10656" y="951"/>
                  </a:lnTo>
                  <a:lnTo>
                    <a:pt x="10660" y="951"/>
                  </a:lnTo>
                  <a:lnTo>
                    <a:pt x="10672" y="956"/>
                  </a:lnTo>
                  <a:lnTo>
                    <a:pt x="10683" y="961"/>
                  </a:lnTo>
                  <a:lnTo>
                    <a:pt x="10688" y="964"/>
                  </a:lnTo>
                  <a:lnTo>
                    <a:pt x="10695" y="965"/>
                  </a:lnTo>
                  <a:lnTo>
                    <a:pt x="10701" y="965"/>
                  </a:lnTo>
                  <a:lnTo>
                    <a:pt x="10709" y="964"/>
                  </a:lnTo>
                  <a:lnTo>
                    <a:pt x="10717" y="947"/>
                  </a:lnTo>
                  <a:lnTo>
                    <a:pt x="10722" y="931"/>
                  </a:lnTo>
                  <a:lnTo>
                    <a:pt x="10726" y="923"/>
                  </a:lnTo>
                  <a:lnTo>
                    <a:pt x="10731" y="917"/>
                  </a:lnTo>
                  <a:lnTo>
                    <a:pt x="10734" y="913"/>
                  </a:lnTo>
                  <a:lnTo>
                    <a:pt x="10737" y="910"/>
                  </a:lnTo>
                  <a:lnTo>
                    <a:pt x="10741" y="908"/>
                  </a:lnTo>
                  <a:lnTo>
                    <a:pt x="10746" y="907"/>
                  </a:lnTo>
                  <a:lnTo>
                    <a:pt x="10751" y="893"/>
                  </a:lnTo>
                  <a:lnTo>
                    <a:pt x="10754" y="878"/>
                  </a:lnTo>
                  <a:lnTo>
                    <a:pt x="10757" y="862"/>
                  </a:lnTo>
                  <a:lnTo>
                    <a:pt x="10759" y="848"/>
                  </a:lnTo>
                  <a:lnTo>
                    <a:pt x="10760" y="833"/>
                  </a:lnTo>
                  <a:lnTo>
                    <a:pt x="10760" y="817"/>
                  </a:lnTo>
                  <a:lnTo>
                    <a:pt x="10759" y="802"/>
                  </a:lnTo>
                  <a:lnTo>
                    <a:pt x="10758" y="787"/>
                  </a:lnTo>
                  <a:lnTo>
                    <a:pt x="10755" y="772"/>
                  </a:lnTo>
                  <a:lnTo>
                    <a:pt x="10752" y="757"/>
                  </a:lnTo>
                  <a:lnTo>
                    <a:pt x="10747" y="743"/>
                  </a:lnTo>
                  <a:lnTo>
                    <a:pt x="10742" y="729"/>
                  </a:lnTo>
                  <a:lnTo>
                    <a:pt x="10736" y="715"/>
                  </a:lnTo>
                  <a:lnTo>
                    <a:pt x="10729" y="702"/>
                  </a:lnTo>
                  <a:lnTo>
                    <a:pt x="10722" y="690"/>
                  </a:lnTo>
                  <a:lnTo>
                    <a:pt x="10712" y="677"/>
                  </a:lnTo>
                  <a:lnTo>
                    <a:pt x="10707" y="673"/>
                  </a:lnTo>
                  <a:lnTo>
                    <a:pt x="10701" y="672"/>
                  </a:lnTo>
                  <a:lnTo>
                    <a:pt x="10695" y="671"/>
                  </a:lnTo>
                  <a:lnTo>
                    <a:pt x="10688" y="671"/>
                  </a:lnTo>
                  <a:lnTo>
                    <a:pt x="10675" y="673"/>
                  </a:lnTo>
                  <a:lnTo>
                    <a:pt x="10660" y="676"/>
                  </a:lnTo>
                  <a:lnTo>
                    <a:pt x="10653" y="677"/>
                  </a:lnTo>
                  <a:lnTo>
                    <a:pt x="10647" y="677"/>
                  </a:lnTo>
                  <a:lnTo>
                    <a:pt x="10641" y="676"/>
                  </a:lnTo>
                  <a:lnTo>
                    <a:pt x="10635" y="674"/>
                  </a:lnTo>
                  <a:lnTo>
                    <a:pt x="10630" y="671"/>
                  </a:lnTo>
                  <a:lnTo>
                    <a:pt x="10625" y="666"/>
                  </a:lnTo>
                  <a:lnTo>
                    <a:pt x="10620" y="659"/>
                  </a:lnTo>
                  <a:lnTo>
                    <a:pt x="10617" y="651"/>
                  </a:lnTo>
                  <a:lnTo>
                    <a:pt x="10615" y="644"/>
                  </a:lnTo>
                  <a:lnTo>
                    <a:pt x="10616" y="636"/>
                  </a:lnTo>
                  <a:lnTo>
                    <a:pt x="10618" y="630"/>
                  </a:lnTo>
                  <a:lnTo>
                    <a:pt x="10621" y="623"/>
                  </a:lnTo>
                  <a:lnTo>
                    <a:pt x="10626" y="618"/>
                  </a:lnTo>
                  <a:lnTo>
                    <a:pt x="10631" y="613"/>
                  </a:lnTo>
                  <a:lnTo>
                    <a:pt x="10636" y="608"/>
                  </a:lnTo>
                  <a:lnTo>
                    <a:pt x="10642" y="604"/>
                  </a:lnTo>
                  <a:lnTo>
                    <a:pt x="10655" y="603"/>
                  </a:lnTo>
                  <a:lnTo>
                    <a:pt x="10668" y="603"/>
                  </a:lnTo>
                  <a:lnTo>
                    <a:pt x="10681" y="605"/>
                  </a:lnTo>
                  <a:lnTo>
                    <a:pt x="10693" y="608"/>
                  </a:lnTo>
                  <a:lnTo>
                    <a:pt x="10705" y="612"/>
                  </a:lnTo>
                  <a:lnTo>
                    <a:pt x="10717" y="618"/>
                  </a:lnTo>
                  <a:lnTo>
                    <a:pt x="10729" y="624"/>
                  </a:lnTo>
                  <a:lnTo>
                    <a:pt x="10740" y="630"/>
                  </a:lnTo>
                  <a:lnTo>
                    <a:pt x="10759" y="651"/>
                  </a:lnTo>
                  <a:lnTo>
                    <a:pt x="10777" y="671"/>
                  </a:lnTo>
                  <a:lnTo>
                    <a:pt x="10794" y="694"/>
                  </a:lnTo>
                  <a:lnTo>
                    <a:pt x="10809" y="717"/>
                  </a:lnTo>
                  <a:lnTo>
                    <a:pt x="10816" y="728"/>
                  </a:lnTo>
                  <a:lnTo>
                    <a:pt x="10822" y="741"/>
                  </a:lnTo>
                  <a:lnTo>
                    <a:pt x="10827" y="754"/>
                  </a:lnTo>
                  <a:lnTo>
                    <a:pt x="10832" y="766"/>
                  </a:lnTo>
                  <a:lnTo>
                    <a:pt x="10836" y="780"/>
                  </a:lnTo>
                  <a:lnTo>
                    <a:pt x="10840" y="793"/>
                  </a:lnTo>
                  <a:lnTo>
                    <a:pt x="10842" y="806"/>
                  </a:lnTo>
                  <a:lnTo>
                    <a:pt x="10844" y="819"/>
                  </a:lnTo>
                  <a:lnTo>
                    <a:pt x="10843" y="836"/>
                  </a:lnTo>
                  <a:lnTo>
                    <a:pt x="10841" y="852"/>
                  </a:lnTo>
                  <a:lnTo>
                    <a:pt x="10839" y="870"/>
                  </a:lnTo>
                  <a:lnTo>
                    <a:pt x="10836" y="886"/>
                  </a:lnTo>
                  <a:lnTo>
                    <a:pt x="10832" y="901"/>
                  </a:lnTo>
                  <a:lnTo>
                    <a:pt x="10828" y="918"/>
                  </a:lnTo>
                  <a:lnTo>
                    <a:pt x="10823" y="934"/>
                  </a:lnTo>
                  <a:lnTo>
                    <a:pt x="10817" y="949"/>
                  </a:lnTo>
                  <a:lnTo>
                    <a:pt x="10810" y="964"/>
                  </a:lnTo>
                  <a:lnTo>
                    <a:pt x="10801" y="978"/>
                  </a:lnTo>
                  <a:lnTo>
                    <a:pt x="10792" y="991"/>
                  </a:lnTo>
                  <a:lnTo>
                    <a:pt x="10782" y="1004"/>
                  </a:lnTo>
                  <a:lnTo>
                    <a:pt x="10770" y="1016"/>
                  </a:lnTo>
                  <a:lnTo>
                    <a:pt x="10757" y="1027"/>
                  </a:lnTo>
                  <a:lnTo>
                    <a:pt x="10743" y="1037"/>
                  </a:lnTo>
                  <a:lnTo>
                    <a:pt x="10728" y="1046"/>
                  </a:lnTo>
                  <a:close/>
                  <a:moveTo>
                    <a:pt x="10426" y="1382"/>
                  </a:moveTo>
                  <a:lnTo>
                    <a:pt x="10359" y="1441"/>
                  </a:lnTo>
                  <a:lnTo>
                    <a:pt x="10336" y="1449"/>
                  </a:lnTo>
                  <a:lnTo>
                    <a:pt x="10315" y="1458"/>
                  </a:lnTo>
                  <a:lnTo>
                    <a:pt x="10292" y="1466"/>
                  </a:lnTo>
                  <a:lnTo>
                    <a:pt x="10270" y="1474"/>
                  </a:lnTo>
                  <a:lnTo>
                    <a:pt x="10259" y="1477"/>
                  </a:lnTo>
                  <a:lnTo>
                    <a:pt x="10246" y="1480"/>
                  </a:lnTo>
                  <a:lnTo>
                    <a:pt x="10235" y="1481"/>
                  </a:lnTo>
                  <a:lnTo>
                    <a:pt x="10223" y="1482"/>
                  </a:lnTo>
                  <a:lnTo>
                    <a:pt x="10211" y="1482"/>
                  </a:lnTo>
                  <a:lnTo>
                    <a:pt x="10199" y="1481"/>
                  </a:lnTo>
                  <a:lnTo>
                    <a:pt x="10186" y="1478"/>
                  </a:lnTo>
                  <a:lnTo>
                    <a:pt x="10174" y="1475"/>
                  </a:lnTo>
                  <a:lnTo>
                    <a:pt x="10149" y="1460"/>
                  </a:lnTo>
                  <a:lnTo>
                    <a:pt x="10123" y="1446"/>
                  </a:lnTo>
                  <a:lnTo>
                    <a:pt x="10117" y="1441"/>
                  </a:lnTo>
                  <a:lnTo>
                    <a:pt x="10111" y="1437"/>
                  </a:lnTo>
                  <a:lnTo>
                    <a:pt x="10106" y="1432"/>
                  </a:lnTo>
                  <a:lnTo>
                    <a:pt x="10102" y="1426"/>
                  </a:lnTo>
                  <a:lnTo>
                    <a:pt x="10098" y="1419"/>
                  </a:lnTo>
                  <a:lnTo>
                    <a:pt x="10095" y="1413"/>
                  </a:lnTo>
                  <a:lnTo>
                    <a:pt x="10092" y="1406"/>
                  </a:lnTo>
                  <a:lnTo>
                    <a:pt x="10091" y="1398"/>
                  </a:lnTo>
                  <a:lnTo>
                    <a:pt x="10088" y="1386"/>
                  </a:lnTo>
                  <a:lnTo>
                    <a:pt x="10087" y="1374"/>
                  </a:lnTo>
                  <a:lnTo>
                    <a:pt x="10088" y="1362"/>
                  </a:lnTo>
                  <a:lnTo>
                    <a:pt x="10090" y="1352"/>
                  </a:lnTo>
                  <a:lnTo>
                    <a:pt x="10093" y="1342"/>
                  </a:lnTo>
                  <a:lnTo>
                    <a:pt x="10097" y="1331"/>
                  </a:lnTo>
                  <a:lnTo>
                    <a:pt x="10102" y="1322"/>
                  </a:lnTo>
                  <a:lnTo>
                    <a:pt x="10108" y="1313"/>
                  </a:lnTo>
                  <a:lnTo>
                    <a:pt x="10114" y="1304"/>
                  </a:lnTo>
                  <a:lnTo>
                    <a:pt x="10123" y="1296"/>
                  </a:lnTo>
                  <a:lnTo>
                    <a:pt x="10131" y="1288"/>
                  </a:lnTo>
                  <a:lnTo>
                    <a:pt x="10139" y="1280"/>
                  </a:lnTo>
                  <a:lnTo>
                    <a:pt x="10156" y="1266"/>
                  </a:lnTo>
                  <a:lnTo>
                    <a:pt x="10174" y="1253"/>
                  </a:lnTo>
                  <a:lnTo>
                    <a:pt x="10182" y="1250"/>
                  </a:lnTo>
                  <a:lnTo>
                    <a:pt x="10190" y="1249"/>
                  </a:lnTo>
                  <a:lnTo>
                    <a:pt x="10197" y="1248"/>
                  </a:lnTo>
                  <a:lnTo>
                    <a:pt x="10205" y="1248"/>
                  </a:lnTo>
                  <a:lnTo>
                    <a:pt x="10221" y="1250"/>
                  </a:lnTo>
                  <a:lnTo>
                    <a:pt x="10236" y="1254"/>
                  </a:lnTo>
                  <a:lnTo>
                    <a:pt x="10266" y="1264"/>
                  </a:lnTo>
                  <a:lnTo>
                    <a:pt x="10294" y="1272"/>
                  </a:lnTo>
                  <a:lnTo>
                    <a:pt x="10299" y="1269"/>
                  </a:lnTo>
                  <a:lnTo>
                    <a:pt x="10305" y="1265"/>
                  </a:lnTo>
                  <a:lnTo>
                    <a:pt x="10309" y="1261"/>
                  </a:lnTo>
                  <a:lnTo>
                    <a:pt x="10312" y="1256"/>
                  </a:lnTo>
                  <a:lnTo>
                    <a:pt x="10315" y="1251"/>
                  </a:lnTo>
                  <a:lnTo>
                    <a:pt x="10316" y="1245"/>
                  </a:lnTo>
                  <a:lnTo>
                    <a:pt x="10318" y="1238"/>
                  </a:lnTo>
                  <a:lnTo>
                    <a:pt x="10318" y="1232"/>
                  </a:lnTo>
                  <a:lnTo>
                    <a:pt x="10318" y="1219"/>
                  </a:lnTo>
                  <a:lnTo>
                    <a:pt x="10317" y="1207"/>
                  </a:lnTo>
                  <a:lnTo>
                    <a:pt x="10315" y="1195"/>
                  </a:lnTo>
                  <a:lnTo>
                    <a:pt x="10313" y="1183"/>
                  </a:lnTo>
                  <a:lnTo>
                    <a:pt x="10304" y="1171"/>
                  </a:lnTo>
                  <a:lnTo>
                    <a:pt x="10294" y="1158"/>
                  </a:lnTo>
                  <a:lnTo>
                    <a:pt x="10289" y="1152"/>
                  </a:lnTo>
                  <a:lnTo>
                    <a:pt x="10283" y="1146"/>
                  </a:lnTo>
                  <a:lnTo>
                    <a:pt x="10277" y="1142"/>
                  </a:lnTo>
                  <a:lnTo>
                    <a:pt x="10269" y="1140"/>
                  </a:lnTo>
                  <a:lnTo>
                    <a:pt x="10249" y="1143"/>
                  </a:lnTo>
                  <a:lnTo>
                    <a:pt x="10229" y="1144"/>
                  </a:lnTo>
                  <a:lnTo>
                    <a:pt x="10219" y="1143"/>
                  </a:lnTo>
                  <a:lnTo>
                    <a:pt x="10209" y="1140"/>
                  </a:lnTo>
                  <a:lnTo>
                    <a:pt x="10205" y="1138"/>
                  </a:lnTo>
                  <a:lnTo>
                    <a:pt x="10202" y="1136"/>
                  </a:lnTo>
                  <a:lnTo>
                    <a:pt x="10198" y="1133"/>
                  </a:lnTo>
                  <a:lnTo>
                    <a:pt x="10195" y="1129"/>
                  </a:lnTo>
                  <a:lnTo>
                    <a:pt x="10197" y="1118"/>
                  </a:lnTo>
                  <a:lnTo>
                    <a:pt x="10200" y="1108"/>
                  </a:lnTo>
                  <a:lnTo>
                    <a:pt x="10204" y="1097"/>
                  </a:lnTo>
                  <a:lnTo>
                    <a:pt x="10209" y="1088"/>
                  </a:lnTo>
                  <a:lnTo>
                    <a:pt x="10222" y="1071"/>
                  </a:lnTo>
                  <a:lnTo>
                    <a:pt x="10235" y="1054"/>
                  </a:lnTo>
                  <a:lnTo>
                    <a:pt x="10240" y="1041"/>
                  </a:lnTo>
                  <a:lnTo>
                    <a:pt x="10243" y="1028"/>
                  </a:lnTo>
                  <a:lnTo>
                    <a:pt x="10245" y="1016"/>
                  </a:lnTo>
                  <a:lnTo>
                    <a:pt x="10246" y="1002"/>
                  </a:lnTo>
                  <a:lnTo>
                    <a:pt x="10245" y="990"/>
                  </a:lnTo>
                  <a:lnTo>
                    <a:pt x="10244" y="977"/>
                  </a:lnTo>
                  <a:lnTo>
                    <a:pt x="10242" y="965"/>
                  </a:lnTo>
                  <a:lnTo>
                    <a:pt x="10239" y="952"/>
                  </a:lnTo>
                  <a:lnTo>
                    <a:pt x="10235" y="940"/>
                  </a:lnTo>
                  <a:lnTo>
                    <a:pt x="10230" y="929"/>
                  </a:lnTo>
                  <a:lnTo>
                    <a:pt x="10225" y="918"/>
                  </a:lnTo>
                  <a:lnTo>
                    <a:pt x="10219" y="906"/>
                  </a:lnTo>
                  <a:lnTo>
                    <a:pt x="10212" y="895"/>
                  </a:lnTo>
                  <a:lnTo>
                    <a:pt x="10204" y="885"/>
                  </a:lnTo>
                  <a:lnTo>
                    <a:pt x="10197" y="875"/>
                  </a:lnTo>
                  <a:lnTo>
                    <a:pt x="10189" y="864"/>
                  </a:lnTo>
                  <a:lnTo>
                    <a:pt x="10175" y="855"/>
                  </a:lnTo>
                  <a:lnTo>
                    <a:pt x="10158" y="843"/>
                  </a:lnTo>
                  <a:lnTo>
                    <a:pt x="10154" y="840"/>
                  </a:lnTo>
                  <a:lnTo>
                    <a:pt x="10152" y="836"/>
                  </a:lnTo>
                  <a:lnTo>
                    <a:pt x="10149" y="833"/>
                  </a:lnTo>
                  <a:lnTo>
                    <a:pt x="10148" y="829"/>
                  </a:lnTo>
                  <a:lnTo>
                    <a:pt x="10147" y="825"/>
                  </a:lnTo>
                  <a:lnTo>
                    <a:pt x="10148" y="819"/>
                  </a:lnTo>
                  <a:lnTo>
                    <a:pt x="10149" y="814"/>
                  </a:lnTo>
                  <a:lnTo>
                    <a:pt x="10152" y="809"/>
                  </a:lnTo>
                  <a:lnTo>
                    <a:pt x="10164" y="804"/>
                  </a:lnTo>
                  <a:lnTo>
                    <a:pt x="10178" y="797"/>
                  </a:lnTo>
                  <a:lnTo>
                    <a:pt x="10189" y="789"/>
                  </a:lnTo>
                  <a:lnTo>
                    <a:pt x="10200" y="780"/>
                  </a:lnTo>
                  <a:lnTo>
                    <a:pt x="10211" y="768"/>
                  </a:lnTo>
                  <a:lnTo>
                    <a:pt x="10220" y="756"/>
                  </a:lnTo>
                  <a:lnTo>
                    <a:pt x="10223" y="750"/>
                  </a:lnTo>
                  <a:lnTo>
                    <a:pt x="10227" y="743"/>
                  </a:lnTo>
                  <a:lnTo>
                    <a:pt x="10230" y="736"/>
                  </a:lnTo>
                  <a:lnTo>
                    <a:pt x="10232" y="728"/>
                  </a:lnTo>
                  <a:lnTo>
                    <a:pt x="10236" y="720"/>
                  </a:lnTo>
                  <a:lnTo>
                    <a:pt x="10239" y="711"/>
                  </a:lnTo>
                  <a:lnTo>
                    <a:pt x="10241" y="703"/>
                  </a:lnTo>
                  <a:lnTo>
                    <a:pt x="10242" y="694"/>
                  </a:lnTo>
                  <a:lnTo>
                    <a:pt x="10242" y="686"/>
                  </a:lnTo>
                  <a:lnTo>
                    <a:pt x="10241" y="676"/>
                  </a:lnTo>
                  <a:lnTo>
                    <a:pt x="10240" y="668"/>
                  </a:lnTo>
                  <a:lnTo>
                    <a:pt x="10238" y="659"/>
                  </a:lnTo>
                  <a:lnTo>
                    <a:pt x="10235" y="642"/>
                  </a:lnTo>
                  <a:lnTo>
                    <a:pt x="10231" y="625"/>
                  </a:lnTo>
                  <a:lnTo>
                    <a:pt x="10228" y="608"/>
                  </a:lnTo>
                  <a:lnTo>
                    <a:pt x="10226" y="590"/>
                  </a:lnTo>
                  <a:lnTo>
                    <a:pt x="10220" y="581"/>
                  </a:lnTo>
                  <a:lnTo>
                    <a:pt x="10215" y="571"/>
                  </a:lnTo>
                  <a:lnTo>
                    <a:pt x="10208" y="562"/>
                  </a:lnTo>
                  <a:lnTo>
                    <a:pt x="10204" y="552"/>
                  </a:lnTo>
                  <a:lnTo>
                    <a:pt x="10202" y="547"/>
                  </a:lnTo>
                  <a:lnTo>
                    <a:pt x="10201" y="541"/>
                  </a:lnTo>
                  <a:lnTo>
                    <a:pt x="10200" y="536"/>
                  </a:lnTo>
                  <a:lnTo>
                    <a:pt x="10200" y="531"/>
                  </a:lnTo>
                  <a:lnTo>
                    <a:pt x="10201" y="526"/>
                  </a:lnTo>
                  <a:lnTo>
                    <a:pt x="10202" y="521"/>
                  </a:lnTo>
                  <a:lnTo>
                    <a:pt x="10204" y="516"/>
                  </a:lnTo>
                  <a:lnTo>
                    <a:pt x="10207" y="511"/>
                  </a:lnTo>
                  <a:lnTo>
                    <a:pt x="10218" y="506"/>
                  </a:lnTo>
                  <a:lnTo>
                    <a:pt x="10228" y="501"/>
                  </a:lnTo>
                  <a:lnTo>
                    <a:pt x="10237" y="493"/>
                  </a:lnTo>
                  <a:lnTo>
                    <a:pt x="10245" y="485"/>
                  </a:lnTo>
                  <a:lnTo>
                    <a:pt x="10253" y="476"/>
                  </a:lnTo>
                  <a:lnTo>
                    <a:pt x="10260" y="467"/>
                  </a:lnTo>
                  <a:lnTo>
                    <a:pt x="10265" y="458"/>
                  </a:lnTo>
                  <a:lnTo>
                    <a:pt x="10269" y="448"/>
                  </a:lnTo>
                  <a:lnTo>
                    <a:pt x="10273" y="439"/>
                  </a:lnTo>
                  <a:lnTo>
                    <a:pt x="10275" y="429"/>
                  </a:lnTo>
                  <a:lnTo>
                    <a:pt x="10275" y="420"/>
                  </a:lnTo>
                  <a:lnTo>
                    <a:pt x="10274" y="411"/>
                  </a:lnTo>
                  <a:lnTo>
                    <a:pt x="10272" y="401"/>
                  </a:lnTo>
                  <a:lnTo>
                    <a:pt x="10270" y="393"/>
                  </a:lnTo>
                  <a:lnTo>
                    <a:pt x="10267" y="385"/>
                  </a:lnTo>
                  <a:lnTo>
                    <a:pt x="10263" y="378"/>
                  </a:lnTo>
                  <a:lnTo>
                    <a:pt x="10259" y="370"/>
                  </a:lnTo>
                  <a:lnTo>
                    <a:pt x="10252" y="364"/>
                  </a:lnTo>
                  <a:lnTo>
                    <a:pt x="10246" y="359"/>
                  </a:lnTo>
                  <a:lnTo>
                    <a:pt x="10240" y="357"/>
                  </a:lnTo>
                  <a:lnTo>
                    <a:pt x="10234" y="356"/>
                  </a:lnTo>
                  <a:lnTo>
                    <a:pt x="10226" y="357"/>
                  </a:lnTo>
                  <a:lnTo>
                    <a:pt x="10219" y="359"/>
                  </a:lnTo>
                  <a:lnTo>
                    <a:pt x="10211" y="363"/>
                  </a:lnTo>
                  <a:lnTo>
                    <a:pt x="10205" y="365"/>
                  </a:lnTo>
                  <a:lnTo>
                    <a:pt x="10200" y="368"/>
                  </a:lnTo>
                  <a:lnTo>
                    <a:pt x="10195" y="372"/>
                  </a:lnTo>
                  <a:lnTo>
                    <a:pt x="10190" y="376"/>
                  </a:lnTo>
                  <a:lnTo>
                    <a:pt x="10181" y="385"/>
                  </a:lnTo>
                  <a:lnTo>
                    <a:pt x="10173" y="394"/>
                  </a:lnTo>
                  <a:lnTo>
                    <a:pt x="10168" y="399"/>
                  </a:lnTo>
                  <a:lnTo>
                    <a:pt x="10162" y="402"/>
                  </a:lnTo>
                  <a:lnTo>
                    <a:pt x="10157" y="405"/>
                  </a:lnTo>
                  <a:lnTo>
                    <a:pt x="10152" y="408"/>
                  </a:lnTo>
                  <a:lnTo>
                    <a:pt x="10146" y="409"/>
                  </a:lnTo>
                  <a:lnTo>
                    <a:pt x="10139" y="409"/>
                  </a:lnTo>
                  <a:lnTo>
                    <a:pt x="10132" y="407"/>
                  </a:lnTo>
                  <a:lnTo>
                    <a:pt x="10125" y="403"/>
                  </a:lnTo>
                  <a:lnTo>
                    <a:pt x="10109" y="399"/>
                  </a:lnTo>
                  <a:lnTo>
                    <a:pt x="10095" y="393"/>
                  </a:lnTo>
                  <a:lnTo>
                    <a:pt x="10081" y="384"/>
                  </a:lnTo>
                  <a:lnTo>
                    <a:pt x="10066" y="375"/>
                  </a:lnTo>
                  <a:lnTo>
                    <a:pt x="10060" y="369"/>
                  </a:lnTo>
                  <a:lnTo>
                    <a:pt x="10055" y="363"/>
                  </a:lnTo>
                  <a:lnTo>
                    <a:pt x="10050" y="356"/>
                  </a:lnTo>
                  <a:lnTo>
                    <a:pt x="10045" y="350"/>
                  </a:lnTo>
                  <a:lnTo>
                    <a:pt x="10041" y="343"/>
                  </a:lnTo>
                  <a:lnTo>
                    <a:pt x="10037" y="336"/>
                  </a:lnTo>
                  <a:lnTo>
                    <a:pt x="10035" y="329"/>
                  </a:lnTo>
                  <a:lnTo>
                    <a:pt x="10033" y="322"/>
                  </a:lnTo>
                  <a:lnTo>
                    <a:pt x="10029" y="309"/>
                  </a:lnTo>
                  <a:lnTo>
                    <a:pt x="10025" y="296"/>
                  </a:lnTo>
                  <a:lnTo>
                    <a:pt x="10025" y="283"/>
                  </a:lnTo>
                  <a:lnTo>
                    <a:pt x="10025" y="271"/>
                  </a:lnTo>
                  <a:lnTo>
                    <a:pt x="10028" y="257"/>
                  </a:lnTo>
                  <a:lnTo>
                    <a:pt x="10032" y="246"/>
                  </a:lnTo>
                  <a:lnTo>
                    <a:pt x="10038" y="234"/>
                  </a:lnTo>
                  <a:lnTo>
                    <a:pt x="10045" y="224"/>
                  </a:lnTo>
                  <a:lnTo>
                    <a:pt x="10052" y="214"/>
                  </a:lnTo>
                  <a:lnTo>
                    <a:pt x="10061" y="206"/>
                  </a:lnTo>
                  <a:lnTo>
                    <a:pt x="10069" y="198"/>
                  </a:lnTo>
                  <a:lnTo>
                    <a:pt x="10079" y="192"/>
                  </a:lnTo>
                  <a:lnTo>
                    <a:pt x="10089" y="186"/>
                  </a:lnTo>
                  <a:lnTo>
                    <a:pt x="10099" y="181"/>
                  </a:lnTo>
                  <a:lnTo>
                    <a:pt x="10110" y="177"/>
                  </a:lnTo>
                  <a:lnTo>
                    <a:pt x="10121" y="172"/>
                  </a:lnTo>
                  <a:lnTo>
                    <a:pt x="10132" y="169"/>
                  </a:lnTo>
                  <a:lnTo>
                    <a:pt x="10143" y="168"/>
                  </a:lnTo>
                  <a:lnTo>
                    <a:pt x="10154" y="167"/>
                  </a:lnTo>
                  <a:lnTo>
                    <a:pt x="10166" y="166"/>
                  </a:lnTo>
                  <a:lnTo>
                    <a:pt x="10177" y="167"/>
                  </a:lnTo>
                  <a:lnTo>
                    <a:pt x="10188" y="169"/>
                  </a:lnTo>
                  <a:lnTo>
                    <a:pt x="10199" y="171"/>
                  </a:lnTo>
                  <a:lnTo>
                    <a:pt x="10211" y="175"/>
                  </a:lnTo>
                  <a:lnTo>
                    <a:pt x="10227" y="179"/>
                  </a:lnTo>
                  <a:lnTo>
                    <a:pt x="10243" y="185"/>
                  </a:lnTo>
                  <a:lnTo>
                    <a:pt x="10259" y="191"/>
                  </a:lnTo>
                  <a:lnTo>
                    <a:pt x="10274" y="199"/>
                  </a:lnTo>
                  <a:lnTo>
                    <a:pt x="10288" y="208"/>
                  </a:lnTo>
                  <a:lnTo>
                    <a:pt x="10301" y="218"/>
                  </a:lnTo>
                  <a:lnTo>
                    <a:pt x="10315" y="230"/>
                  </a:lnTo>
                  <a:lnTo>
                    <a:pt x="10327" y="242"/>
                  </a:lnTo>
                  <a:lnTo>
                    <a:pt x="10338" y="254"/>
                  </a:lnTo>
                  <a:lnTo>
                    <a:pt x="10349" y="268"/>
                  </a:lnTo>
                  <a:lnTo>
                    <a:pt x="10359" y="282"/>
                  </a:lnTo>
                  <a:lnTo>
                    <a:pt x="10367" y="296"/>
                  </a:lnTo>
                  <a:lnTo>
                    <a:pt x="10375" y="311"/>
                  </a:lnTo>
                  <a:lnTo>
                    <a:pt x="10382" y="327"/>
                  </a:lnTo>
                  <a:lnTo>
                    <a:pt x="10387" y="342"/>
                  </a:lnTo>
                  <a:lnTo>
                    <a:pt x="10392" y="357"/>
                  </a:lnTo>
                  <a:lnTo>
                    <a:pt x="10411" y="380"/>
                  </a:lnTo>
                  <a:lnTo>
                    <a:pt x="10429" y="401"/>
                  </a:lnTo>
                  <a:lnTo>
                    <a:pt x="10441" y="411"/>
                  </a:lnTo>
                  <a:lnTo>
                    <a:pt x="10452" y="418"/>
                  </a:lnTo>
                  <a:lnTo>
                    <a:pt x="10464" y="425"/>
                  </a:lnTo>
                  <a:lnTo>
                    <a:pt x="10478" y="430"/>
                  </a:lnTo>
                  <a:lnTo>
                    <a:pt x="10481" y="435"/>
                  </a:lnTo>
                  <a:lnTo>
                    <a:pt x="10484" y="440"/>
                  </a:lnTo>
                  <a:lnTo>
                    <a:pt x="10485" y="445"/>
                  </a:lnTo>
                  <a:lnTo>
                    <a:pt x="10485" y="450"/>
                  </a:lnTo>
                  <a:lnTo>
                    <a:pt x="10484" y="455"/>
                  </a:lnTo>
                  <a:lnTo>
                    <a:pt x="10482" y="460"/>
                  </a:lnTo>
                  <a:lnTo>
                    <a:pt x="10480" y="464"/>
                  </a:lnTo>
                  <a:lnTo>
                    <a:pt x="10478" y="469"/>
                  </a:lnTo>
                  <a:lnTo>
                    <a:pt x="10472" y="477"/>
                  </a:lnTo>
                  <a:lnTo>
                    <a:pt x="10466" y="486"/>
                  </a:lnTo>
                  <a:lnTo>
                    <a:pt x="10461" y="495"/>
                  </a:lnTo>
                  <a:lnTo>
                    <a:pt x="10457" y="505"/>
                  </a:lnTo>
                  <a:lnTo>
                    <a:pt x="10449" y="525"/>
                  </a:lnTo>
                  <a:lnTo>
                    <a:pt x="10443" y="547"/>
                  </a:lnTo>
                  <a:lnTo>
                    <a:pt x="10438" y="568"/>
                  </a:lnTo>
                  <a:lnTo>
                    <a:pt x="10435" y="589"/>
                  </a:lnTo>
                  <a:lnTo>
                    <a:pt x="10434" y="612"/>
                  </a:lnTo>
                  <a:lnTo>
                    <a:pt x="10435" y="633"/>
                  </a:lnTo>
                  <a:lnTo>
                    <a:pt x="10437" y="655"/>
                  </a:lnTo>
                  <a:lnTo>
                    <a:pt x="10442" y="677"/>
                  </a:lnTo>
                  <a:lnTo>
                    <a:pt x="10444" y="685"/>
                  </a:lnTo>
                  <a:lnTo>
                    <a:pt x="10446" y="692"/>
                  </a:lnTo>
                  <a:lnTo>
                    <a:pt x="10450" y="699"/>
                  </a:lnTo>
                  <a:lnTo>
                    <a:pt x="10454" y="705"/>
                  </a:lnTo>
                  <a:lnTo>
                    <a:pt x="10465" y="716"/>
                  </a:lnTo>
                  <a:lnTo>
                    <a:pt x="10476" y="727"/>
                  </a:lnTo>
                  <a:lnTo>
                    <a:pt x="10487" y="739"/>
                  </a:lnTo>
                  <a:lnTo>
                    <a:pt x="10496" y="750"/>
                  </a:lnTo>
                  <a:lnTo>
                    <a:pt x="10499" y="756"/>
                  </a:lnTo>
                  <a:lnTo>
                    <a:pt x="10502" y="763"/>
                  </a:lnTo>
                  <a:lnTo>
                    <a:pt x="10503" y="770"/>
                  </a:lnTo>
                  <a:lnTo>
                    <a:pt x="10503" y="778"/>
                  </a:lnTo>
                  <a:lnTo>
                    <a:pt x="10494" y="800"/>
                  </a:lnTo>
                  <a:lnTo>
                    <a:pt x="10483" y="821"/>
                  </a:lnTo>
                  <a:lnTo>
                    <a:pt x="10474" y="843"/>
                  </a:lnTo>
                  <a:lnTo>
                    <a:pt x="10466" y="864"/>
                  </a:lnTo>
                  <a:lnTo>
                    <a:pt x="10463" y="876"/>
                  </a:lnTo>
                  <a:lnTo>
                    <a:pt x="10460" y="887"/>
                  </a:lnTo>
                  <a:lnTo>
                    <a:pt x="10457" y="898"/>
                  </a:lnTo>
                  <a:lnTo>
                    <a:pt x="10456" y="910"/>
                  </a:lnTo>
                  <a:lnTo>
                    <a:pt x="10455" y="922"/>
                  </a:lnTo>
                  <a:lnTo>
                    <a:pt x="10455" y="934"/>
                  </a:lnTo>
                  <a:lnTo>
                    <a:pt x="10455" y="947"/>
                  </a:lnTo>
                  <a:lnTo>
                    <a:pt x="10457" y="959"/>
                  </a:lnTo>
                  <a:lnTo>
                    <a:pt x="10462" y="975"/>
                  </a:lnTo>
                  <a:lnTo>
                    <a:pt x="10468" y="989"/>
                  </a:lnTo>
                  <a:lnTo>
                    <a:pt x="10475" y="1003"/>
                  </a:lnTo>
                  <a:lnTo>
                    <a:pt x="10482" y="1018"/>
                  </a:lnTo>
                  <a:lnTo>
                    <a:pt x="10499" y="1045"/>
                  </a:lnTo>
                  <a:lnTo>
                    <a:pt x="10515" y="1073"/>
                  </a:lnTo>
                  <a:lnTo>
                    <a:pt x="10527" y="1137"/>
                  </a:lnTo>
                  <a:lnTo>
                    <a:pt x="10520" y="1153"/>
                  </a:lnTo>
                  <a:lnTo>
                    <a:pt x="10513" y="1168"/>
                  </a:lnTo>
                  <a:lnTo>
                    <a:pt x="10507" y="1183"/>
                  </a:lnTo>
                  <a:lnTo>
                    <a:pt x="10502" y="1199"/>
                  </a:lnTo>
                  <a:lnTo>
                    <a:pt x="10494" y="1231"/>
                  </a:lnTo>
                  <a:lnTo>
                    <a:pt x="10485" y="1263"/>
                  </a:lnTo>
                  <a:lnTo>
                    <a:pt x="10480" y="1279"/>
                  </a:lnTo>
                  <a:lnTo>
                    <a:pt x="10476" y="1295"/>
                  </a:lnTo>
                  <a:lnTo>
                    <a:pt x="10470" y="1310"/>
                  </a:lnTo>
                  <a:lnTo>
                    <a:pt x="10464" y="1325"/>
                  </a:lnTo>
                  <a:lnTo>
                    <a:pt x="10457" y="1341"/>
                  </a:lnTo>
                  <a:lnTo>
                    <a:pt x="10448" y="1355"/>
                  </a:lnTo>
                  <a:lnTo>
                    <a:pt x="10438" y="1368"/>
                  </a:lnTo>
                  <a:lnTo>
                    <a:pt x="10426" y="1382"/>
                  </a:lnTo>
                  <a:close/>
                  <a:moveTo>
                    <a:pt x="10423" y="1299"/>
                  </a:moveTo>
                  <a:lnTo>
                    <a:pt x="10386" y="1373"/>
                  </a:lnTo>
                  <a:lnTo>
                    <a:pt x="10377" y="1383"/>
                  </a:lnTo>
                  <a:lnTo>
                    <a:pt x="10368" y="1392"/>
                  </a:lnTo>
                  <a:lnTo>
                    <a:pt x="10358" y="1400"/>
                  </a:lnTo>
                  <a:lnTo>
                    <a:pt x="10347" y="1408"/>
                  </a:lnTo>
                  <a:lnTo>
                    <a:pt x="10337" y="1415"/>
                  </a:lnTo>
                  <a:lnTo>
                    <a:pt x="10326" y="1421"/>
                  </a:lnTo>
                  <a:lnTo>
                    <a:pt x="10315" y="1428"/>
                  </a:lnTo>
                  <a:lnTo>
                    <a:pt x="10304" y="1433"/>
                  </a:lnTo>
                  <a:lnTo>
                    <a:pt x="10291" y="1437"/>
                  </a:lnTo>
                  <a:lnTo>
                    <a:pt x="10279" y="1441"/>
                  </a:lnTo>
                  <a:lnTo>
                    <a:pt x="10267" y="1444"/>
                  </a:lnTo>
                  <a:lnTo>
                    <a:pt x="10253" y="1446"/>
                  </a:lnTo>
                  <a:lnTo>
                    <a:pt x="10241" y="1447"/>
                  </a:lnTo>
                  <a:lnTo>
                    <a:pt x="10228" y="1448"/>
                  </a:lnTo>
                  <a:lnTo>
                    <a:pt x="10215" y="1447"/>
                  </a:lnTo>
                  <a:lnTo>
                    <a:pt x="10201" y="1446"/>
                  </a:lnTo>
                  <a:lnTo>
                    <a:pt x="10193" y="1443"/>
                  </a:lnTo>
                  <a:lnTo>
                    <a:pt x="10185" y="1440"/>
                  </a:lnTo>
                  <a:lnTo>
                    <a:pt x="10177" y="1435"/>
                  </a:lnTo>
                  <a:lnTo>
                    <a:pt x="10170" y="1430"/>
                  </a:lnTo>
                  <a:lnTo>
                    <a:pt x="10156" y="1417"/>
                  </a:lnTo>
                  <a:lnTo>
                    <a:pt x="10143" y="1404"/>
                  </a:lnTo>
                  <a:lnTo>
                    <a:pt x="10139" y="1392"/>
                  </a:lnTo>
                  <a:lnTo>
                    <a:pt x="10137" y="1378"/>
                  </a:lnTo>
                  <a:lnTo>
                    <a:pt x="10136" y="1365"/>
                  </a:lnTo>
                  <a:lnTo>
                    <a:pt x="10137" y="1352"/>
                  </a:lnTo>
                  <a:lnTo>
                    <a:pt x="10149" y="1339"/>
                  </a:lnTo>
                  <a:lnTo>
                    <a:pt x="10162" y="1328"/>
                  </a:lnTo>
                  <a:lnTo>
                    <a:pt x="10170" y="1323"/>
                  </a:lnTo>
                  <a:lnTo>
                    <a:pt x="10177" y="1318"/>
                  </a:lnTo>
                  <a:lnTo>
                    <a:pt x="10185" y="1314"/>
                  </a:lnTo>
                  <a:lnTo>
                    <a:pt x="10192" y="1311"/>
                  </a:lnTo>
                  <a:lnTo>
                    <a:pt x="10200" y="1308"/>
                  </a:lnTo>
                  <a:lnTo>
                    <a:pt x="10208" y="1306"/>
                  </a:lnTo>
                  <a:lnTo>
                    <a:pt x="10217" y="1305"/>
                  </a:lnTo>
                  <a:lnTo>
                    <a:pt x="10224" y="1304"/>
                  </a:lnTo>
                  <a:lnTo>
                    <a:pt x="10232" y="1304"/>
                  </a:lnTo>
                  <a:lnTo>
                    <a:pt x="10240" y="1305"/>
                  </a:lnTo>
                  <a:lnTo>
                    <a:pt x="10248" y="1307"/>
                  </a:lnTo>
                  <a:lnTo>
                    <a:pt x="10257" y="1310"/>
                  </a:lnTo>
                  <a:lnTo>
                    <a:pt x="10271" y="1315"/>
                  </a:lnTo>
                  <a:lnTo>
                    <a:pt x="10286" y="1318"/>
                  </a:lnTo>
                  <a:lnTo>
                    <a:pt x="10294" y="1319"/>
                  </a:lnTo>
                  <a:lnTo>
                    <a:pt x="10303" y="1319"/>
                  </a:lnTo>
                  <a:lnTo>
                    <a:pt x="10311" y="1318"/>
                  </a:lnTo>
                  <a:lnTo>
                    <a:pt x="10319" y="1315"/>
                  </a:lnTo>
                  <a:lnTo>
                    <a:pt x="10328" y="1305"/>
                  </a:lnTo>
                  <a:lnTo>
                    <a:pt x="10336" y="1294"/>
                  </a:lnTo>
                  <a:lnTo>
                    <a:pt x="10342" y="1282"/>
                  </a:lnTo>
                  <a:lnTo>
                    <a:pt x="10347" y="1270"/>
                  </a:lnTo>
                  <a:lnTo>
                    <a:pt x="10352" y="1258"/>
                  </a:lnTo>
                  <a:lnTo>
                    <a:pt x="10355" y="1245"/>
                  </a:lnTo>
                  <a:lnTo>
                    <a:pt x="10357" y="1231"/>
                  </a:lnTo>
                  <a:lnTo>
                    <a:pt x="10359" y="1217"/>
                  </a:lnTo>
                  <a:lnTo>
                    <a:pt x="10357" y="1207"/>
                  </a:lnTo>
                  <a:lnTo>
                    <a:pt x="10355" y="1199"/>
                  </a:lnTo>
                  <a:lnTo>
                    <a:pt x="10353" y="1189"/>
                  </a:lnTo>
                  <a:lnTo>
                    <a:pt x="10349" y="1180"/>
                  </a:lnTo>
                  <a:lnTo>
                    <a:pt x="10345" y="1171"/>
                  </a:lnTo>
                  <a:lnTo>
                    <a:pt x="10340" y="1163"/>
                  </a:lnTo>
                  <a:lnTo>
                    <a:pt x="10336" y="1155"/>
                  </a:lnTo>
                  <a:lnTo>
                    <a:pt x="10330" y="1146"/>
                  </a:lnTo>
                  <a:lnTo>
                    <a:pt x="10325" y="1138"/>
                  </a:lnTo>
                  <a:lnTo>
                    <a:pt x="10318" y="1131"/>
                  </a:lnTo>
                  <a:lnTo>
                    <a:pt x="10312" y="1124"/>
                  </a:lnTo>
                  <a:lnTo>
                    <a:pt x="10305" y="1117"/>
                  </a:lnTo>
                  <a:lnTo>
                    <a:pt x="10296" y="1111"/>
                  </a:lnTo>
                  <a:lnTo>
                    <a:pt x="10289" y="1105"/>
                  </a:lnTo>
                  <a:lnTo>
                    <a:pt x="10281" y="1099"/>
                  </a:lnTo>
                  <a:lnTo>
                    <a:pt x="10272" y="1094"/>
                  </a:lnTo>
                  <a:lnTo>
                    <a:pt x="10279" y="1060"/>
                  </a:lnTo>
                  <a:lnTo>
                    <a:pt x="10285" y="1023"/>
                  </a:lnTo>
                  <a:lnTo>
                    <a:pt x="10286" y="1004"/>
                  </a:lnTo>
                  <a:lnTo>
                    <a:pt x="10286" y="986"/>
                  </a:lnTo>
                  <a:lnTo>
                    <a:pt x="10285" y="968"/>
                  </a:lnTo>
                  <a:lnTo>
                    <a:pt x="10281" y="949"/>
                  </a:lnTo>
                  <a:lnTo>
                    <a:pt x="10275" y="933"/>
                  </a:lnTo>
                  <a:lnTo>
                    <a:pt x="10268" y="917"/>
                  </a:lnTo>
                  <a:lnTo>
                    <a:pt x="10260" y="901"/>
                  </a:lnTo>
                  <a:lnTo>
                    <a:pt x="10251" y="885"/>
                  </a:lnTo>
                  <a:lnTo>
                    <a:pt x="10243" y="870"/>
                  </a:lnTo>
                  <a:lnTo>
                    <a:pt x="10236" y="853"/>
                  </a:lnTo>
                  <a:lnTo>
                    <a:pt x="10231" y="836"/>
                  </a:lnTo>
                  <a:lnTo>
                    <a:pt x="10226" y="818"/>
                  </a:lnTo>
                  <a:lnTo>
                    <a:pt x="10238" y="805"/>
                  </a:lnTo>
                  <a:lnTo>
                    <a:pt x="10248" y="791"/>
                  </a:lnTo>
                  <a:lnTo>
                    <a:pt x="10257" y="775"/>
                  </a:lnTo>
                  <a:lnTo>
                    <a:pt x="10265" y="760"/>
                  </a:lnTo>
                  <a:lnTo>
                    <a:pt x="10270" y="744"/>
                  </a:lnTo>
                  <a:lnTo>
                    <a:pt x="10275" y="727"/>
                  </a:lnTo>
                  <a:lnTo>
                    <a:pt x="10278" y="711"/>
                  </a:lnTo>
                  <a:lnTo>
                    <a:pt x="10280" y="694"/>
                  </a:lnTo>
                  <a:lnTo>
                    <a:pt x="10280" y="676"/>
                  </a:lnTo>
                  <a:lnTo>
                    <a:pt x="10280" y="659"/>
                  </a:lnTo>
                  <a:lnTo>
                    <a:pt x="10278" y="642"/>
                  </a:lnTo>
                  <a:lnTo>
                    <a:pt x="10276" y="625"/>
                  </a:lnTo>
                  <a:lnTo>
                    <a:pt x="10273" y="608"/>
                  </a:lnTo>
                  <a:lnTo>
                    <a:pt x="10268" y="592"/>
                  </a:lnTo>
                  <a:lnTo>
                    <a:pt x="10263" y="575"/>
                  </a:lnTo>
                  <a:lnTo>
                    <a:pt x="10257" y="559"/>
                  </a:lnTo>
                  <a:lnTo>
                    <a:pt x="10259" y="549"/>
                  </a:lnTo>
                  <a:lnTo>
                    <a:pt x="10262" y="539"/>
                  </a:lnTo>
                  <a:lnTo>
                    <a:pt x="10265" y="530"/>
                  </a:lnTo>
                  <a:lnTo>
                    <a:pt x="10270" y="522"/>
                  </a:lnTo>
                  <a:lnTo>
                    <a:pt x="10280" y="506"/>
                  </a:lnTo>
                  <a:lnTo>
                    <a:pt x="10290" y="489"/>
                  </a:lnTo>
                  <a:lnTo>
                    <a:pt x="10295" y="481"/>
                  </a:lnTo>
                  <a:lnTo>
                    <a:pt x="10300" y="473"/>
                  </a:lnTo>
                  <a:lnTo>
                    <a:pt x="10305" y="465"/>
                  </a:lnTo>
                  <a:lnTo>
                    <a:pt x="10309" y="456"/>
                  </a:lnTo>
                  <a:lnTo>
                    <a:pt x="10311" y="447"/>
                  </a:lnTo>
                  <a:lnTo>
                    <a:pt x="10313" y="437"/>
                  </a:lnTo>
                  <a:lnTo>
                    <a:pt x="10314" y="428"/>
                  </a:lnTo>
                  <a:lnTo>
                    <a:pt x="10313" y="417"/>
                  </a:lnTo>
                  <a:lnTo>
                    <a:pt x="10313" y="409"/>
                  </a:lnTo>
                  <a:lnTo>
                    <a:pt x="10312" y="400"/>
                  </a:lnTo>
                  <a:lnTo>
                    <a:pt x="10310" y="392"/>
                  </a:lnTo>
                  <a:lnTo>
                    <a:pt x="10308" y="384"/>
                  </a:lnTo>
                  <a:lnTo>
                    <a:pt x="10305" y="377"/>
                  </a:lnTo>
                  <a:lnTo>
                    <a:pt x="10301" y="369"/>
                  </a:lnTo>
                  <a:lnTo>
                    <a:pt x="10297" y="363"/>
                  </a:lnTo>
                  <a:lnTo>
                    <a:pt x="10292" y="355"/>
                  </a:lnTo>
                  <a:lnTo>
                    <a:pt x="10282" y="342"/>
                  </a:lnTo>
                  <a:lnTo>
                    <a:pt x="10271" y="331"/>
                  </a:lnTo>
                  <a:lnTo>
                    <a:pt x="10260" y="320"/>
                  </a:lnTo>
                  <a:lnTo>
                    <a:pt x="10247" y="310"/>
                  </a:lnTo>
                  <a:lnTo>
                    <a:pt x="10231" y="314"/>
                  </a:lnTo>
                  <a:lnTo>
                    <a:pt x="10215" y="319"/>
                  </a:lnTo>
                  <a:lnTo>
                    <a:pt x="10198" y="323"/>
                  </a:lnTo>
                  <a:lnTo>
                    <a:pt x="10183" y="329"/>
                  </a:lnTo>
                  <a:lnTo>
                    <a:pt x="10167" y="336"/>
                  </a:lnTo>
                  <a:lnTo>
                    <a:pt x="10152" y="345"/>
                  </a:lnTo>
                  <a:lnTo>
                    <a:pt x="10138" y="355"/>
                  </a:lnTo>
                  <a:lnTo>
                    <a:pt x="10125" y="367"/>
                  </a:lnTo>
                  <a:lnTo>
                    <a:pt x="10112" y="359"/>
                  </a:lnTo>
                  <a:lnTo>
                    <a:pt x="10101" y="350"/>
                  </a:lnTo>
                  <a:lnTo>
                    <a:pt x="10091" y="340"/>
                  </a:lnTo>
                  <a:lnTo>
                    <a:pt x="10083" y="330"/>
                  </a:lnTo>
                  <a:lnTo>
                    <a:pt x="10080" y="324"/>
                  </a:lnTo>
                  <a:lnTo>
                    <a:pt x="10077" y="318"/>
                  </a:lnTo>
                  <a:lnTo>
                    <a:pt x="10074" y="311"/>
                  </a:lnTo>
                  <a:lnTo>
                    <a:pt x="10071" y="305"/>
                  </a:lnTo>
                  <a:lnTo>
                    <a:pt x="10070" y="298"/>
                  </a:lnTo>
                  <a:lnTo>
                    <a:pt x="10069" y="292"/>
                  </a:lnTo>
                  <a:lnTo>
                    <a:pt x="10068" y="285"/>
                  </a:lnTo>
                  <a:lnTo>
                    <a:pt x="10069" y="278"/>
                  </a:lnTo>
                  <a:lnTo>
                    <a:pt x="10071" y="269"/>
                  </a:lnTo>
                  <a:lnTo>
                    <a:pt x="10076" y="259"/>
                  </a:lnTo>
                  <a:lnTo>
                    <a:pt x="10080" y="250"/>
                  </a:lnTo>
                  <a:lnTo>
                    <a:pt x="10086" y="242"/>
                  </a:lnTo>
                  <a:lnTo>
                    <a:pt x="10092" y="234"/>
                  </a:lnTo>
                  <a:lnTo>
                    <a:pt x="10100" y="228"/>
                  </a:lnTo>
                  <a:lnTo>
                    <a:pt x="10108" y="223"/>
                  </a:lnTo>
                  <a:lnTo>
                    <a:pt x="10118" y="219"/>
                  </a:lnTo>
                  <a:lnTo>
                    <a:pt x="10132" y="216"/>
                  </a:lnTo>
                  <a:lnTo>
                    <a:pt x="10145" y="214"/>
                  </a:lnTo>
                  <a:lnTo>
                    <a:pt x="10158" y="212"/>
                  </a:lnTo>
                  <a:lnTo>
                    <a:pt x="10172" y="212"/>
                  </a:lnTo>
                  <a:lnTo>
                    <a:pt x="10185" y="213"/>
                  </a:lnTo>
                  <a:lnTo>
                    <a:pt x="10197" y="215"/>
                  </a:lnTo>
                  <a:lnTo>
                    <a:pt x="10211" y="217"/>
                  </a:lnTo>
                  <a:lnTo>
                    <a:pt x="10223" y="220"/>
                  </a:lnTo>
                  <a:lnTo>
                    <a:pt x="10235" y="226"/>
                  </a:lnTo>
                  <a:lnTo>
                    <a:pt x="10247" y="231"/>
                  </a:lnTo>
                  <a:lnTo>
                    <a:pt x="10259" y="237"/>
                  </a:lnTo>
                  <a:lnTo>
                    <a:pt x="10270" y="243"/>
                  </a:lnTo>
                  <a:lnTo>
                    <a:pt x="10281" y="251"/>
                  </a:lnTo>
                  <a:lnTo>
                    <a:pt x="10290" y="259"/>
                  </a:lnTo>
                  <a:lnTo>
                    <a:pt x="10300" y="269"/>
                  </a:lnTo>
                  <a:lnTo>
                    <a:pt x="10310" y="279"/>
                  </a:lnTo>
                  <a:lnTo>
                    <a:pt x="10316" y="289"/>
                  </a:lnTo>
                  <a:lnTo>
                    <a:pt x="10323" y="300"/>
                  </a:lnTo>
                  <a:lnTo>
                    <a:pt x="10328" y="311"/>
                  </a:lnTo>
                  <a:lnTo>
                    <a:pt x="10333" y="324"/>
                  </a:lnTo>
                  <a:lnTo>
                    <a:pt x="10343" y="347"/>
                  </a:lnTo>
                  <a:lnTo>
                    <a:pt x="10354" y="371"/>
                  </a:lnTo>
                  <a:lnTo>
                    <a:pt x="10360" y="382"/>
                  </a:lnTo>
                  <a:lnTo>
                    <a:pt x="10366" y="393"/>
                  </a:lnTo>
                  <a:lnTo>
                    <a:pt x="10373" y="403"/>
                  </a:lnTo>
                  <a:lnTo>
                    <a:pt x="10381" y="414"/>
                  </a:lnTo>
                  <a:lnTo>
                    <a:pt x="10390" y="423"/>
                  </a:lnTo>
                  <a:lnTo>
                    <a:pt x="10401" y="432"/>
                  </a:lnTo>
                  <a:lnTo>
                    <a:pt x="10413" y="439"/>
                  </a:lnTo>
                  <a:lnTo>
                    <a:pt x="10426" y="446"/>
                  </a:lnTo>
                  <a:lnTo>
                    <a:pt x="10432" y="459"/>
                  </a:lnTo>
                  <a:lnTo>
                    <a:pt x="10420" y="496"/>
                  </a:lnTo>
                  <a:lnTo>
                    <a:pt x="10409" y="536"/>
                  </a:lnTo>
                  <a:lnTo>
                    <a:pt x="10405" y="557"/>
                  </a:lnTo>
                  <a:lnTo>
                    <a:pt x="10401" y="578"/>
                  </a:lnTo>
                  <a:lnTo>
                    <a:pt x="10397" y="600"/>
                  </a:lnTo>
                  <a:lnTo>
                    <a:pt x="10395" y="620"/>
                  </a:lnTo>
                  <a:lnTo>
                    <a:pt x="10395" y="641"/>
                  </a:lnTo>
                  <a:lnTo>
                    <a:pt x="10396" y="661"/>
                  </a:lnTo>
                  <a:lnTo>
                    <a:pt x="10397" y="671"/>
                  </a:lnTo>
                  <a:lnTo>
                    <a:pt x="10399" y="681"/>
                  </a:lnTo>
                  <a:lnTo>
                    <a:pt x="10401" y="692"/>
                  </a:lnTo>
                  <a:lnTo>
                    <a:pt x="10404" y="701"/>
                  </a:lnTo>
                  <a:lnTo>
                    <a:pt x="10407" y="710"/>
                  </a:lnTo>
                  <a:lnTo>
                    <a:pt x="10411" y="719"/>
                  </a:lnTo>
                  <a:lnTo>
                    <a:pt x="10415" y="728"/>
                  </a:lnTo>
                  <a:lnTo>
                    <a:pt x="10420" y="737"/>
                  </a:lnTo>
                  <a:lnTo>
                    <a:pt x="10426" y="746"/>
                  </a:lnTo>
                  <a:lnTo>
                    <a:pt x="10432" y="754"/>
                  </a:lnTo>
                  <a:lnTo>
                    <a:pt x="10439" y="761"/>
                  </a:lnTo>
                  <a:lnTo>
                    <a:pt x="10448" y="769"/>
                  </a:lnTo>
                  <a:lnTo>
                    <a:pt x="10450" y="775"/>
                  </a:lnTo>
                  <a:lnTo>
                    <a:pt x="10451" y="782"/>
                  </a:lnTo>
                  <a:lnTo>
                    <a:pt x="10451" y="787"/>
                  </a:lnTo>
                  <a:lnTo>
                    <a:pt x="10450" y="792"/>
                  </a:lnTo>
                  <a:lnTo>
                    <a:pt x="10447" y="802"/>
                  </a:lnTo>
                  <a:lnTo>
                    <a:pt x="10442" y="812"/>
                  </a:lnTo>
                  <a:lnTo>
                    <a:pt x="10436" y="821"/>
                  </a:lnTo>
                  <a:lnTo>
                    <a:pt x="10431" y="832"/>
                  </a:lnTo>
                  <a:lnTo>
                    <a:pt x="10429" y="837"/>
                  </a:lnTo>
                  <a:lnTo>
                    <a:pt x="10427" y="842"/>
                  </a:lnTo>
                  <a:lnTo>
                    <a:pt x="10426" y="847"/>
                  </a:lnTo>
                  <a:lnTo>
                    <a:pt x="10426" y="852"/>
                  </a:lnTo>
                  <a:lnTo>
                    <a:pt x="10422" y="868"/>
                  </a:lnTo>
                  <a:lnTo>
                    <a:pt x="10419" y="884"/>
                  </a:lnTo>
                  <a:lnTo>
                    <a:pt x="10416" y="899"/>
                  </a:lnTo>
                  <a:lnTo>
                    <a:pt x="10414" y="914"/>
                  </a:lnTo>
                  <a:lnTo>
                    <a:pt x="10414" y="930"/>
                  </a:lnTo>
                  <a:lnTo>
                    <a:pt x="10414" y="945"/>
                  </a:lnTo>
                  <a:lnTo>
                    <a:pt x="10415" y="960"/>
                  </a:lnTo>
                  <a:lnTo>
                    <a:pt x="10417" y="975"/>
                  </a:lnTo>
                  <a:lnTo>
                    <a:pt x="10419" y="989"/>
                  </a:lnTo>
                  <a:lnTo>
                    <a:pt x="10423" y="1003"/>
                  </a:lnTo>
                  <a:lnTo>
                    <a:pt x="10428" y="1018"/>
                  </a:lnTo>
                  <a:lnTo>
                    <a:pt x="10434" y="1032"/>
                  </a:lnTo>
                  <a:lnTo>
                    <a:pt x="10442" y="1045"/>
                  </a:lnTo>
                  <a:lnTo>
                    <a:pt x="10450" y="1058"/>
                  </a:lnTo>
                  <a:lnTo>
                    <a:pt x="10459" y="1071"/>
                  </a:lnTo>
                  <a:lnTo>
                    <a:pt x="10469" y="1083"/>
                  </a:lnTo>
                  <a:lnTo>
                    <a:pt x="10471" y="1089"/>
                  </a:lnTo>
                  <a:lnTo>
                    <a:pt x="10473" y="1095"/>
                  </a:lnTo>
                  <a:lnTo>
                    <a:pt x="10473" y="1102"/>
                  </a:lnTo>
                  <a:lnTo>
                    <a:pt x="10473" y="1108"/>
                  </a:lnTo>
                  <a:lnTo>
                    <a:pt x="10470" y="1119"/>
                  </a:lnTo>
                  <a:lnTo>
                    <a:pt x="10465" y="1130"/>
                  </a:lnTo>
                  <a:lnTo>
                    <a:pt x="10459" y="1142"/>
                  </a:lnTo>
                  <a:lnTo>
                    <a:pt x="10453" y="1154"/>
                  </a:lnTo>
                  <a:lnTo>
                    <a:pt x="10448" y="1166"/>
                  </a:lnTo>
                  <a:lnTo>
                    <a:pt x="10445" y="1178"/>
                  </a:lnTo>
                  <a:lnTo>
                    <a:pt x="10441" y="1208"/>
                  </a:lnTo>
                  <a:lnTo>
                    <a:pt x="10436" y="1238"/>
                  </a:lnTo>
                  <a:lnTo>
                    <a:pt x="10433" y="1254"/>
                  </a:lnTo>
                  <a:lnTo>
                    <a:pt x="10431" y="1269"/>
                  </a:lnTo>
                  <a:lnTo>
                    <a:pt x="10427" y="1284"/>
                  </a:lnTo>
                  <a:lnTo>
                    <a:pt x="10423" y="1299"/>
                  </a:lnTo>
                  <a:close/>
                  <a:moveTo>
                    <a:pt x="10152" y="699"/>
                  </a:moveTo>
                  <a:lnTo>
                    <a:pt x="10139" y="719"/>
                  </a:lnTo>
                  <a:lnTo>
                    <a:pt x="10124" y="739"/>
                  </a:lnTo>
                  <a:lnTo>
                    <a:pt x="10120" y="743"/>
                  </a:lnTo>
                  <a:lnTo>
                    <a:pt x="10114" y="747"/>
                  </a:lnTo>
                  <a:lnTo>
                    <a:pt x="10109" y="750"/>
                  </a:lnTo>
                  <a:lnTo>
                    <a:pt x="10104" y="752"/>
                  </a:lnTo>
                  <a:lnTo>
                    <a:pt x="10098" y="754"/>
                  </a:lnTo>
                  <a:lnTo>
                    <a:pt x="10092" y="755"/>
                  </a:lnTo>
                  <a:lnTo>
                    <a:pt x="10086" y="756"/>
                  </a:lnTo>
                  <a:lnTo>
                    <a:pt x="10079" y="755"/>
                  </a:lnTo>
                  <a:lnTo>
                    <a:pt x="10071" y="756"/>
                  </a:lnTo>
                  <a:lnTo>
                    <a:pt x="10065" y="757"/>
                  </a:lnTo>
                  <a:lnTo>
                    <a:pt x="10059" y="757"/>
                  </a:lnTo>
                  <a:lnTo>
                    <a:pt x="10053" y="756"/>
                  </a:lnTo>
                  <a:lnTo>
                    <a:pt x="10047" y="755"/>
                  </a:lnTo>
                  <a:lnTo>
                    <a:pt x="10042" y="753"/>
                  </a:lnTo>
                  <a:lnTo>
                    <a:pt x="10037" y="750"/>
                  </a:lnTo>
                  <a:lnTo>
                    <a:pt x="10032" y="748"/>
                  </a:lnTo>
                  <a:lnTo>
                    <a:pt x="10022" y="741"/>
                  </a:lnTo>
                  <a:lnTo>
                    <a:pt x="10013" y="733"/>
                  </a:lnTo>
                  <a:lnTo>
                    <a:pt x="10004" y="724"/>
                  </a:lnTo>
                  <a:lnTo>
                    <a:pt x="9996" y="716"/>
                  </a:lnTo>
                  <a:lnTo>
                    <a:pt x="9987" y="708"/>
                  </a:lnTo>
                  <a:lnTo>
                    <a:pt x="9978" y="700"/>
                  </a:lnTo>
                  <a:lnTo>
                    <a:pt x="9969" y="695"/>
                  </a:lnTo>
                  <a:lnTo>
                    <a:pt x="9960" y="691"/>
                  </a:lnTo>
                  <a:lnTo>
                    <a:pt x="9955" y="689"/>
                  </a:lnTo>
                  <a:lnTo>
                    <a:pt x="9950" y="689"/>
                  </a:lnTo>
                  <a:lnTo>
                    <a:pt x="9945" y="689"/>
                  </a:lnTo>
                  <a:lnTo>
                    <a:pt x="9940" y="690"/>
                  </a:lnTo>
                  <a:lnTo>
                    <a:pt x="9933" y="691"/>
                  </a:lnTo>
                  <a:lnTo>
                    <a:pt x="9928" y="694"/>
                  </a:lnTo>
                  <a:lnTo>
                    <a:pt x="9922" y="697"/>
                  </a:lnTo>
                  <a:lnTo>
                    <a:pt x="9915" y="702"/>
                  </a:lnTo>
                  <a:lnTo>
                    <a:pt x="9910" y="708"/>
                  </a:lnTo>
                  <a:lnTo>
                    <a:pt x="9907" y="715"/>
                  </a:lnTo>
                  <a:lnTo>
                    <a:pt x="9905" y="723"/>
                  </a:lnTo>
                  <a:lnTo>
                    <a:pt x="9904" y="732"/>
                  </a:lnTo>
                  <a:lnTo>
                    <a:pt x="9904" y="749"/>
                  </a:lnTo>
                  <a:lnTo>
                    <a:pt x="9906" y="766"/>
                  </a:lnTo>
                  <a:lnTo>
                    <a:pt x="9907" y="775"/>
                  </a:lnTo>
                  <a:lnTo>
                    <a:pt x="9909" y="784"/>
                  </a:lnTo>
                  <a:lnTo>
                    <a:pt x="9913" y="791"/>
                  </a:lnTo>
                  <a:lnTo>
                    <a:pt x="9918" y="797"/>
                  </a:lnTo>
                  <a:lnTo>
                    <a:pt x="9929" y="807"/>
                  </a:lnTo>
                  <a:lnTo>
                    <a:pt x="9943" y="816"/>
                  </a:lnTo>
                  <a:lnTo>
                    <a:pt x="9950" y="821"/>
                  </a:lnTo>
                  <a:lnTo>
                    <a:pt x="9956" y="826"/>
                  </a:lnTo>
                  <a:lnTo>
                    <a:pt x="9961" y="831"/>
                  </a:lnTo>
                  <a:lnTo>
                    <a:pt x="9966" y="837"/>
                  </a:lnTo>
                  <a:lnTo>
                    <a:pt x="9969" y="843"/>
                  </a:lnTo>
                  <a:lnTo>
                    <a:pt x="9971" y="850"/>
                  </a:lnTo>
                  <a:lnTo>
                    <a:pt x="9972" y="858"/>
                  </a:lnTo>
                  <a:lnTo>
                    <a:pt x="9970" y="867"/>
                  </a:lnTo>
                  <a:lnTo>
                    <a:pt x="9959" y="873"/>
                  </a:lnTo>
                  <a:lnTo>
                    <a:pt x="9948" y="880"/>
                  </a:lnTo>
                  <a:lnTo>
                    <a:pt x="9937" y="887"/>
                  </a:lnTo>
                  <a:lnTo>
                    <a:pt x="9925" y="896"/>
                  </a:lnTo>
                  <a:lnTo>
                    <a:pt x="9916" y="906"/>
                  </a:lnTo>
                  <a:lnTo>
                    <a:pt x="9908" y="917"/>
                  </a:lnTo>
                  <a:lnTo>
                    <a:pt x="9902" y="928"/>
                  </a:lnTo>
                  <a:lnTo>
                    <a:pt x="9897" y="939"/>
                  </a:lnTo>
                  <a:lnTo>
                    <a:pt x="9895" y="946"/>
                  </a:lnTo>
                  <a:lnTo>
                    <a:pt x="9894" y="952"/>
                  </a:lnTo>
                  <a:lnTo>
                    <a:pt x="9893" y="959"/>
                  </a:lnTo>
                  <a:lnTo>
                    <a:pt x="9893" y="966"/>
                  </a:lnTo>
                  <a:lnTo>
                    <a:pt x="9894" y="978"/>
                  </a:lnTo>
                  <a:lnTo>
                    <a:pt x="9897" y="990"/>
                  </a:lnTo>
                  <a:lnTo>
                    <a:pt x="9901" y="1001"/>
                  </a:lnTo>
                  <a:lnTo>
                    <a:pt x="9907" y="1013"/>
                  </a:lnTo>
                  <a:lnTo>
                    <a:pt x="9914" y="1024"/>
                  </a:lnTo>
                  <a:lnTo>
                    <a:pt x="9921" y="1034"/>
                  </a:lnTo>
                  <a:lnTo>
                    <a:pt x="9930" y="1038"/>
                  </a:lnTo>
                  <a:lnTo>
                    <a:pt x="9941" y="1043"/>
                  </a:lnTo>
                  <a:lnTo>
                    <a:pt x="9946" y="1045"/>
                  </a:lnTo>
                  <a:lnTo>
                    <a:pt x="9951" y="1045"/>
                  </a:lnTo>
                  <a:lnTo>
                    <a:pt x="9956" y="1045"/>
                  </a:lnTo>
                  <a:lnTo>
                    <a:pt x="9961" y="1042"/>
                  </a:lnTo>
                  <a:lnTo>
                    <a:pt x="9968" y="1037"/>
                  </a:lnTo>
                  <a:lnTo>
                    <a:pt x="9974" y="1031"/>
                  </a:lnTo>
                  <a:lnTo>
                    <a:pt x="9979" y="1024"/>
                  </a:lnTo>
                  <a:lnTo>
                    <a:pt x="9984" y="1016"/>
                  </a:lnTo>
                  <a:lnTo>
                    <a:pt x="9992" y="1000"/>
                  </a:lnTo>
                  <a:lnTo>
                    <a:pt x="9999" y="985"/>
                  </a:lnTo>
                  <a:lnTo>
                    <a:pt x="10003" y="977"/>
                  </a:lnTo>
                  <a:lnTo>
                    <a:pt x="10007" y="971"/>
                  </a:lnTo>
                  <a:lnTo>
                    <a:pt x="10012" y="965"/>
                  </a:lnTo>
                  <a:lnTo>
                    <a:pt x="10017" y="958"/>
                  </a:lnTo>
                  <a:lnTo>
                    <a:pt x="10024" y="954"/>
                  </a:lnTo>
                  <a:lnTo>
                    <a:pt x="10032" y="951"/>
                  </a:lnTo>
                  <a:lnTo>
                    <a:pt x="10041" y="949"/>
                  </a:lnTo>
                  <a:lnTo>
                    <a:pt x="10051" y="949"/>
                  </a:lnTo>
                  <a:lnTo>
                    <a:pt x="10058" y="948"/>
                  </a:lnTo>
                  <a:lnTo>
                    <a:pt x="10065" y="948"/>
                  </a:lnTo>
                  <a:lnTo>
                    <a:pt x="10071" y="949"/>
                  </a:lnTo>
                  <a:lnTo>
                    <a:pt x="10078" y="950"/>
                  </a:lnTo>
                  <a:lnTo>
                    <a:pt x="10084" y="952"/>
                  </a:lnTo>
                  <a:lnTo>
                    <a:pt x="10090" y="955"/>
                  </a:lnTo>
                  <a:lnTo>
                    <a:pt x="10095" y="958"/>
                  </a:lnTo>
                  <a:lnTo>
                    <a:pt x="10100" y="963"/>
                  </a:lnTo>
                  <a:lnTo>
                    <a:pt x="10110" y="971"/>
                  </a:lnTo>
                  <a:lnTo>
                    <a:pt x="10118" y="980"/>
                  </a:lnTo>
                  <a:lnTo>
                    <a:pt x="10127" y="990"/>
                  </a:lnTo>
                  <a:lnTo>
                    <a:pt x="10134" y="1000"/>
                  </a:lnTo>
                  <a:lnTo>
                    <a:pt x="10139" y="1010"/>
                  </a:lnTo>
                  <a:lnTo>
                    <a:pt x="10142" y="1020"/>
                  </a:lnTo>
                  <a:lnTo>
                    <a:pt x="10145" y="1029"/>
                  </a:lnTo>
                  <a:lnTo>
                    <a:pt x="10146" y="1038"/>
                  </a:lnTo>
                  <a:lnTo>
                    <a:pt x="10146" y="1048"/>
                  </a:lnTo>
                  <a:lnTo>
                    <a:pt x="10145" y="1058"/>
                  </a:lnTo>
                  <a:lnTo>
                    <a:pt x="10143" y="1068"/>
                  </a:lnTo>
                  <a:lnTo>
                    <a:pt x="10141" y="1077"/>
                  </a:lnTo>
                  <a:lnTo>
                    <a:pt x="10135" y="1096"/>
                  </a:lnTo>
                  <a:lnTo>
                    <a:pt x="10127" y="1116"/>
                  </a:lnTo>
                  <a:lnTo>
                    <a:pt x="10117" y="1134"/>
                  </a:lnTo>
                  <a:lnTo>
                    <a:pt x="10109" y="1152"/>
                  </a:lnTo>
                  <a:lnTo>
                    <a:pt x="10083" y="1178"/>
                  </a:lnTo>
                  <a:lnTo>
                    <a:pt x="10056" y="1206"/>
                  </a:lnTo>
                  <a:lnTo>
                    <a:pt x="10044" y="1220"/>
                  </a:lnTo>
                  <a:lnTo>
                    <a:pt x="10032" y="1235"/>
                  </a:lnTo>
                  <a:lnTo>
                    <a:pt x="10020" y="1251"/>
                  </a:lnTo>
                  <a:lnTo>
                    <a:pt x="10009" y="1266"/>
                  </a:lnTo>
                  <a:lnTo>
                    <a:pt x="9999" y="1281"/>
                  </a:lnTo>
                  <a:lnTo>
                    <a:pt x="9990" y="1298"/>
                  </a:lnTo>
                  <a:lnTo>
                    <a:pt x="9982" y="1315"/>
                  </a:lnTo>
                  <a:lnTo>
                    <a:pt x="9974" y="1331"/>
                  </a:lnTo>
                  <a:lnTo>
                    <a:pt x="9968" y="1349"/>
                  </a:lnTo>
                  <a:lnTo>
                    <a:pt x="9964" y="1366"/>
                  </a:lnTo>
                  <a:lnTo>
                    <a:pt x="9960" y="1385"/>
                  </a:lnTo>
                  <a:lnTo>
                    <a:pt x="9958" y="1403"/>
                  </a:lnTo>
                  <a:lnTo>
                    <a:pt x="9961" y="1437"/>
                  </a:lnTo>
                  <a:lnTo>
                    <a:pt x="9963" y="1474"/>
                  </a:lnTo>
                  <a:lnTo>
                    <a:pt x="9964" y="1492"/>
                  </a:lnTo>
                  <a:lnTo>
                    <a:pt x="9967" y="1510"/>
                  </a:lnTo>
                  <a:lnTo>
                    <a:pt x="9969" y="1519"/>
                  </a:lnTo>
                  <a:lnTo>
                    <a:pt x="9971" y="1528"/>
                  </a:lnTo>
                  <a:lnTo>
                    <a:pt x="9973" y="1536"/>
                  </a:lnTo>
                  <a:lnTo>
                    <a:pt x="9976" y="1544"/>
                  </a:lnTo>
                  <a:lnTo>
                    <a:pt x="9970" y="1554"/>
                  </a:lnTo>
                  <a:lnTo>
                    <a:pt x="9963" y="1561"/>
                  </a:lnTo>
                  <a:lnTo>
                    <a:pt x="9955" y="1568"/>
                  </a:lnTo>
                  <a:lnTo>
                    <a:pt x="9947" y="1572"/>
                  </a:lnTo>
                  <a:lnTo>
                    <a:pt x="9939" y="1575"/>
                  </a:lnTo>
                  <a:lnTo>
                    <a:pt x="9930" y="1576"/>
                  </a:lnTo>
                  <a:lnTo>
                    <a:pt x="9921" y="1577"/>
                  </a:lnTo>
                  <a:lnTo>
                    <a:pt x="9911" y="1576"/>
                  </a:lnTo>
                  <a:lnTo>
                    <a:pt x="9892" y="1574"/>
                  </a:lnTo>
                  <a:lnTo>
                    <a:pt x="9872" y="1572"/>
                  </a:lnTo>
                  <a:lnTo>
                    <a:pt x="9862" y="1571"/>
                  </a:lnTo>
                  <a:lnTo>
                    <a:pt x="9852" y="1571"/>
                  </a:lnTo>
                  <a:lnTo>
                    <a:pt x="9842" y="1572"/>
                  </a:lnTo>
                  <a:lnTo>
                    <a:pt x="9832" y="1574"/>
                  </a:lnTo>
                  <a:lnTo>
                    <a:pt x="9682" y="1575"/>
                  </a:lnTo>
                  <a:lnTo>
                    <a:pt x="9433" y="1577"/>
                  </a:lnTo>
                  <a:lnTo>
                    <a:pt x="9098" y="1579"/>
                  </a:lnTo>
                  <a:lnTo>
                    <a:pt x="8693" y="1580"/>
                  </a:lnTo>
                  <a:lnTo>
                    <a:pt x="8231" y="1581"/>
                  </a:lnTo>
                  <a:lnTo>
                    <a:pt x="7727" y="1583"/>
                  </a:lnTo>
                  <a:lnTo>
                    <a:pt x="7195" y="1584"/>
                  </a:lnTo>
                  <a:lnTo>
                    <a:pt x="6648" y="1585"/>
                  </a:lnTo>
                  <a:lnTo>
                    <a:pt x="6101" y="1587"/>
                  </a:lnTo>
                  <a:lnTo>
                    <a:pt x="5568" y="1588"/>
                  </a:lnTo>
                  <a:lnTo>
                    <a:pt x="5064" y="1589"/>
                  </a:lnTo>
                  <a:lnTo>
                    <a:pt x="4602" y="1590"/>
                  </a:lnTo>
                  <a:lnTo>
                    <a:pt x="4198" y="1591"/>
                  </a:lnTo>
                  <a:lnTo>
                    <a:pt x="3864" y="1592"/>
                  </a:lnTo>
                  <a:lnTo>
                    <a:pt x="3615" y="1593"/>
                  </a:lnTo>
                  <a:lnTo>
                    <a:pt x="3466" y="1595"/>
                  </a:lnTo>
                  <a:lnTo>
                    <a:pt x="3433" y="1595"/>
                  </a:lnTo>
                  <a:lnTo>
                    <a:pt x="3400" y="1597"/>
                  </a:lnTo>
                  <a:lnTo>
                    <a:pt x="3368" y="1598"/>
                  </a:lnTo>
                  <a:lnTo>
                    <a:pt x="3334" y="1600"/>
                  </a:lnTo>
                  <a:lnTo>
                    <a:pt x="3300" y="1601"/>
                  </a:lnTo>
                  <a:lnTo>
                    <a:pt x="3266" y="1602"/>
                  </a:lnTo>
                  <a:lnTo>
                    <a:pt x="3233" y="1602"/>
                  </a:lnTo>
                  <a:lnTo>
                    <a:pt x="3198" y="1601"/>
                  </a:lnTo>
                  <a:lnTo>
                    <a:pt x="3081" y="1601"/>
                  </a:lnTo>
                  <a:lnTo>
                    <a:pt x="2966" y="1602"/>
                  </a:lnTo>
                  <a:lnTo>
                    <a:pt x="2849" y="1603"/>
                  </a:lnTo>
                  <a:lnTo>
                    <a:pt x="2732" y="1605"/>
                  </a:lnTo>
                  <a:lnTo>
                    <a:pt x="2615" y="1606"/>
                  </a:lnTo>
                  <a:lnTo>
                    <a:pt x="2499" y="1607"/>
                  </a:lnTo>
                  <a:lnTo>
                    <a:pt x="2381" y="1609"/>
                  </a:lnTo>
                  <a:lnTo>
                    <a:pt x="2264" y="1610"/>
                  </a:lnTo>
                  <a:lnTo>
                    <a:pt x="2147" y="1613"/>
                  </a:lnTo>
                  <a:lnTo>
                    <a:pt x="2029" y="1614"/>
                  </a:lnTo>
                  <a:lnTo>
                    <a:pt x="1912" y="1616"/>
                  </a:lnTo>
                  <a:lnTo>
                    <a:pt x="1794" y="1617"/>
                  </a:lnTo>
                  <a:lnTo>
                    <a:pt x="1677" y="1619"/>
                  </a:lnTo>
                  <a:lnTo>
                    <a:pt x="1559" y="1620"/>
                  </a:lnTo>
                  <a:lnTo>
                    <a:pt x="1441" y="1622"/>
                  </a:lnTo>
                  <a:lnTo>
                    <a:pt x="1323" y="1623"/>
                  </a:lnTo>
                  <a:lnTo>
                    <a:pt x="1296" y="1624"/>
                  </a:lnTo>
                  <a:lnTo>
                    <a:pt x="1269" y="1625"/>
                  </a:lnTo>
                  <a:lnTo>
                    <a:pt x="1240" y="1625"/>
                  </a:lnTo>
                  <a:lnTo>
                    <a:pt x="1213" y="1625"/>
                  </a:lnTo>
                  <a:lnTo>
                    <a:pt x="1184" y="1625"/>
                  </a:lnTo>
                  <a:lnTo>
                    <a:pt x="1156" y="1626"/>
                  </a:lnTo>
                  <a:lnTo>
                    <a:pt x="1129" y="1627"/>
                  </a:lnTo>
                  <a:lnTo>
                    <a:pt x="1101" y="1629"/>
                  </a:lnTo>
                  <a:lnTo>
                    <a:pt x="1097" y="1623"/>
                  </a:lnTo>
                  <a:lnTo>
                    <a:pt x="1093" y="1618"/>
                  </a:lnTo>
                  <a:lnTo>
                    <a:pt x="1090" y="1612"/>
                  </a:lnTo>
                  <a:lnTo>
                    <a:pt x="1088" y="1606"/>
                  </a:lnTo>
                  <a:lnTo>
                    <a:pt x="1084" y="1594"/>
                  </a:lnTo>
                  <a:lnTo>
                    <a:pt x="1083" y="1582"/>
                  </a:lnTo>
                  <a:lnTo>
                    <a:pt x="1083" y="1569"/>
                  </a:lnTo>
                  <a:lnTo>
                    <a:pt x="1084" y="1555"/>
                  </a:lnTo>
                  <a:lnTo>
                    <a:pt x="1086" y="1542"/>
                  </a:lnTo>
                  <a:lnTo>
                    <a:pt x="1089" y="1529"/>
                  </a:lnTo>
                  <a:lnTo>
                    <a:pt x="1094" y="1500"/>
                  </a:lnTo>
                  <a:lnTo>
                    <a:pt x="1098" y="1473"/>
                  </a:lnTo>
                  <a:lnTo>
                    <a:pt x="1098" y="1458"/>
                  </a:lnTo>
                  <a:lnTo>
                    <a:pt x="1097" y="1444"/>
                  </a:lnTo>
                  <a:lnTo>
                    <a:pt x="1096" y="1438"/>
                  </a:lnTo>
                  <a:lnTo>
                    <a:pt x="1094" y="1431"/>
                  </a:lnTo>
                  <a:lnTo>
                    <a:pt x="1092" y="1423"/>
                  </a:lnTo>
                  <a:lnTo>
                    <a:pt x="1089" y="1416"/>
                  </a:lnTo>
                  <a:lnTo>
                    <a:pt x="1086" y="1402"/>
                  </a:lnTo>
                  <a:lnTo>
                    <a:pt x="1081" y="1388"/>
                  </a:lnTo>
                  <a:lnTo>
                    <a:pt x="1076" y="1374"/>
                  </a:lnTo>
                  <a:lnTo>
                    <a:pt x="1069" y="1361"/>
                  </a:lnTo>
                  <a:lnTo>
                    <a:pt x="1060" y="1349"/>
                  </a:lnTo>
                  <a:lnTo>
                    <a:pt x="1052" y="1338"/>
                  </a:lnTo>
                  <a:lnTo>
                    <a:pt x="1043" y="1326"/>
                  </a:lnTo>
                  <a:lnTo>
                    <a:pt x="1033" y="1315"/>
                  </a:lnTo>
                  <a:lnTo>
                    <a:pt x="1012" y="1295"/>
                  </a:lnTo>
                  <a:lnTo>
                    <a:pt x="990" y="1275"/>
                  </a:lnTo>
                  <a:lnTo>
                    <a:pt x="967" y="1257"/>
                  </a:lnTo>
                  <a:lnTo>
                    <a:pt x="945" y="1239"/>
                  </a:lnTo>
                  <a:lnTo>
                    <a:pt x="936" y="1215"/>
                  </a:lnTo>
                  <a:lnTo>
                    <a:pt x="928" y="1190"/>
                  </a:lnTo>
                  <a:lnTo>
                    <a:pt x="924" y="1177"/>
                  </a:lnTo>
                  <a:lnTo>
                    <a:pt x="922" y="1165"/>
                  </a:lnTo>
                  <a:lnTo>
                    <a:pt x="920" y="1153"/>
                  </a:lnTo>
                  <a:lnTo>
                    <a:pt x="919" y="1139"/>
                  </a:lnTo>
                  <a:lnTo>
                    <a:pt x="919" y="1127"/>
                  </a:lnTo>
                  <a:lnTo>
                    <a:pt x="920" y="1115"/>
                  </a:lnTo>
                  <a:lnTo>
                    <a:pt x="922" y="1103"/>
                  </a:lnTo>
                  <a:lnTo>
                    <a:pt x="925" y="1090"/>
                  </a:lnTo>
                  <a:lnTo>
                    <a:pt x="931" y="1079"/>
                  </a:lnTo>
                  <a:lnTo>
                    <a:pt x="937" y="1068"/>
                  </a:lnTo>
                  <a:lnTo>
                    <a:pt x="945" y="1057"/>
                  </a:lnTo>
                  <a:lnTo>
                    <a:pt x="954" y="1045"/>
                  </a:lnTo>
                  <a:lnTo>
                    <a:pt x="958" y="1040"/>
                  </a:lnTo>
                  <a:lnTo>
                    <a:pt x="962" y="1036"/>
                  </a:lnTo>
                  <a:lnTo>
                    <a:pt x="967" y="1033"/>
                  </a:lnTo>
                  <a:lnTo>
                    <a:pt x="972" y="1030"/>
                  </a:lnTo>
                  <a:lnTo>
                    <a:pt x="983" y="1027"/>
                  </a:lnTo>
                  <a:lnTo>
                    <a:pt x="993" y="1026"/>
                  </a:lnTo>
                  <a:lnTo>
                    <a:pt x="1003" y="1026"/>
                  </a:lnTo>
                  <a:lnTo>
                    <a:pt x="1014" y="1025"/>
                  </a:lnTo>
                  <a:lnTo>
                    <a:pt x="1025" y="1024"/>
                  </a:lnTo>
                  <a:lnTo>
                    <a:pt x="1034" y="1020"/>
                  </a:lnTo>
                  <a:lnTo>
                    <a:pt x="1041" y="1022"/>
                  </a:lnTo>
                  <a:lnTo>
                    <a:pt x="1047" y="1024"/>
                  </a:lnTo>
                  <a:lnTo>
                    <a:pt x="1052" y="1027"/>
                  </a:lnTo>
                  <a:lnTo>
                    <a:pt x="1057" y="1031"/>
                  </a:lnTo>
                  <a:lnTo>
                    <a:pt x="1061" y="1036"/>
                  </a:lnTo>
                  <a:lnTo>
                    <a:pt x="1065" y="1041"/>
                  </a:lnTo>
                  <a:lnTo>
                    <a:pt x="1069" y="1047"/>
                  </a:lnTo>
                  <a:lnTo>
                    <a:pt x="1071" y="1053"/>
                  </a:lnTo>
                  <a:lnTo>
                    <a:pt x="1072" y="1073"/>
                  </a:lnTo>
                  <a:lnTo>
                    <a:pt x="1072" y="1091"/>
                  </a:lnTo>
                  <a:lnTo>
                    <a:pt x="1072" y="1102"/>
                  </a:lnTo>
                  <a:lnTo>
                    <a:pt x="1074" y="1110"/>
                  </a:lnTo>
                  <a:lnTo>
                    <a:pt x="1076" y="1115"/>
                  </a:lnTo>
                  <a:lnTo>
                    <a:pt x="1078" y="1119"/>
                  </a:lnTo>
                  <a:lnTo>
                    <a:pt x="1080" y="1123"/>
                  </a:lnTo>
                  <a:lnTo>
                    <a:pt x="1083" y="1127"/>
                  </a:lnTo>
                  <a:lnTo>
                    <a:pt x="1089" y="1128"/>
                  </a:lnTo>
                  <a:lnTo>
                    <a:pt x="1094" y="1128"/>
                  </a:lnTo>
                  <a:lnTo>
                    <a:pt x="1099" y="1127"/>
                  </a:lnTo>
                  <a:lnTo>
                    <a:pt x="1104" y="1124"/>
                  </a:lnTo>
                  <a:lnTo>
                    <a:pt x="1113" y="1119"/>
                  </a:lnTo>
                  <a:lnTo>
                    <a:pt x="1124" y="1115"/>
                  </a:lnTo>
                  <a:lnTo>
                    <a:pt x="1127" y="1109"/>
                  </a:lnTo>
                  <a:lnTo>
                    <a:pt x="1130" y="1103"/>
                  </a:lnTo>
                  <a:lnTo>
                    <a:pt x="1132" y="1095"/>
                  </a:lnTo>
                  <a:lnTo>
                    <a:pt x="1134" y="1089"/>
                  </a:lnTo>
                  <a:lnTo>
                    <a:pt x="1136" y="1075"/>
                  </a:lnTo>
                  <a:lnTo>
                    <a:pt x="1137" y="1061"/>
                  </a:lnTo>
                  <a:lnTo>
                    <a:pt x="1135" y="1031"/>
                  </a:lnTo>
                  <a:lnTo>
                    <a:pt x="1133" y="1000"/>
                  </a:lnTo>
                  <a:lnTo>
                    <a:pt x="1132" y="993"/>
                  </a:lnTo>
                  <a:lnTo>
                    <a:pt x="1130" y="987"/>
                  </a:lnTo>
                  <a:lnTo>
                    <a:pt x="1127" y="981"/>
                  </a:lnTo>
                  <a:lnTo>
                    <a:pt x="1123" y="976"/>
                  </a:lnTo>
                  <a:lnTo>
                    <a:pt x="1113" y="967"/>
                  </a:lnTo>
                  <a:lnTo>
                    <a:pt x="1102" y="958"/>
                  </a:lnTo>
                  <a:lnTo>
                    <a:pt x="1097" y="953"/>
                  </a:lnTo>
                  <a:lnTo>
                    <a:pt x="1093" y="949"/>
                  </a:lnTo>
                  <a:lnTo>
                    <a:pt x="1089" y="944"/>
                  </a:lnTo>
                  <a:lnTo>
                    <a:pt x="1086" y="938"/>
                  </a:lnTo>
                  <a:lnTo>
                    <a:pt x="1084" y="932"/>
                  </a:lnTo>
                  <a:lnTo>
                    <a:pt x="1083" y="926"/>
                  </a:lnTo>
                  <a:lnTo>
                    <a:pt x="1084" y="918"/>
                  </a:lnTo>
                  <a:lnTo>
                    <a:pt x="1086" y="908"/>
                  </a:lnTo>
                  <a:lnTo>
                    <a:pt x="1100" y="888"/>
                  </a:lnTo>
                  <a:lnTo>
                    <a:pt x="1113" y="867"/>
                  </a:lnTo>
                  <a:lnTo>
                    <a:pt x="1120" y="856"/>
                  </a:lnTo>
                  <a:lnTo>
                    <a:pt x="1125" y="845"/>
                  </a:lnTo>
                  <a:lnTo>
                    <a:pt x="1130" y="834"/>
                  </a:lnTo>
                  <a:lnTo>
                    <a:pt x="1134" y="821"/>
                  </a:lnTo>
                  <a:lnTo>
                    <a:pt x="1138" y="810"/>
                  </a:lnTo>
                  <a:lnTo>
                    <a:pt x="1140" y="798"/>
                  </a:lnTo>
                  <a:lnTo>
                    <a:pt x="1142" y="786"/>
                  </a:lnTo>
                  <a:lnTo>
                    <a:pt x="1142" y="773"/>
                  </a:lnTo>
                  <a:lnTo>
                    <a:pt x="1141" y="761"/>
                  </a:lnTo>
                  <a:lnTo>
                    <a:pt x="1139" y="749"/>
                  </a:lnTo>
                  <a:lnTo>
                    <a:pt x="1135" y="737"/>
                  </a:lnTo>
                  <a:lnTo>
                    <a:pt x="1130" y="723"/>
                  </a:lnTo>
                  <a:lnTo>
                    <a:pt x="1120" y="706"/>
                  </a:lnTo>
                  <a:lnTo>
                    <a:pt x="1108" y="688"/>
                  </a:lnTo>
                  <a:lnTo>
                    <a:pt x="1104" y="683"/>
                  </a:lnTo>
                  <a:lnTo>
                    <a:pt x="1101" y="679"/>
                  </a:lnTo>
                  <a:lnTo>
                    <a:pt x="1097" y="676"/>
                  </a:lnTo>
                  <a:lnTo>
                    <a:pt x="1093" y="674"/>
                  </a:lnTo>
                  <a:lnTo>
                    <a:pt x="1088" y="672"/>
                  </a:lnTo>
                  <a:lnTo>
                    <a:pt x="1083" y="671"/>
                  </a:lnTo>
                  <a:lnTo>
                    <a:pt x="1077" y="671"/>
                  </a:lnTo>
                  <a:lnTo>
                    <a:pt x="1071" y="672"/>
                  </a:lnTo>
                  <a:lnTo>
                    <a:pt x="1063" y="676"/>
                  </a:lnTo>
                  <a:lnTo>
                    <a:pt x="1056" y="681"/>
                  </a:lnTo>
                  <a:lnTo>
                    <a:pt x="1051" y="688"/>
                  </a:lnTo>
                  <a:lnTo>
                    <a:pt x="1047" y="694"/>
                  </a:lnTo>
                  <a:lnTo>
                    <a:pt x="1044" y="701"/>
                  </a:lnTo>
                  <a:lnTo>
                    <a:pt x="1042" y="709"/>
                  </a:lnTo>
                  <a:lnTo>
                    <a:pt x="1040" y="717"/>
                  </a:lnTo>
                  <a:lnTo>
                    <a:pt x="1038" y="725"/>
                  </a:lnTo>
                  <a:lnTo>
                    <a:pt x="1034" y="743"/>
                  </a:lnTo>
                  <a:lnTo>
                    <a:pt x="1030" y="759"/>
                  </a:lnTo>
                  <a:lnTo>
                    <a:pt x="1026" y="767"/>
                  </a:lnTo>
                  <a:lnTo>
                    <a:pt x="1021" y="774"/>
                  </a:lnTo>
                  <a:lnTo>
                    <a:pt x="1016" y="781"/>
                  </a:lnTo>
                  <a:lnTo>
                    <a:pt x="1009" y="787"/>
                  </a:lnTo>
                  <a:lnTo>
                    <a:pt x="1004" y="791"/>
                  </a:lnTo>
                  <a:lnTo>
                    <a:pt x="1000" y="795"/>
                  </a:lnTo>
                  <a:lnTo>
                    <a:pt x="994" y="798"/>
                  </a:lnTo>
                  <a:lnTo>
                    <a:pt x="989" y="801"/>
                  </a:lnTo>
                  <a:lnTo>
                    <a:pt x="978" y="805"/>
                  </a:lnTo>
                  <a:lnTo>
                    <a:pt x="965" y="807"/>
                  </a:lnTo>
                  <a:lnTo>
                    <a:pt x="953" y="808"/>
                  </a:lnTo>
                  <a:lnTo>
                    <a:pt x="940" y="808"/>
                  </a:lnTo>
                  <a:lnTo>
                    <a:pt x="926" y="806"/>
                  </a:lnTo>
                  <a:lnTo>
                    <a:pt x="914" y="803"/>
                  </a:lnTo>
                  <a:lnTo>
                    <a:pt x="901" y="782"/>
                  </a:lnTo>
                  <a:lnTo>
                    <a:pt x="888" y="759"/>
                  </a:lnTo>
                  <a:lnTo>
                    <a:pt x="882" y="747"/>
                  </a:lnTo>
                  <a:lnTo>
                    <a:pt x="879" y="735"/>
                  </a:lnTo>
                  <a:lnTo>
                    <a:pt x="878" y="728"/>
                  </a:lnTo>
                  <a:lnTo>
                    <a:pt x="878" y="721"/>
                  </a:lnTo>
                  <a:lnTo>
                    <a:pt x="878" y="715"/>
                  </a:lnTo>
                  <a:lnTo>
                    <a:pt x="880" y="708"/>
                  </a:lnTo>
                  <a:lnTo>
                    <a:pt x="886" y="706"/>
                  </a:lnTo>
                  <a:lnTo>
                    <a:pt x="892" y="703"/>
                  </a:lnTo>
                  <a:lnTo>
                    <a:pt x="894" y="701"/>
                  </a:lnTo>
                  <a:lnTo>
                    <a:pt x="895" y="699"/>
                  </a:lnTo>
                  <a:lnTo>
                    <a:pt x="896" y="696"/>
                  </a:lnTo>
                  <a:lnTo>
                    <a:pt x="896" y="693"/>
                  </a:lnTo>
                  <a:lnTo>
                    <a:pt x="883" y="687"/>
                  </a:lnTo>
                  <a:lnTo>
                    <a:pt x="888" y="674"/>
                  </a:lnTo>
                  <a:lnTo>
                    <a:pt x="893" y="663"/>
                  </a:lnTo>
                  <a:lnTo>
                    <a:pt x="898" y="651"/>
                  </a:lnTo>
                  <a:lnTo>
                    <a:pt x="904" y="640"/>
                  </a:lnTo>
                  <a:lnTo>
                    <a:pt x="917" y="618"/>
                  </a:lnTo>
                  <a:lnTo>
                    <a:pt x="933" y="597"/>
                  </a:lnTo>
                  <a:lnTo>
                    <a:pt x="966" y="556"/>
                  </a:lnTo>
                  <a:lnTo>
                    <a:pt x="1000" y="516"/>
                  </a:lnTo>
                  <a:lnTo>
                    <a:pt x="1017" y="495"/>
                  </a:lnTo>
                  <a:lnTo>
                    <a:pt x="1034" y="475"/>
                  </a:lnTo>
                  <a:lnTo>
                    <a:pt x="1048" y="455"/>
                  </a:lnTo>
                  <a:lnTo>
                    <a:pt x="1062" y="432"/>
                  </a:lnTo>
                  <a:lnTo>
                    <a:pt x="1067" y="422"/>
                  </a:lnTo>
                  <a:lnTo>
                    <a:pt x="1074" y="410"/>
                  </a:lnTo>
                  <a:lnTo>
                    <a:pt x="1079" y="398"/>
                  </a:lnTo>
                  <a:lnTo>
                    <a:pt x="1083" y="387"/>
                  </a:lnTo>
                  <a:lnTo>
                    <a:pt x="1086" y="375"/>
                  </a:lnTo>
                  <a:lnTo>
                    <a:pt x="1089" y="363"/>
                  </a:lnTo>
                  <a:lnTo>
                    <a:pt x="1091" y="349"/>
                  </a:lnTo>
                  <a:lnTo>
                    <a:pt x="1092" y="336"/>
                  </a:lnTo>
                  <a:lnTo>
                    <a:pt x="1095" y="325"/>
                  </a:lnTo>
                  <a:lnTo>
                    <a:pt x="1095" y="315"/>
                  </a:lnTo>
                  <a:lnTo>
                    <a:pt x="1094" y="303"/>
                  </a:lnTo>
                  <a:lnTo>
                    <a:pt x="1091" y="293"/>
                  </a:lnTo>
                  <a:lnTo>
                    <a:pt x="1089" y="284"/>
                  </a:lnTo>
                  <a:lnTo>
                    <a:pt x="1086" y="274"/>
                  </a:lnTo>
                  <a:lnTo>
                    <a:pt x="1084" y="263"/>
                  </a:lnTo>
                  <a:lnTo>
                    <a:pt x="1083" y="253"/>
                  </a:lnTo>
                  <a:lnTo>
                    <a:pt x="1088" y="249"/>
                  </a:lnTo>
                  <a:lnTo>
                    <a:pt x="1091" y="245"/>
                  </a:lnTo>
                  <a:lnTo>
                    <a:pt x="1093" y="240"/>
                  </a:lnTo>
                  <a:lnTo>
                    <a:pt x="1095" y="235"/>
                  </a:lnTo>
                  <a:lnTo>
                    <a:pt x="1097" y="224"/>
                  </a:lnTo>
                  <a:lnTo>
                    <a:pt x="1098" y="211"/>
                  </a:lnTo>
                  <a:lnTo>
                    <a:pt x="1098" y="205"/>
                  </a:lnTo>
                  <a:lnTo>
                    <a:pt x="1099" y="200"/>
                  </a:lnTo>
                  <a:lnTo>
                    <a:pt x="1101" y="194"/>
                  </a:lnTo>
                  <a:lnTo>
                    <a:pt x="1104" y="190"/>
                  </a:lnTo>
                  <a:lnTo>
                    <a:pt x="1107" y="185"/>
                  </a:lnTo>
                  <a:lnTo>
                    <a:pt x="1112" y="182"/>
                  </a:lnTo>
                  <a:lnTo>
                    <a:pt x="1119" y="179"/>
                  </a:lnTo>
                  <a:lnTo>
                    <a:pt x="1127" y="176"/>
                  </a:lnTo>
                  <a:lnTo>
                    <a:pt x="1176" y="175"/>
                  </a:lnTo>
                  <a:lnTo>
                    <a:pt x="1226" y="173"/>
                  </a:lnTo>
                  <a:lnTo>
                    <a:pt x="1277" y="173"/>
                  </a:lnTo>
                  <a:lnTo>
                    <a:pt x="1327" y="172"/>
                  </a:lnTo>
                  <a:lnTo>
                    <a:pt x="1378" y="172"/>
                  </a:lnTo>
                  <a:lnTo>
                    <a:pt x="1428" y="171"/>
                  </a:lnTo>
                  <a:lnTo>
                    <a:pt x="1479" y="171"/>
                  </a:lnTo>
                  <a:lnTo>
                    <a:pt x="1531" y="171"/>
                  </a:lnTo>
                  <a:lnTo>
                    <a:pt x="1582" y="170"/>
                  </a:lnTo>
                  <a:lnTo>
                    <a:pt x="1633" y="170"/>
                  </a:lnTo>
                  <a:lnTo>
                    <a:pt x="1683" y="170"/>
                  </a:lnTo>
                  <a:lnTo>
                    <a:pt x="1734" y="169"/>
                  </a:lnTo>
                  <a:lnTo>
                    <a:pt x="1784" y="169"/>
                  </a:lnTo>
                  <a:lnTo>
                    <a:pt x="1834" y="168"/>
                  </a:lnTo>
                  <a:lnTo>
                    <a:pt x="1883" y="167"/>
                  </a:lnTo>
                  <a:lnTo>
                    <a:pt x="1932" y="166"/>
                  </a:lnTo>
                  <a:lnTo>
                    <a:pt x="1962" y="167"/>
                  </a:lnTo>
                  <a:lnTo>
                    <a:pt x="1991" y="167"/>
                  </a:lnTo>
                  <a:lnTo>
                    <a:pt x="2018" y="168"/>
                  </a:lnTo>
                  <a:lnTo>
                    <a:pt x="2046" y="168"/>
                  </a:lnTo>
                  <a:lnTo>
                    <a:pt x="2072" y="167"/>
                  </a:lnTo>
                  <a:lnTo>
                    <a:pt x="2100" y="166"/>
                  </a:lnTo>
                  <a:lnTo>
                    <a:pt x="2127" y="164"/>
                  </a:lnTo>
                  <a:lnTo>
                    <a:pt x="2154" y="160"/>
                  </a:lnTo>
                  <a:lnTo>
                    <a:pt x="2202" y="163"/>
                  </a:lnTo>
                  <a:lnTo>
                    <a:pt x="2250" y="164"/>
                  </a:lnTo>
                  <a:lnTo>
                    <a:pt x="2298" y="164"/>
                  </a:lnTo>
                  <a:lnTo>
                    <a:pt x="2346" y="162"/>
                  </a:lnTo>
                  <a:lnTo>
                    <a:pt x="2393" y="161"/>
                  </a:lnTo>
                  <a:lnTo>
                    <a:pt x="2440" y="160"/>
                  </a:lnTo>
                  <a:lnTo>
                    <a:pt x="2486" y="160"/>
                  </a:lnTo>
                  <a:lnTo>
                    <a:pt x="2533" y="162"/>
                  </a:lnTo>
                  <a:lnTo>
                    <a:pt x="2570" y="159"/>
                  </a:lnTo>
                  <a:lnTo>
                    <a:pt x="2608" y="157"/>
                  </a:lnTo>
                  <a:lnTo>
                    <a:pt x="2627" y="156"/>
                  </a:lnTo>
                  <a:lnTo>
                    <a:pt x="2646" y="157"/>
                  </a:lnTo>
                  <a:lnTo>
                    <a:pt x="2665" y="158"/>
                  </a:lnTo>
                  <a:lnTo>
                    <a:pt x="2684" y="160"/>
                  </a:lnTo>
                  <a:lnTo>
                    <a:pt x="2695" y="158"/>
                  </a:lnTo>
                  <a:lnTo>
                    <a:pt x="2707" y="157"/>
                  </a:lnTo>
                  <a:lnTo>
                    <a:pt x="2719" y="156"/>
                  </a:lnTo>
                  <a:lnTo>
                    <a:pt x="2732" y="156"/>
                  </a:lnTo>
                  <a:lnTo>
                    <a:pt x="2756" y="156"/>
                  </a:lnTo>
                  <a:lnTo>
                    <a:pt x="2781" y="157"/>
                  </a:lnTo>
                  <a:lnTo>
                    <a:pt x="2804" y="158"/>
                  </a:lnTo>
                  <a:lnTo>
                    <a:pt x="2829" y="158"/>
                  </a:lnTo>
                  <a:lnTo>
                    <a:pt x="2852" y="158"/>
                  </a:lnTo>
                  <a:lnTo>
                    <a:pt x="2875" y="155"/>
                  </a:lnTo>
                  <a:lnTo>
                    <a:pt x="3087" y="153"/>
                  </a:lnTo>
                  <a:lnTo>
                    <a:pt x="3138" y="150"/>
                  </a:lnTo>
                  <a:lnTo>
                    <a:pt x="3188" y="149"/>
                  </a:lnTo>
                  <a:lnTo>
                    <a:pt x="3236" y="149"/>
                  </a:lnTo>
                  <a:lnTo>
                    <a:pt x="3284" y="149"/>
                  </a:lnTo>
                  <a:lnTo>
                    <a:pt x="3331" y="149"/>
                  </a:lnTo>
                  <a:lnTo>
                    <a:pt x="3379" y="148"/>
                  </a:lnTo>
                  <a:lnTo>
                    <a:pt x="3428" y="147"/>
                  </a:lnTo>
                  <a:lnTo>
                    <a:pt x="3478" y="145"/>
                  </a:lnTo>
                  <a:lnTo>
                    <a:pt x="3536" y="144"/>
                  </a:lnTo>
                  <a:lnTo>
                    <a:pt x="3594" y="144"/>
                  </a:lnTo>
                  <a:lnTo>
                    <a:pt x="3654" y="145"/>
                  </a:lnTo>
                  <a:lnTo>
                    <a:pt x="3713" y="146"/>
                  </a:lnTo>
                  <a:lnTo>
                    <a:pt x="3772" y="146"/>
                  </a:lnTo>
                  <a:lnTo>
                    <a:pt x="3831" y="146"/>
                  </a:lnTo>
                  <a:lnTo>
                    <a:pt x="3859" y="145"/>
                  </a:lnTo>
                  <a:lnTo>
                    <a:pt x="3889" y="144"/>
                  </a:lnTo>
                  <a:lnTo>
                    <a:pt x="3918" y="142"/>
                  </a:lnTo>
                  <a:lnTo>
                    <a:pt x="3946" y="140"/>
                  </a:lnTo>
                  <a:lnTo>
                    <a:pt x="3968" y="142"/>
                  </a:lnTo>
                  <a:lnTo>
                    <a:pt x="3990" y="143"/>
                  </a:lnTo>
                  <a:lnTo>
                    <a:pt x="4013" y="143"/>
                  </a:lnTo>
                  <a:lnTo>
                    <a:pt x="4035" y="142"/>
                  </a:lnTo>
                  <a:lnTo>
                    <a:pt x="4057" y="141"/>
                  </a:lnTo>
                  <a:lnTo>
                    <a:pt x="4079" y="140"/>
                  </a:lnTo>
                  <a:lnTo>
                    <a:pt x="4101" y="138"/>
                  </a:lnTo>
                  <a:lnTo>
                    <a:pt x="4121" y="138"/>
                  </a:lnTo>
                  <a:lnTo>
                    <a:pt x="4186" y="139"/>
                  </a:lnTo>
                  <a:lnTo>
                    <a:pt x="4351" y="140"/>
                  </a:lnTo>
                  <a:lnTo>
                    <a:pt x="4600" y="140"/>
                  </a:lnTo>
                  <a:lnTo>
                    <a:pt x="4920" y="141"/>
                  </a:lnTo>
                  <a:lnTo>
                    <a:pt x="5298" y="141"/>
                  </a:lnTo>
                  <a:lnTo>
                    <a:pt x="5716" y="140"/>
                  </a:lnTo>
                  <a:lnTo>
                    <a:pt x="6163" y="140"/>
                  </a:lnTo>
                  <a:lnTo>
                    <a:pt x="6624" y="139"/>
                  </a:lnTo>
                  <a:lnTo>
                    <a:pt x="7085" y="139"/>
                  </a:lnTo>
                  <a:lnTo>
                    <a:pt x="7532" y="138"/>
                  </a:lnTo>
                  <a:lnTo>
                    <a:pt x="7951" y="138"/>
                  </a:lnTo>
                  <a:lnTo>
                    <a:pt x="8328" y="138"/>
                  </a:lnTo>
                  <a:lnTo>
                    <a:pt x="8647" y="137"/>
                  </a:lnTo>
                  <a:lnTo>
                    <a:pt x="8897" y="138"/>
                  </a:lnTo>
                  <a:lnTo>
                    <a:pt x="9061" y="138"/>
                  </a:lnTo>
                  <a:lnTo>
                    <a:pt x="9127" y="139"/>
                  </a:lnTo>
                  <a:lnTo>
                    <a:pt x="9177" y="138"/>
                  </a:lnTo>
                  <a:lnTo>
                    <a:pt x="9226" y="137"/>
                  </a:lnTo>
                  <a:lnTo>
                    <a:pt x="9274" y="135"/>
                  </a:lnTo>
                  <a:lnTo>
                    <a:pt x="9322" y="134"/>
                  </a:lnTo>
                  <a:lnTo>
                    <a:pt x="9370" y="133"/>
                  </a:lnTo>
                  <a:lnTo>
                    <a:pt x="9417" y="133"/>
                  </a:lnTo>
                  <a:lnTo>
                    <a:pt x="9466" y="133"/>
                  </a:lnTo>
                  <a:lnTo>
                    <a:pt x="9515" y="134"/>
                  </a:lnTo>
                  <a:lnTo>
                    <a:pt x="9538" y="132"/>
                  </a:lnTo>
                  <a:lnTo>
                    <a:pt x="9561" y="131"/>
                  </a:lnTo>
                  <a:lnTo>
                    <a:pt x="9586" y="130"/>
                  </a:lnTo>
                  <a:lnTo>
                    <a:pt x="9610" y="129"/>
                  </a:lnTo>
                  <a:lnTo>
                    <a:pt x="9636" y="127"/>
                  </a:lnTo>
                  <a:lnTo>
                    <a:pt x="9661" y="126"/>
                  </a:lnTo>
                  <a:lnTo>
                    <a:pt x="9685" y="124"/>
                  </a:lnTo>
                  <a:lnTo>
                    <a:pt x="9709" y="122"/>
                  </a:lnTo>
                  <a:lnTo>
                    <a:pt x="9891" y="114"/>
                  </a:lnTo>
                  <a:lnTo>
                    <a:pt x="9900" y="118"/>
                  </a:lnTo>
                  <a:lnTo>
                    <a:pt x="9908" y="122"/>
                  </a:lnTo>
                  <a:lnTo>
                    <a:pt x="9916" y="127"/>
                  </a:lnTo>
                  <a:lnTo>
                    <a:pt x="9923" y="134"/>
                  </a:lnTo>
                  <a:lnTo>
                    <a:pt x="9930" y="141"/>
                  </a:lnTo>
                  <a:lnTo>
                    <a:pt x="9936" y="149"/>
                  </a:lnTo>
                  <a:lnTo>
                    <a:pt x="9940" y="157"/>
                  </a:lnTo>
                  <a:lnTo>
                    <a:pt x="9943" y="166"/>
                  </a:lnTo>
                  <a:lnTo>
                    <a:pt x="9941" y="184"/>
                  </a:lnTo>
                  <a:lnTo>
                    <a:pt x="9940" y="201"/>
                  </a:lnTo>
                  <a:lnTo>
                    <a:pt x="9938" y="218"/>
                  </a:lnTo>
                  <a:lnTo>
                    <a:pt x="9938" y="237"/>
                  </a:lnTo>
                  <a:lnTo>
                    <a:pt x="9938" y="254"/>
                  </a:lnTo>
                  <a:lnTo>
                    <a:pt x="9940" y="273"/>
                  </a:lnTo>
                  <a:lnTo>
                    <a:pt x="9942" y="290"/>
                  </a:lnTo>
                  <a:lnTo>
                    <a:pt x="9946" y="307"/>
                  </a:lnTo>
                  <a:lnTo>
                    <a:pt x="9950" y="328"/>
                  </a:lnTo>
                  <a:lnTo>
                    <a:pt x="9954" y="347"/>
                  </a:lnTo>
                  <a:lnTo>
                    <a:pt x="9960" y="367"/>
                  </a:lnTo>
                  <a:lnTo>
                    <a:pt x="9967" y="385"/>
                  </a:lnTo>
                  <a:lnTo>
                    <a:pt x="9975" y="404"/>
                  </a:lnTo>
                  <a:lnTo>
                    <a:pt x="9985" y="422"/>
                  </a:lnTo>
                  <a:lnTo>
                    <a:pt x="9995" y="440"/>
                  </a:lnTo>
                  <a:lnTo>
                    <a:pt x="10006" y="458"/>
                  </a:lnTo>
                  <a:lnTo>
                    <a:pt x="10017" y="474"/>
                  </a:lnTo>
                  <a:lnTo>
                    <a:pt x="10030" y="491"/>
                  </a:lnTo>
                  <a:lnTo>
                    <a:pt x="10043" y="507"/>
                  </a:lnTo>
                  <a:lnTo>
                    <a:pt x="10057" y="522"/>
                  </a:lnTo>
                  <a:lnTo>
                    <a:pt x="10071" y="537"/>
                  </a:lnTo>
                  <a:lnTo>
                    <a:pt x="10087" y="552"/>
                  </a:lnTo>
                  <a:lnTo>
                    <a:pt x="10102" y="566"/>
                  </a:lnTo>
                  <a:lnTo>
                    <a:pt x="10118" y="579"/>
                  </a:lnTo>
                  <a:lnTo>
                    <a:pt x="10128" y="593"/>
                  </a:lnTo>
                  <a:lnTo>
                    <a:pt x="10135" y="606"/>
                  </a:lnTo>
                  <a:lnTo>
                    <a:pt x="10141" y="620"/>
                  </a:lnTo>
                  <a:lnTo>
                    <a:pt x="10146" y="634"/>
                  </a:lnTo>
                  <a:lnTo>
                    <a:pt x="10149" y="650"/>
                  </a:lnTo>
                  <a:lnTo>
                    <a:pt x="10151" y="665"/>
                  </a:lnTo>
                  <a:lnTo>
                    <a:pt x="10152" y="681"/>
                  </a:lnTo>
                  <a:lnTo>
                    <a:pt x="10152" y="699"/>
                  </a:lnTo>
                  <a:close/>
                  <a:moveTo>
                    <a:pt x="9921" y="1369"/>
                  </a:moveTo>
                  <a:lnTo>
                    <a:pt x="9919" y="1378"/>
                  </a:lnTo>
                  <a:lnTo>
                    <a:pt x="9918" y="1388"/>
                  </a:lnTo>
                  <a:lnTo>
                    <a:pt x="9917" y="1397"/>
                  </a:lnTo>
                  <a:lnTo>
                    <a:pt x="9917" y="1406"/>
                  </a:lnTo>
                  <a:lnTo>
                    <a:pt x="9918" y="1424"/>
                  </a:lnTo>
                  <a:lnTo>
                    <a:pt x="9919" y="1443"/>
                  </a:lnTo>
                  <a:lnTo>
                    <a:pt x="9921" y="1461"/>
                  </a:lnTo>
                  <a:lnTo>
                    <a:pt x="9921" y="1479"/>
                  </a:lnTo>
                  <a:lnTo>
                    <a:pt x="9920" y="1488"/>
                  </a:lnTo>
                  <a:lnTo>
                    <a:pt x="9919" y="1497"/>
                  </a:lnTo>
                  <a:lnTo>
                    <a:pt x="9918" y="1505"/>
                  </a:lnTo>
                  <a:lnTo>
                    <a:pt x="9915" y="1514"/>
                  </a:lnTo>
                  <a:lnTo>
                    <a:pt x="9798" y="1516"/>
                  </a:lnTo>
                  <a:lnTo>
                    <a:pt x="9581" y="1519"/>
                  </a:lnTo>
                  <a:lnTo>
                    <a:pt x="9279" y="1520"/>
                  </a:lnTo>
                  <a:lnTo>
                    <a:pt x="8906" y="1521"/>
                  </a:lnTo>
                  <a:lnTo>
                    <a:pt x="8477" y="1523"/>
                  </a:lnTo>
                  <a:lnTo>
                    <a:pt x="8004" y="1523"/>
                  </a:lnTo>
                  <a:lnTo>
                    <a:pt x="7504" y="1524"/>
                  </a:lnTo>
                  <a:lnTo>
                    <a:pt x="6989" y="1525"/>
                  </a:lnTo>
                  <a:lnTo>
                    <a:pt x="6474" y="1525"/>
                  </a:lnTo>
                  <a:lnTo>
                    <a:pt x="5974" y="1526"/>
                  </a:lnTo>
                  <a:lnTo>
                    <a:pt x="5503" y="1527"/>
                  </a:lnTo>
                  <a:lnTo>
                    <a:pt x="5074" y="1527"/>
                  </a:lnTo>
                  <a:lnTo>
                    <a:pt x="4703" y="1528"/>
                  </a:lnTo>
                  <a:lnTo>
                    <a:pt x="4402" y="1529"/>
                  </a:lnTo>
                  <a:lnTo>
                    <a:pt x="4187" y="1531"/>
                  </a:lnTo>
                  <a:lnTo>
                    <a:pt x="4072" y="1532"/>
                  </a:lnTo>
                  <a:lnTo>
                    <a:pt x="3995" y="1534"/>
                  </a:lnTo>
                  <a:lnTo>
                    <a:pt x="3918" y="1535"/>
                  </a:lnTo>
                  <a:lnTo>
                    <a:pt x="3841" y="1536"/>
                  </a:lnTo>
                  <a:lnTo>
                    <a:pt x="3765" y="1537"/>
                  </a:lnTo>
                  <a:lnTo>
                    <a:pt x="3689" y="1538"/>
                  </a:lnTo>
                  <a:lnTo>
                    <a:pt x="3613" y="1539"/>
                  </a:lnTo>
                  <a:lnTo>
                    <a:pt x="3537" y="1540"/>
                  </a:lnTo>
                  <a:lnTo>
                    <a:pt x="3462" y="1541"/>
                  </a:lnTo>
                  <a:lnTo>
                    <a:pt x="3386" y="1542"/>
                  </a:lnTo>
                  <a:lnTo>
                    <a:pt x="3310" y="1543"/>
                  </a:lnTo>
                  <a:lnTo>
                    <a:pt x="3235" y="1544"/>
                  </a:lnTo>
                  <a:lnTo>
                    <a:pt x="3159" y="1545"/>
                  </a:lnTo>
                  <a:lnTo>
                    <a:pt x="3083" y="1546"/>
                  </a:lnTo>
                  <a:lnTo>
                    <a:pt x="3008" y="1547"/>
                  </a:lnTo>
                  <a:lnTo>
                    <a:pt x="2932" y="1548"/>
                  </a:lnTo>
                  <a:lnTo>
                    <a:pt x="2856" y="1549"/>
                  </a:lnTo>
                  <a:lnTo>
                    <a:pt x="2789" y="1550"/>
                  </a:lnTo>
                  <a:lnTo>
                    <a:pt x="2720" y="1551"/>
                  </a:lnTo>
                  <a:lnTo>
                    <a:pt x="2653" y="1551"/>
                  </a:lnTo>
                  <a:lnTo>
                    <a:pt x="2586" y="1551"/>
                  </a:lnTo>
                  <a:lnTo>
                    <a:pt x="2517" y="1551"/>
                  </a:lnTo>
                  <a:lnTo>
                    <a:pt x="2450" y="1551"/>
                  </a:lnTo>
                  <a:lnTo>
                    <a:pt x="2381" y="1551"/>
                  </a:lnTo>
                  <a:lnTo>
                    <a:pt x="2314" y="1551"/>
                  </a:lnTo>
                  <a:lnTo>
                    <a:pt x="2246" y="1552"/>
                  </a:lnTo>
                  <a:lnTo>
                    <a:pt x="2179" y="1552"/>
                  </a:lnTo>
                  <a:lnTo>
                    <a:pt x="2110" y="1552"/>
                  </a:lnTo>
                  <a:lnTo>
                    <a:pt x="2044" y="1552"/>
                  </a:lnTo>
                  <a:lnTo>
                    <a:pt x="1976" y="1553"/>
                  </a:lnTo>
                  <a:lnTo>
                    <a:pt x="1909" y="1554"/>
                  </a:lnTo>
                  <a:lnTo>
                    <a:pt x="1842" y="1555"/>
                  </a:lnTo>
                  <a:lnTo>
                    <a:pt x="1776" y="1556"/>
                  </a:lnTo>
                  <a:lnTo>
                    <a:pt x="1759" y="1558"/>
                  </a:lnTo>
                  <a:lnTo>
                    <a:pt x="1740" y="1559"/>
                  </a:lnTo>
                  <a:lnTo>
                    <a:pt x="1721" y="1559"/>
                  </a:lnTo>
                  <a:lnTo>
                    <a:pt x="1702" y="1558"/>
                  </a:lnTo>
                  <a:lnTo>
                    <a:pt x="1683" y="1558"/>
                  </a:lnTo>
                  <a:lnTo>
                    <a:pt x="1664" y="1558"/>
                  </a:lnTo>
                  <a:lnTo>
                    <a:pt x="1655" y="1559"/>
                  </a:lnTo>
                  <a:lnTo>
                    <a:pt x="1646" y="1560"/>
                  </a:lnTo>
                  <a:lnTo>
                    <a:pt x="1637" y="1561"/>
                  </a:lnTo>
                  <a:lnTo>
                    <a:pt x="1628" y="1563"/>
                  </a:lnTo>
                  <a:lnTo>
                    <a:pt x="1606" y="1561"/>
                  </a:lnTo>
                  <a:lnTo>
                    <a:pt x="1584" y="1561"/>
                  </a:lnTo>
                  <a:lnTo>
                    <a:pt x="1560" y="1562"/>
                  </a:lnTo>
                  <a:lnTo>
                    <a:pt x="1538" y="1563"/>
                  </a:lnTo>
                  <a:lnTo>
                    <a:pt x="1515" y="1565"/>
                  </a:lnTo>
                  <a:lnTo>
                    <a:pt x="1493" y="1565"/>
                  </a:lnTo>
                  <a:lnTo>
                    <a:pt x="1482" y="1563"/>
                  </a:lnTo>
                  <a:lnTo>
                    <a:pt x="1470" y="1563"/>
                  </a:lnTo>
                  <a:lnTo>
                    <a:pt x="1460" y="1561"/>
                  </a:lnTo>
                  <a:lnTo>
                    <a:pt x="1450" y="1560"/>
                  </a:lnTo>
                  <a:lnTo>
                    <a:pt x="1413" y="1561"/>
                  </a:lnTo>
                  <a:lnTo>
                    <a:pt x="1377" y="1561"/>
                  </a:lnTo>
                  <a:lnTo>
                    <a:pt x="1340" y="1561"/>
                  </a:lnTo>
                  <a:lnTo>
                    <a:pt x="1303" y="1560"/>
                  </a:lnTo>
                  <a:lnTo>
                    <a:pt x="1266" y="1561"/>
                  </a:lnTo>
                  <a:lnTo>
                    <a:pt x="1228" y="1561"/>
                  </a:lnTo>
                  <a:lnTo>
                    <a:pt x="1191" y="1563"/>
                  </a:lnTo>
                  <a:lnTo>
                    <a:pt x="1154" y="1567"/>
                  </a:lnTo>
                  <a:lnTo>
                    <a:pt x="1148" y="1562"/>
                  </a:lnTo>
                  <a:lnTo>
                    <a:pt x="1144" y="1558"/>
                  </a:lnTo>
                  <a:lnTo>
                    <a:pt x="1141" y="1554"/>
                  </a:lnTo>
                  <a:lnTo>
                    <a:pt x="1139" y="1549"/>
                  </a:lnTo>
                  <a:lnTo>
                    <a:pt x="1138" y="1544"/>
                  </a:lnTo>
                  <a:lnTo>
                    <a:pt x="1138" y="1538"/>
                  </a:lnTo>
                  <a:lnTo>
                    <a:pt x="1138" y="1533"/>
                  </a:lnTo>
                  <a:lnTo>
                    <a:pt x="1139" y="1527"/>
                  </a:lnTo>
                  <a:lnTo>
                    <a:pt x="1141" y="1514"/>
                  </a:lnTo>
                  <a:lnTo>
                    <a:pt x="1144" y="1502"/>
                  </a:lnTo>
                  <a:lnTo>
                    <a:pt x="1145" y="1495"/>
                  </a:lnTo>
                  <a:lnTo>
                    <a:pt x="1145" y="1489"/>
                  </a:lnTo>
                  <a:lnTo>
                    <a:pt x="1145" y="1483"/>
                  </a:lnTo>
                  <a:lnTo>
                    <a:pt x="1145" y="1478"/>
                  </a:lnTo>
                  <a:lnTo>
                    <a:pt x="1144" y="1458"/>
                  </a:lnTo>
                  <a:lnTo>
                    <a:pt x="1141" y="1440"/>
                  </a:lnTo>
                  <a:lnTo>
                    <a:pt x="1138" y="1422"/>
                  </a:lnTo>
                  <a:lnTo>
                    <a:pt x="1134" y="1404"/>
                  </a:lnTo>
                  <a:lnTo>
                    <a:pt x="1129" y="1388"/>
                  </a:lnTo>
                  <a:lnTo>
                    <a:pt x="1123" y="1371"/>
                  </a:lnTo>
                  <a:lnTo>
                    <a:pt x="1115" y="1355"/>
                  </a:lnTo>
                  <a:lnTo>
                    <a:pt x="1106" y="1340"/>
                  </a:lnTo>
                  <a:lnTo>
                    <a:pt x="1097" y="1324"/>
                  </a:lnTo>
                  <a:lnTo>
                    <a:pt x="1087" y="1310"/>
                  </a:lnTo>
                  <a:lnTo>
                    <a:pt x="1076" y="1297"/>
                  </a:lnTo>
                  <a:lnTo>
                    <a:pt x="1063" y="1283"/>
                  </a:lnTo>
                  <a:lnTo>
                    <a:pt x="1051" y="1271"/>
                  </a:lnTo>
                  <a:lnTo>
                    <a:pt x="1037" y="1260"/>
                  </a:lnTo>
                  <a:lnTo>
                    <a:pt x="1021" y="1249"/>
                  </a:lnTo>
                  <a:lnTo>
                    <a:pt x="1006" y="1238"/>
                  </a:lnTo>
                  <a:lnTo>
                    <a:pt x="999" y="1234"/>
                  </a:lnTo>
                  <a:lnTo>
                    <a:pt x="993" y="1230"/>
                  </a:lnTo>
                  <a:lnTo>
                    <a:pt x="987" y="1224"/>
                  </a:lnTo>
                  <a:lnTo>
                    <a:pt x="982" y="1219"/>
                  </a:lnTo>
                  <a:lnTo>
                    <a:pt x="977" y="1213"/>
                  </a:lnTo>
                  <a:lnTo>
                    <a:pt x="972" y="1207"/>
                  </a:lnTo>
                  <a:lnTo>
                    <a:pt x="968" y="1200"/>
                  </a:lnTo>
                  <a:lnTo>
                    <a:pt x="965" y="1192"/>
                  </a:lnTo>
                  <a:lnTo>
                    <a:pt x="960" y="1178"/>
                  </a:lnTo>
                  <a:lnTo>
                    <a:pt x="956" y="1163"/>
                  </a:lnTo>
                  <a:lnTo>
                    <a:pt x="955" y="1148"/>
                  </a:lnTo>
                  <a:lnTo>
                    <a:pt x="954" y="1132"/>
                  </a:lnTo>
                  <a:lnTo>
                    <a:pt x="954" y="1125"/>
                  </a:lnTo>
                  <a:lnTo>
                    <a:pt x="955" y="1119"/>
                  </a:lnTo>
                  <a:lnTo>
                    <a:pt x="956" y="1113"/>
                  </a:lnTo>
                  <a:lnTo>
                    <a:pt x="958" y="1107"/>
                  </a:lnTo>
                  <a:lnTo>
                    <a:pt x="961" y="1100"/>
                  </a:lnTo>
                  <a:lnTo>
                    <a:pt x="964" y="1095"/>
                  </a:lnTo>
                  <a:lnTo>
                    <a:pt x="968" y="1090"/>
                  </a:lnTo>
                  <a:lnTo>
                    <a:pt x="972" y="1085"/>
                  </a:lnTo>
                  <a:lnTo>
                    <a:pt x="977" y="1082"/>
                  </a:lnTo>
                  <a:lnTo>
                    <a:pt x="982" y="1080"/>
                  </a:lnTo>
                  <a:lnTo>
                    <a:pt x="987" y="1079"/>
                  </a:lnTo>
                  <a:lnTo>
                    <a:pt x="993" y="1078"/>
                  </a:lnTo>
                  <a:lnTo>
                    <a:pt x="998" y="1079"/>
                  </a:lnTo>
                  <a:lnTo>
                    <a:pt x="1003" y="1080"/>
                  </a:lnTo>
                  <a:lnTo>
                    <a:pt x="1008" y="1082"/>
                  </a:lnTo>
                  <a:lnTo>
                    <a:pt x="1012" y="1085"/>
                  </a:lnTo>
                  <a:lnTo>
                    <a:pt x="1017" y="1090"/>
                  </a:lnTo>
                  <a:lnTo>
                    <a:pt x="1021" y="1096"/>
                  </a:lnTo>
                  <a:lnTo>
                    <a:pt x="1025" y="1103"/>
                  </a:lnTo>
                  <a:lnTo>
                    <a:pt x="1027" y="1109"/>
                  </a:lnTo>
                  <a:lnTo>
                    <a:pt x="1031" y="1121"/>
                  </a:lnTo>
                  <a:lnTo>
                    <a:pt x="1035" y="1134"/>
                  </a:lnTo>
                  <a:lnTo>
                    <a:pt x="1037" y="1140"/>
                  </a:lnTo>
                  <a:lnTo>
                    <a:pt x="1040" y="1146"/>
                  </a:lnTo>
                  <a:lnTo>
                    <a:pt x="1043" y="1152"/>
                  </a:lnTo>
                  <a:lnTo>
                    <a:pt x="1046" y="1158"/>
                  </a:lnTo>
                  <a:lnTo>
                    <a:pt x="1051" y="1162"/>
                  </a:lnTo>
                  <a:lnTo>
                    <a:pt x="1056" y="1167"/>
                  </a:lnTo>
                  <a:lnTo>
                    <a:pt x="1063" y="1170"/>
                  </a:lnTo>
                  <a:lnTo>
                    <a:pt x="1071" y="1173"/>
                  </a:lnTo>
                  <a:lnTo>
                    <a:pt x="1083" y="1177"/>
                  </a:lnTo>
                  <a:lnTo>
                    <a:pt x="1096" y="1179"/>
                  </a:lnTo>
                  <a:lnTo>
                    <a:pt x="1109" y="1181"/>
                  </a:lnTo>
                  <a:lnTo>
                    <a:pt x="1122" y="1181"/>
                  </a:lnTo>
                  <a:lnTo>
                    <a:pt x="1129" y="1181"/>
                  </a:lnTo>
                  <a:lnTo>
                    <a:pt x="1135" y="1179"/>
                  </a:lnTo>
                  <a:lnTo>
                    <a:pt x="1141" y="1178"/>
                  </a:lnTo>
                  <a:lnTo>
                    <a:pt x="1146" y="1175"/>
                  </a:lnTo>
                  <a:lnTo>
                    <a:pt x="1152" y="1172"/>
                  </a:lnTo>
                  <a:lnTo>
                    <a:pt x="1157" y="1168"/>
                  </a:lnTo>
                  <a:lnTo>
                    <a:pt x="1162" y="1163"/>
                  </a:lnTo>
                  <a:lnTo>
                    <a:pt x="1167" y="1157"/>
                  </a:lnTo>
                  <a:lnTo>
                    <a:pt x="1175" y="1149"/>
                  </a:lnTo>
                  <a:lnTo>
                    <a:pt x="1181" y="1139"/>
                  </a:lnTo>
                  <a:lnTo>
                    <a:pt x="1187" y="1129"/>
                  </a:lnTo>
                  <a:lnTo>
                    <a:pt x="1191" y="1119"/>
                  </a:lnTo>
                  <a:lnTo>
                    <a:pt x="1194" y="1108"/>
                  </a:lnTo>
                  <a:lnTo>
                    <a:pt x="1197" y="1096"/>
                  </a:lnTo>
                  <a:lnTo>
                    <a:pt x="1198" y="1084"/>
                  </a:lnTo>
                  <a:lnTo>
                    <a:pt x="1199" y="1073"/>
                  </a:lnTo>
                  <a:lnTo>
                    <a:pt x="1199" y="1061"/>
                  </a:lnTo>
                  <a:lnTo>
                    <a:pt x="1198" y="1048"/>
                  </a:lnTo>
                  <a:lnTo>
                    <a:pt x="1197" y="1036"/>
                  </a:lnTo>
                  <a:lnTo>
                    <a:pt x="1195" y="1025"/>
                  </a:lnTo>
                  <a:lnTo>
                    <a:pt x="1192" y="1014"/>
                  </a:lnTo>
                  <a:lnTo>
                    <a:pt x="1189" y="1002"/>
                  </a:lnTo>
                  <a:lnTo>
                    <a:pt x="1186" y="991"/>
                  </a:lnTo>
                  <a:lnTo>
                    <a:pt x="1182" y="982"/>
                  </a:lnTo>
                  <a:lnTo>
                    <a:pt x="1180" y="976"/>
                  </a:lnTo>
                  <a:lnTo>
                    <a:pt x="1177" y="971"/>
                  </a:lnTo>
                  <a:lnTo>
                    <a:pt x="1174" y="966"/>
                  </a:lnTo>
                  <a:lnTo>
                    <a:pt x="1170" y="961"/>
                  </a:lnTo>
                  <a:lnTo>
                    <a:pt x="1163" y="952"/>
                  </a:lnTo>
                  <a:lnTo>
                    <a:pt x="1154" y="944"/>
                  </a:lnTo>
                  <a:lnTo>
                    <a:pt x="1147" y="936"/>
                  </a:lnTo>
                  <a:lnTo>
                    <a:pt x="1141" y="927"/>
                  </a:lnTo>
                  <a:lnTo>
                    <a:pt x="1139" y="922"/>
                  </a:lnTo>
                  <a:lnTo>
                    <a:pt x="1138" y="917"/>
                  </a:lnTo>
                  <a:lnTo>
                    <a:pt x="1138" y="911"/>
                  </a:lnTo>
                  <a:lnTo>
                    <a:pt x="1139" y="905"/>
                  </a:lnTo>
                  <a:lnTo>
                    <a:pt x="1150" y="887"/>
                  </a:lnTo>
                  <a:lnTo>
                    <a:pt x="1162" y="868"/>
                  </a:lnTo>
                  <a:lnTo>
                    <a:pt x="1171" y="849"/>
                  </a:lnTo>
                  <a:lnTo>
                    <a:pt x="1178" y="830"/>
                  </a:lnTo>
                  <a:lnTo>
                    <a:pt x="1180" y="819"/>
                  </a:lnTo>
                  <a:lnTo>
                    <a:pt x="1182" y="809"/>
                  </a:lnTo>
                  <a:lnTo>
                    <a:pt x="1184" y="799"/>
                  </a:lnTo>
                  <a:lnTo>
                    <a:pt x="1185" y="789"/>
                  </a:lnTo>
                  <a:lnTo>
                    <a:pt x="1185" y="779"/>
                  </a:lnTo>
                  <a:lnTo>
                    <a:pt x="1185" y="768"/>
                  </a:lnTo>
                  <a:lnTo>
                    <a:pt x="1184" y="758"/>
                  </a:lnTo>
                  <a:lnTo>
                    <a:pt x="1182" y="748"/>
                  </a:lnTo>
                  <a:lnTo>
                    <a:pt x="1178" y="732"/>
                  </a:lnTo>
                  <a:lnTo>
                    <a:pt x="1174" y="715"/>
                  </a:lnTo>
                  <a:lnTo>
                    <a:pt x="1169" y="700"/>
                  </a:lnTo>
                  <a:lnTo>
                    <a:pt x="1163" y="685"/>
                  </a:lnTo>
                  <a:lnTo>
                    <a:pt x="1158" y="677"/>
                  </a:lnTo>
                  <a:lnTo>
                    <a:pt x="1154" y="670"/>
                  </a:lnTo>
                  <a:lnTo>
                    <a:pt x="1149" y="664"/>
                  </a:lnTo>
                  <a:lnTo>
                    <a:pt x="1144" y="658"/>
                  </a:lnTo>
                  <a:lnTo>
                    <a:pt x="1138" y="652"/>
                  </a:lnTo>
                  <a:lnTo>
                    <a:pt x="1132" y="647"/>
                  </a:lnTo>
                  <a:lnTo>
                    <a:pt x="1125" y="642"/>
                  </a:lnTo>
                  <a:lnTo>
                    <a:pt x="1117" y="637"/>
                  </a:lnTo>
                  <a:lnTo>
                    <a:pt x="1098" y="634"/>
                  </a:lnTo>
                  <a:lnTo>
                    <a:pt x="1078" y="632"/>
                  </a:lnTo>
                  <a:lnTo>
                    <a:pt x="1069" y="632"/>
                  </a:lnTo>
                  <a:lnTo>
                    <a:pt x="1057" y="632"/>
                  </a:lnTo>
                  <a:lnTo>
                    <a:pt x="1047" y="634"/>
                  </a:lnTo>
                  <a:lnTo>
                    <a:pt x="1037" y="639"/>
                  </a:lnTo>
                  <a:lnTo>
                    <a:pt x="1025" y="649"/>
                  </a:lnTo>
                  <a:lnTo>
                    <a:pt x="1011" y="658"/>
                  </a:lnTo>
                  <a:lnTo>
                    <a:pt x="1005" y="664"/>
                  </a:lnTo>
                  <a:lnTo>
                    <a:pt x="1001" y="669"/>
                  </a:lnTo>
                  <a:lnTo>
                    <a:pt x="999" y="673"/>
                  </a:lnTo>
                  <a:lnTo>
                    <a:pt x="998" y="676"/>
                  </a:lnTo>
                  <a:lnTo>
                    <a:pt x="997" y="680"/>
                  </a:lnTo>
                  <a:lnTo>
                    <a:pt x="997" y="686"/>
                  </a:lnTo>
                  <a:lnTo>
                    <a:pt x="999" y="694"/>
                  </a:lnTo>
                  <a:lnTo>
                    <a:pt x="999" y="702"/>
                  </a:lnTo>
                  <a:lnTo>
                    <a:pt x="999" y="710"/>
                  </a:lnTo>
                  <a:lnTo>
                    <a:pt x="998" y="718"/>
                  </a:lnTo>
                  <a:lnTo>
                    <a:pt x="996" y="726"/>
                  </a:lnTo>
                  <a:lnTo>
                    <a:pt x="993" y="735"/>
                  </a:lnTo>
                  <a:lnTo>
                    <a:pt x="989" y="743"/>
                  </a:lnTo>
                  <a:lnTo>
                    <a:pt x="985" y="750"/>
                  </a:lnTo>
                  <a:lnTo>
                    <a:pt x="979" y="754"/>
                  </a:lnTo>
                  <a:lnTo>
                    <a:pt x="972" y="758"/>
                  </a:lnTo>
                  <a:lnTo>
                    <a:pt x="965" y="761"/>
                  </a:lnTo>
                  <a:lnTo>
                    <a:pt x="958" y="763"/>
                  </a:lnTo>
                  <a:lnTo>
                    <a:pt x="952" y="764"/>
                  </a:lnTo>
                  <a:lnTo>
                    <a:pt x="945" y="764"/>
                  </a:lnTo>
                  <a:lnTo>
                    <a:pt x="939" y="762"/>
                  </a:lnTo>
                  <a:lnTo>
                    <a:pt x="933" y="760"/>
                  </a:lnTo>
                  <a:lnTo>
                    <a:pt x="927" y="751"/>
                  </a:lnTo>
                  <a:lnTo>
                    <a:pt x="923" y="743"/>
                  </a:lnTo>
                  <a:lnTo>
                    <a:pt x="921" y="734"/>
                  </a:lnTo>
                  <a:lnTo>
                    <a:pt x="919" y="723"/>
                  </a:lnTo>
                  <a:lnTo>
                    <a:pt x="919" y="714"/>
                  </a:lnTo>
                  <a:lnTo>
                    <a:pt x="920" y="704"/>
                  </a:lnTo>
                  <a:lnTo>
                    <a:pt x="921" y="694"/>
                  </a:lnTo>
                  <a:lnTo>
                    <a:pt x="923" y="682"/>
                  </a:lnTo>
                  <a:lnTo>
                    <a:pt x="934" y="663"/>
                  </a:lnTo>
                  <a:lnTo>
                    <a:pt x="946" y="645"/>
                  </a:lnTo>
                  <a:lnTo>
                    <a:pt x="959" y="626"/>
                  </a:lnTo>
                  <a:lnTo>
                    <a:pt x="973" y="609"/>
                  </a:lnTo>
                  <a:lnTo>
                    <a:pt x="1003" y="576"/>
                  </a:lnTo>
                  <a:lnTo>
                    <a:pt x="1034" y="543"/>
                  </a:lnTo>
                  <a:lnTo>
                    <a:pt x="1049" y="527"/>
                  </a:lnTo>
                  <a:lnTo>
                    <a:pt x="1063" y="510"/>
                  </a:lnTo>
                  <a:lnTo>
                    <a:pt x="1078" y="492"/>
                  </a:lnTo>
                  <a:lnTo>
                    <a:pt x="1090" y="475"/>
                  </a:lnTo>
                  <a:lnTo>
                    <a:pt x="1102" y="457"/>
                  </a:lnTo>
                  <a:lnTo>
                    <a:pt x="1111" y="437"/>
                  </a:lnTo>
                  <a:lnTo>
                    <a:pt x="1117" y="427"/>
                  </a:lnTo>
                  <a:lnTo>
                    <a:pt x="1120" y="416"/>
                  </a:lnTo>
                  <a:lnTo>
                    <a:pt x="1124" y="405"/>
                  </a:lnTo>
                  <a:lnTo>
                    <a:pt x="1127" y="394"/>
                  </a:lnTo>
                  <a:lnTo>
                    <a:pt x="1132" y="377"/>
                  </a:lnTo>
                  <a:lnTo>
                    <a:pt x="1136" y="358"/>
                  </a:lnTo>
                  <a:lnTo>
                    <a:pt x="1139" y="340"/>
                  </a:lnTo>
                  <a:lnTo>
                    <a:pt x="1140" y="322"/>
                  </a:lnTo>
                  <a:lnTo>
                    <a:pt x="1139" y="303"/>
                  </a:lnTo>
                  <a:lnTo>
                    <a:pt x="1138" y="285"/>
                  </a:lnTo>
                  <a:lnTo>
                    <a:pt x="1136" y="268"/>
                  </a:lnTo>
                  <a:lnTo>
                    <a:pt x="1133" y="249"/>
                  </a:lnTo>
                  <a:lnTo>
                    <a:pt x="1138" y="244"/>
                  </a:lnTo>
                  <a:lnTo>
                    <a:pt x="1144" y="240"/>
                  </a:lnTo>
                  <a:lnTo>
                    <a:pt x="1151" y="237"/>
                  </a:lnTo>
                  <a:lnTo>
                    <a:pt x="1157" y="235"/>
                  </a:lnTo>
                  <a:lnTo>
                    <a:pt x="1165" y="234"/>
                  </a:lnTo>
                  <a:lnTo>
                    <a:pt x="1173" y="234"/>
                  </a:lnTo>
                  <a:lnTo>
                    <a:pt x="1180" y="235"/>
                  </a:lnTo>
                  <a:lnTo>
                    <a:pt x="1188" y="237"/>
                  </a:lnTo>
                  <a:lnTo>
                    <a:pt x="1252" y="234"/>
                  </a:lnTo>
                  <a:lnTo>
                    <a:pt x="1314" y="232"/>
                  </a:lnTo>
                  <a:lnTo>
                    <a:pt x="1375" y="232"/>
                  </a:lnTo>
                  <a:lnTo>
                    <a:pt x="1437" y="232"/>
                  </a:lnTo>
                  <a:lnTo>
                    <a:pt x="1496" y="233"/>
                  </a:lnTo>
                  <a:lnTo>
                    <a:pt x="1556" y="233"/>
                  </a:lnTo>
                  <a:lnTo>
                    <a:pt x="1616" y="231"/>
                  </a:lnTo>
                  <a:lnTo>
                    <a:pt x="1677" y="228"/>
                  </a:lnTo>
                  <a:lnTo>
                    <a:pt x="1754" y="227"/>
                  </a:lnTo>
                  <a:lnTo>
                    <a:pt x="1831" y="226"/>
                  </a:lnTo>
                  <a:lnTo>
                    <a:pt x="1908" y="225"/>
                  </a:lnTo>
                  <a:lnTo>
                    <a:pt x="1985" y="224"/>
                  </a:lnTo>
                  <a:lnTo>
                    <a:pt x="2062" y="223"/>
                  </a:lnTo>
                  <a:lnTo>
                    <a:pt x="2140" y="222"/>
                  </a:lnTo>
                  <a:lnTo>
                    <a:pt x="2218" y="220"/>
                  </a:lnTo>
                  <a:lnTo>
                    <a:pt x="2294" y="219"/>
                  </a:lnTo>
                  <a:lnTo>
                    <a:pt x="2372" y="217"/>
                  </a:lnTo>
                  <a:lnTo>
                    <a:pt x="2449" y="216"/>
                  </a:lnTo>
                  <a:lnTo>
                    <a:pt x="2526" y="215"/>
                  </a:lnTo>
                  <a:lnTo>
                    <a:pt x="2604" y="214"/>
                  </a:lnTo>
                  <a:lnTo>
                    <a:pt x="2681" y="213"/>
                  </a:lnTo>
                  <a:lnTo>
                    <a:pt x="2757" y="212"/>
                  </a:lnTo>
                  <a:lnTo>
                    <a:pt x="2835" y="211"/>
                  </a:lnTo>
                  <a:lnTo>
                    <a:pt x="2912" y="210"/>
                  </a:lnTo>
                  <a:lnTo>
                    <a:pt x="2981" y="209"/>
                  </a:lnTo>
                  <a:lnTo>
                    <a:pt x="3052" y="208"/>
                  </a:lnTo>
                  <a:lnTo>
                    <a:pt x="3124" y="209"/>
                  </a:lnTo>
                  <a:lnTo>
                    <a:pt x="3197" y="209"/>
                  </a:lnTo>
                  <a:lnTo>
                    <a:pt x="3270" y="210"/>
                  </a:lnTo>
                  <a:lnTo>
                    <a:pt x="3343" y="210"/>
                  </a:lnTo>
                  <a:lnTo>
                    <a:pt x="3416" y="209"/>
                  </a:lnTo>
                  <a:lnTo>
                    <a:pt x="3487" y="206"/>
                  </a:lnTo>
                  <a:lnTo>
                    <a:pt x="3635" y="205"/>
                  </a:lnTo>
                  <a:lnTo>
                    <a:pt x="3883" y="204"/>
                  </a:lnTo>
                  <a:lnTo>
                    <a:pt x="4213" y="203"/>
                  </a:lnTo>
                  <a:lnTo>
                    <a:pt x="4615" y="201"/>
                  </a:lnTo>
                  <a:lnTo>
                    <a:pt x="5072" y="200"/>
                  </a:lnTo>
                  <a:lnTo>
                    <a:pt x="5572" y="199"/>
                  </a:lnTo>
                  <a:lnTo>
                    <a:pt x="6098" y="197"/>
                  </a:lnTo>
                  <a:lnTo>
                    <a:pt x="6640" y="196"/>
                  </a:lnTo>
                  <a:lnTo>
                    <a:pt x="7181" y="194"/>
                  </a:lnTo>
                  <a:lnTo>
                    <a:pt x="7708" y="193"/>
                  </a:lnTo>
                  <a:lnTo>
                    <a:pt x="8206" y="191"/>
                  </a:lnTo>
                  <a:lnTo>
                    <a:pt x="8663" y="190"/>
                  </a:lnTo>
                  <a:lnTo>
                    <a:pt x="9063" y="188"/>
                  </a:lnTo>
                  <a:lnTo>
                    <a:pt x="9392" y="187"/>
                  </a:lnTo>
                  <a:lnTo>
                    <a:pt x="9637" y="185"/>
                  </a:lnTo>
                  <a:lnTo>
                    <a:pt x="9783" y="183"/>
                  </a:lnTo>
                  <a:lnTo>
                    <a:pt x="9795" y="185"/>
                  </a:lnTo>
                  <a:lnTo>
                    <a:pt x="9809" y="186"/>
                  </a:lnTo>
                  <a:lnTo>
                    <a:pt x="9822" y="185"/>
                  </a:lnTo>
                  <a:lnTo>
                    <a:pt x="9836" y="184"/>
                  </a:lnTo>
                  <a:lnTo>
                    <a:pt x="9844" y="184"/>
                  </a:lnTo>
                  <a:lnTo>
                    <a:pt x="9850" y="184"/>
                  </a:lnTo>
                  <a:lnTo>
                    <a:pt x="9856" y="185"/>
                  </a:lnTo>
                  <a:lnTo>
                    <a:pt x="9861" y="186"/>
                  </a:lnTo>
                  <a:lnTo>
                    <a:pt x="9866" y="188"/>
                  </a:lnTo>
                  <a:lnTo>
                    <a:pt x="9871" y="191"/>
                  </a:lnTo>
                  <a:lnTo>
                    <a:pt x="9875" y="195"/>
                  </a:lnTo>
                  <a:lnTo>
                    <a:pt x="9878" y="200"/>
                  </a:lnTo>
                  <a:lnTo>
                    <a:pt x="9877" y="223"/>
                  </a:lnTo>
                  <a:lnTo>
                    <a:pt x="9877" y="244"/>
                  </a:lnTo>
                  <a:lnTo>
                    <a:pt x="9877" y="265"/>
                  </a:lnTo>
                  <a:lnTo>
                    <a:pt x="9879" y="287"/>
                  </a:lnTo>
                  <a:lnTo>
                    <a:pt x="9881" y="307"/>
                  </a:lnTo>
                  <a:lnTo>
                    <a:pt x="9885" y="328"/>
                  </a:lnTo>
                  <a:lnTo>
                    <a:pt x="9891" y="348"/>
                  </a:lnTo>
                  <a:lnTo>
                    <a:pt x="9897" y="369"/>
                  </a:lnTo>
                  <a:lnTo>
                    <a:pt x="9904" y="388"/>
                  </a:lnTo>
                  <a:lnTo>
                    <a:pt x="9912" y="407"/>
                  </a:lnTo>
                  <a:lnTo>
                    <a:pt x="9921" y="425"/>
                  </a:lnTo>
                  <a:lnTo>
                    <a:pt x="9931" y="443"/>
                  </a:lnTo>
                  <a:lnTo>
                    <a:pt x="9944" y="461"/>
                  </a:lnTo>
                  <a:lnTo>
                    <a:pt x="9956" y="478"/>
                  </a:lnTo>
                  <a:lnTo>
                    <a:pt x="9970" y="494"/>
                  </a:lnTo>
                  <a:lnTo>
                    <a:pt x="9986" y="510"/>
                  </a:lnTo>
                  <a:lnTo>
                    <a:pt x="9994" y="520"/>
                  </a:lnTo>
                  <a:lnTo>
                    <a:pt x="10004" y="530"/>
                  </a:lnTo>
                  <a:lnTo>
                    <a:pt x="10013" y="540"/>
                  </a:lnTo>
                  <a:lnTo>
                    <a:pt x="10024" y="550"/>
                  </a:lnTo>
                  <a:lnTo>
                    <a:pt x="10046" y="570"/>
                  </a:lnTo>
                  <a:lnTo>
                    <a:pt x="10066" y="590"/>
                  </a:lnTo>
                  <a:lnTo>
                    <a:pt x="10076" y="602"/>
                  </a:lnTo>
                  <a:lnTo>
                    <a:pt x="10084" y="613"/>
                  </a:lnTo>
                  <a:lnTo>
                    <a:pt x="10090" y="625"/>
                  </a:lnTo>
                  <a:lnTo>
                    <a:pt x="10094" y="637"/>
                  </a:lnTo>
                  <a:lnTo>
                    <a:pt x="10096" y="644"/>
                  </a:lnTo>
                  <a:lnTo>
                    <a:pt x="10097" y="650"/>
                  </a:lnTo>
                  <a:lnTo>
                    <a:pt x="10097" y="657"/>
                  </a:lnTo>
                  <a:lnTo>
                    <a:pt x="10096" y="664"/>
                  </a:lnTo>
                  <a:lnTo>
                    <a:pt x="10095" y="671"/>
                  </a:lnTo>
                  <a:lnTo>
                    <a:pt x="10094" y="678"/>
                  </a:lnTo>
                  <a:lnTo>
                    <a:pt x="10091" y="686"/>
                  </a:lnTo>
                  <a:lnTo>
                    <a:pt x="10088" y="694"/>
                  </a:lnTo>
                  <a:lnTo>
                    <a:pt x="10083" y="695"/>
                  </a:lnTo>
                  <a:lnTo>
                    <a:pt x="10078" y="697"/>
                  </a:lnTo>
                  <a:lnTo>
                    <a:pt x="10072" y="697"/>
                  </a:lnTo>
                  <a:lnTo>
                    <a:pt x="10068" y="697"/>
                  </a:lnTo>
                  <a:lnTo>
                    <a:pt x="10059" y="695"/>
                  </a:lnTo>
                  <a:lnTo>
                    <a:pt x="10051" y="692"/>
                  </a:lnTo>
                  <a:lnTo>
                    <a:pt x="10043" y="687"/>
                  </a:lnTo>
                  <a:lnTo>
                    <a:pt x="10035" y="681"/>
                  </a:lnTo>
                  <a:lnTo>
                    <a:pt x="10026" y="674"/>
                  </a:lnTo>
                  <a:lnTo>
                    <a:pt x="10019" y="667"/>
                  </a:lnTo>
                  <a:lnTo>
                    <a:pt x="10011" y="660"/>
                  </a:lnTo>
                  <a:lnTo>
                    <a:pt x="10003" y="654"/>
                  </a:lnTo>
                  <a:lnTo>
                    <a:pt x="9995" y="647"/>
                  </a:lnTo>
                  <a:lnTo>
                    <a:pt x="9987" y="642"/>
                  </a:lnTo>
                  <a:lnTo>
                    <a:pt x="9977" y="637"/>
                  </a:lnTo>
                  <a:lnTo>
                    <a:pt x="9967" y="635"/>
                  </a:lnTo>
                  <a:lnTo>
                    <a:pt x="9962" y="634"/>
                  </a:lnTo>
                  <a:lnTo>
                    <a:pt x="9957" y="634"/>
                  </a:lnTo>
                  <a:lnTo>
                    <a:pt x="9952" y="635"/>
                  </a:lnTo>
                  <a:lnTo>
                    <a:pt x="9946" y="636"/>
                  </a:lnTo>
                  <a:lnTo>
                    <a:pt x="9932" y="641"/>
                  </a:lnTo>
                  <a:lnTo>
                    <a:pt x="9920" y="646"/>
                  </a:lnTo>
                  <a:lnTo>
                    <a:pt x="9908" y="652"/>
                  </a:lnTo>
                  <a:lnTo>
                    <a:pt x="9897" y="660"/>
                  </a:lnTo>
                  <a:lnTo>
                    <a:pt x="9893" y="664"/>
                  </a:lnTo>
                  <a:lnTo>
                    <a:pt x="9887" y="668"/>
                  </a:lnTo>
                  <a:lnTo>
                    <a:pt x="9883" y="673"/>
                  </a:lnTo>
                  <a:lnTo>
                    <a:pt x="9879" y="679"/>
                  </a:lnTo>
                  <a:lnTo>
                    <a:pt x="9876" y="685"/>
                  </a:lnTo>
                  <a:lnTo>
                    <a:pt x="9873" y="692"/>
                  </a:lnTo>
                  <a:lnTo>
                    <a:pt x="9871" y="698"/>
                  </a:lnTo>
                  <a:lnTo>
                    <a:pt x="9869" y="705"/>
                  </a:lnTo>
                  <a:lnTo>
                    <a:pt x="9867" y="715"/>
                  </a:lnTo>
                  <a:lnTo>
                    <a:pt x="9865" y="724"/>
                  </a:lnTo>
                  <a:lnTo>
                    <a:pt x="9865" y="735"/>
                  </a:lnTo>
                  <a:lnTo>
                    <a:pt x="9865" y="744"/>
                  </a:lnTo>
                  <a:lnTo>
                    <a:pt x="9866" y="753"/>
                  </a:lnTo>
                  <a:lnTo>
                    <a:pt x="9868" y="762"/>
                  </a:lnTo>
                  <a:lnTo>
                    <a:pt x="9870" y="771"/>
                  </a:lnTo>
                  <a:lnTo>
                    <a:pt x="9873" y="781"/>
                  </a:lnTo>
                  <a:lnTo>
                    <a:pt x="9881" y="797"/>
                  </a:lnTo>
                  <a:lnTo>
                    <a:pt x="9891" y="813"/>
                  </a:lnTo>
                  <a:lnTo>
                    <a:pt x="9901" y="829"/>
                  </a:lnTo>
                  <a:lnTo>
                    <a:pt x="9912" y="843"/>
                  </a:lnTo>
                  <a:lnTo>
                    <a:pt x="9911" y="849"/>
                  </a:lnTo>
                  <a:lnTo>
                    <a:pt x="9910" y="854"/>
                  </a:lnTo>
                  <a:lnTo>
                    <a:pt x="9907" y="859"/>
                  </a:lnTo>
                  <a:lnTo>
                    <a:pt x="9905" y="863"/>
                  </a:lnTo>
                  <a:lnTo>
                    <a:pt x="9898" y="872"/>
                  </a:lnTo>
                  <a:lnTo>
                    <a:pt x="9890" y="880"/>
                  </a:lnTo>
                  <a:lnTo>
                    <a:pt x="9881" y="888"/>
                  </a:lnTo>
                  <a:lnTo>
                    <a:pt x="9874" y="896"/>
                  </a:lnTo>
                  <a:lnTo>
                    <a:pt x="9871" y="900"/>
                  </a:lnTo>
                  <a:lnTo>
                    <a:pt x="9868" y="905"/>
                  </a:lnTo>
                  <a:lnTo>
                    <a:pt x="9865" y="909"/>
                  </a:lnTo>
                  <a:lnTo>
                    <a:pt x="9863" y="914"/>
                  </a:lnTo>
                  <a:lnTo>
                    <a:pt x="9860" y="924"/>
                  </a:lnTo>
                  <a:lnTo>
                    <a:pt x="9857" y="934"/>
                  </a:lnTo>
                  <a:lnTo>
                    <a:pt x="9855" y="943"/>
                  </a:lnTo>
                  <a:lnTo>
                    <a:pt x="9855" y="953"/>
                  </a:lnTo>
                  <a:lnTo>
                    <a:pt x="9855" y="963"/>
                  </a:lnTo>
                  <a:lnTo>
                    <a:pt x="9855" y="973"/>
                  </a:lnTo>
                  <a:lnTo>
                    <a:pt x="9857" y="982"/>
                  </a:lnTo>
                  <a:lnTo>
                    <a:pt x="9859" y="991"/>
                  </a:lnTo>
                  <a:lnTo>
                    <a:pt x="9862" y="1001"/>
                  </a:lnTo>
                  <a:lnTo>
                    <a:pt x="9866" y="1011"/>
                  </a:lnTo>
                  <a:lnTo>
                    <a:pt x="9869" y="1019"/>
                  </a:lnTo>
                  <a:lnTo>
                    <a:pt x="9874" y="1028"/>
                  </a:lnTo>
                  <a:lnTo>
                    <a:pt x="9879" y="1036"/>
                  </a:lnTo>
                  <a:lnTo>
                    <a:pt x="9884" y="1044"/>
                  </a:lnTo>
                  <a:lnTo>
                    <a:pt x="9891" y="1051"/>
                  </a:lnTo>
                  <a:lnTo>
                    <a:pt x="9897" y="1059"/>
                  </a:lnTo>
                  <a:lnTo>
                    <a:pt x="9918" y="1068"/>
                  </a:lnTo>
                  <a:lnTo>
                    <a:pt x="9941" y="1078"/>
                  </a:lnTo>
                  <a:lnTo>
                    <a:pt x="9952" y="1081"/>
                  </a:lnTo>
                  <a:lnTo>
                    <a:pt x="9963" y="1083"/>
                  </a:lnTo>
                  <a:lnTo>
                    <a:pt x="9969" y="1082"/>
                  </a:lnTo>
                  <a:lnTo>
                    <a:pt x="9974" y="1081"/>
                  </a:lnTo>
                  <a:lnTo>
                    <a:pt x="9980" y="1079"/>
                  </a:lnTo>
                  <a:lnTo>
                    <a:pt x="9986" y="1076"/>
                  </a:lnTo>
                  <a:lnTo>
                    <a:pt x="9995" y="1070"/>
                  </a:lnTo>
                  <a:lnTo>
                    <a:pt x="10003" y="1064"/>
                  </a:lnTo>
                  <a:lnTo>
                    <a:pt x="10011" y="1056"/>
                  </a:lnTo>
                  <a:lnTo>
                    <a:pt x="10018" y="1047"/>
                  </a:lnTo>
                  <a:lnTo>
                    <a:pt x="10024" y="1038"/>
                  </a:lnTo>
                  <a:lnTo>
                    <a:pt x="10030" y="1028"/>
                  </a:lnTo>
                  <a:lnTo>
                    <a:pt x="10031" y="1023"/>
                  </a:lnTo>
                  <a:lnTo>
                    <a:pt x="10032" y="1017"/>
                  </a:lnTo>
                  <a:lnTo>
                    <a:pt x="10033" y="1012"/>
                  </a:lnTo>
                  <a:lnTo>
                    <a:pt x="10033" y="1004"/>
                  </a:lnTo>
                  <a:lnTo>
                    <a:pt x="10037" y="1001"/>
                  </a:lnTo>
                  <a:lnTo>
                    <a:pt x="10043" y="998"/>
                  </a:lnTo>
                  <a:lnTo>
                    <a:pt x="10049" y="997"/>
                  </a:lnTo>
                  <a:lnTo>
                    <a:pt x="10056" y="997"/>
                  </a:lnTo>
                  <a:lnTo>
                    <a:pt x="10062" y="998"/>
                  </a:lnTo>
                  <a:lnTo>
                    <a:pt x="10069" y="1000"/>
                  </a:lnTo>
                  <a:lnTo>
                    <a:pt x="10076" y="1003"/>
                  </a:lnTo>
                  <a:lnTo>
                    <a:pt x="10082" y="1007"/>
                  </a:lnTo>
                  <a:lnTo>
                    <a:pt x="10089" y="1016"/>
                  </a:lnTo>
                  <a:lnTo>
                    <a:pt x="10095" y="1025"/>
                  </a:lnTo>
                  <a:lnTo>
                    <a:pt x="10099" y="1035"/>
                  </a:lnTo>
                  <a:lnTo>
                    <a:pt x="10102" y="1045"/>
                  </a:lnTo>
                  <a:lnTo>
                    <a:pt x="10103" y="1056"/>
                  </a:lnTo>
                  <a:lnTo>
                    <a:pt x="10103" y="1066"/>
                  </a:lnTo>
                  <a:lnTo>
                    <a:pt x="10100" y="1077"/>
                  </a:lnTo>
                  <a:lnTo>
                    <a:pt x="10097" y="1087"/>
                  </a:lnTo>
                  <a:lnTo>
                    <a:pt x="10089" y="1104"/>
                  </a:lnTo>
                  <a:lnTo>
                    <a:pt x="10081" y="1119"/>
                  </a:lnTo>
                  <a:lnTo>
                    <a:pt x="10070" y="1133"/>
                  </a:lnTo>
                  <a:lnTo>
                    <a:pt x="10059" y="1148"/>
                  </a:lnTo>
                  <a:lnTo>
                    <a:pt x="10036" y="1174"/>
                  </a:lnTo>
                  <a:lnTo>
                    <a:pt x="10011" y="1200"/>
                  </a:lnTo>
                  <a:lnTo>
                    <a:pt x="9998" y="1213"/>
                  </a:lnTo>
                  <a:lnTo>
                    <a:pt x="9987" y="1226"/>
                  </a:lnTo>
                  <a:lnTo>
                    <a:pt x="9975" y="1239"/>
                  </a:lnTo>
                  <a:lnTo>
                    <a:pt x="9964" y="1253"/>
                  </a:lnTo>
                  <a:lnTo>
                    <a:pt x="9955" y="1268"/>
                  </a:lnTo>
                  <a:lnTo>
                    <a:pt x="9947" y="1283"/>
                  </a:lnTo>
                  <a:lnTo>
                    <a:pt x="9940" y="1300"/>
                  </a:lnTo>
                  <a:lnTo>
                    <a:pt x="9933" y="1317"/>
                  </a:lnTo>
                  <a:lnTo>
                    <a:pt x="9921" y="1369"/>
                  </a:lnTo>
                  <a:close/>
                  <a:moveTo>
                    <a:pt x="9912" y="1231"/>
                  </a:moveTo>
                  <a:lnTo>
                    <a:pt x="9905" y="1243"/>
                  </a:lnTo>
                  <a:lnTo>
                    <a:pt x="9899" y="1254"/>
                  </a:lnTo>
                  <a:lnTo>
                    <a:pt x="9893" y="1266"/>
                  </a:lnTo>
                  <a:lnTo>
                    <a:pt x="9887" y="1277"/>
                  </a:lnTo>
                  <a:lnTo>
                    <a:pt x="9878" y="1303"/>
                  </a:lnTo>
                  <a:lnTo>
                    <a:pt x="9871" y="1328"/>
                  </a:lnTo>
                  <a:lnTo>
                    <a:pt x="9864" y="1355"/>
                  </a:lnTo>
                  <a:lnTo>
                    <a:pt x="9859" y="1382"/>
                  </a:lnTo>
                  <a:lnTo>
                    <a:pt x="9853" y="1408"/>
                  </a:lnTo>
                  <a:lnTo>
                    <a:pt x="9848" y="1435"/>
                  </a:lnTo>
                  <a:lnTo>
                    <a:pt x="9829" y="1450"/>
                  </a:lnTo>
                  <a:lnTo>
                    <a:pt x="9784" y="1452"/>
                  </a:lnTo>
                  <a:lnTo>
                    <a:pt x="9739" y="1453"/>
                  </a:lnTo>
                  <a:lnTo>
                    <a:pt x="9694" y="1454"/>
                  </a:lnTo>
                  <a:lnTo>
                    <a:pt x="9649" y="1455"/>
                  </a:lnTo>
                  <a:lnTo>
                    <a:pt x="9603" y="1456"/>
                  </a:lnTo>
                  <a:lnTo>
                    <a:pt x="9558" y="1456"/>
                  </a:lnTo>
                  <a:lnTo>
                    <a:pt x="9512" y="1457"/>
                  </a:lnTo>
                  <a:lnTo>
                    <a:pt x="9467" y="1457"/>
                  </a:lnTo>
                  <a:lnTo>
                    <a:pt x="9421" y="1457"/>
                  </a:lnTo>
                  <a:lnTo>
                    <a:pt x="9376" y="1457"/>
                  </a:lnTo>
                  <a:lnTo>
                    <a:pt x="9331" y="1457"/>
                  </a:lnTo>
                  <a:lnTo>
                    <a:pt x="9286" y="1458"/>
                  </a:lnTo>
                  <a:lnTo>
                    <a:pt x="9242" y="1458"/>
                  </a:lnTo>
                  <a:lnTo>
                    <a:pt x="9198" y="1458"/>
                  </a:lnTo>
                  <a:lnTo>
                    <a:pt x="9155" y="1458"/>
                  </a:lnTo>
                  <a:lnTo>
                    <a:pt x="9112" y="1459"/>
                  </a:lnTo>
                  <a:lnTo>
                    <a:pt x="3106" y="1473"/>
                  </a:lnTo>
                  <a:lnTo>
                    <a:pt x="2985" y="1475"/>
                  </a:lnTo>
                  <a:lnTo>
                    <a:pt x="1954" y="1480"/>
                  </a:lnTo>
                  <a:lnTo>
                    <a:pt x="1906" y="1480"/>
                  </a:lnTo>
                  <a:lnTo>
                    <a:pt x="1859" y="1480"/>
                  </a:lnTo>
                  <a:lnTo>
                    <a:pt x="1812" y="1480"/>
                  </a:lnTo>
                  <a:lnTo>
                    <a:pt x="1765" y="1481"/>
                  </a:lnTo>
                  <a:lnTo>
                    <a:pt x="1719" y="1482"/>
                  </a:lnTo>
                  <a:lnTo>
                    <a:pt x="1673" y="1483"/>
                  </a:lnTo>
                  <a:lnTo>
                    <a:pt x="1627" y="1484"/>
                  </a:lnTo>
                  <a:lnTo>
                    <a:pt x="1581" y="1485"/>
                  </a:lnTo>
                  <a:lnTo>
                    <a:pt x="1536" y="1486"/>
                  </a:lnTo>
                  <a:lnTo>
                    <a:pt x="1490" y="1487"/>
                  </a:lnTo>
                  <a:lnTo>
                    <a:pt x="1445" y="1488"/>
                  </a:lnTo>
                  <a:lnTo>
                    <a:pt x="1399" y="1489"/>
                  </a:lnTo>
                  <a:lnTo>
                    <a:pt x="1353" y="1489"/>
                  </a:lnTo>
                  <a:lnTo>
                    <a:pt x="1307" y="1489"/>
                  </a:lnTo>
                  <a:lnTo>
                    <a:pt x="1260" y="1489"/>
                  </a:lnTo>
                  <a:lnTo>
                    <a:pt x="1213" y="1489"/>
                  </a:lnTo>
                  <a:lnTo>
                    <a:pt x="1209" y="1484"/>
                  </a:lnTo>
                  <a:lnTo>
                    <a:pt x="1207" y="1480"/>
                  </a:lnTo>
                  <a:lnTo>
                    <a:pt x="1204" y="1475"/>
                  </a:lnTo>
                  <a:lnTo>
                    <a:pt x="1203" y="1469"/>
                  </a:lnTo>
                  <a:lnTo>
                    <a:pt x="1203" y="1458"/>
                  </a:lnTo>
                  <a:lnTo>
                    <a:pt x="1204" y="1447"/>
                  </a:lnTo>
                  <a:lnTo>
                    <a:pt x="1205" y="1436"/>
                  </a:lnTo>
                  <a:lnTo>
                    <a:pt x="1205" y="1424"/>
                  </a:lnTo>
                  <a:lnTo>
                    <a:pt x="1205" y="1419"/>
                  </a:lnTo>
                  <a:lnTo>
                    <a:pt x="1204" y="1413"/>
                  </a:lnTo>
                  <a:lnTo>
                    <a:pt x="1202" y="1408"/>
                  </a:lnTo>
                  <a:lnTo>
                    <a:pt x="1200" y="1403"/>
                  </a:lnTo>
                  <a:lnTo>
                    <a:pt x="1196" y="1384"/>
                  </a:lnTo>
                  <a:lnTo>
                    <a:pt x="1191" y="1364"/>
                  </a:lnTo>
                  <a:lnTo>
                    <a:pt x="1186" y="1346"/>
                  </a:lnTo>
                  <a:lnTo>
                    <a:pt x="1179" y="1327"/>
                  </a:lnTo>
                  <a:lnTo>
                    <a:pt x="1171" y="1310"/>
                  </a:lnTo>
                  <a:lnTo>
                    <a:pt x="1162" y="1294"/>
                  </a:lnTo>
                  <a:lnTo>
                    <a:pt x="1150" y="1277"/>
                  </a:lnTo>
                  <a:lnTo>
                    <a:pt x="1139" y="1262"/>
                  </a:lnTo>
                  <a:lnTo>
                    <a:pt x="1139" y="1257"/>
                  </a:lnTo>
                  <a:lnTo>
                    <a:pt x="1140" y="1253"/>
                  </a:lnTo>
                  <a:lnTo>
                    <a:pt x="1142" y="1249"/>
                  </a:lnTo>
                  <a:lnTo>
                    <a:pt x="1144" y="1246"/>
                  </a:lnTo>
                  <a:lnTo>
                    <a:pt x="1151" y="1242"/>
                  </a:lnTo>
                  <a:lnTo>
                    <a:pt x="1158" y="1238"/>
                  </a:lnTo>
                  <a:lnTo>
                    <a:pt x="1167" y="1235"/>
                  </a:lnTo>
                  <a:lnTo>
                    <a:pt x="1175" y="1232"/>
                  </a:lnTo>
                  <a:lnTo>
                    <a:pt x="1179" y="1230"/>
                  </a:lnTo>
                  <a:lnTo>
                    <a:pt x="1182" y="1228"/>
                  </a:lnTo>
                  <a:lnTo>
                    <a:pt x="1185" y="1225"/>
                  </a:lnTo>
                  <a:lnTo>
                    <a:pt x="1188" y="1221"/>
                  </a:lnTo>
                  <a:lnTo>
                    <a:pt x="1196" y="1215"/>
                  </a:lnTo>
                  <a:lnTo>
                    <a:pt x="1202" y="1208"/>
                  </a:lnTo>
                  <a:lnTo>
                    <a:pt x="1209" y="1201"/>
                  </a:lnTo>
                  <a:lnTo>
                    <a:pt x="1214" y="1192"/>
                  </a:lnTo>
                  <a:lnTo>
                    <a:pt x="1218" y="1184"/>
                  </a:lnTo>
                  <a:lnTo>
                    <a:pt x="1222" y="1176"/>
                  </a:lnTo>
                  <a:lnTo>
                    <a:pt x="1225" y="1168"/>
                  </a:lnTo>
                  <a:lnTo>
                    <a:pt x="1227" y="1160"/>
                  </a:lnTo>
                  <a:lnTo>
                    <a:pt x="1234" y="1124"/>
                  </a:lnTo>
                  <a:lnTo>
                    <a:pt x="1243" y="1088"/>
                  </a:lnTo>
                  <a:lnTo>
                    <a:pt x="1248" y="1084"/>
                  </a:lnTo>
                  <a:lnTo>
                    <a:pt x="1254" y="1081"/>
                  </a:lnTo>
                  <a:lnTo>
                    <a:pt x="1259" y="1079"/>
                  </a:lnTo>
                  <a:lnTo>
                    <a:pt x="1264" y="1077"/>
                  </a:lnTo>
                  <a:lnTo>
                    <a:pt x="1276" y="1075"/>
                  </a:lnTo>
                  <a:lnTo>
                    <a:pt x="1288" y="1075"/>
                  </a:lnTo>
                  <a:lnTo>
                    <a:pt x="1300" y="1075"/>
                  </a:lnTo>
                  <a:lnTo>
                    <a:pt x="1312" y="1074"/>
                  </a:lnTo>
                  <a:lnTo>
                    <a:pt x="1317" y="1073"/>
                  </a:lnTo>
                  <a:lnTo>
                    <a:pt x="1323" y="1071"/>
                  </a:lnTo>
                  <a:lnTo>
                    <a:pt x="1328" y="1069"/>
                  </a:lnTo>
                  <a:lnTo>
                    <a:pt x="1332" y="1066"/>
                  </a:lnTo>
                  <a:lnTo>
                    <a:pt x="1340" y="1068"/>
                  </a:lnTo>
                  <a:lnTo>
                    <a:pt x="1348" y="1068"/>
                  </a:lnTo>
                  <a:lnTo>
                    <a:pt x="1355" y="1068"/>
                  </a:lnTo>
                  <a:lnTo>
                    <a:pt x="1361" y="1067"/>
                  </a:lnTo>
                  <a:lnTo>
                    <a:pt x="1373" y="1062"/>
                  </a:lnTo>
                  <a:lnTo>
                    <a:pt x="1384" y="1056"/>
                  </a:lnTo>
                  <a:lnTo>
                    <a:pt x="1395" y="1048"/>
                  </a:lnTo>
                  <a:lnTo>
                    <a:pt x="1406" y="1042"/>
                  </a:lnTo>
                  <a:lnTo>
                    <a:pt x="1412" y="1039"/>
                  </a:lnTo>
                  <a:lnTo>
                    <a:pt x="1418" y="1037"/>
                  </a:lnTo>
                  <a:lnTo>
                    <a:pt x="1424" y="1035"/>
                  </a:lnTo>
                  <a:lnTo>
                    <a:pt x="1431" y="1034"/>
                  </a:lnTo>
                  <a:lnTo>
                    <a:pt x="1439" y="1030"/>
                  </a:lnTo>
                  <a:lnTo>
                    <a:pt x="1446" y="1025"/>
                  </a:lnTo>
                  <a:lnTo>
                    <a:pt x="1452" y="1020"/>
                  </a:lnTo>
                  <a:lnTo>
                    <a:pt x="1458" y="1014"/>
                  </a:lnTo>
                  <a:lnTo>
                    <a:pt x="1468" y="1001"/>
                  </a:lnTo>
                  <a:lnTo>
                    <a:pt x="1476" y="988"/>
                  </a:lnTo>
                  <a:lnTo>
                    <a:pt x="1492" y="960"/>
                  </a:lnTo>
                  <a:lnTo>
                    <a:pt x="1508" y="932"/>
                  </a:lnTo>
                  <a:lnTo>
                    <a:pt x="1509" y="922"/>
                  </a:lnTo>
                  <a:lnTo>
                    <a:pt x="1509" y="912"/>
                  </a:lnTo>
                  <a:lnTo>
                    <a:pt x="1509" y="902"/>
                  </a:lnTo>
                  <a:lnTo>
                    <a:pt x="1508" y="893"/>
                  </a:lnTo>
                  <a:lnTo>
                    <a:pt x="1507" y="884"/>
                  </a:lnTo>
                  <a:lnTo>
                    <a:pt x="1505" y="875"/>
                  </a:lnTo>
                  <a:lnTo>
                    <a:pt x="1502" y="865"/>
                  </a:lnTo>
                  <a:lnTo>
                    <a:pt x="1499" y="856"/>
                  </a:lnTo>
                  <a:lnTo>
                    <a:pt x="1496" y="847"/>
                  </a:lnTo>
                  <a:lnTo>
                    <a:pt x="1492" y="839"/>
                  </a:lnTo>
                  <a:lnTo>
                    <a:pt x="1487" y="831"/>
                  </a:lnTo>
                  <a:lnTo>
                    <a:pt x="1482" y="821"/>
                  </a:lnTo>
                  <a:lnTo>
                    <a:pt x="1475" y="813"/>
                  </a:lnTo>
                  <a:lnTo>
                    <a:pt x="1469" y="806"/>
                  </a:lnTo>
                  <a:lnTo>
                    <a:pt x="1463" y="798"/>
                  </a:lnTo>
                  <a:lnTo>
                    <a:pt x="1456" y="791"/>
                  </a:lnTo>
                  <a:lnTo>
                    <a:pt x="1438" y="783"/>
                  </a:lnTo>
                  <a:lnTo>
                    <a:pt x="1417" y="774"/>
                  </a:lnTo>
                  <a:lnTo>
                    <a:pt x="1407" y="770"/>
                  </a:lnTo>
                  <a:lnTo>
                    <a:pt x="1396" y="767"/>
                  </a:lnTo>
                  <a:lnTo>
                    <a:pt x="1384" y="764"/>
                  </a:lnTo>
                  <a:lnTo>
                    <a:pt x="1374" y="762"/>
                  </a:lnTo>
                  <a:lnTo>
                    <a:pt x="1363" y="761"/>
                  </a:lnTo>
                  <a:lnTo>
                    <a:pt x="1352" y="761"/>
                  </a:lnTo>
                  <a:lnTo>
                    <a:pt x="1340" y="761"/>
                  </a:lnTo>
                  <a:lnTo>
                    <a:pt x="1329" y="763"/>
                  </a:lnTo>
                  <a:lnTo>
                    <a:pt x="1319" y="766"/>
                  </a:lnTo>
                  <a:lnTo>
                    <a:pt x="1309" y="770"/>
                  </a:lnTo>
                  <a:lnTo>
                    <a:pt x="1299" y="775"/>
                  </a:lnTo>
                  <a:lnTo>
                    <a:pt x="1289" y="784"/>
                  </a:lnTo>
                  <a:lnTo>
                    <a:pt x="1286" y="782"/>
                  </a:lnTo>
                  <a:lnTo>
                    <a:pt x="1283" y="781"/>
                  </a:lnTo>
                  <a:lnTo>
                    <a:pt x="1280" y="780"/>
                  </a:lnTo>
                  <a:lnTo>
                    <a:pt x="1277" y="780"/>
                  </a:lnTo>
                  <a:lnTo>
                    <a:pt x="1271" y="780"/>
                  </a:lnTo>
                  <a:lnTo>
                    <a:pt x="1265" y="781"/>
                  </a:lnTo>
                  <a:lnTo>
                    <a:pt x="1259" y="781"/>
                  </a:lnTo>
                  <a:lnTo>
                    <a:pt x="1254" y="780"/>
                  </a:lnTo>
                  <a:lnTo>
                    <a:pt x="1252" y="778"/>
                  </a:lnTo>
                  <a:lnTo>
                    <a:pt x="1249" y="775"/>
                  </a:lnTo>
                  <a:lnTo>
                    <a:pt x="1247" y="772"/>
                  </a:lnTo>
                  <a:lnTo>
                    <a:pt x="1246" y="768"/>
                  </a:lnTo>
                  <a:lnTo>
                    <a:pt x="1247" y="760"/>
                  </a:lnTo>
                  <a:lnTo>
                    <a:pt x="1247" y="752"/>
                  </a:lnTo>
                  <a:lnTo>
                    <a:pt x="1247" y="744"/>
                  </a:lnTo>
                  <a:lnTo>
                    <a:pt x="1246" y="737"/>
                  </a:lnTo>
                  <a:lnTo>
                    <a:pt x="1243" y="721"/>
                  </a:lnTo>
                  <a:lnTo>
                    <a:pt x="1238" y="708"/>
                  </a:lnTo>
                  <a:lnTo>
                    <a:pt x="1231" y="694"/>
                  </a:lnTo>
                  <a:lnTo>
                    <a:pt x="1223" y="681"/>
                  </a:lnTo>
                  <a:lnTo>
                    <a:pt x="1214" y="669"/>
                  </a:lnTo>
                  <a:lnTo>
                    <a:pt x="1203" y="658"/>
                  </a:lnTo>
                  <a:lnTo>
                    <a:pt x="1192" y="647"/>
                  </a:lnTo>
                  <a:lnTo>
                    <a:pt x="1180" y="636"/>
                  </a:lnTo>
                  <a:lnTo>
                    <a:pt x="1168" y="626"/>
                  </a:lnTo>
                  <a:lnTo>
                    <a:pt x="1154" y="617"/>
                  </a:lnTo>
                  <a:lnTo>
                    <a:pt x="1129" y="599"/>
                  </a:lnTo>
                  <a:lnTo>
                    <a:pt x="1104" y="582"/>
                  </a:lnTo>
                  <a:lnTo>
                    <a:pt x="1102" y="573"/>
                  </a:lnTo>
                  <a:lnTo>
                    <a:pt x="1101" y="565"/>
                  </a:lnTo>
                  <a:lnTo>
                    <a:pt x="1102" y="557"/>
                  </a:lnTo>
                  <a:lnTo>
                    <a:pt x="1104" y="550"/>
                  </a:lnTo>
                  <a:lnTo>
                    <a:pt x="1107" y="542"/>
                  </a:lnTo>
                  <a:lnTo>
                    <a:pt x="1111" y="536"/>
                  </a:lnTo>
                  <a:lnTo>
                    <a:pt x="1116" y="529"/>
                  </a:lnTo>
                  <a:lnTo>
                    <a:pt x="1122" y="523"/>
                  </a:lnTo>
                  <a:lnTo>
                    <a:pt x="1133" y="511"/>
                  </a:lnTo>
                  <a:lnTo>
                    <a:pt x="1145" y="498"/>
                  </a:lnTo>
                  <a:lnTo>
                    <a:pt x="1150" y="491"/>
                  </a:lnTo>
                  <a:lnTo>
                    <a:pt x="1155" y="485"/>
                  </a:lnTo>
                  <a:lnTo>
                    <a:pt x="1159" y="478"/>
                  </a:lnTo>
                  <a:lnTo>
                    <a:pt x="1164" y="471"/>
                  </a:lnTo>
                  <a:lnTo>
                    <a:pt x="1171" y="449"/>
                  </a:lnTo>
                  <a:lnTo>
                    <a:pt x="1178" y="429"/>
                  </a:lnTo>
                  <a:lnTo>
                    <a:pt x="1184" y="408"/>
                  </a:lnTo>
                  <a:lnTo>
                    <a:pt x="1189" y="387"/>
                  </a:lnTo>
                  <a:lnTo>
                    <a:pt x="1193" y="365"/>
                  </a:lnTo>
                  <a:lnTo>
                    <a:pt x="1196" y="343"/>
                  </a:lnTo>
                  <a:lnTo>
                    <a:pt x="1197" y="321"/>
                  </a:lnTo>
                  <a:lnTo>
                    <a:pt x="1197" y="298"/>
                  </a:lnTo>
                  <a:lnTo>
                    <a:pt x="1199" y="294"/>
                  </a:lnTo>
                  <a:lnTo>
                    <a:pt x="1201" y="291"/>
                  </a:lnTo>
                  <a:lnTo>
                    <a:pt x="1204" y="289"/>
                  </a:lnTo>
                  <a:lnTo>
                    <a:pt x="1208" y="286"/>
                  </a:lnTo>
                  <a:lnTo>
                    <a:pt x="1214" y="284"/>
                  </a:lnTo>
                  <a:lnTo>
                    <a:pt x="1221" y="282"/>
                  </a:lnTo>
                  <a:lnTo>
                    <a:pt x="1237" y="280"/>
                  </a:lnTo>
                  <a:lnTo>
                    <a:pt x="1253" y="279"/>
                  </a:lnTo>
                  <a:lnTo>
                    <a:pt x="1283" y="282"/>
                  </a:lnTo>
                  <a:lnTo>
                    <a:pt x="1314" y="284"/>
                  </a:lnTo>
                  <a:lnTo>
                    <a:pt x="1344" y="285"/>
                  </a:lnTo>
                  <a:lnTo>
                    <a:pt x="1374" y="286"/>
                  </a:lnTo>
                  <a:lnTo>
                    <a:pt x="1432" y="286"/>
                  </a:lnTo>
                  <a:lnTo>
                    <a:pt x="1491" y="284"/>
                  </a:lnTo>
                  <a:lnTo>
                    <a:pt x="1549" y="283"/>
                  </a:lnTo>
                  <a:lnTo>
                    <a:pt x="1607" y="281"/>
                  </a:lnTo>
                  <a:lnTo>
                    <a:pt x="1667" y="281"/>
                  </a:lnTo>
                  <a:lnTo>
                    <a:pt x="1727" y="283"/>
                  </a:lnTo>
                  <a:lnTo>
                    <a:pt x="1768" y="282"/>
                  </a:lnTo>
                  <a:lnTo>
                    <a:pt x="1809" y="281"/>
                  </a:lnTo>
                  <a:lnTo>
                    <a:pt x="1851" y="279"/>
                  </a:lnTo>
                  <a:lnTo>
                    <a:pt x="1890" y="277"/>
                  </a:lnTo>
                  <a:lnTo>
                    <a:pt x="1931" y="276"/>
                  </a:lnTo>
                  <a:lnTo>
                    <a:pt x="1972" y="276"/>
                  </a:lnTo>
                  <a:lnTo>
                    <a:pt x="2012" y="277"/>
                  </a:lnTo>
                  <a:lnTo>
                    <a:pt x="2053" y="279"/>
                  </a:lnTo>
                  <a:lnTo>
                    <a:pt x="2130" y="277"/>
                  </a:lnTo>
                  <a:lnTo>
                    <a:pt x="2207" y="276"/>
                  </a:lnTo>
                  <a:lnTo>
                    <a:pt x="2284" y="274"/>
                  </a:lnTo>
                  <a:lnTo>
                    <a:pt x="2361" y="273"/>
                  </a:lnTo>
                  <a:lnTo>
                    <a:pt x="2437" y="273"/>
                  </a:lnTo>
                  <a:lnTo>
                    <a:pt x="2514" y="272"/>
                  </a:lnTo>
                  <a:lnTo>
                    <a:pt x="2591" y="271"/>
                  </a:lnTo>
                  <a:lnTo>
                    <a:pt x="2667" y="271"/>
                  </a:lnTo>
                  <a:lnTo>
                    <a:pt x="2744" y="270"/>
                  </a:lnTo>
                  <a:lnTo>
                    <a:pt x="2821" y="270"/>
                  </a:lnTo>
                  <a:lnTo>
                    <a:pt x="2897" y="269"/>
                  </a:lnTo>
                  <a:lnTo>
                    <a:pt x="2974" y="269"/>
                  </a:lnTo>
                  <a:lnTo>
                    <a:pt x="3052" y="268"/>
                  </a:lnTo>
                  <a:lnTo>
                    <a:pt x="3128" y="266"/>
                  </a:lnTo>
                  <a:lnTo>
                    <a:pt x="3206" y="265"/>
                  </a:lnTo>
                  <a:lnTo>
                    <a:pt x="3284" y="264"/>
                  </a:lnTo>
                  <a:lnTo>
                    <a:pt x="3333" y="261"/>
                  </a:lnTo>
                  <a:lnTo>
                    <a:pt x="3381" y="260"/>
                  </a:lnTo>
                  <a:lnTo>
                    <a:pt x="3430" y="260"/>
                  </a:lnTo>
                  <a:lnTo>
                    <a:pt x="3479" y="261"/>
                  </a:lnTo>
                  <a:lnTo>
                    <a:pt x="3528" y="262"/>
                  </a:lnTo>
                  <a:lnTo>
                    <a:pt x="3577" y="262"/>
                  </a:lnTo>
                  <a:lnTo>
                    <a:pt x="3603" y="261"/>
                  </a:lnTo>
                  <a:lnTo>
                    <a:pt x="3627" y="260"/>
                  </a:lnTo>
                  <a:lnTo>
                    <a:pt x="3653" y="258"/>
                  </a:lnTo>
                  <a:lnTo>
                    <a:pt x="3678" y="256"/>
                  </a:lnTo>
                  <a:lnTo>
                    <a:pt x="3689" y="258"/>
                  </a:lnTo>
                  <a:lnTo>
                    <a:pt x="3699" y="259"/>
                  </a:lnTo>
                  <a:lnTo>
                    <a:pt x="3709" y="260"/>
                  </a:lnTo>
                  <a:lnTo>
                    <a:pt x="3720" y="260"/>
                  </a:lnTo>
                  <a:lnTo>
                    <a:pt x="3742" y="260"/>
                  </a:lnTo>
                  <a:lnTo>
                    <a:pt x="3763" y="259"/>
                  </a:lnTo>
                  <a:lnTo>
                    <a:pt x="3785" y="257"/>
                  </a:lnTo>
                  <a:lnTo>
                    <a:pt x="3806" y="255"/>
                  </a:lnTo>
                  <a:lnTo>
                    <a:pt x="3829" y="254"/>
                  </a:lnTo>
                  <a:lnTo>
                    <a:pt x="3850" y="254"/>
                  </a:lnTo>
                  <a:lnTo>
                    <a:pt x="3948" y="254"/>
                  </a:lnTo>
                  <a:lnTo>
                    <a:pt x="4145" y="254"/>
                  </a:lnTo>
                  <a:lnTo>
                    <a:pt x="4428" y="254"/>
                  </a:lnTo>
                  <a:lnTo>
                    <a:pt x="4781" y="254"/>
                  </a:lnTo>
                  <a:lnTo>
                    <a:pt x="5191" y="253"/>
                  </a:lnTo>
                  <a:lnTo>
                    <a:pt x="5643" y="253"/>
                  </a:lnTo>
                  <a:lnTo>
                    <a:pt x="6125" y="252"/>
                  </a:lnTo>
                  <a:lnTo>
                    <a:pt x="6619" y="251"/>
                  </a:lnTo>
                  <a:lnTo>
                    <a:pt x="7114" y="251"/>
                  </a:lnTo>
                  <a:lnTo>
                    <a:pt x="7596" y="250"/>
                  </a:lnTo>
                  <a:lnTo>
                    <a:pt x="8048" y="249"/>
                  </a:lnTo>
                  <a:lnTo>
                    <a:pt x="8459" y="249"/>
                  </a:lnTo>
                  <a:lnTo>
                    <a:pt x="8813" y="248"/>
                  </a:lnTo>
                  <a:lnTo>
                    <a:pt x="9096" y="247"/>
                  </a:lnTo>
                  <a:lnTo>
                    <a:pt x="9296" y="247"/>
                  </a:lnTo>
                  <a:lnTo>
                    <a:pt x="9395" y="246"/>
                  </a:lnTo>
                  <a:lnTo>
                    <a:pt x="9434" y="247"/>
                  </a:lnTo>
                  <a:lnTo>
                    <a:pt x="9474" y="247"/>
                  </a:lnTo>
                  <a:lnTo>
                    <a:pt x="9515" y="246"/>
                  </a:lnTo>
                  <a:lnTo>
                    <a:pt x="9556" y="245"/>
                  </a:lnTo>
                  <a:lnTo>
                    <a:pt x="9597" y="243"/>
                  </a:lnTo>
                  <a:lnTo>
                    <a:pt x="9638" y="243"/>
                  </a:lnTo>
                  <a:lnTo>
                    <a:pt x="9677" y="243"/>
                  </a:lnTo>
                  <a:lnTo>
                    <a:pt x="9715" y="245"/>
                  </a:lnTo>
                  <a:lnTo>
                    <a:pt x="9735" y="244"/>
                  </a:lnTo>
                  <a:lnTo>
                    <a:pt x="9754" y="243"/>
                  </a:lnTo>
                  <a:lnTo>
                    <a:pt x="9772" y="243"/>
                  </a:lnTo>
                  <a:lnTo>
                    <a:pt x="9792" y="242"/>
                  </a:lnTo>
                  <a:lnTo>
                    <a:pt x="9800" y="251"/>
                  </a:lnTo>
                  <a:lnTo>
                    <a:pt x="9806" y="261"/>
                  </a:lnTo>
                  <a:lnTo>
                    <a:pt x="9811" y="274"/>
                  </a:lnTo>
                  <a:lnTo>
                    <a:pt x="9815" y="286"/>
                  </a:lnTo>
                  <a:lnTo>
                    <a:pt x="9822" y="310"/>
                  </a:lnTo>
                  <a:lnTo>
                    <a:pt x="9829" y="336"/>
                  </a:lnTo>
                  <a:lnTo>
                    <a:pt x="9832" y="350"/>
                  </a:lnTo>
                  <a:lnTo>
                    <a:pt x="9836" y="364"/>
                  </a:lnTo>
                  <a:lnTo>
                    <a:pt x="9841" y="377"/>
                  </a:lnTo>
                  <a:lnTo>
                    <a:pt x="9847" y="389"/>
                  </a:lnTo>
                  <a:lnTo>
                    <a:pt x="9860" y="415"/>
                  </a:lnTo>
                  <a:lnTo>
                    <a:pt x="9874" y="439"/>
                  </a:lnTo>
                  <a:lnTo>
                    <a:pt x="9890" y="464"/>
                  </a:lnTo>
                  <a:lnTo>
                    <a:pt x="9905" y="487"/>
                  </a:lnTo>
                  <a:lnTo>
                    <a:pt x="9921" y="511"/>
                  </a:lnTo>
                  <a:lnTo>
                    <a:pt x="9937" y="535"/>
                  </a:lnTo>
                  <a:lnTo>
                    <a:pt x="9945" y="539"/>
                  </a:lnTo>
                  <a:lnTo>
                    <a:pt x="9953" y="543"/>
                  </a:lnTo>
                  <a:lnTo>
                    <a:pt x="9957" y="547"/>
                  </a:lnTo>
                  <a:lnTo>
                    <a:pt x="9959" y="550"/>
                  </a:lnTo>
                  <a:lnTo>
                    <a:pt x="9960" y="555"/>
                  </a:lnTo>
                  <a:lnTo>
                    <a:pt x="9958" y="560"/>
                  </a:lnTo>
                  <a:lnTo>
                    <a:pt x="9957" y="566"/>
                  </a:lnTo>
                  <a:lnTo>
                    <a:pt x="9955" y="571"/>
                  </a:lnTo>
                  <a:lnTo>
                    <a:pt x="9952" y="575"/>
                  </a:lnTo>
                  <a:lnTo>
                    <a:pt x="9948" y="577"/>
                  </a:lnTo>
                  <a:lnTo>
                    <a:pt x="9944" y="578"/>
                  </a:lnTo>
                  <a:lnTo>
                    <a:pt x="9940" y="579"/>
                  </a:lnTo>
                  <a:lnTo>
                    <a:pt x="9934" y="579"/>
                  </a:lnTo>
                  <a:lnTo>
                    <a:pt x="9929" y="578"/>
                  </a:lnTo>
                  <a:lnTo>
                    <a:pt x="9919" y="576"/>
                  </a:lnTo>
                  <a:lnTo>
                    <a:pt x="9908" y="573"/>
                  </a:lnTo>
                  <a:lnTo>
                    <a:pt x="9903" y="573"/>
                  </a:lnTo>
                  <a:lnTo>
                    <a:pt x="9898" y="573"/>
                  </a:lnTo>
                  <a:lnTo>
                    <a:pt x="9893" y="574"/>
                  </a:lnTo>
                  <a:lnTo>
                    <a:pt x="9887" y="576"/>
                  </a:lnTo>
                  <a:lnTo>
                    <a:pt x="9877" y="580"/>
                  </a:lnTo>
                  <a:lnTo>
                    <a:pt x="9868" y="585"/>
                  </a:lnTo>
                  <a:lnTo>
                    <a:pt x="9859" y="592"/>
                  </a:lnTo>
                  <a:lnTo>
                    <a:pt x="9852" y="598"/>
                  </a:lnTo>
                  <a:lnTo>
                    <a:pt x="9844" y="605"/>
                  </a:lnTo>
                  <a:lnTo>
                    <a:pt x="9837" y="613"/>
                  </a:lnTo>
                  <a:lnTo>
                    <a:pt x="9831" y="621"/>
                  </a:lnTo>
                  <a:lnTo>
                    <a:pt x="9825" y="629"/>
                  </a:lnTo>
                  <a:lnTo>
                    <a:pt x="9820" y="639"/>
                  </a:lnTo>
                  <a:lnTo>
                    <a:pt x="9816" y="648"/>
                  </a:lnTo>
                  <a:lnTo>
                    <a:pt x="9813" y="657"/>
                  </a:lnTo>
                  <a:lnTo>
                    <a:pt x="9810" y="667"/>
                  </a:lnTo>
                  <a:lnTo>
                    <a:pt x="9808" y="676"/>
                  </a:lnTo>
                  <a:lnTo>
                    <a:pt x="9806" y="687"/>
                  </a:lnTo>
                  <a:lnTo>
                    <a:pt x="9805" y="696"/>
                  </a:lnTo>
                  <a:lnTo>
                    <a:pt x="9805" y="706"/>
                  </a:lnTo>
                  <a:lnTo>
                    <a:pt x="9807" y="711"/>
                  </a:lnTo>
                  <a:lnTo>
                    <a:pt x="9808" y="718"/>
                  </a:lnTo>
                  <a:lnTo>
                    <a:pt x="9807" y="721"/>
                  </a:lnTo>
                  <a:lnTo>
                    <a:pt x="9806" y="723"/>
                  </a:lnTo>
                  <a:lnTo>
                    <a:pt x="9805" y="726"/>
                  </a:lnTo>
                  <a:lnTo>
                    <a:pt x="9802" y="727"/>
                  </a:lnTo>
                  <a:lnTo>
                    <a:pt x="9798" y="729"/>
                  </a:lnTo>
                  <a:lnTo>
                    <a:pt x="9793" y="729"/>
                  </a:lnTo>
                  <a:lnTo>
                    <a:pt x="9790" y="729"/>
                  </a:lnTo>
                  <a:lnTo>
                    <a:pt x="9786" y="729"/>
                  </a:lnTo>
                  <a:lnTo>
                    <a:pt x="9780" y="726"/>
                  </a:lnTo>
                  <a:lnTo>
                    <a:pt x="9774" y="723"/>
                  </a:lnTo>
                  <a:lnTo>
                    <a:pt x="9768" y="718"/>
                  </a:lnTo>
                  <a:lnTo>
                    <a:pt x="9762" y="714"/>
                  </a:lnTo>
                  <a:lnTo>
                    <a:pt x="9756" y="710"/>
                  </a:lnTo>
                  <a:lnTo>
                    <a:pt x="9749" y="707"/>
                  </a:lnTo>
                  <a:lnTo>
                    <a:pt x="9737" y="706"/>
                  </a:lnTo>
                  <a:lnTo>
                    <a:pt x="9726" y="706"/>
                  </a:lnTo>
                  <a:lnTo>
                    <a:pt x="9715" y="707"/>
                  </a:lnTo>
                  <a:lnTo>
                    <a:pt x="9703" y="708"/>
                  </a:lnTo>
                  <a:lnTo>
                    <a:pt x="9693" y="711"/>
                  </a:lnTo>
                  <a:lnTo>
                    <a:pt x="9682" y="713"/>
                  </a:lnTo>
                  <a:lnTo>
                    <a:pt x="9672" y="717"/>
                  </a:lnTo>
                  <a:lnTo>
                    <a:pt x="9663" y="721"/>
                  </a:lnTo>
                  <a:lnTo>
                    <a:pt x="9652" y="726"/>
                  </a:lnTo>
                  <a:lnTo>
                    <a:pt x="9643" y="733"/>
                  </a:lnTo>
                  <a:lnTo>
                    <a:pt x="9634" y="739"/>
                  </a:lnTo>
                  <a:lnTo>
                    <a:pt x="9626" y="746"/>
                  </a:lnTo>
                  <a:lnTo>
                    <a:pt x="9619" y="754"/>
                  </a:lnTo>
                  <a:lnTo>
                    <a:pt x="9611" y="763"/>
                  </a:lnTo>
                  <a:lnTo>
                    <a:pt x="9604" y="772"/>
                  </a:lnTo>
                  <a:lnTo>
                    <a:pt x="9598" y="783"/>
                  </a:lnTo>
                  <a:lnTo>
                    <a:pt x="9594" y="803"/>
                  </a:lnTo>
                  <a:lnTo>
                    <a:pt x="9591" y="824"/>
                  </a:lnTo>
                  <a:lnTo>
                    <a:pt x="9590" y="843"/>
                  </a:lnTo>
                  <a:lnTo>
                    <a:pt x="9591" y="863"/>
                  </a:lnTo>
                  <a:lnTo>
                    <a:pt x="9593" y="883"/>
                  </a:lnTo>
                  <a:lnTo>
                    <a:pt x="9596" y="902"/>
                  </a:lnTo>
                  <a:lnTo>
                    <a:pt x="9599" y="911"/>
                  </a:lnTo>
                  <a:lnTo>
                    <a:pt x="9602" y="921"/>
                  </a:lnTo>
                  <a:lnTo>
                    <a:pt x="9606" y="930"/>
                  </a:lnTo>
                  <a:lnTo>
                    <a:pt x="9610" y="939"/>
                  </a:lnTo>
                  <a:lnTo>
                    <a:pt x="9618" y="950"/>
                  </a:lnTo>
                  <a:lnTo>
                    <a:pt x="9626" y="960"/>
                  </a:lnTo>
                  <a:lnTo>
                    <a:pt x="9635" y="969"/>
                  </a:lnTo>
                  <a:lnTo>
                    <a:pt x="9644" y="975"/>
                  </a:lnTo>
                  <a:lnTo>
                    <a:pt x="9655" y="979"/>
                  </a:lnTo>
                  <a:lnTo>
                    <a:pt x="9667" y="983"/>
                  </a:lnTo>
                  <a:lnTo>
                    <a:pt x="9678" y="985"/>
                  </a:lnTo>
                  <a:lnTo>
                    <a:pt x="9690" y="986"/>
                  </a:lnTo>
                  <a:lnTo>
                    <a:pt x="9702" y="987"/>
                  </a:lnTo>
                  <a:lnTo>
                    <a:pt x="9715" y="986"/>
                  </a:lnTo>
                  <a:lnTo>
                    <a:pt x="9728" y="986"/>
                  </a:lnTo>
                  <a:lnTo>
                    <a:pt x="9740" y="985"/>
                  </a:lnTo>
                  <a:lnTo>
                    <a:pt x="9764" y="982"/>
                  </a:lnTo>
                  <a:lnTo>
                    <a:pt x="9786" y="980"/>
                  </a:lnTo>
                  <a:lnTo>
                    <a:pt x="9790" y="983"/>
                  </a:lnTo>
                  <a:lnTo>
                    <a:pt x="9793" y="987"/>
                  </a:lnTo>
                  <a:lnTo>
                    <a:pt x="9795" y="991"/>
                  </a:lnTo>
                  <a:lnTo>
                    <a:pt x="9796" y="995"/>
                  </a:lnTo>
                  <a:lnTo>
                    <a:pt x="9798" y="1004"/>
                  </a:lnTo>
                  <a:lnTo>
                    <a:pt x="9798" y="1015"/>
                  </a:lnTo>
                  <a:lnTo>
                    <a:pt x="9796" y="1026"/>
                  </a:lnTo>
                  <a:lnTo>
                    <a:pt x="9795" y="1037"/>
                  </a:lnTo>
                  <a:lnTo>
                    <a:pt x="9796" y="1042"/>
                  </a:lnTo>
                  <a:lnTo>
                    <a:pt x="9798" y="1047"/>
                  </a:lnTo>
                  <a:lnTo>
                    <a:pt x="9799" y="1052"/>
                  </a:lnTo>
                  <a:lnTo>
                    <a:pt x="9802" y="1057"/>
                  </a:lnTo>
                  <a:lnTo>
                    <a:pt x="9808" y="1067"/>
                  </a:lnTo>
                  <a:lnTo>
                    <a:pt x="9814" y="1076"/>
                  </a:lnTo>
                  <a:lnTo>
                    <a:pt x="9821" y="1085"/>
                  </a:lnTo>
                  <a:lnTo>
                    <a:pt x="9828" y="1094"/>
                  </a:lnTo>
                  <a:lnTo>
                    <a:pt x="9836" y="1102"/>
                  </a:lnTo>
                  <a:lnTo>
                    <a:pt x="9845" y="1109"/>
                  </a:lnTo>
                  <a:lnTo>
                    <a:pt x="9854" y="1116"/>
                  </a:lnTo>
                  <a:lnTo>
                    <a:pt x="9863" y="1122"/>
                  </a:lnTo>
                  <a:lnTo>
                    <a:pt x="9873" y="1127"/>
                  </a:lnTo>
                  <a:lnTo>
                    <a:pt x="9882" y="1131"/>
                  </a:lnTo>
                  <a:lnTo>
                    <a:pt x="9894" y="1135"/>
                  </a:lnTo>
                  <a:lnTo>
                    <a:pt x="9905" y="1138"/>
                  </a:lnTo>
                  <a:lnTo>
                    <a:pt x="9916" y="1141"/>
                  </a:lnTo>
                  <a:lnTo>
                    <a:pt x="9927" y="1143"/>
                  </a:lnTo>
                  <a:lnTo>
                    <a:pt x="9940" y="1144"/>
                  </a:lnTo>
                  <a:lnTo>
                    <a:pt x="9952" y="1144"/>
                  </a:lnTo>
                  <a:lnTo>
                    <a:pt x="9957" y="1151"/>
                  </a:lnTo>
                  <a:lnTo>
                    <a:pt x="9960" y="1157"/>
                  </a:lnTo>
                  <a:lnTo>
                    <a:pt x="9961" y="1162"/>
                  </a:lnTo>
                  <a:lnTo>
                    <a:pt x="9961" y="1167"/>
                  </a:lnTo>
                  <a:lnTo>
                    <a:pt x="9959" y="1172"/>
                  </a:lnTo>
                  <a:lnTo>
                    <a:pt x="9955" y="1177"/>
                  </a:lnTo>
                  <a:lnTo>
                    <a:pt x="9951" y="1182"/>
                  </a:lnTo>
                  <a:lnTo>
                    <a:pt x="9946" y="1187"/>
                  </a:lnTo>
                  <a:lnTo>
                    <a:pt x="9936" y="1198"/>
                  </a:lnTo>
                  <a:lnTo>
                    <a:pt x="9924" y="1208"/>
                  </a:lnTo>
                  <a:lnTo>
                    <a:pt x="9920" y="1213"/>
                  </a:lnTo>
                  <a:lnTo>
                    <a:pt x="9916" y="1219"/>
                  </a:lnTo>
                  <a:lnTo>
                    <a:pt x="9913" y="1225"/>
                  </a:lnTo>
                  <a:lnTo>
                    <a:pt x="9912" y="1231"/>
                  </a:lnTo>
                  <a:close/>
                  <a:moveTo>
                    <a:pt x="9860" y="564"/>
                  </a:moveTo>
                  <a:lnTo>
                    <a:pt x="9847" y="576"/>
                  </a:lnTo>
                  <a:lnTo>
                    <a:pt x="9834" y="587"/>
                  </a:lnTo>
                  <a:lnTo>
                    <a:pt x="9823" y="601"/>
                  </a:lnTo>
                  <a:lnTo>
                    <a:pt x="9813" y="614"/>
                  </a:lnTo>
                  <a:lnTo>
                    <a:pt x="9804" y="628"/>
                  </a:lnTo>
                  <a:lnTo>
                    <a:pt x="9796" y="643"/>
                  </a:lnTo>
                  <a:lnTo>
                    <a:pt x="9790" y="659"/>
                  </a:lnTo>
                  <a:lnTo>
                    <a:pt x="9786" y="675"/>
                  </a:lnTo>
                  <a:lnTo>
                    <a:pt x="9782" y="680"/>
                  </a:lnTo>
                  <a:lnTo>
                    <a:pt x="9777" y="683"/>
                  </a:lnTo>
                  <a:lnTo>
                    <a:pt x="9772" y="686"/>
                  </a:lnTo>
                  <a:lnTo>
                    <a:pt x="9767" y="688"/>
                  </a:lnTo>
                  <a:lnTo>
                    <a:pt x="9762" y="688"/>
                  </a:lnTo>
                  <a:lnTo>
                    <a:pt x="9756" y="688"/>
                  </a:lnTo>
                  <a:lnTo>
                    <a:pt x="9749" y="688"/>
                  </a:lnTo>
                  <a:lnTo>
                    <a:pt x="9743" y="687"/>
                  </a:lnTo>
                  <a:lnTo>
                    <a:pt x="9731" y="683"/>
                  </a:lnTo>
                  <a:lnTo>
                    <a:pt x="9719" y="680"/>
                  </a:lnTo>
                  <a:lnTo>
                    <a:pt x="9708" y="677"/>
                  </a:lnTo>
                  <a:lnTo>
                    <a:pt x="9696" y="676"/>
                  </a:lnTo>
                  <a:lnTo>
                    <a:pt x="9685" y="679"/>
                  </a:lnTo>
                  <a:lnTo>
                    <a:pt x="9675" y="682"/>
                  </a:lnTo>
                  <a:lnTo>
                    <a:pt x="9664" y="688"/>
                  </a:lnTo>
                  <a:lnTo>
                    <a:pt x="9654" y="693"/>
                  </a:lnTo>
                  <a:lnTo>
                    <a:pt x="9644" y="698"/>
                  </a:lnTo>
                  <a:lnTo>
                    <a:pt x="9635" y="704"/>
                  </a:lnTo>
                  <a:lnTo>
                    <a:pt x="9627" y="711"/>
                  </a:lnTo>
                  <a:lnTo>
                    <a:pt x="9619" y="718"/>
                  </a:lnTo>
                  <a:lnTo>
                    <a:pt x="9610" y="726"/>
                  </a:lnTo>
                  <a:lnTo>
                    <a:pt x="9603" y="735"/>
                  </a:lnTo>
                  <a:lnTo>
                    <a:pt x="9597" y="743"/>
                  </a:lnTo>
                  <a:lnTo>
                    <a:pt x="9591" y="752"/>
                  </a:lnTo>
                  <a:lnTo>
                    <a:pt x="9585" y="761"/>
                  </a:lnTo>
                  <a:lnTo>
                    <a:pt x="9580" y="771"/>
                  </a:lnTo>
                  <a:lnTo>
                    <a:pt x="9575" y="782"/>
                  </a:lnTo>
                  <a:lnTo>
                    <a:pt x="9571" y="792"/>
                  </a:lnTo>
                  <a:lnTo>
                    <a:pt x="9566" y="805"/>
                  </a:lnTo>
                  <a:lnTo>
                    <a:pt x="9562" y="818"/>
                  </a:lnTo>
                  <a:lnTo>
                    <a:pt x="9559" y="834"/>
                  </a:lnTo>
                  <a:lnTo>
                    <a:pt x="9557" y="848"/>
                  </a:lnTo>
                  <a:lnTo>
                    <a:pt x="9556" y="863"/>
                  </a:lnTo>
                  <a:lnTo>
                    <a:pt x="9557" y="879"/>
                  </a:lnTo>
                  <a:lnTo>
                    <a:pt x="9559" y="894"/>
                  </a:lnTo>
                  <a:lnTo>
                    <a:pt x="9564" y="909"/>
                  </a:lnTo>
                  <a:lnTo>
                    <a:pt x="9568" y="918"/>
                  </a:lnTo>
                  <a:lnTo>
                    <a:pt x="9571" y="926"/>
                  </a:lnTo>
                  <a:lnTo>
                    <a:pt x="9575" y="933"/>
                  </a:lnTo>
                  <a:lnTo>
                    <a:pt x="9580" y="940"/>
                  </a:lnTo>
                  <a:lnTo>
                    <a:pt x="9585" y="947"/>
                  </a:lnTo>
                  <a:lnTo>
                    <a:pt x="9591" y="953"/>
                  </a:lnTo>
                  <a:lnTo>
                    <a:pt x="9598" y="960"/>
                  </a:lnTo>
                  <a:lnTo>
                    <a:pt x="9604" y="967"/>
                  </a:lnTo>
                  <a:lnTo>
                    <a:pt x="9635" y="988"/>
                  </a:lnTo>
                  <a:lnTo>
                    <a:pt x="9666" y="1010"/>
                  </a:lnTo>
                  <a:lnTo>
                    <a:pt x="9762" y="1012"/>
                  </a:lnTo>
                  <a:lnTo>
                    <a:pt x="9767" y="1027"/>
                  </a:lnTo>
                  <a:lnTo>
                    <a:pt x="9771" y="1043"/>
                  </a:lnTo>
                  <a:lnTo>
                    <a:pt x="9773" y="1051"/>
                  </a:lnTo>
                  <a:lnTo>
                    <a:pt x="9776" y="1060"/>
                  </a:lnTo>
                  <a:lnTo>
                    <a:pt x="9779" y="1068"/>
                  </a:lnTo>
                  <a:lnTo>
                    <a:pt x="9783" y="1076"/>
                  </a:lnTo>
                  <a:lnTo>
                    <a:pt x="9793" y="1091"/>
                  </a:lnTo>
                  <a:lnTo>
                    <a:pt x="9805" y="1107"/>
                  </a:lnTo>
                  <a:lnTo>
                    <a:pt x="9811" y="1114"/>
                  </a:lnTo>
                  <a:lnTo>
                    <a:pt x="9818" y="1121"/>
                  </a:lnTo>
                  <a:lnTo>
                    <a:pt x="9825" y="1127"/>
                  </a:lnTo>
                  <a:lnTo>
                    <a:pt x="9832" y="1133"/>
                  </a:lnTo>
                  <a:lnTo>
                    <a:pt x="9840" y="1138"/>
                  </a:lnTo>
                  <a:lnTo>
                    <a:pt x="9849" y="1143"/>
                  </a:lnTo>
                  <a:lnTo>
                    <a:pt x="9857" y="1149"/>
                  </a:lnTo>
                  <a:lnTo>
                    <a:pt x="9866" y="1152"/>
                  </a:lnTo>
                  <a:lnTo>
                    <a:pt x="9874" y="1156"/>
                  </a:lnTo>
                  <a:lnTo>
                    <a:pt x="9883" y="1158"/>
                  </a:lnTo>
                  <a:lnTo>
                    <a:pt x="9894" y="1160"/>
                  </a:lnTo>
                  <a:lnTo>
                    <a:pt x="9903" y="1161"/>
                  </a:lnTo>
                  <a:lnTo>
                    <a:pt x="9906" y="1166"/>
                  </a:lnTo>
                  <a:lnTo>
                    <a:pt x="9907" y="1171"/>
                  </a:lnTo>
                  <a:lnTo>
                    <a:pt x="9908" y="1177"/>
                  </a:lnTo>
                  <a:lnTo>
                    <a:pt x="9907" y="1182"/>
                  </a:lnTo>
                  <a:lnTo>
                    <a:pt x="9905" y="1187"/>
                  </a:lnTo>
                  <a:lnTo>
                    <a:pt x="9903" y="1191"/>
                  </a:lnTo>
                  <a:lnTo>
                    <a:pt x="9901" y="1197"/>
                  </a:lnTo>
                  <a:lnTo>
                    <a:pt x="9897" y="1202"/>
                  </a:lnTo>
                  <a:lnTo>
                    <a:pt x="9891" y="1211"/>
                  </a:lnTo>
                  <a:lnTo>
                    <a:pt x="9883" y="1221"/>
                  </a:lnTo>
                  <a:lnTo>
                    <a:pt x="9880" y="1225"/>
                  </a:lnTo>
                  <a:lnTo>
                    <a:pt x="9878" y="1230"/>
                  </a:lnTo>
                  <a:lnTo>
                    <a:pt x="9876" y="1235"/>
                  </a:lnTo>
                  <a:lnTo>
                    <a:pt x="9875" y="1241"/>
                  </a:lnTo>
                  <a:lnTo>
                    <a:pt x="9866" y="1262"/>
                  </a:lnTo>
                  <a:lnTo>
                    <a:pt x="9858" y="1283"/>
                  </a:lnTo>
                  <a:lnTo>
                    <a:pt x="9852" y="1305"/>
                  </a:lnTo>
                  <a:lnTo>
                    <a:pt x="9846" y="1327"/>
                  </a:lnTo>
                  <a:lnTo>
                    <a:pt x="9840" y="1350"/>
                  </a:lnTo>
                  <a:lnTo>
                    <a:pt x="9835" y="1372"/>
                  </a:lnTo>
                  <a:lnTo>
                    <a:pt x="9829" y="1395"/>
                  </a:lnTo>
                  <a:lnTo>
                    <a:pt x="9823" y="1416"/>
                  </a:lnTo>
                  <a:lnTo>
                    <a:pt x="9815" y="1420"/>
                  </a:lnTo>
                  <a:lnTo>
                    <a:pt x="9806" y="1423"/>
                  </a:lnTo>
                  <a:lnTo>
                    <a:pt x="9796" y="1426"/>
                  </a:lnTo>
                  <a:lnTo>
                    <a:pt x="9786" y="1428"/>
                  </a:lnTo>
                  <a:lnTo>
                    <a:pt x="9765" y="1430"/>
                  </a:lnTo>
                  <a:lnTo>
                    <a:pt x="9743" y="1430"/>
                  </a:lnTo>
                  <a:lnTo>
                    <a:pt x="9720" y="1430"/>
                  </a:lnTo>
                  <a:lnTo>
                    <a:pt x="9697" y="1429"/>
                  </a:lnTo>
                  <a:lnTo>
                    <a:pt x="9675" y="1430"/>
                  </a:lnTo>
                  <a:lnTo>
                    <a:pt x="9653" y="1431"/>
                  </a:lnTo>
                  <a:lnTo>
                    <a:pt x="9592" y="1430"/>
                  </a:lnTo>
                  <a:lnTo>
                    <a:pt x="9532" y="1431"/>
                  </a:lnTo>
                  <a:lnTo>
                    <a:pt x="9470" y="1431"/>
                  </a:lnTo>
                  <a:lnTo>
                    <a:pt x="9409" y="1432"/>
                  </a:lnTo>
                  <a:lnTo>
                    <a:pt x="9349" y="1433"/>
                  </a:lnTo>
                  <a:lnTo>
                    <a:pt x="9287" y="1433"/>
                  </a:lnTo>
                  <a:lnTo>
                    <a:pt x="9227" y="1433"/>
                  </a:lnTo>
                  <a:lnTo>
                    <a:pt x="9168" y="1431"/>
                  </a:lnTo>
                  <a:lnTo>
                    <a:pt x="9164" y="1433"/>
                  </a:lnTo>
                  <a:lnTo>
                    <a:pt x="9161" y="1434"/>
                  </a:lnTo>
                  <a:lnTo>
                    <a:pt x="9157" y="1435"/>
                  </a:lnTo>
                  <a:lnTo>
                    <a:pt x="9153" y="1436"/>
                  </a:lnTo>
                  <a:lnTo>
                    <a:pt x="9150" y="1435"/>
                  </a:lnTo>
                  <a:lnTo>
                    <a:pt x="9147" y="1435"/>
                  </a:lnTo>
                  <a:lnTo>
                    <a:pt x="9145" y="1433"/>
                  </a:lnTo>
                  <a:lnTo>
                    <a:pt x="9142" y="1431"/>
                  </a:lnTo>
                  <a:lnTo>
                    <a:pt x="2998" y="1449"/>
                  </a:lnTo>
                  <a:lnTo>
                    <a:pt x="2906" y="1450"/>
                  </a:lnTo>
                  <a:lnTo>
                    <a:pt x="2813" y="1450"/>
                  </a:lnTo>
                  <a:lnTo>
                    <a:pt x="2723" y="1451"/>
                  </a:lnTo>
                  <a:lnTo>
                    <a:pt x="2632" y="1451"/>
                  </a:lnTo>
                  <a:lnTo>
                    <a:pt x="2542" y="1452"/>
                  </a:lnTo>
                  <a:lnTo>
                    <a:pt x="2451" y="1453"/>
                  </a:lnTo>
                  <a:lnTo>
                    <a:pt x="2361" y="1453"/>
                  </a:lnTo>
                  <a:lnTo>
                    <a:pt x="2270" y="1454"/>
                  </a:lnTo>
                  <a:lnTo>
                    <a:pt x="2180" y="1455"/>
                  </a:lnTo>
                  <a:lnTo>
                    <a:pt x="2090" y="1456"/>
                  </a:lnTo>
                  <a:lnTo>
                    <a:pt x="2000" y="1457"/>
                  </a:lnTo>
                  <a:lnTo>
                    <a:pt x="1909" y="1458"/>
                  </a:lnTo>
                  <a:lnTo>
                    <a:pt x="1819" y="1459"/>
                  </a:lnTo>
                  <a:lnTo>
                    <a:pt x="1728" y="1460"/>
                  </a:lnTo>
                  <a:lnTo>
                    <a:pt x="1637" y="1462"/>
                  </a:lnTo>
                  <a:lnTo>
                    <a:pt x="1545" y="1463"/>
                  </a:lnTo>
                  <a:lnTo>
                    <a:pt x="1508" y="1464"/>
                  </a:lnTo>
                  <a:lnTo>
                    <a:pt x="1470" y="1463"/>
                  </a:lnTo>
                  <a:lnTo>
                    <a:pt x="1432" y="1462"/>
                  </a:lnTo>
                  <a:lnTo>
                    <a:pt x="1394" y="1461"/>
                  </a:lnTo>
                  <a:lnTo>
                    <a:pt x="1356" y="1459"/>
                  </a:lnTo>
                  <a:lnTo>
                    <a:pt x="1318" y="1459"/>
                  </a:lnTo>
                  <a:lnTo>
                    <a:pt x="1280" y="1459"/>
                  </a:lnTo>
                  <a:lnTo>
                    <a:pt x="1243" y="1461"/>
                  </a:lnTo>
                  <a:lnTo>
                    <a:pt x="1236" y="1437"/>
                  </a:lnTo>
                  <a:lnTo>
                    <a:pt x="1230" y="1411"/>
                  </a:lnTo>
                  <a:lnTo>
                    <a:pt x="1224" y="1386"/>
                  </a:lnTo>
                  <a:lnTo>
                    <a:pt x="1218" y="1361"/>
                  </a:lnTo>
                  <a:lnTo>
                    <a:pt x="1212" y="1336"/>
                  </a:lnTo>
                  <a:lnTo>
                    <a:pt x="1203" y="1312"/>
                  </a:lnTo>
                  <a:lnTo>
                    <a:pt x="1199" y="1301"/>
                  </a:lnTo>
                  <a:lnTo>
                    <a:pt x="1194" y="1290"/>
                  </a:lnTo>
                  <a:lnTo>
                    <a:pt x="1188" y="1278"/>
                  </a:lnTo>
                  <a:lnTo>
                    <a:pt x="1182" y="1268"/>
                  </a:lnTo>
                  <a:lnTo>
                    <a:pt x="1192" y="1261"/>
                  </a:lnTo>
                  <a:lnTo>
                    <a:pt x="1201" y="1254"/>
                  </a:lnTo>
                  <a:lnTo>
                    <a:pt x="1210" y="1246"/>
                  </a:lnTo>
                  <a:lnTo>
                    <a:pt x="1218" y="1237"/>
                  </a:lnTo>
                  <a:lnTo>
                    <a:pt x="1226" y="1228"/>
                  </a:lnTo>
                  <a:lnTo>
                    <a:pt x="1233" y="1219"/>
                  </a:lnTo>
                  <a:lnTo>
                    <a:pt x="1239" y="1209"/>
                  </a:lnTo>
                  <a:lnTo>
                    <a:pt x="1245" y="1199"/>
                  </a:lnTo>
                  <a:lnTo>
                    <a:pt x="1250" y="1188"/>
                  </a:lnTo>
                  <a:lnTo>
                    <a:pt x="1256" y="1177"/>
                  </a:lnTo>
                  <a:lnTo>
                    <a:pt x="1260" y="1167"/>
                  </a:lnTo>
                  <a:lnTo>
                    <a:pt x="1264" y="1156"/>
                  </a:lnTo>
                  <a:lnTo>
                    <a:pt x="1270" y="1132"/>
                  </a:lnTo>
                  <a:lnTo>
                    <a:pt x="1274" y="1110"/>
                  </a:lnTo>
                  <a:lnTo>
                    <a:pt x="1278" y="1106"/>
                  </a:lnTo>
                  <a:lnTo>
                    <a:pt x="1281" y="1104"/>
                  </a:lnTo>
                  <a:lnTo>
                    <a:pt x="1285" y="1104"/>
                  </a:lnTo>
                  <a:lnTo>
                    <a:pt x="1289" y="1104"/>
                  </a:lnTo>
                  <a:lnTo>
                    <a:pt x="1299" y="1105"/>
                  </a:lnTo>
                  <a:lnTo>
                    <a:pt x="1308" y="1107"/>
                  </a:lnTo>
                  <a:lnTo>
                    <a:pt x="1340" y="1099"/>
                  </a:lnTo>
                  <a:lnTo>
                    <a:pt x="1374" y="1091"/>
                  </a:lnTo>
                  <a:lnTo>
                    <a:pt x="1391" y="1086"/>
                  </a:lnTo>
                  <a:lnTo>
                    <a:pt x="1407" y="1080"/>
                  </a:lnTo>
                  <a:lnTo>
                    <a:pt x="1422" y="1074"/>
                  </a:lnTo>
                  <a:lnTo>
                    <a:pt x="1438" y="1067"/>
                  </a:lnTo>
                  <a:lnTo>
                    <a:pt x="1453" y="1059"/>
                  </a:lnTo>
                  <a:lnTo>
                    <a:pt x="1466" y="1048"/>
                  </a:lnTo>
                  <a:lnTo>
                    <a:pt x="1479" y="1038"/>
                  </a:lnTo>
                  <a:lnTo>
                    <a:pt x="1492" y="1027"/>
                  </a:lnTo>
                  <a:lnTo>
                    <a:pt x="1502" y="1014"/>
                  </a:lnTo>
                  <a:lnTo>
                    <a:pt x="1512" y="999"/>
                  </a:lnTo>
                  <a:lnTo>
                    <a:pt x="1516" y="991"/>
                  </a:lnTo>
                  <a:lnTo>
                    <a:pt x="1520" y="983"/>
                  </a:lnTo>
                  <a:lnTo>
                    <a:pt x="1523" y="974"/>
                  </a:lnTo>
                  <a:lnTo>
                    <a:pt x="1526" y="966"/>
                  </a:lnTo>
                  <a:lnTo>
                    <a:pt x="1531" y="942"/>
                  </a:lnTo>
                  <a:lnTo>
                    <a:pt x="1533" y="918"/>
                  </a:lnTo>
                  <a:lnTo>
                    <a:pt x="1533" y="905"/>
                  </a:lnTo>
                  <a:lnTo>
                    <a:pt x="1533" y="893"/>
                  </a:lnTo>
                  <a:lnTo>
                    <a:pt x="1532" y="881"/>
                  </a:lnTo>
                  <a:lnTo>
                    <a:pt x="1531" y="868"/>
                  </a:lnTo>
                  <a:lnTo>
                    <a:pt x="1528" y="856"/>
                  </a:lnTo>
                  <a:lnTo>
                    <a:pt x="1524" y="845"/>
                  </a:lnTo>
                  <a:lnTo>
                    <a:pt x="1520" y="833"/>
                  </a:lnTo>
                  <a:lnTo>
                    <a:pt x="1515" y="821"/>
                  </a:lnTo>
                  <a:lnTo>
                    <a:pt x="1509" y="811"/>
                  </a:lnTo>
                  <a:lnTo>
                    <a:pt x="1502" y="802"/>
                  </a:lnTo>
                  <a:lnTo>
                    <a:pt x="1493" y="793"/>
                  </a:lnTo>
                  <a:lnTo>
                    <a:pt x="1484" y="784"/>
                  </a:lnTo>
                  <a:lnTo>
                    <a:pt x="1467" y="772"/>
                  </a:lnTo>
                  <a:lnTo>
                    <a:pt x="1451" y="762"/>
                  </a:lnTo>
                  <a:lnTo>
                    <a:pt x="1433" y="754"/>
                  </a:lnTo>
                  <a:lnTo>
                    <a:pt x="1416" y="747"/>
                  </a:lnTo>
                  <a:lnTo>
                    <a:pt x="1398" y="742"/>
                  </a:lnTo>
                  <a:lnTo>
                    <a:pt x="1378" y="738"/>
                  </a:lnTo>
                  <a:lnTo>
                    <a:pt x="1359" y="735"/>
                  </a:lnTo>
                  <a:lnTo>
                    <a:pt x="1338" y="734"/>
                  </a:lnTo>
                  <a:lnTo>
                    <a:pt x="1274" y="750"/>
                  </a:lnTo>
                  <a:lnTo>
                    <a:pt x="1270" y="741"/>
                  </a:lnTo>
                  <a:lnTo>
                    <a:pt x="1267" y="732"/>
                  </a:lnTo>
                  <a:lnTo>
                    <a:pt x="1264" y="722"/>
                  </a:lnTo>
                  <a:lnTo>
                    <a:pt x="1261" y="712"/>
                  </a:lnTo>
                  <a:lnTo>
                    <a:pt x="1257" y="693"/>
                  </a:lnTo>
                  <a:lnTo>
                    <a:pt x="1253" y="673"/>
                  </a:lnTo>
                  <a:lnTo>
                    <a:pt x="1228" y="646"/>
                  </a:lnTo>
                  <a:lnTo>
                    <a:pt x="1201" y="620"/>
                  </a:lnTo>
                  <a:lnTo>
                    <a:pt x="1174" y="594"/>
                  </a:lnTo>
                  <a:lnTo>
                    <a:pt x="1148" y="566"/>
                  </a:lnTo>
                  <a:lnTo>
                    <a:pt x="1147" y="561"/>
                  </a:lnTo>
                  <a:lnTo>
                    <a:pt x="1148" y="557"/>
                  </a:lnTo>
                  <a:lnTo>
                    <a:pt x="1149" y="552"/>
                  </a:lnTo>
                  <a:lnTo>
                    <a:pt x="1150" y="547"/>
                  </a:lnTo>
                  <a:lnTo>
                    <a:pt x="1154" y="537"/>
                  </a:lnTo>
                  <a:lnTo>
                    <a:pt x="1159" y="528"/>
                  </a:lnTo>
                  <a:lnTo>
                    <a:pt x="1172" y="512"/>
                  </a:lnTo>
                  <a:lnTo>
                    <a:pt x="1185" y="495"/>
                  </a:lnTo>
                  <a:lnTo>
                    <a:pt x="1192" y="474"/>
                  </a:lnTo>
                  <a:lnTo>
                    <a:pt x="1199" y="454"/>
                  </a:lnTo>
                  <a:lnTo>
                    <a:pt x="1208" y="433"/>
                  </a:lnTo>
                  <a:lnTo>
                    <a:pt x="1215" y="413"/>
                  </a:lnTo>
                  <a:lnTo>
                    <a:pt x="1221" y="391"/>
                  </a:lnTo>
                  <a:lnTo>
                    <a:pt x="1226" y="370"/>
                  </a:lnTo>
                  <a:lnTo>
                    <a:pt x="1228" y="359"/>
                  </a:lnTo>
                  <a:lnTo>
                    <a:pt x="1230" y="348"/>
                  </a:lnTo>
                  <a:lnTo>
                    <a:pt x="1231" y="337"/>
                  </a:lnTo>
                  <a:lnTo>
                    <a:pt x="1231" y="326"/>
                  </a:lnTo>
                  <a:lnTo>
                    <a:pt x="1248" y="323"/>
                  </a:lnTo>
                  <a:lnTo>
                    <a:pt x="1266" y="321"/>
                  </a:lnTo>
                  <a:lnTo>
                    <a:pt x="1284" y="321"/>
                  </a:lnTo>
                  <a:lnTo>
                    <a:pt x="1302" y="320"/>
                  </a:lnTo>
                  <a:lnTo>
                    <a:pt x="1338" y="321"/>
                  </a:lnTo>
                  <a:lnTo>
                    <a:pt x="1375" y="322"/>
                  </a:lnTo>
                  <a:lnTo>
                    <a:pt x="1412" y="323"/>
                  </a:lnTo>
                  <a:lnTo>
                    <a:pt x="1448" y="322"/>
                  </a:lnTo>
                  <a:lnTo>
                    <a:pt x="1465" y="321"/>
                  </a:lnTo>
                  <a:lnTo>
                    <a:pt x="1484" y="318"/>
                  </a:lnTo>
                  <a:lnTo>
                    <a:pt x="1500" y="315"/>
                  </a:lnTo>
                  <a:lnTo>
                    <a:pt x="1517" y="309"/>
                  </a:lnTo>
                  <a:lnTo>
                    <a:pt x="1718" y="310"/>
                  </a:lnTo>
                  <a:lnTo>
                    <a:pt x="1842" y="308"/>
                  </a:lnTo>
                  <a:lnTo>
                    <a:pt x="1966" y="306"/>
                  </a:lnTo>
                  <a:lnTo>
                    <a:pt x="2091" y="305"/>
                  </a:lnTo>
                  <a:lnTo>
                    <a:pt x="2215" y="303"/>
                  </a:lnTo>
                  <a:lnTo>
                    <a:pt x="2340" y="302"/>
                  </a:lnTo>
                  <a:lnTo>
                    <a:pt x="2464" y="301"/>
                  </a:lnTo>
                  <a:lnTo>
                    <a:pt x="2589" y="300"/>
                  </a:lnTo>
                  <a:lnTo>
                    <a:pt x="2712" y="298"/>
                  </a:lnTo>
                  <a:lnTo>
                    <a:pt x="2837" y="297"/>
                  </a:lnTo>
                  <a:lnTo>
                    <a:pt x="2961" y="296"/>
                  </a:lnTo>
                  <a:lnTo>
                    <a:pt x="3085" y="295"/>
                  </a:lnTo>
                  <a:lnTo>
                    <a:pt x="3209" y="294"/>
                  </a:lnTo>
                  <a:lnTo>
                    <a:pt x="3334" y="292"/>
                  </a:lnTo>
                  <a:lnTo>
                    <a:pt x="3458" y="291"/>
                  </a:lnTo>
                  <a:lnTo>
                    <a:pt x="3581" y="289"/>
                  </a:lnTo>
                  <a:lnTo>
                    <a:pt x="3706" y="287"/>
                  </a:lnTo>
                  <a:lnTo>
                    <a:pt x="3831" y="286"/>
                  </a:lnTo>
                  <a:lnTo>
                    <a:pt x="4056" y="286"/>
                  </a:lnTo>
                  <a:lnTo>
                    <a:pt x="4365" y="285"/>
                  </a:lnTo>
                  <a:lnTo>
                    <a:pt x="4747" y="284"/>
                  </a:lnTo>
                  <a:lnTo>
                    <a:pt x="5184" y="284"/>
                  </a:lnTo>
                  <a:lnTo>
                    <a:pt x="5665" y="283"/>
                  </a:lnTo>
                  <a:lnTo>
                    <a:pt x="6173" y="283"/>
                  </a:lnTo>
                  <a:lnTo>
                    <a:pt x="6696" y="282"/>
                  </a:lnTo>
                  <a:lnTo>
                    <a:pt x="7218" y="281"/>
                  </a:lnTo>
                  <a:lnTo>
                    <a:pt x="7727" y="281"/>
                  </a:lnTo>
                  <a:lnTo>
                    <a:pt x="8208" y="280"/>
                  </a:lnTo>
                  <a:lnTo>
                    <a:pt x="8646" y="280"/>
                  </a:lnTo>
                  <a:lnTo>
                    <a:pt x="9028" y="279"/>
                  </a:lnTo>
                  <a:lnTo>
                    <a:pt x="9339" y="278"/>
                  </a:lnTo>
                  <a:lnTo>
                    <a:pt x="9564" y="278"/>
                  </a:lnTo>
                  <a:lnTo>
                    <a:pt x="9690" y="277"/>
                  </a:lnTo>
                  <a:lnTo>
                    <a:pt x="9780" y="273"/>
                  </a:lnTo>
                  <a:lnTo>
                    <a:pt x="9787" y="284"/>
                  </a:lnTo>
                  <a:lnTo>
                    <a:pt x="9793" y="296"/>
                  </a:lnTo>
                  <a:lnTo>
                    <a:pt x="9799" y="308"/>
                  </a:lnTo>
                  <a:lnTo>
                    <a:pt x="9803" y="322"/>
                  </a:lnTo>
                  <a:lnTo>
                    <a:pt x="9807" y="335"/>
                  </a:lnTo>
                  <a:lnTo>
                    <a:pt x="9812" y="348"/>
                  </a:lnTo>
                  <a:lnTo>
                    <a:pt x="9817" y="361"/>
                  </a:lnTo>
                  <a:lnTo>
                    <a:pt x="9823" y="374"/>
                  </a:lnTo>
                  <a:lnTo>
                    <a:pt x="9832" y="395"/>
                  </a:lnTo>
                  <a:lnTo>
                    <a:pt x="9842" y="417"/>
                  </a:lnTo>
                  <a:lnTo>
                    <a:pt x="9853" y="438"/>
                  </a:lnTo>
                  <a:lnTo>
                    <a:pt x="9864" y="460"/>
                  </a:lnTo>
                  <a:lnTo>
                    <a:pt x="9876" y="480"/>
                  </a:lnTo>
                  <a:lnTo>
                    <a:pt x="9888" y="501"/>
                  </a:lnTo>
                  <a:lnTo>
                    <a:pt x="9902" y="520"/>
                  </a:lnTo>
                  <a:lnTo>
                    <a:pt x="9915" y="538"/>
                  </a:lnTo>
                  <a:lnTo>
                    <a:pt x="9910" y="544"/>
                  </a:lnTo>
                  <a:lnTo>
                    <a:pt x="9904" y="549"/>
                  </a:lnTo>
                  <a:lnTo>
                    <a:pt x="9897" y="553"/>
                  </a:lnTo>
                  <a:lnTo>
                    <a:pt x="9890" y="555"/>
                  </a:lnTo>
                  <a:lnTo>
                    <a:pt x="9874" y="559"/>
                  </a:lnTo>
                  <a:lnTo>
                    <a:pt x="9860" y="564"/>
                  </a:lnTo>
                  <a:close/>
                  <a:moveTo>
                    <a:pt x="9765" y="925"/>
                  </a:moveTo>
                  <a:lnTo>
                    <a:pt x="9753" y="928"/>
                  </a:lnTo>
                  <a:lnTo>
                    <a:pt x="9741" y="929"/>
                  </a:lnTo>
                  <a:lnTo>
                    <a:pt x="9729" y="929"/>
                  </a:lnTo>
                  <a:lnTo>
                    <a:pt x="9717" y="928"/>
                  </a:lnTo>
                  <a:lnTo>
                    <a:pt x="9706" y="926"/>
                  </a:lnTo>
                  <a:lnTo>
                    <a:pt x="9694" y="924"/>
                  </a:lnTo>
                  <a:lnTo>
                    <a:pt x="9683" y="921"/>
                  </a:lnTo>
                  <a:lnTo>
                    <a:pt x="9672" y="917"/>
                  </a:lnTo>
                  <a:lnTo>
                    <a:pt x="9665" y="911"/>
                  </a:lnTo>
                  <a:lnTo>
                    <a:pt x="9660" y="906"/>
                  </a:lnTo>
                  <a:lnTo>
                    <a:pt x="9654" y="900"/>
                  </a:lnTo>
                  <a:lnTo>
                    <a:pt x="9650" y="894"/>
                  </a:lnTo>
                  <a:lnTo>
                    <a:pt x="9646" y="887"/>
                  </a:lnTo>
                  <a:lnTo>
                    <a:pt x="9644" y="881"/>
                  </a:lnTo>
                  <a:lnTo>
                    <a:pt x="9642" y="874"/>
                  </a:lnTo>
                  <a:lnTo>
                    <a:pt x="9641" y="866"/>
                  </a:lnTo>
                  <a:lnTo>
                    <a:pt x="9640" y="852"/>
                  </a:lnTo>
                  <a:lnTo>
                    <a:pt x="9640" y="837"/>
                  </a:lnTo>
                  <a:lnTo>
                    <a:pt x="9642" y="821"/>
                  </a:lnTo>
                  <a:lnTo>
                    <a:pt x="9644" y="806"/>
                  </a:lnTo>
                  <a:lnTo>
                    <a:pt x="9647" y="798"/>
                  </a:lnTo>
                  <a:lnTo>
                    <a:pt x="9652" y="791"/>
                  </a:lnTo>
                  <a:lnTo>
                    <a:pt x="9658" y="785"/>
                  </a:lnTo>
                  <a:lnTo>
                    <a:pt x="9666" y="780"/>
                  </a:lnTo>
                  <a:lnTo>
                    <a:pt x="9673" y="775"/>
                  </a:lnTo>
                  <a:lnTo>
                    <a:pt x="9682" y="772"/>
                  </a:lnTo>
                  <a:lnTo>
                    <a:pt x="9690" y="770"/>
                  </a:lnTo>
                  <a:lnTo>
                    <a:pt x="9699" y="768"/>
                  </a:lnTo>
                  <a:lnTo>
                    <a:pt x="9712" y="767"/>
                  </a:lnTo>
                  <a:lnTo>
                    <a:pt x="9722" y="767"/>
                  </a:lnTo>
                  <a:lnTo>
                    <a:pt x="9733" y="768"/>
                  </a:lnTo>
                  <a:lnTo>
                    <a:pt x="9743" y="771"/>
                  </a:lnTo>
                  <a:lnTo>
                    <a:pt x="9754" y="775"/>
                  </a:lnTo>
                  <a:lnTo>
                    <a:pt x="9764" y="781"/>
                  </a:lnTo>
                  <a:lnTo>
                    <a:pt x="9774" y="786"/>
                  </a:lnTo>
                  <a:lnTo>
                    <a:pt x="9783" y="793"/>
                  </a:lnTo>
                  <a:lnTo>
                    <a:pt x="9789" y="799"/>
                  </a:lnTo>
                  <a:lnTo>
                    <a:pt x="9794" y="807"/>
                  </a:lnTo>
                  <a:lnTo>
                    <a:pt x="9799" y="815"/>
                  </a:lnTo>
                  <a:lnTo>
                    <a:pt x="9803" y="824"/>
                  </a:lnTo>
                  <a:lnTo>
                    <a:pt x="9806" y="833"/>
                  </a:lnTo>
                  <a:lnTo>
                    <a:pt x="9808" y="842"/>
                  </a:lnTo>
                  <a:lnTo>
                    <a:pt x="9809" y="852"/>
                  </a:lnTo>
                  <a:lnTo>
                    <a:pt x="9809" y="861"/>
                  </a:lnTo>
                  <a:lnTo>
                    <a:pt x="9807" y="872"/>
                  </a:lnTo>
                  <a:lnTo>
                    <a:pt x="9805" y="881"/>
                  </a:lnTo>
                  <a:lnTo>
                    <a:pt x="9802" y="890"/>
                  </a:lnTo>
                  <a:lnTo>
                    <a:pt x="9796" y="898"/>
                  </a:lnTo>
                  <a:lnTo>
                    <a:pt x="9790" y="906"/>
                  </a:lnTo>
                  <a:lnTo>
                    <a:pt x="9783" y="913"/>
                  </a:lnTo>
                  <a:lnTo>
                    <a:pt x="9775" y="920"/>
                  </a:lnTo>
                  <a:lnTo>
                    <a:pt x="9765" y="925"/>
                  </a:lnTo>
                  <a:close/>
                  <a:moveTo>
                    <a:pt x="9731" y="895"/>
                  </a:moveTo>
                  <a:lnTo>
                    <a:pt x="9724" y="894"/>
                  </a:lnTo>
                  <a:lnTo>
                    <a:pt x="9717" y="893"/>
                  </a:lnTo>
                  <a:lnTo>
                    <a:pt x="9710" y="890"/>
                  </a:lnTo>
                  <a:lnTo>
                    <a:pt x="9703" y="887"/>
                  </a:lnTo>
                  <a:lnTo>
                    <a:pt x="9698" y="882"/>
                  </a:lnTo>
                  <a:lnTo>
                    <a:pt x="9694" y="877"/>
                  </a:lnTo>
                  <a:lnTo>
                    <a:pt x="9691" y="871"/>
                  </a:lnTo>
                  <a:lnTo>
                    <a:pt x="9690" y="864"/>
                  </a:lnTo>
                  <a:lnTo>
                    <a:pt x="9691" y="850"/>
                  </a:lnTo>
                  <a:lnTo>
                    <a:pt x="9693" y="836"/>
                  </a:lnTo>
                  <a:lnTo>
                    <a:pt x="9696" y="830"/>
                  </a:lnTo>
                  <a:lnTo>
                    <a:pt x="9699" y="824"/>
                  </a:lnTo>
                  <a:lnTo>
                    <a:pt x="9702" y="821"/>
                  </a:lnTo>
                  <a:lnTo>
                    <a:pt x="9704" y="820"/>
                  </a:lnTo>
                  <a:lnTo>
                    <a:pt x="9709" y="818"/>
                  </a:lnTo>
                  <a:lnTo>
                    <a:pt x="9712" y="817"/>
                  </a:lnTo>
                  <a:lnTo>
                    <a:pt x="9719" y="819"/>
                  </a:lnTo>
                  <a:lnTo>
                    <a:pt x="9726" y="821"/>
                  </a:lnTo>
                  <a:lnTo>
                    <a:pt x="9733" y="825"/>
                  </a:lnTo>
                  <a:lnTo>
                    <a:pt x="9739" y="828"/>
                  </a:lnTo>
                  <a:lnTo>
                    <a:pt x="9745" y="832"/>
                  </a:lnTo>
                  <a:lnTo>
                    <a:pt x="9749" y="838"/>
                  </a:lnTo>
                  <a:lnTo>
                    <a:pt x="9754" y="844"/>
                  </a:lnTo>
                  <a:lnTo>
                    <a:pt x="9756" y="851"/>
                  </a:lnTo>
                  <a:lnTo>
                    <a:pt x="9756" y="857"/>
                  </a:lnTo>
                  <a:lnTo>
                    <a:pt x="9756" y="864"/>
                  </a:lnTo>
                  <a:lnTo>
                    <a:pt x="9755" y="871"/>
                  </a:lnTo>
                  <a:lnTo>
                    <a:pt x="9753" y="878"/>
                  </a:lnTo>
                  <a:lnTo>
                    <a:pt x="9748" y="884"/>
                  </a:lnTo>
                  <a:lnTo>
                    <a:pt x="9744" y="889"/>
                  </a:lnTo>
                  <a:lnTo>
                    <a:pt x="9741" y="891"/>
                  </a:lnTo>
                  <a:lnTo>
                    <a:pt x="9738" y="892"/>
                  </a:lnTo>
                  <a:lnTo>
                    <a:pt x="9734" y="894"/>
                  </a:lnTo>
                  <a:lnTo>
                    <a:pt x="9731" y="895"/>
                  </a:lnTo>
                  <a:close/>
                  <a:moveTo>
                    <a:pt x="3305" y="1689"/>
                  </a:moveTo>
                  <a:lnTo>
                    <a:pt x="3299" y="1686"/>
                  </a:lnTo>
                  <a:lnTo>
                    <a:pt x="3305" y="1674"/>
                  </a:lnTo>
                  <a:lnTo>
                    <a:pt x="3307" y="1674"/>
                  </a:lnTo>
                  <a:lnTo>
                    <a:pt x="3309" y="1676"/>
                  </a:lnTo>
                  <a:lnTo>
                    <a:pt x="3310" y="1678"/>
                  </a:lnTo>
                  <a:lnTo>
                    <a:pt x="3310" y="1680"/>
                  </a:lnTo>
                  <a:lnTo>
                    <a:pt x="3310" y="1683"/>
                  </a:lnTo>
                  <a:lnTo>
                    <a:pt x="3309" y="1685"/>
                  </a:lnTo>
                  <a:lnTo>
                    <a:pt x="3307" y="1687"/>
                  </a:lnTo>
                  <a:lnTo>
                    <a:pt x="3305" y="1689"/>
                  </a:lnTo>
                  <a:close/>
                  <a:moveTo>
                    <a:pt x="1372" y="1016"/>
                  </a:moveTo>
                  <a:lnTo>
                    <a:pt x="1367" y="1019"/>
                  </a:lnTo>
                  <a:lnTo>
                    <a:pt x="1362" y="1021"/>
                  </a:lnTo>
                  <a:lnTo>
                    <a:pt x="1356" y="1023"/>
                  </a:lnTo>
                  <a:lnTo>
                    <a:pt x="1350" y="1024"/>
                  </a:lnTo>
                  <a:lnTo>
                    <a:pt x="1337" y="1024"/>
                  </a:lnTo>
                  <a:lnTo>
                    <a:pt x="1325" y="1023"/>
                  </a:lnTo>
                  <a:lnTo>
                    <a:pt x="1314" y="1021"/>
                  </a:lnTo>
                  <a:lnTo>
                    <a:pt x="1303" y="1017"/>
                  </a:lnTo>
                  <a:lnTo>
                    <a:pt x="1292" y="1012"/>
                  </a:lnTo>
                  <a:lnTo>
                    <a:pt x="1283" y="1004"/>
                  </a:lnTo>
                  <a:lnTo>
                    <a:pt x="1278" y="1000"/>
                  </a:lnTo>
                  <a:lnTo>
                    <a:pt x="1273" y="996"/>
                  </a:lnTo>
                  <a:lnTo>
                    <a:pt x="1269" y="991"/>
                  </a:lnTo>
                  <a:lnTo>
                    <a:pt x="1266" y="986"/>
                  </a:lnTo>
                  <a:lnTo>
                    <a:pt x="1260" y="976"/>
                  </a:lnTo>
                  <a:lnTo>
                    <a:pt x="1256" y="964"/>
                  </a:lnTo>
                  <a:lnTo>
                    <a:pt x="1252" y="940"/>
                  </a:lnTo>
                  <a:lnTo>
                    <a:pt x="1249" y="917"/>
                  </a:lnTo>
                  <a:lnTo>
                    <a:pt x="1255" y="906"/>
                  </a:lnTo>
                  <a:lnTo>
                    <a:pt x="1258" y="896"/>
                  </a:lnTo>
                  <a:lnTo>
                    <a:pt x="1261" y="885"/>
                  </a:lnTo>
                  <a:lnTo>
                    <a:pt x="1263" y="875"/>
                  </a:lnTo>
                  <a:lnTo>
                    <a:pt x="1265" y="863"/>
                  </a:lnTo>
                  <a:lnTo>
                    <a:pt x="1267" y="853"/>
                  </a:lnTo>
                  <a:lnTo>
                    <a:pt x="1270" y="842"/>
                  </a:lnTo>
                  <a:lnTo>
                    <a:pt x="1274" y="833"/>
                  </a:lnTo>
                  <a:lnTo>
                    <a:pt x="1283" y="829"/>
                  </a:lnTo>
                  <a:lnTo>
                    <a:pt x="1293" y="825"/>
                  </a:lnTo>
                  <a:lnTo>
                    <a:pt x="1303" y="820"/>
                  </a:lnTo>
                  <a:lnTo>
                    <a:pt x="1313" y="817"/>
                  </a:lnTo>
                  <a:lnTo>
                    <a:pt x="1323" y="815"/>
                  </a:lnTo>
                  <a:lnTo>
                    <a:pt x="1333" y="813"/>
                  </a:lnTo>
                  <a:lnTo>
                    <a:pt x="1344" y="812"/>
                  </a:lnTo>
                  <a:lnTo>
                    <a:pt x="1354" y="812"/>
                  </a:lnTo>
                  <a:lnTo>
                    <a:pt x="1364" y="812"/>
                  </a:lnTo>
                  <a:lnTo>
                    <a:pt x="1374" y="813"/>
                  </a:lnTo>
                  <a:lnTo>
                    <a:pt x="1384" y="815"/>
                  </a:lnTo>
                  <a:lnTo>
                    <a:pt x="1394" y="818"/>
                  </a:lnTo>
                  <a:lnTo>
                    <a:pt x="1404" y="822"/>
                  </a:lnTo>
                  <a:lnTo>
                    <a:pt x="1413" y="828"/>
                  </a:lnTo>
                  <a:lnTo>
                    <a:pt x="1422" y="833"/>
                  </a:lnTo>
                  <a:lnTo>
                    <a:pt x="1431" y="840"/>
                  </a:lnTo>
                  <a:lnTo>
                    <a:pt x="1436" y="845"/>
                  </a:lnTo>
                  <a:lnTo>
                    <a:pt x="1439" y="851"/>
                  </a:lnTo>
                  <a:lnTo>
                    <a:pt x="1442" y="857"/>
                  </a:lnTo>
                  <a:lnTo>
                    <a:pt x="1444" y="863"/>
                  </a:lnTo>
                  <a:lnTo>
                    <a:pt x="1447" y="877"/>
                  </a:lnTo>
                  <a:lnTo>
                    <a:pt x="1449" y="890"/>
                  </a:lnTo>
                  <a:lnTo>
                    <a:pt x="1448" y="904"/>
                  </a:lnTo>
                  <a:lnTo>
                    <a:pt x="1446" y="918"/>
                  </a:lnTo>
                  <a:lnTo>
                    <a:pt x="1444" y="932"/>
                  </a:lnTo>
                  <a:lnTo>
                    <a:pt x="1441" y="944"/>
                  </a:lnTo>
                  <a:lnTo>
                    <a:pt x="1434" y="955"/>
                  </a:lnTo>
                  <a:lnTo>
                    <a:pt x="1427" y="967"/>
                  </a:lnTo>
                  <a:lnTo>
                    <a:pt x="1420" y="976"/>
                  </a:lnTo>
                  <a:lnTo>
                    <a:pt x="1412" y="985"/>
                  </a:lnTo>
                  <a:lnTo>
                    <a:pt x="1404" y="993"/>
                  </a:lnTo>
                  <a:lnTo>
                    <a:pt x="1394" y="1001"/>
                  </a:lnTo>
                  <a:lnTo>
                    <a:pt x="1383" y="1009"/>
                  </a:lnTo>
                  <a:lnTo>
                    <a:pt x="1372" y="1016"/>
                  </a:lnTo>
                  <a:close/>
                  <a:moveTo>
                    <a:pt x="1366" y="967"/>
                  </a:moveTo>
                  <a:lnTo>
                    <a:pt x="1359" y="970"/>
                  </a:lnTo>
                  <a:lnTo>
                    <a:pt x="1352" y="973"/>
                  </a:lnTo>
                  <a:lnTo>
                    <a:pt x="1344" y="974"/>
                  </a:lnTo>
                  <a:lnTo>
                    <a:pt x="1336" y="974"/>
                  </a:lnTo>
                  <a:lnTo>
                    <a:pt x="1328" y="974"/>
                  </a:lnTo>
                  <a:lnTo>
                    <a:pt x="1321" y="973"/>
                  </a:lnTo>
                  <a:lnTo>
                    <a:pt x="1314" y="971"/>
                  </a:lnTo>
                  <a:lnTo>
                    <a:pt x="1308" y="968"/>
                  </a:lnTo>
                  <a:lnTo>
                    <a:pt x="1302" y="959"/>
                  </a:lnTo>
                  <a:lnTo>
                    <a:pt x="1298" y="950"/>
                  </a:lnTo>
                  <a:lnTo>
                    <a:pt x="1294" y="941"/>
                  </a:lnTo>
                  <a:lnTo>
                    <a:pt x="1293" y="931"/>
                  </a:lnTo>
                  <a:lnTo>
                    <a:pt x="1293" y="921"/>
                  </a:lnTo>
                  <a:lnTo>
                    <a:pt x="1294" y="911"/>
                  </a:lnTo>
                  <a:lnTo>
                    <a:pt x="1298" y="902"/>
                  </a:lnTo>
                  <a:lnTo>
                    <a:pt x="1302" y="894"/>
                  </a:lnTo>
                  <a:lnTo>
                    <a:pt x="1310" y="883"/>
                  </a:lnTo>
                  <a:lnTo>
                    <a:pt x="1317" y="870"/>
                  </a:lnTo>
                  <a:lnTo>
                    <a:pt x="1321" y="863"/>
                  </a:lnTo>
                  <a:lnTo>
                    <a:pt x="1325" y="858"/>
                  </a:lnTo>
                  <a:lnTo>
                    <a:pt x="1331" y="853"/>
                  </a:lnTo>
                  <a:lnTo>
                    <a:pt x="1338" y="850"/>
                  </a:lnTo>
                  <a:lnTo>
                    <a:pt x="1348" y="853"/>
                  </a:lnTo>
                  <a:lnTo>
                    <a:pt x="1358" y="856"/>
                  </a:lnTo>
                  <a:lnTo>
                    <a:pt x="1367" y="860"/>
                  </a:lnTo>
                  <a:lnTo>
                    <a:pt x="1375" y="864"/>
                  </a:lnTo>
                  <a:lnTo>
                    <a:pt x="1384" y="871"/>
                  </a:lnTo>
                  <a:lnTo>
                    <a:pt x="1392" y="877"/>
                  </a:lnTo>
                  <a:lnTo>
                    <a:pt x="1398" y="884"/>
                  </a:lnTo>
                  <a:lnTo>
                    <a:pt x="1404" y="893"/>
                  </a:lnTo>
                  <a:lnTo>
                    <a:pt x="1404" y="903"/>
                  </a:lnTo>
                  <a:lnTo>
                    <a:pt x="1403" y="913"/>
                  </a:lnTo>
                  <a:lnTo>
                    <a:pt x="1400" y="924"/>
                  </a:lnTo>
                  <a:lnTo>
                    <a:pt x="1396" y="933"/>
                  </a:lnTo>
                  <a:lnTo>
                    <a:pt x="1390" y="942"/>
                  </a:lnTo>
                  <a:lnTo>
                    <a:pt x="1383" y="951"/>
                  </a:lnTo>
                  <a:lnTo>
                    <a:pt x="1375" y="959"/>
                  </a:lnTo>
                  <a:lnTo>
                    <a:pt x="1366" y="967"/>
                  </a:lnTo>
                  <a:close/>
                  <a:moveTo>
                    <a:pt x="933" y="427"/>
                  </a:moveTo>
                  <a:lnTo>
                    <a:pt x="923" y="433"/>
                  </a:lnTo>
                  <a:lnTo>
                    <a:pt x="914" y="438"/>
                  </a:lnTo>
                  <a:lnTo>
                    <a:pt x="905" y="441"/>
                  </a:lnTo>
                  <a:lnTo>
                    <a:pt x="896" y="442"/>
                  </a:lnTo>
                  <a:lnTo>
                    <a:pt x="887" y="442"/>
                  </a:lnTo>
                  <a:lnTo>
                    <a:pt x="877" y="441"/>
                  </a:lnTo>
                  <a:lnTo>
                    <a:pt x="868" y="438"/>
                  </a:lnTo>
                  <a:lnTo>
                    <a:pt x="859" y="434"/>
                  </a:lnTo>
                  <a:lnTo>
                    <a:pt x="853" y="427"/>
                  </a:lnTo>
                  <a:lnTo>
                    <a:pt x="848" y="418"/>
                  </a:lnTo>
                  <a:lnTo>
                    <a:pt x="843" y="410"/>
                  </a:lnTo>
                  <a:lnTo>
                    <a:pt x="839" y="400"/>
                  </a:lnTo>
                  <a:lnTo>
                    <a:pt x="835" y="396"/>
                  </a:lnTo>
                  <a:lnTo>
                    <a:pt x="832" y="393"/>
                  </a:lnTo>
                  <a:lnTo>
                    <a:pt x="829" y="389"/>
                  </a:lnTo>
                  <a:lnTo>
                    <a:pt x="826" y="387"/>
                  </a:lnTo>
                  <a:lnTo>
                    <a:pt x="822" y="385"/>
                  </a:lnTo>
                  <a:lnTo>
                    <a:pt x="817" y="383"/>
                  </a:lnTo>
                  <a:lnTo>
                    <a:pt x="812" y="383"/>
                  </a:lnTo>
                  <a:lnTo>
                    <a:pt x="806" y="383"/>
                  </a:lnTo>
                  <a:lnTo>
                    <a:pt x="800" y="384"/>
                  </a:lnTo>
                  <a:lnTo>
                    <a:pt x="793" y="387"/>
                  </a:lnTo>
                  <a:lnTo>
                    <a:pt x="785" y="391"/>
                  </a:lnTo>
                  <a:lnTo>
                    <a:pt x="779" y="395"/>
                  </a:lnTo>
                  <a:lnTo>
                    <a:pt x="773" y="401"/>
                  </a:lnTo>
                  <a:lnTo>
                    <a:pt x="767" y="407"/>
                  </a:lnTo>
                  <a:lnTo>
                    <a:pt x="762" y="414"/>
                  </a:lnTo>
                  <a:lnTo>
                    <a:pt x="757" y="420"/>
                  </a:lnTo>
                  <a:lnTo>
                    <a:pt x="756" y="450"/>
                  </a:lnTo>
                  <a:lnTo>
                    <a:pt x="755" y="479"/>
                  </a:lnTo>
                  <a:lnTo>
                    <a:pt x="756" y="486"/>
                  </a:lnTo>
                  <a:lnTo>
                    <a:pt x="757" y="492"/>
                  </a:lnTo>
                  <a:lnTo>
                    <a:pt x="759" y="500"/>
                  </a:lnTo>
                  <a:lnTo>
                    <a:pt x="762" y="505"/>
                  </a:lnTo>
                  <a:lnTo>
                    <a:pt x="766" y="511"/>
                  </a:lnTo>
                  <a:lnTo>
                    <a:pt x="771" y="516"/>
                  </a:lnTo>
                  <a:lnTo>
                    <a:pt x="777" y="520"/>
                  </a:lnTo>
                  <a:lnTo>
                    <a:pt x="784" y="524"/>
                  </a:lnTo>
                  <a:lnTo>
                    <a:pt x="789" y="530"/>
                  </a:lnTo>
                  <a:lnTo>
                    <a:pt x="797" y="534"/>
                  </a:lnTo>
                  <a:lnTo>
                    <a:pt x="804" y="537"/>
                  </a:lnTo>
                  <a:lnTo>
                    <a:pt x="811" y="540"/>
                  </a:lnTo>
                  <a:lnTo>
                    <a:pt x="818" y="543"/>
                  </a:lnTo>
                  <a:lnTo>
                    <a:pt x="825" y="548"/>
                  </a:lnTo>
                  <a:lnTo>
                    <a:pt x="828" y="550"/>
                  </a:lnTo>
                  <a:lnTo>
                    <a:pt x="831" y="553"/>
                  </a:lnTo>
                  <a:lnTo>
                    <a:pt x="834" y="557"/>
                  </a:lnTo>
                  <a:lnTo>
                    <a:pt x="836" y="561"/>
                  </a:lnTo>
                  <a:lnTo>
                    <a:pt x="836" y="572"/>
                  </a:lnTo>
                  <a:lnTo>
                    <a:pt x="834" y="582"/>
                  </a:lnTo>
                  <a:lnTo>
                    <a:pt x="831" y="593"/>
                  </a:lnTo>
                  <a:lnTo>
                    <a:pt x="828" y="602"/>
                  </a:lnTo>
                  <a:lnTo>
                    <a:pt x="819" y="621"/>
                  </a:lnTo>
                  <a:lnTo>
                    <a:pt x="809" y="640"/>
                  </a:lnTo>
                  <a:lnTo>
                    <a:pt x="799" y="658"/>
                  </a:lnTo>
                  <a:lnTo>
                    <a:pt x="789" y="677"/>
                  </a:lnTo>
                  <a:lnTo>
                    <a:pt x="785" y="688"/>
                  </a:lnTo>
                  <a:lnTo>
                    <a:pt x="782" y="697"/>
                  </a:lnTo>
                  <a:lnTo>
                    <a:pt x="779" y="708"/>
                  </a:lnTo>
                  <a:lnTo>
                    <a:pt x="778" y="718"/>
                  </a:lnTo>
                  <a:lnTo>
                    <a:pt x="776" y="731"/>
                  </a:lnTo>
                  <a:lnTo>
                    <a:pt x="776" y="743"/>
                  </a:lnTo>
                  <a:lnTo>
                    <a:pt x="776" y="755"/>
                  </a:lnTo>
                  <a:lnTo>
                    <a:pt x="776" y="767"/>
                  </a:lnTo>
                  <a:lnTo>
                    <a:pt x="778" y="780"/>
                  </a:lnTo>
                  <a:lnTo>
                    <a:pt x="780" y="791"/>
                  </a:lnTo>
                  <a:lnTo>
                    <a:pt x="783" y="803"/>
                  </a:lnTo>
                  <a:lnTo>
                    <a:pt x="787" y="814"/>
                  </a:lnTo>
                  <a:lnTo>
                    <a:pt x="791" y="826"/>
                  </a:lnTo>
                  <a:lnTo>
                    <a:pt x="797" y="837"/>
                  </a:lnTo>
                  <a:lnTo>
                    <a:pt x="803" y="848"/>
                  </a:lnTo>
                  <a:lnTo>
                    <a:pt x="809" y="858"/>
                  </a:lnTo>
                  <a:lnTo>
                    <a:pt x="816" y="868"/>
                  </a:lnTo>
                  <a:lnTo>
                    <a:pt x="823" y="878"/>
                  </a:lnTo>
                  <a:lnTo>
                    <a:pt x="831" y="888"/>
                  </a:lnTo>
                  <a:lnTo>
                    <a:pt x="841" y="896"/>
                  </a:lnTo>
                  <a:lnTo>
                    <a:pt x="848" y="900"/>
                  </a:lnTo>
                  <a:lnTo>
                    <a:pt x="855" y="903"/>
                  </a:lnTo>
                  <a:lnTo>
                    <a:pt x="862" y="908"/>
                  </a:lnTo>
                  <a:lnTo>
                    <a:pt x="867" y="913"/>
                  </a:lnTo>
                  <a:lnTo>
                    <a:pt x="872" y="919"/>
                  </a:lnTo>
                  <a:lnTo>
                    <a:pt x="877" y="926"/>
                  </a:lnTo>
                  <a:lnTo>
                    <a:pt x="880" y="933"/>
                  </a:lnTo>
                  <a:lnTo>
                    <a:pt x="883" y="942"/>
                  </a:lnTo>
                  <a:lnTo>
                    <a:pt x="881" y="947"/>
                  </a:lnTo>
                  <a:lnTo>
                    <a:pt x="879" y="951"/>
                  </a:lnTo>
                  <a:lnTo>
                    <a:pt x="877" y="955"/>
                  </a:lnTo>
                  <a:lnTo>
                    <a:pt x="875" y="959"/>
                  </a:lnTo>
                  <a:lnTo>
                    <a:pt x="869" y="968"/>
                  </a:lnTo>
                  <a:lnTo>
                    <a:pt x="862" y="974"/>
                  </a:lnTo>
                  <a:lnTo>
                    <a:pt x="854" y="981"/>
                  </a:lnTo>
                  <a:lnTo>
                    <a:pt x="846" y="988"/>
                  </a:lnTo>
                  <a:lnTo>
                    <a:pt x="839" y="995"/>
                  </a:lnTo>
                  <a:lnTo>
                    <a:pt x="830" y="1004"/>
                  </a:lnTo>
                  <a:lnTo>
                    <a:pt x="823" y="1014"/>
                  </a:lnTo>
                  <a:lnTo>
                    <a:pt x="817" y="1023"/>
                  </a:lnTo>
                  <a:lnTo>
                    <a:pt x="812" y="1034"/>
                  </a:lnTo>
                  <a:lnTo>
                    <a:pt x="808" y="1045"/>
                  </a:lnTo>
                  <a:lnTo>
                    <a:pt x="805" y="1058"/>
                  </a:lnTo>
                  <a:lnTo>
                    <a:pt x="803" y="1070"/>
                  </a:lnTo>
                  <a:lnTo>
                    <a:pt x="802" y="1082"/>
                  </a:lnTo>
                  <a:lnTo>
                    <a:pt x="801" y="1094"/>
                  </a:lnTo>
                  <a:lnTo>
                    <a:pt x="802" y="1108"/>
                  </a:lnTo>
                  <a:lnTo>
                    <a:pt x="803" y="1121"/>
                  </a:lnTo>
                  <a:lnTo>
                    <a:pt x="805" y="1133"/>
                  </a:lnTo>
                  <a:lnTo>
                    <a:pt x="808" y="1145"/>
                  </a:lnTo>
                  <a:lnTo>
                    <a:pt x="811" y="1158"/>
                  </a:lnTo>
                  <a:lnTo>
                    <a:pt x="815" y="1170"/>
                  </a:lnTo>
                  <a:lnTo>
                    <a:pt x="820" y="1181"/>
                  </a:lnTo>
                  <a:lnTo>
                    <a:pt x="824" y="1191"/>
                  </a:lnTo>
                  <a:lnTo>
                    <a:pt x="832" y="1202"/>
                  </a:lnTo>
                  <a:lnTo>
                    <a:pt x="840" y="1213"/>
                  </a:lnTo>
                  <a:lnTo>
                    <a:pt x="842" y="1218"/>
                  </a:lnTo>
                  <a:lnTo>
                    <a:pt x="843" y="1224"/>
                  </a:lnTo>
                  <a:lnTo>
                    <a:pt x="843" y="1231"/>
                  </a:lnTo>
                  <a:lnTo>
                    <a:pt x="841" y="1237"/>
                  </a:lnTo>
                  <a:lnTo>
                    <a:pt x="828" y="1248"/>
                  </a:lnTo>
                  <a:lnTo>
                    <a:pt x="816" y="1257"/>
                  </a:lnTo>
                  <a:lnTo>
                    <a:pt x="804" y="1268"/>
                  </a:lnTo>
                  <a:lnTo>
                    <a:pt x="793" y="1279"/>
                  </a:lnTo>
                  <a:lnTo>
                    <a:pt x="782" y="1292"/>
                  </a:lnTo>
                  <a:lnTo>
                    <a:pt x="773" y="1304"/>
                  </a:lnTo>
                  <a:lnTo>
                    <a:pt x="770" y="1311"/>
                  </a:lnTo>
                  <a:lnTo>
                    <a:pt x="767" y="1318"/>
                  </a:lnTo>
                  <a:lnTo>
                    <a:pt x="765" y="1326"/>
                  </a:lnTo>
                  <a:lnTo>
                    <a:pt x="763" y="1335"/>
                  </a:lnTo>
                  <a:lnTo>
                    <a:pt x="764" y="1348"/>
                  </a:lnTo>
                  <a:lnTo>
                    <a:pt x="766" y="1362"/>
                  </a:lnTo>
                  <a:lnTo>
                    <a:pt x="768" y="1375"/>
                  </a:lnTo>
                  <a:lnTo>
                    <a:pt x="772" y="1389"/>
                  </a:lnTo>
                  <a:lnTo>
                    <a:pt x="774" y="1394"/>
                  </a:lnTo>
                  <a:lnTo>
                    <a:pt x="776" y="1400"/>
                  </a:lnTo>
                  <a:lnTo>
                    <a:pt x="779" y="1405"/>
                  </a:lnTo>
                  <a:lnTo>
                    <a:pt x="783" y="1410"/>
                  </a:lnTo>
                  <a:lnTo>
                    <a:pt x="787" y="1415"/>
                  </a:lnTo>
                  <a:lnTo>
                    <a:pt x="791" y="1419"/>
                  </a:lnTo>
                  <a:lnTo>
                    <a:pt x="798" y="1422"/>
                  </a:lnTo>
                  <a:lnTo>
                    <a:pt x="803" y="1426"/>
                  </a:lnTo>
                  <a:lnTo>
                    <a:pt x="811" y="1428"/>
                  </a:lnTo>
                  <a:lnTo>
                    <a:pt x="818" y="1428"/>
                  </a:lnTo>
                  <a:lnTo>
                    <a:pt x="824" y="1427"/>
                  </a:lnTo>
                  <a:lnTo>
                    <a:pt x="829" y="1424"/>
                  </a:lnTo>
                  <a:lnTo>
                    <a:pt x="834" y="1421"/>
                  </a:lnTo>
                  <a:lnTo>
                    <a:pt x="839" y="1417"/>
                  </a:lnTo>
                  <a:lnTo>
                    <a:pt x="843" y="1413"/>
                  </a:lnTo>
                  <a:lnTo>
                    <a:pt x="847" y="1408"/>
                  </a:lnTo>
                  <a:lnTo>
                    <a:pt x="854" y="1398"/>
                  </a:lnTo>
                  <a:lnTo>
                    <a:pt x="861" y="1387"/>
                  </a:lnTo>
                  <a:lnTo>
                    <a:pt x="865" y="1382"/>
                  </a:lnTo>
                  <a:lnTo>
                    <a:pt x="868" y="1377"/>
                  </a:lnTo>
                  <a:lnTo>
                    <a:pt x="872" y="1373"/>
                  </a:lnTo>
                  <a:lnTo>
                    <a:pt x="877" y="1369"/>
                  </a:lnTo>
                  <a:lnTo>
                    <a:pt x="900" y="1374"/>
                  </a:lnTo>
                  <a:lnTo>
                    <a:pt x="924" y="1381"/>
                  </a:lnTo>
                  <a:lnTo>
                    <a:pt x="929" y="1383"/>
                  </a:lnTo>
                  <a:lnTo>
                    <a:pt x="935" y="1385"/>
                  </a:lnTo>
                  <a:lnTo>
                    <a:pt x="940" y="1388"/>
                  </a:lnTo>
                  <a:lnTo>
                    <a:pt x="943" y="1391"/>
                  </a:lnTo>
                  <a:lnTo>
                    <a:pt x="947" y="1395"/>
                  </a:lnTo>
                  <a:lnTo>
                    <a:pt x="949" y="1400"/>
                  </a:lnTo>
                  <a:lnTo>
                    <a:pt x="950" y="1405"/>
                  </a:lnTo>
                  <a:lnTo>
                    <a:pt x="951" y="1412"/>
                  </a:lnTo>
                  <a:lnTo>
                    <a:pt x="957" y="1417"/>
                  </a:lnTo>
                  <a:lnTo>
                    <a:pt x="962" y="1423"/>
                  </a:lnTo>
                  <a:lnTo>
                    <a:pt x="966" y="1430"/>
                  </a:lnTo>
                  <a:lnTo>
                    <a:pt x="970" y="1436"/>
                  </a:lnTo>
                  <a:lnTo>
                    <a:pt x="972" y="1443"/>
                  </a:lnTo>
                  <a:lnTo>
                    <a:pt x="974" y="1450"/>
                  </a:lnTo>
                  <a:lnTo>
                    <a:pt x="975" y="1458"/>
                  </a:lnTo>
                  <a:lnTo>
                    <a:pt x="975" y="1465"/>
                  </a:lnTo>
                  <a:lnTo>
                    <a:pt x="974" y="1482"/>
                  </a:lnTo>
                  <a:lnTo>
                    <a:pt x="971" y="1497"/>
                  </a:lnTo>
                  <a:lnTo>
                    <a:pt x="967" y="1513"/>
                  </a:lnTo>
                  <a:lnTo>
                    <a:pt x="963" y="1529"/>
                  </a:lnTo>
                  <a:lnTo>
                    <a:pt x="953" y="1545"/>
                  </a:lnTo>
                  <a:lnTo>
                    <a:pt x="943" y="1560"/>
                  </a:lnTo>
                  <a:lnTo>
                    <a:pt x="937" y="1568"/>
                  </a:lnTo>
                  <a:lnTo>
                    <a:pt x="931" y="1575"/>
                  </a:lnTo>
                  <a:lnTo>
                    <a:pt x="923" y="1581"/>
                  </a:lnTo>
                  <a:lnTo>
                    <a:pt x="916" y="1586"/>
                  </a:lnTo>
                  <a:lnTo>
                    <a:pt x="909" y="1591"/>
                  </a:lnTo>
                  <a:lnTo>
                    <a:pt x="902" y="1595"/>
                  </a:lnTo>
                  <a:lnTo>
                    <a:pt x="894" y="1598"/>
                  </a:lnTo>
                  <a:lnTo>
                    <a:pt x="886" y="1601"/>
                  </a:lnTo>
                  <a:lnTo>
                    <a:pt x="877" y="1603"/>
                  </a:lnTo>
                  <a:lnTo>
                    <a:pt x="868" y="1604"/>
                  </a:lnTo>
                  <a:lnTo>
                    <a:pt x="859" y="1604"/>
                  </a:lnTo>
                  <a:lnTo>
                    <a:pt x="850" y="1604"/>
                  </a:lnTo>
                  <a:lnTo>
                    <a:pt x="832" y="1603"/>
                  </a:lnTo>
                  <a:lnTo>
                    <a:pt x="815" y="1602"/>
                  </a:lnTo>
                  <a:lnTo>
                    <a:pt x="798" y="1599"/>
                  </a:lnTo>
                  <a:lnTo>
                    <a:pt x="781" y="1596"/>
                  </a:lnTo>
                  <a:lnTo>
                    <a:pt x="765" y="1591"/>
                  </a:lnTo>
                  <a:lnTo>
                    <a:pt x="749" y="1585"/>
                  </a:lnTo>
                  <a:lnTo>
                    <a:pt x="733" y="1578"/>
                  </a:lnTo>
                  <a:lnTo>
                    <a:pt x="719" y="1570"/>
                  </a:lnTo>
                  <a:lnTo>
                    <a:pt x="705" y="1561"/>
                  </a:lnTo>
                  <a:lnTo>
                    <a:pt x="691" y="1551"/>
                  </a:lnTo>
                  <a:lnTo>
                    <a:pt x="679" y="1540"/>
                  </a:lnTo>
                  <a:lnTo>
                    <a:pt x="668" y="1528"/>
                  </a:lnTo>
                  <a:lnTo>
                    <a:pt x="658" y="1515"/>
                  </a:lnTo>
                  <a:lnTo>
                    <a:pt x="648" y="1501"/>
                  </a:lnTo>
                  <a:lnTo>
                    <a:pt x="640" y="1487"/>
                  </a:lnTo>
                  <a:lnTo>
                    <a:pt x="634" y="1471"/>
                  </a:lnTo>
                  <a:lnTo>
                    <a:pt x="626" y="1461"/>
                  </a:lnTo>
                  <a:lnTo>
                    <a:pt x="619" y="1451"/>
                  </a:lnTo>
                  <a:lnTo>
                    <a:pt x="613" y="1441"/>
                  </a:lnTo>
                  <a:lnTo>
                    <a:pt x="606" y="1431"/>
                  </a:lnTo>
                  <a:lnTo>
                    <a:pt x="595" y="1409"/>
                  </a:lnTo>
                  <a:lnTo>
                    <a:pt x="586" y="1388"/>
                  </a:lnTo>
                  <a:lnTo>
                    <a:pt x="579" y="1365"/>
                  </a:lnTo>
                  <a:lnTo>
                    <a:pt x="572" y="1343"/>
                  </a:lnTo>
                  <a:lnTo>
                    <a:pt x="566" y="1319"/>
                  </a:lnTo>
                  <a:lnTo>
                    <a:pt x="560" y="1297"/>
                  </a:lnTo>
                  <a:lnTo>
                    <a:pt x="560" y="1287"/>
                  </a:lnTo>
                  <a:lnTo>
                    <a:pt x="559" y="1277"/>
                  </a:lnTo>
                  <a:lnTo>
                    <a:pt x="558" y="1268"/>
                  </a:lnTo>
                  <a:lnTo>
                    <a:pt x="556" y="1259"/>
                  </a:lnTo>
                  <a:lnTo>
                    <a:pt x="552" y="1241"/>
                  </a:lnTo>
                  <a:lnTo>
                    <a:pt x="549" y="1222"/>
                  </a:lnTo>
                  <a:lnTo>
                    <a:pt x="548" y="1214"/>
                  </a:lnTo>
                  <a:lnTo>
                    <a:pt x="547" y="1205"/>
                  </a:lnTo>
                  <a:lnTo>
                    <a:pt x="547" y="1197"/>
                  </a:lnTo>
                  <a:lnTo>
                    <a:pt x="549" y="1188"/>
                  </a:lnTo>
                  <a:lnTo>
                    <a:pt x="551" y="1179"/>
                  </a:lnTo>
                  <a:lnTo>
                    <a:pt x="554" y="1171"/>
                  </a:lnTo>
                  <a:lnTo>
                    <a:pt x="559" y="1163"/>
                  </a:lnTo>
                  <a:lnTo>
                    <a:pt x="567" y="1155"/>
                  </a:lnTo>
                  <a:lnTo>
                    <a:pt x="575" y="1128"/>
                  </a:lnTo>
                  <a:lnTo>
                    <a:pt x="583" y="1102"/>
                  </a:lnTo>
                  <a:lnTo>
                    <a:pt x="586" y="1087"/>
                  </a:lnTo>
                  <a:lnTo>
                    <a:pt x="589" y="1073"/>
                  </a:lnTo>
                  <a:lnTo>
                    <a:pt x="591" y="1059"/>
                  </a:lnTo>
                  <a:lnTo>
                    <a:pt x="593" y="1044"/>
                  </a:lnTo>
                  <a:lnTo>
                    <a:pt x="594" y="1029"/>
                  </a:lnTo>
                  <a:lnTo>
                    <a:pt x="593" y="1015"/>
                  </a:lnTo>
                  <a:lnTo>
                    <a:pt x="592" y="1000"/>
                  </a:lnTo>
                  <a:lnTo>
                    <a:pt x="590" y="987"/>
                  </a:lnTo>
                  <a:lnTo>
                    <a:pt x="587" y="973"/>
                  </a:lnTo>
                  <a:lnTo>
                    <a:pt x="583" y="959"/>
                  </a:lnTo>
                  <a:lnTo>
                    <a:pt x="577" y="946"/>
                  </a:lnTo>
                  <a:lnTo>
                    <a:pt x="570" y="933"/>
                  </a:lnTo>
                  <a:lnTo>
                    <a:pt x="564" y="929"/>
                  </a:lnTo>
                  <a:lnTo>
                    <a:pt x="557" y="924"/>
                  </a:lnTo>
                  <a:lnTo>
                    <a:pt x="551" y="919"/>
                  </a:lnTo>
                  <a:lnTo>
                    <a:pt x="547" y="912"/>
                  </a:lnTo>
                  <a:lnTo>
                    <a:pt x="544" y="906"/>
                  </a:lnTo>
                  <a:lnTo>
                    <a:pt x="542" y="899"/>
                  </a:lnTo>
                  <a:lnTo>
                    <a:pt x="543" y="896"/>
                  </a:lnTo>
                  <a:lnTo>
                    <a:pt x="543" y="892"/>
                  </a:lnTo>
                  <a:lnTo>
                    <a:pt x="545" y="888"/>
                  </a:lnTo>
                  <a:lnTo>
                    <a:pt x="547" y="884"/>
                  </a:lnTo>
                  <a:lnTo>
                    <a:pt x="560" y="866"/>
                  </a:lnTo>
                  <a:lnTo>
                    <a:pt x="573" y="849"/>
                  </a:lnTo>
                  <a:lnTo>
                    <a:pt x="584" y="830"/>
                  </a:lnTo>
                  <a:lnTo>
                    <a:pt x="594" y="811"/>
                  </a:lnTo>
                  <a:lnTo>
                    <a:pt x="599" y="801"/>
                  </a:lnTo>
                  <a:lnTo>
                    <a:pt x="602" y="791"/>
                  </a:lnTo>
                  <a:lnTo>
                    <a:pt x="605" y="781"/>
                  </a:lnTo>
                  <a:lnTo>
                    <a:pt x="609" y="770"/>
                  </a:lnTo>
                  <a:lnTo>
                    <a:pt x="610" y="760"/>
                  </a:lnTo>
                  <a:lnTo>
                    <a:pt x="611" y="749"/>
                  </a:lnTo>
                  <a:lnTo>
                    <a:pt x="611" y="738"/>
                  </a:lnTo>
                  <a:lnTo>
                    <a:pt x="610" y="726"/>
                  </a:lnTo>
                  <a:lnTo>
                    <a:pt x="600" y="707"/>
                  </a:lnTo>
                  <a:lnTo>
                    <a:pt x="590" y="688"/>
                  </a:lnTo>
                  <a:lnTo>
                    <a:pt x="580" y="668"/>
                  </a:lnTo>
                  <a:lnTo>
                    <a:pt x="570" y="649"/>
                  </a:lnTo>
                  <a:lnTo>
                    <a:pt x="566" y="639"/>
                  </a:lnTo>
                  <a:lnTo>
                    <a:pt x="563" y="629"/>
                  </a:lnTo>
                  <a:lnTo>
                    <a:pt x="559" y="619"/>
                  </a:lnTo>
                  <a:lnTo>
                    <a:pt x="558" y="608"/>
                  </a:lnTo>
                  <a:lnTo>
                    <a:pt x="557" y="598"/>
                  </a:lnTo>
                  <a:lnTo>
                    <a:pt x="558" y="586"/>
                  </a:lnTo>
                  <a:lnTo>
                    <a:pt x="559" y="575"/>
                  </a:lnTo>
                  <a:lnTo>
                    <a:pt x="564" y="564"/>
                  </a:lnTo>
                  <a:lnTo>
                    <a:pt x="565" y="550"/>
                  </a:lnTo>
                  <a:lnTo>
                    <a:pt x="567" y="535"/>
                  </a:lnTo>
                  <a:lnTo>
                    <a:pt x="572" y="522"/>
                  </a:lnTo>
                  <a:lnTo>
                    <a:pt x="577" y="510"/>
                  </a:lnTo>
                  <a:lnTo>
                    <a:pt x="589" y="484"/>
                  </a:lnTo>
                  <a:lnTo>
                    <a:pt x="600" y="459"/>
                  </a:lnTo>
                  <a:lnTo>
                    <a:pt x="607" y="439"/>
                  </a:lnTo>
                  <a:lnTo>
                    <a:pt x="617" y="420"/>
                  </a:lnTo>
                  <a:lnTo>
                    <a:pt x="626" y="401"/>
                  </a:lnTo>
                  <a:lnTo>
                    <a:pt x="637" y="383"/>
                  </a:lnTo>
                  <a:lnTo>
                    <a:pt x="648" y="366"/>
                  </a:lnTo>
                  <a:lnTo>
                    <a:pt x="662" y="348"/>
                  </a:lnTo>
                  <a:lnTo>
                    <a:pt x="675" y="332"/>
                  </a:lnTo>
                  <a:lnTo>
                    <a:pt x="690" y="316"/>
                  </a:lnTo>
                  <a:lnTo>
                    <a:pt x="706" y="301"/>
                  </a:lnTo>
                  <a:lnTo>
                    <a:pt x="722" y="287"/>
                  </a:lnTo>
                  <a:lnTo>
                    <a:pt x="738" y="274"/>
                  </a:lnTo>
                  <a:lnTo>
                    <a:pt x="756" y="262"/>
                  </a:lnTo>
                  <a:lnTo>
                    <a:pt x="774" y="251"/>
                  </a:lnTo>
                  <a:lnTo>
                    <a:pt x="793" y="241"/>
                  </a:lnTo>
                  <a:lnTo>
                    <a:pt x="811" y="233"/>
                  </a:lnTo>
                  <a:lnTo>
                    <a:pt x="830" y="226"/>
                  </a:lnTo>
                  <a:lnTo>
                    <a:pt x="863" y="222"/>
                  </a:lnTo>
                  <a:lnTo>
                    <a:pt x="896" y="220"/>
                  </a:lnTo>
                  <a:lnTo>
                    <a:pt x="904" y="220"/>
                  </a:lnTo>
                  <a:lnTo>
                    <a:pt x="911" y="222"/>
                  </a:lnTo>
                  <a:lnTo>
                    <a:pt x="919" y="223"/>
                  </a:lnTo>
                  <a:lnTo>
                    <a:pt x="926" y="226"/>
                  </a:lnTo>
                  <a:lnTo>
                    <a:pt x="934" y="229"/>
                  </a:lnTo>
                  <a:lnTo>
                    <a:pt x="941" y="232"/>
                  </a:lnTo>
                  <a:lnTo>
                    <a:pt x="948" y="237"/>
                  </a:lnTo>
                  <a:lnTo>
                    <a:pt x="954" y="242"/>
                  </a:lnTo>
                  <a:lnTo>
                    <a:pt x="991" y="288"/>
                  </a:lnTo>
                  <a:lnTo>
                    <a:pt x="991" y="307"/>
                  </a:lnTo>
                  <a:lnTo>
                    <a:pt x="990" y="327"/>
                  </a:lnTo>
                  <a:lnTo>
                    <a:pt x="989" y="337"/>
                  </a:lnTo>
                  <a:lnTo>
                    <a:pt x="987" y="347"/>
                  </a:lnTo>
                  <a:lnTo>
                    <a:pt x="985" y="357"/>
                  </a:lnTo>
                  <a:lnTo>
                    <a:pt x="983" y="367"/>
                  </a:lnTo>
                  <a:lnTo>
                    <a:pt x="980" y="376"/>
                  </a:lnTo>
                  <a:lnTo>
                    <a:pt x="975" y="385"/>
                  </a:lnTo>
                  <a:lnTo>
                    <a:pt x="970" y="394"/>
                  </a:lnTo>
                  <a:lnTo>
                    <a:pt x="965" y="401"/>
                  </a:lnTo>
                  <a:lnTo>
                    <a:pt x="958" y="410"/>
                  </a:lnTo>
                  <a:lnTo>
                    <a:pt x="951" y="416"/>
                  </a:lnTo>
                  <a:lnTo>
                    <a:pt x="942" y="422"/>
                  </a:lnTo>
                  <a:lnTo>
                    <a:pt x="933" y="427"/>
                  </a:lnTo>
                  <a:close/>
                  <a:moveTo>
                    <a:pt x="911" y="394"/>
                  </a:moveTo>
                  <a:lnTo>
                    <a:pt x="904" y="392"/>
                  </a:lnTo>
                  <a:lnTo>
                    <a:pt x="898" y="390"/>
                  </a:lnTo>
                  <a:lnTo>
                    <a:pt x="893" y="386"/>
                  </a:lnTo>
                  <a:lnTo>
                    <a:pt x="888" y="382"/>
                  </a:lnTo>
                  <a:lnTo>
                    <a:pt x="877" y="373"/>
                  </a:lnTo>
                  <a:lnTo>
                    <a:pt x="868" y="364"/>
                  </a:lnTo>
                  <a:lnTo>
                    <a:pt x="864" y="358"/>
                  </a:lnTo>
                  <a:lnTo>
                    <a:pt x="859" y="354"/>
                  </a:lnTo>
                  <a:lnTo>
                    <a:pt x="854" y="350"/>
                  </a:lnTo>
                  <a:lnTo>
                    <a:pt x="849" y="347"/>
                  </a:lnTo>
                  <a:lnTo>
                    <a:pt x="843" y="344"/>
                  </a:lnTo>
                  <a:lnTo>
                    <a:pt x="836" y="342"/>
                  </a:lnTo>
                  <a:lnTo>
                    <a:pt x="829" y="342"/>
                  </a:lnTo>
                  <a:lnTo>
                    <a:pt x="821" y="342"/>
                  </a:lnTo>
                  <a:lnTo>
                    <a:pt x="809" y="346"/>
                  </a:lnTo>
                  <a:lnTo>
                    <a:pt x="796" y="350"/>
                  </a:lnTo>
                  <a:lnTo>
                    <a:pt x="783" y="355"/>
                  </a:lnTo>
                  <a:lnTo>
                    <a:pt x="771" y="362"/>
                  </a:lnTo>
                  <a:lnTo>
                    <a:pt x="760" y="368"/>
                  </a:lnTo>
                  <a:lnTo>
                    <a:pt x="750" y="376"/>
                  </a:lnTo>
                  <a:lnTo>
                    <a:pt x="744" y="380"/>
                  </a:lnTo>
                  <a:lnTo>
                    <a:pt x="740" y="385"/>
                  </a:lnTo>
                  <a:lnTo>
                    <a:pt x="736" y="390"/>
                  </a:lnTo>
                  <a:lnTo>
                    <a:pt x="732" y="396"/>
                  </a:lnTo>
                  <a:lnTo>
                    <a:pt x="727" y="404"/>
                  </a:lnTo>
                  <a:lnTo>
                    <a:pt x="722" y="414"/>
                  </a:lnTo>
                  <a:lnTo>
                    <a:pt x="718" y="423"/>
                  </a:lnTo>
                  <a:lnTo>
                    <a:pt x="715" y="432"/>
                  </a:lnTo>
                  <a:lnTo>
                    <a:pt x="713" y="442"/>
                  </a:lnTo>
                  <a:lnTo>
                    <a:pt x="711" y="453"/>
                  </a:lnTo>
                  <a:lnTo>
                    <a:pt x="710" y="463"/>
                  </a:lnTo>
                  <a:lnTo>
                    <a:pt x="709" y="474"/>
                  </a:lnTo>
                  <a:lnTo>
                    <a:pt x="709" y="484"/>
                  </a:lnTo>
                  <a:lnTo>
                    <a:pt x="710" y="494"/>
                  </a:lnTo>
                  <a:lnTo>
                    <a:pt x="712" y="505"/>
                  </a:lnTo>
                  <a:lnTo>
                    <a:pt x="714" y="515"/>
                  </a:lnTo>
                  <a:lnTo>
                    <a:pt x="717" y="525"/>
                  </a:lnTo>
                  <a:lnTo>
                    <a:pt x="720" y="534"/>
                  </a:lnTo>
                  <a:lnTo>
                    <a:pt x="724" y="544"/>
                  </a:lnTo>
                  <a:lnTo>
                    <a:pt x="729" y="553"/>
                  </a:lnTo>
                  <a:lnTo>
                    <a:pt x="738" y="560"/>
                  </a:lnTo>
                  <a:lnTo>
                    <a:pt x="747" y="568"/>
                  </a:lnTo>
                  <a:lnTo>
                    <a:pt x="755" y="577"/>
                  </a:lnTo>
                  <a:lnTo>
                    <a:pt x="761" y="586"/>
                  </a:lnTo>
                  <a:lnTo>
                    <a:pt x="765" y="598"/>
                  </a:lnTo>
                  <a:lnTo>
                    <a:pt x="768" y="608"/>
                  </a:lnTo>
                  <a:lnTo>
                    <a:pt x="768" y="614"/>
                  </a:lnTo>
                  <a:lnTo>
                    <a:pt x="768" y="620"/>
                  </a:lnTo>
                  <a:lnTo>
                    <a:pt x="768" y="626"/>
                  </a:lnTo>
                  <a:lnTo>
                    <a:pt x="766" y="632"/>
                  </a:lnTo>
                  <a:lnTo>
                    <a:pt x="756" y="661"/>
                  </a:lnTo>
                  <a:lnTo>
                    <a:pt x="747" y="691"/>
                  </a:lnTo>
                  <a:lnTo>
                    <a:pt x="742" y="707"/>
                  </a:lnTo>
                  <a:lnTo>
                    <a:pt x="738" y="723"/>
                  </a:lnTo>
                  <a:lnTo>
                    <a:pt x="736" y="740"/>
                  </a:lnTo>
                  <a:lnTo>
                    <a:pt x="734" y="755"/>
                  </a:lnTo>
                  <a:lnTo>
                    <a:pt x="733" y="771"/>
                  </a:lnTo>
                  <a:lnTo>
                    <a:pt x="733" y="788"/>
                  </a:lnTo>
                  <a:lnTo>
                    <a:pt x="734" y="804"/>
                  </a:lnTo>
                  <a:lnTo>
                    <a:pt x="737" y="819"/>
                  </a:lnTo>
                  <a:lnTo>
                    <a:pt x="742" y="835"/>
                  </a:lnTo>
                  <a:lnTo>
                    <a:pt x="749" y="849"/>
                  </a:lnTo>
                  <a:lnTo>
                    <a:pt x="752" y="856"/>
                  </a:lnTo>
                  <a:lnTo>
                    <a:pt x="757" y="862"/>
                  </a:lnTo>
                  <a:lnTo>
                    <a:pt x="761" y="870"/>
                  </a:lnTo>
                  <a:lnTo>
                    <a:pt x="766" y="876"/>
                  </a:lnTo>
                  <a:lnTo>
                    <a:pt x="768" y="882"/>
                  </a:lnTo>
                  <a:lnTo>
                    <a:pt x="772" y="888"/>
                  </a:lnTo>
                  <a:lnTo>
                    <a:pt x="777" y="894"/>
                  </a:lnTo>
                  <a:lnTo>
                    <a:pt x="782" y="899"/>
                  </a:lnTo>
                  <a:lnTo>
                    <a:pt x="796" y="909"/>
                  </a:lnTo>
                  <a:lnTo>
                    <a:pt x="809" y="920"/>
                  </a:lnTo>
                  <a:lnTo>
                    <a:pt x="815" y="925"/>
                  </a:lnTo>
                  <a:lnTo>
                    <a:pt x="820" y="930"/>
                  </a:lnTo>
                  <a:lnTo>
                    <a:pt x="823" y="935"/>
                  </a:lnTo>
                  <a:lnTo>
                    <a:pt x="825" y="941"/>
                  </a:lnTo>
                  <a:lnTo>
                    <a:pt x="826" y="944"/>
                  </a:lnTo>
                  <a:lnTo>
                    <a:pt x="826" y="947"/>
                  </a:lnTo>
                  <a:lnTo>
                    <a:pt x="825" y="951"/>
                  </a:lnTo>
                  <a:lnTo>
                    <a:pt x="824" y="954"/>
                  </a:lnTo>
                  <a:lnTo>
                    <a:pt x="819" y="963"/>
                  </a:lnTo>
                  <a:lnTo>
                    <a:pt x="812" y="971"/>
                  </a:lnTo>
                  <a:lnTo>
                    <a:pt x="801" y="983"/>
                  </a:lnTo>
                  <a:lnTo>
                    <a:pt x="791" y="995"/>
                  </a:lnTo>
                  <a:lnTo>
                    <a:pt x="783" y="1010"/>
                  </a:lnTo>
                  <a:lnTo>
                    <a:pt x="776" y="1024"/>
                  </a:lnTo>
                  <a:lnTo>
                    <a:pt x="771" y="1038"/>
                  </a:lnTo>
                  <a:lnTo>
                    <a:pt x="767" y="1053"/>
                  </a:lnTo>
                  <a:lnTo>
                    <a:pt x="764" y="1069"/>
                  </a:lnTo>
                  <a:lnTo>
                    <a:pt x="763" y="1085"/>
                  </a:lnTo>
                  <a:lnTo>
                    <a:pt x="762" y="1102"/>
                  </a:lnTo>
                  <a:lnTo>
                    <a:pt x="763" y="1118"/>
                  </a:lnTo>
                  <a:lnTo>
                    <a:pt x="765" y="1133"/>
                  </a:lnTo>
                  <a:lnTo>
                    <a:pt x="767" y="1150"/>
                  </a:lnTo>
                  <a:lnTo>
                    <a:pt x="770" y="1166"/>
                  </a:lnTo>
                  <a:lnTo>
                    <a:pt x="774" y="1181"/>
                  </a:lnTo>
                  <a:lnTo>
                    <a:pt x="779" y="1197"/>
                  </a:lnTo>
                  <a:lnTo>
                    <a:pt x="784" y="1211"/>
                  </a:lnTo>
                  <a:lnTo>
                    <a:pt x="784" y="1216"/>
                  </a:lnTo>
                  <a:lnTo>
                    <a:pt x="784" y="1222"/>
                  </a:lnTo>
                  <a:lnTo>
                    <a:pt x="783" y="1226"/>
                  </a:lnTo>
                  <a:lnTo>
                    <a:pt x="781" y="1231"/>
                  </a:lnTo>
                  <a:lnTo>
                    <a:pt x="776" y="1241"/>
                  </a:lnTo>
                  <a:lnTo>
                    <a:pt x="770" y="1249"/>
                  </a:lnTo>
                  <a:lnTo>
                    <a:pt x="756" y="1263"/>
                  </a:lnTo>
                  <a:lnTo>
                    <a:pt x="741" y="1279"/>
                  </a:lnTo>
                  <a:lnTo>
                    <a:pt x="736" y="1288"/>
                  </a:lnTo>
                  <a:lnTo>
                    <a:pt x="732" y="1298"/>
                  </a:lnTo>
                  <a:lnTo>
                    <a:pt x="729" y="1307"/>
                  </a:lnTo>
                  <a:lnTo>
                    <a:pt x="726" y="1317"/>
                  </a:lnTo>
                  <a:lnTo>
                    <a:pt x="724" y="1327"/>
                  </a:lnTo>
                  <a:lnTo>
                    <a:pt x="722" y="1338"/>
                  </a:lnTo>
                  <a:lnTo>
                    <a:pt x="721" y="1349"/>
                  </a:lnTo>
                  <a:lnTo>
                    <a:pt x="721" y="1359"/>
                  </a:lnTo>
                  <a:lnTo>
                    <a:pt x="721" y="1370"/>
                  </a:lnTo>
                  <a:lnTo>
                    <a:pt x="722" y="1381"/>
                  </a:lnTo>
                  <a:lnTo>
                    <a:pt x="724" y="1391"/>
                  </a:lnTo>
                  <a:lnTo>
                    <a:pt x="726" y="1401"/>
                  </a:lnTo>
                  <a:lnTo>
                    <a:pt x="729" y="1411"/>
                  </a:lnTo>
                  <a:lnTo>
                    <a:pt x="732" y="1420"/>
                  </a:lnTo>
                  <a:lnTo>
                    <a:pt x="736" y="1431"/>
                  </a:lnTo>
                  <a:lnTo>
                    <a:pt x="741" y="1439"/>
                  </a:lnTo>
                  <a:lnTo>
                    <a:pt x="745" y="1444"/>
                  </a:lnTo>
                  <a:lnTo>
                    <a:pt x="751" y="1448"/>
                  </a:lnTo>
                  <a:lnTo>
                    <a:pt x="755" y="1452"/>
                  </a:lnTo>
                  <a:lnTo>
                    <a:pt x="760" y="1455"/>
                  </a:lnTo>
                  <a:lnTo>
                    <a:pt x="771" y="1460"/>
                  </a:lnTo>
                  <a:lnTo>
                    <a:pt x="782" y="1464"/>
                  </a:lnTo>
                  <a:lnTo>
                    <a:pt x="795" y="1466"/>
                  </a:lnTo>
                  <a:lnTo>
                    <a:pt x="807" y="1466"/>
                  </a:lnTo>
                  <a:lnTo>
                    <a:pt x="819" y="1466"/>
                  </a:lnTo>
                  <a:lnTo>
                    <a:pt x="830" y="1465"/>
                  </a:lnTo>
                  <a:lnTo>
                    <a:pt x="835" y="1466"/>
                  </a:lnTo>
                  <a:lnTo>
                    <a:pt x="840" y="1467"/>
                  </a:lnTo>
                  <a:lnTo>
                    <a:pt x="844" y="1466"/>
                  </a:lnTo>
                  <a:lnTo>
                    <a:pt x="848" y="1465"/>
                  </a:lnTo>
                  <a:lnTo>
                    <a:pt x="855" y="1462"/>
                  </a:lnTo>
                  <a:lnTo>
                    <a:pt x="863" y="1457"/>
                  </a:lnTo>
                  <a:lnTo>
                    <a:pt x="876" y="1445"/>
                  </a:lnTo>
                  <a:lnTo>
                    <a:pt x="890" y="1431"/>
                  </a:lnTo>
                  <a:lnTo>
                    <a:pt x="896" y="1426"/>
                  </a:lnTo>
                  <a:lnTo>
                    <a:pt x="902" y="1421"/>
                  </a:lnTo>
                  <a:lnTo>
                    <a:pt x="905" y="1419"/>
                  </a:lnTo>
                  <a:lnTo>
                    <a:pt x="907" y="1418"/>
                  </a:lnTo>
                  <a:lnTo>
                    <a:pt x="910" y="1418"/>
                  </a:lnTo>
                  <a:lnTo>
                    <a:pt x="913" y="1418"/>
                  </a:lnTo>
                  <a:lnTo>
                    <a:pt x="915" y="1419"/>
                  </a:lnTo>
                  <a:lnTo>
                    <a:pt x="918" y="1421"/>
                  </a:lnTo>
                  <a:lnTo>
                    <a:pt x="920" y="1424"/>
                  </a:lnTo>
                  <a:lnTo>
                    <a:pt x="923" y="1428"/>
                  </a:lnTo>
                  <a:lnTo>
                    <a:pt x="927" y="1438"/>
                  </a:lnTo>
                  <a:lnTo>
                    <a:pt x="933" y="1452"/>
                  </a:lnTo>
                  <a:lnTo>
                    <a:pt x="935" y="1460"/>
                  </a:lnTo>
                  <a:lnTo>
                    <a:pt x="936" y="1468"/>
                  </a:lnTo>
                  <a:lnTo>
                    <a:pt x="937" y="1476"/>
                  </a:lnTo>
                  <a:lnTo>
                    <a:pt x="936" y="1483"/>
                  </a:lnTo>
                  <a:lnTo>
                    <a:pt x="934" y="1491"/>
                  </a:lnTo>
                  <a:lnTo>
                    <a:pt x="932" y="1497"/>
                  </a:lnTo>
                  <a:lnTo>
                    <a:pt x="928" y="1504"/>
                  </a:lnTo>
                  <a:lnTo>
                    <a:pt x="925" y="1511"/>
                  </a:lnTo>
                  <a:lnTo>
                    <a:pt x="917" y="1524"/>
                  </a:lnTo>
                  <a:lnTo>
                    <a:pt x="907" y="1535"/>
                  </a:lnTo>
                  <a:lnTo>
                    <a:pt x="897" y="1545"/>
                  </a:lnTo>
                  <a:lnTo>
                    <a:pt x="887" y="1554"/>
                  </a:lnTo>
                  <a:lnTo>
                    <a:pt x="875" y="1556"/>
                  </a:lnTo>
                  <a:lnTo>
                    <a:pt x="865" y="1558"/>
                  </a:lnTo>
                  <a:lnTo>
                    <a:pt x="854" y="1559"/>
                  </a:lnTo>
                  <a:lnTo>
                    <a:pt x="844" y="1559"/>
                  </a:lnTo>
                  <a:lnTo>
                    <a:pt x="832" y="1559"/>
                  </a:lnTo>
                  <a:lnTo>
                    <a:pt x="821" y="1558"/>
                  </a:lnTo>
                  <a:lnTo>
                    <a:pt x="811" y="1557"/>
                  </a:lnTo>
                  <a:lnTo>
                    <a:pt x="800" y="1555"/>
                  </a:lnTo>
                  <a:lnTo>
                    <a:pt x="788" y="1553"/>
                  </a:lnTo>
                  <a:lnTo>
                    <a:pt x="778" y="1550"/>
                  </a:lnTo>
                  <a:lnTo>
                    <a:pt x="768" y="1546"/>
                  </a:lnTo>
                  <a:lnTo>
                    <a:pt x="758" y="1542"/>
                  </a:lnTo>
                  <a:lnTo>
                    <a:pt x="748" y="1537"/>
                  </a:lnTo>
                  <a:lnTo>
                    <a:pt x="738" y="1532"/>
                  </a:lnTo>
                  <a:lnTo>
                    <a:pt x="729" y="1526"/>
                  </a:lnTo>
                  <a:lnTo>
                    <a:pt x="720" y="1520"/>
                  </a:lnTo>
                  <a:lnTo>
                    <a:pt x="707" y="1503"/>
                  </a:lnTo>
                  <a:lnTo>
                    <a:pt x="693" y="1488"/>
                  </a:lnTo>
                  <a:lnTo>
                    <a:pt x="682" y="1470"/>
                  </a:lnTo>
                  <a:lnTo>
                    <a:pt x="671" y="1454"/>
                  </a:lnTo>
                  <a:lnTo>
                    <a:pt x="660" y="1437"/>
                  </a:lnTo>
                  <a:lnTo>
                    <a:pt x="649" y="1418"/>
                  </a:lnTo>
                  <a:lnTo>
                    <a:pt x="641" y="1400"/>
                  </a:lnTo>
                  <a:lnTo>
                    <a:pt x="632" y="1382"/>
                  </a:lnTo>
                  <a:lnTo>
                    <a:pt x="625" y="1362"/>
                  </a:lnTo>
                  <a:lnTo>
                    <a:pt x="618" y="1343"/>
                  </a:lnTo>
                  <a:lnTo>
                    <a:pt x="612" y="1323"/>
                  </a:lnTo>
                  <a:lnTo>
                    <a:pt x="605" y="1304"/>
                  </a:lnTo>
                  <a:lnTo>
                    <a:pt x="601" y="1283"/>
                  </a:lnTo>
                  <a:lnTo>
                    <a:pt x="597" y="1263"/>
                  </a:lnTo>
                  <a:lnTo>
                    <a:pt x="593" y="1243"/>
                  </a:lnTo>
                  <a:lnTo>
                    <a:pt x="591" y="1222"/>
                  </a:lnTo>
                  <a:lnTo>
                    <a:pt x="585" y="1207"/>
                  </a:lnTo>
                  <a:lnTo>
                    <a:pt x="593" y="1188"/>
                  </a:lnTo>
                  <a:lnTo>
                    <a:pt x="601" y="1170"/>
                  </a:lnTo>
                  <a:lnTo>
                    <a:pt x="610" y="1151"/>
                  </a:lnTo>
                  <a:lnTo>
                    <a:pt x="617" y="1131"/>
                  </a:lnTo>
                  <a:lnTo>
                    <a:pt x="623" y="1111"/>
                  </a:lnTo>
                  <a:lnTo>
                    <a:pt x="628" y="1090"/>
                  </a:lnTo>
                  <a:lnTo>
                    <a:pt x="633" y="1070"/>
                  </a:lnTo>
                  <a:lnTo>
                    <a:pt x="636" y="1049"/>
                  </a:lnTo>
                  <a:lnTo>
                    <a:pt x="638" y="1028"/>
                  </a:lnTo>
                  <a:lnTo>
                    <a:pt x="638" y="1007"/>
                  </a:lnTo>
                  <a:lnTo>
                    <a:pt x="637" y="987"/>
                  </a:lnTo>
                  <a:lnTo>
                    <a:pt x="634" y="967"/>
                  </a:lnTo>
                  <a:lnTo>
                    <a:pt x="632" y="957"/>
                  </a:lnTo>
                  <a:lnTo>
                    <a:pt x="629" y="947"/>
                  </a:lnTo>
                  <a:lnTo>
                    <a:pt x="626" y="937"/>
                  </a:lnTo>
                  <a:lnTo>
                    <a:pt x="622" y="928"/>
                  </a:lnTo>
                  <a:lnTo>
                    <a:pt x="617" y="918"/>
                  </a:lnTo>
                  <a:lnTo>
                    <a:pt x="612" y="908"/>
                  </a:lnTo>
                  <a:lnTo>
                    <a:pt x="606" y="899"/>
                  </a:lnTo>
                  <a:lnTo>
                    <a:pt x="600" y="890"/>
                  </a:lnTo>
                  <a:lnTo>
                    <a:pt x="613" y="868"/>
                  </a:lnTo>
                  <a:lnTo>
                    <a:pt x="625" y="847"/>
                  </a:lnTo>
                  <a:lnTo>
                    <a:pt x="634" y="825"/>
                  </a:lnTo>
                  <a:lnTo>
                    <a:pt x="642" y="801"/>
                  </a:lnTo>
                  <a:lnTo>
                    <a:pt x="645" y="790"/>
                  </a:lnTo>
                  <a:lnTo>
                    <a:pt x="648" y="778"/>
                  </a:lnTo>
                  <a:lnTo>
                    <a:pt x="650" y="765"/>
                  </a:lnTo>
                  <a:lnTo>
                    <a:pt x="651" y="753"/>
                  </a:lnTo>
                  <a:lnTo>
                    <a:pt x="652" y="741"/>
                  </a:lnTo>
                  <a:lnTo>
                    <a:pt x="653" y="727"/>
                  </a:lnTo>
                  <a:lnTo>
                    <a:pt x="653" y="714"/>
                  </a:lnTo>
                  <a:lnTo>
                    <a:pt x="652" y="702"/>
                  </a:lnTo>
                  <a:lnTo>
                    <a:pt x="633" y="672"/>
                  </a:lnTo>
                  <a:lnTo>
                    <a:pt x="615" y="642"/>
                  </a:lnTo>
                  <a:lnTo>
                    <a:pt x="611" y="634"/>
                  </a:lnTo>
                  <a:lnTo>
                    <a:pt x="607" y="626"/>
                  </a:lnTo>
                  <a:lnTo>
                    <a:pt x="604" y="618"/>
                  </a:lnTo>
                  <a:lnTo>
                    <a:pt x="602" y="610"/>
                  </a:lnTo>
                  <a:lnTo>
                    <a:pt x="600" y="601"/>
                  </a:lnTo>
                  <a:lnTo>
                    <a:pt x="599" y="592"/>
                  </a:lnTo>
                  <a:lnTo>
                    <a:pt x="599" y="582"/>
                  </a:lnTo>
                  <a:lnTo>
                    <a:pt x="600" y="573"/>
                  </a:lnTo>
                  <a:lnTo>
                    <a:pt x="607" y="558"/>
                  </a:lnTo>
                  <a:lnTo>
                    <a:pt x="615" y="542"/>
                  </a:lnTo>
                  <a:lnTo>
                    <a:pt x="621" y="526"/>
                  </a:lnTo>
                  <a:lnTo>
                    <a:pt x="627" y="511"/>
                  </a:lnTo>
                  <a:lnTo>
                    <a:pt x="637" y="478"/>
                  </a:lnTo>
                  <a:lnTo>
                    <a:pt x="648" y="446"/>
                  </a:lnTo>
                  <a:lnTo>
                    <a:pt x="655" y="430"/>
                  </a:lnTo>
                  <a:lnTo>
                    <a:pt x="661" y="415"/>
                  </a:lnTo>
                  <a:lnTo>
                    <a:pt x="668" y="399"/>
                  </a:lnTo>
                  <a:lnTo>
                    <a:pt x="676" y="384"/>
                  </a:lnTo>
                  <a:lnTo>
                    <a:pt x="685" y="370"/>
                  </a:lnTo>
                  <a:lnTo>
                    <a:pt x="695" y="355"/>
                  </a:lnTo>
                  <a:lnTo>
                    <a:pt x="707" y="341"/>
                  </a:lnTo>
                  <a:lnTo>
                    <a:pt x="720" y="328"/>
                  </a:lnTo>
                  <a:lnTo>
                    <a:pt x="728" y="320"/>
                  </a:lnTo>
                  <a:lnTo>
                    <a:pt x="737" y="310"/>
                  </a:lnTo>
                  <a:lnTo>
                    <a:pt x="748" y="303"/>
                  </a:lnTo>
                  <a:lnTo>
                    <a:pt x="758" y="296"/>
                  </a:lnTo>
                  <a:lnTo>
                    <a:pt x="769" y="290"/>
                  </a:lnTo>
                  <a:lnTo>
                    <a:pt x="780" y="284"/>
                  </a:lnTo>
                  <a:lnTo>
                    <a:pt x="791" y="279"/>
                  </a:lnTo>
                  <a:lnTo>
                    <a:pt x="804" y="275"/>
                  </a:lnTo>
                  <a:lnTo>
                    <a:pt x="816" y="271"/>
                  </a:lnTo>
                  <a:lnTo>
                    <a:pt x="827" y="268"/>
                  </a:lnTo>
                  <a:lnTo>
                    <a:pt x="840" y="264"/>
                  </a:lnTo>
                  <a:lnTo>
                    <a:pt x="852" y="262"/>
                  </a:lnTo>
                  <a:lnTo>
                    <a:pt x="864" y="261"/>
                  </a:lnTo>
                  <a:lnTo>
                    <a:pt x="876" y="260"/>
                  </a:lnTo>
                  <a:lnTo>
                    <a:pt x="888" y="261"/>
                  </a:lnTo>
                  <a:lnTo>
                    <a:pt x="899" y="261"/>
                  </a:lnTo>
                  <a:lnTo>
                    <a:pt x="907" y="266"/>
                  </a:lnTo>
                  <a:lnTo>
                    <a:pt x="916" y="272"/>
                  </a:lnTo>
                  <a:lnTo>
                    <a:pt x="923" y="278"/>
                  </a:lnTo>
                  <a:lnTo>
                    <a:pt x="929" y="285"/>
                  </a:lnTo>
                  <a:lnTo>
                    <a:pt x="936" y="292"/>
                  </a:lnTo>
                  <a:lnTo>
                    <a:pt x="940" y="300"/>
                  </a:lnTo>
                  <a:lnTo>
                    <a:pt x="943" y="309"/>
                  </a:lnTo>
                  <a:lnTo>
                    <a:pt x="945" y="320"/>
                  </a:lnTo>
                  <a:lnTo>
                    <a:pt x="944" y="330"/>
                  </a:lnTo>
                  <a:lnTo>
                    <a:pt x="943" y="341"/>
                  </a:lnTo>
                  <a:lnTo>
                    <a:pt x="941" y="351"/>
                  </a:lnTo>
                  <a:lnTo>
                    <a:pt x="937" y="362"/>
                  </a:lnTo>
                  <a:lnTo>
                    <a:pt x="933" y="371"/>
                  </a:lnTo>
                  <a:lnTo>
                    <a:pt x="926" y="380"/>
                  </a:lnTo>
                  <a:lnTo>
                    <a:pt x="919" y="387"/>
                  </a:lnTo>
                  <a:lnTo>
                    <a:pt x="911" y="394"/>
                  </a:lnTo>
                  <a:close/>
                  <a:moveTo>
                    <a:pt x="461" y="842"/>
                  </a:moveTo>
                  <a:lnTo>
                    <a:pt x="454" y="847"/>
                  </a:lnTo>
                  <a:lnTo>
                    <a:pt x="447" y="850"/>
                  </a:lnTo>
                  <a:lnTo>
                    <a:pt x="439" y="852"/>
                  </a:lnTo>
                  <a:lnTo>
                    <a:pt x="432" y="852"/>
                  </a:lnTo>
                  <a:lnTo>
                    <a:pt x="417" y="850"/>
                  </a:lnTo>
                  <a:lnTo>
                    <a:pt x="404" y="847"/>
                  </a:lnTo>
                  <a:lnTo>
                    <a:pt x="397" y="845"/>
                  </a:lnTo>
                  <a:lnTo>
                    <a:pt x="390" y="843"/>
                  </a:lnTo>
                  <a:lnTo>
                    <a:pt x="384" y="843"/>
                  </a:lnTo>
                  <a:lnTo>
                    <a:pt x="376" y="842"/>
                  </a:lnTo>
                  <a:lnTo>
                    <a:pt x="370" y="843"/>
                  </a:lnTo>
                  <a:lnTo>
                    <a:pt x="363" y="846"/>
                  </a:lnTo>
                  <a:lnTo>
                    <a:pt x="357" y="850"/>
                  </a:lnTo>
                  <a:lnTo>
                    <a:pt x="351" y="856"/>
                  </a:lnTo>
                  <a:lnTo>
                    <a:pt x="344" y="872"/>
                  </a:lnTo>
                  <a:lnTo>
                    <a:pt x="338" y="887"/>
                  </a:lnTo>
                  <a:lnTo>
                    <a:pt x="335" y="902"/>
                  </a:lnTo>
                  <a:lnTo>
                    <a:pt x="332" y="918"/>
                  </a:lnTo>
                  <a:lnTo>
                    <a:pt x="332" y="934"/>
                  </a:lnTo>
                  <a:lnTo>
                    <a:pt x="335" y="950"/>
                  </a:lnTo>
                  <a:lnTo>
                    <a:pt x="339" y="966"/>
                  </a:lnTo>
                  <a:lnTo>
                    <a:pt x="345" y="982"/>
                  </a:lnTo>
                  <a:lnTo>
                    <a:pt x="349" y="987"/>
                  </a:lnTo>
                  <a:lnTo>
                    <a:pt x="354" y="990"/>
                  </a:lnTo>
                  <a:lnTo>
                    <a:pt x="359" y="992"/>
                  </a:lnTo>
                  <a:lnTo>
                    <a:pt x="363" y="993"/>
                  </a:lnTo>
                  <a:lnTo>
                    <a:pt x="373" y="994"/>
                  </a:lnTo>
                  <a:lnTo>
                    <a:pt x="384" y="992"/>
                  </a:lnTo>
                  <a:lnTo>
                    <a:pt x="394" y="990"/>
                  </a:lnTo>
                  <a:lnTo>
                    <a:pt x="404" y="989"/>
                  </a:lnTo>
                  <a:lnTo>
                    <a:pt x="409" y="989"/>
                  </a:lnTo>
                  <a:lnTo>
                    <a:pt x="414" y="990"/>
                  </a:lnTo>
                  <a:lnTo>
                    <a:pt x="419" y="991"/>
                  </a:lnTo>
                  <a:lnTo>
                    <a:pt x="425" y="993"/>
                  </a:lnTo>
                  <a:lnTo>
                    <a:pt x="436" y="1000"/>
                  </a:lnTo>
                  <a:lnTo>
                    <a:pt x="446" y="1010"/>
                  </a:lnTo>
                  <a:lnTo>
                    <a:pt x="450" y="1014"/>
                  </a:lnTo>
                  <a:lnTo>
                    <a:pt x="455" y="1019"/>
                  </a:lnTo>
                  <a:lnTo>
                    <a:pt x="458" y="1024"/>
                  </a:lnTo>
                  <a:lnTo>
                    <a:pt x="462" y="1030"/>
                  </a:lnTo>
                  <a:lnTo>
                    <a:pt x="464" y="1035"/>
                  </a:lnTo>
                  <a:lnTo>
                    <a:pt x="466" y="1041"/>
                  </a:lnTo>
                  <a:lnTo>
                    <a:pt x="468" y="1047"/>
                  </a:lnTo>
                  <a:lnTo>
                    <a:pt x="469" y="1053"/>
                  </a:lnTo>
                  <a:lnTo>
                    <a:pt x="469" y="1061"/>
                  </a:lnTo>
                  <a:lnTo>
                    <a:pt x="468" y="1068"/>
                  </a:lnTo>
                  <a:lnTo>
                    <a:pt x="467" y="1075"/>
                  </a:lnTo>
                  <a:lnTo>
                    <a:pt x="464" y="1082"/>
                  </a:lnTo>
                  <a:lnTo>
                    <a:pt x="461" y="1091"/>
                  </a:lnTo>
                  <a:lnTo>
                    <a:pt x="457" y="1100"/>
                  </a:lnTo>
                  <a:lnTo>
                    <a:pt x="452" y="1108"/>
                  </a:lnTo>
                  <a:lnTo>
                    <a:pt x="446" y="1115"/>
                  </a:lnTo>
                  <a:lnTo>
                    <a:pt x="440" y="1122"/>
                  </a:lnTo>
                  <a:lnTo>
                    <a:pt x="433" y="1127"/>
                  </a:lnTo>
                  <a:lnTo>
                    <a:pt x="426" y="1132"/>
                  </a:lnTo>
                  <a:lnTo>
                    <a:pt x="418" y="1136"/>
                  </a:lnTo>
                  <a:lnTo>
                    <a:pt x="410" y="1140"/>
                  </a:lnTo>
                  <a:lnTo>
                    <a:pt x="402" y="1143"/>
                  </a:lnTo>
                  <a:lnTo>
                    <a:pt x="393" y="1146"/>
                  </a:lnTo>
                  <a:lnTo>
                    <a:pt x="385" y="1149"/>
                  </a:lnTo>
                  <a:lnTo>
                    <a:pt x="367" y="1153"/>
                  </a:lnTo>
                  <a:lnTo>
                    <a:pt x="351" y="1155"/>
                  </a:lnTo>
                  <a:lnTo>
                    <a:pt x="340" y="1152"/>
                  </a:lnTo>
                  <a:lnTo>
                    <a:pt x="329" y="1149"/>
                  </a:lnTo>
                  <a:lnTo>
                    <a:pt x="318" y="1145"/>
                  </a:lnTo>
                  <a:lnTo>
                    <a:pt x="308" y="1141"/>
                  </a:lnTo>
                  <a:lnTo>
                    <a:pt x="298" y="1137"/>
                  </a:lnTo>
                  <a:lnTo>
                    <a:pt x="288" y="1132"/>
                  </a:lnTo>
                  <a:lnTo>
                    <a:pt x="277" y="1126"/>
                  </a:lnTo>
                  <a:lnTo>
                    <a:pt x="268" y="1120"/>
                  </a:lnTo>
                  <a:lnTo>
                    <a:pt x="259" y="1114"/>
                  </a:lnTo>
                  <a:lnTo>
                    <a:pt x="251" y="1107"/>
                  </a:lnTo>
                  <a:lnTo>
                    <a:pt x="243" y="1098"/>
                  </a:lnTo>
                  <a:lnTo>
                    <a:pt x="234" y="1090"/>
                  </a:lnTo>
                  <a:lnTo>
                    <a:pt x="227" y="1081"/>
                  </a:lnTo>
                  <a:lnTo>
                    <a:pt x="221" y="1072"/>
                  </a:lnTo>
                  <a:lnTo>
                    <a:pt x="215" y="1062"/>
                  </a:lnTo>
                  <a:lnTo>
                    <a:pt x="209" y="1051"/>
                  </a:lnTo>
                  <a:lnTo>
                    <a:pt x="203" y="1040"/>
                  </a:lnTo>
                  <a:lnTo>
                    <a:pt x="198" y="1029"/>
                  </a:lnTo>
                  <a:lnTo>
                    <a:pt x="192" y="1018"/>
                  </a:lnTo>
                  <a:lnTo>
                    <a:pt x="188" y="1005"/>
                  </a:lnTo>
                  <a:lnTo>
                    <a:pt x="185" y="994"/>
                  </a:lnTo>
                  <a:lnTo>
                    <a:pt x="182" y="982"/>
                  </a:lnTo>
                  <a:lnTo>
                    <a:pt x="180" y="970"/>
                  </a:lnTo>
                  <a:lnTo>
                    <a:pt x="178" y="956"/>
                  </a:lnTo>
                  <a:lnTo>
                    <a:pt x="177" y="944"/>
                  </a:lnTo>
                  <a:lnTo>
                    <a:pt x="176" y="932"/>
                  </a:lnTo>
                  <a:lnTo>
                    <a:pt x="176" y="919"/>
                  </a:lnTo>
                  <a:lnTo>
                    <a:pt x="177" y="906"/>
                  </a:lnTo>
                  <a:lnTo>
                    <a:pt x="178" y="893"/>
                  </a:lnTo>
                  <a:lnTo>
                    <a:pt x="180" y="881"/>
                  </a:lnTo>
                  <a:lnTo>
                    <a:pt x="182" y="867"/>
                  </a:lnTo>
                  <a:lnTo>
                    <a:pt x="184" y="855"/>
                  </a:lnTo>
                  <a:lnTo>
                    <a:pt x="196" y="832"/>
                  </a:lnTo>
                  <a:lnTo>
                    <a:pt x="208" y="808"/>
                  </a:lnTo>
                  <a:lnTo>
                    <a:pt x="220" y="785"/>
                  </a:lnTo>
                  <a:lnTo>
                    <a:pt x="233" y="762"/>
                  </a:lnTo>
                  <a:lnTo>
                    <a:pt x="240" y="751"/>
                  </a:lnTo>
                  <a:lnTo>
                    <a:pt x="249" y="741"/>
                  </a:lnTo>
                  <a:lnTo>
                    <a:pt x="257" y="731"/>
                  </a:lnTo>
                  <a:lnTo>
                    <a:pt x="265" y="721"/>
                  </a:lnTo>
                  <a:lnTo>
                    <a:pt x="275" y="712"/>
                  </a:lnTo>
                  <a:lnTo>
                    <a:pt x="285" y="704"/>
                  </a:lnTo>
                  <a:lnTo>
                    <a:pt x="296" y="697"/>
                  </a:lnTo>
                  <a:lnTo>
                    <a:pt x="308" y="691"/>
                  </a:lnTo>
                  <a:lnTo>
                    <a:pt x="322" y="685"/>
                  </a:lnTo>
                  <a:lnTo>
                    <a:pt x="337" y="678"/>
                  </a:lnTo>
                  <a:lnTo>
                    <a:pt x="352" y="673"/>
                  </a:lnTo>
                  <a:lnTo>
                    <a:pt x="368" y="669"/>
                  </a:lnTo>
                  <a:lnTo>
                    <a:pt x="384" y="666"/>
                  </a:lnTo>
                  <a:lnTo>
                    <a:pt x="400" y="665"/>
                  </a:lnTo>
                  <a:lnTo>
                    <a:pt x="407" y="665"/>
                  </a:lnTo>
                  <a:lnTo>
                    <a:pt x="415" y="666"/>
                  </a:lnTo>
                  <a:lnTo>
                    <a:pt x="423" y="668"/>
                  </a:lnTo>
                  <a:lnTo>
                    <a:pt x="431" y="670"/>
                  </a:lnTo>
                  <a:lnTo>
                    <a:pt x="439" y="674"/>
                  </a:lnTo>
                  <a:lnTo>
                    <a:pt x="447" y="678"/>
                  </a:lnTo>
                  <a:lnTo>
                    <a:pt x="453" y="683"/>
                  </a:lnTo>
                  <a:lnTo>
                    <a:pt x="460" y="689"/>
                  </a:lnTo>
                  <a:lnTo>
                    <a:pt x="465" y="695"/>
                  </a:lnTo>
                  <a:lnTo>
                    <a:pt x="471" y="702"/>
                  </a:lnTo>
                  <a:lnTo>
                    <a:pt x="476" y="709"/>
                  </a:lnTo>
                  <a:lnTo>
                    <a:pt x="479" y="716"/>
                  </a:lnTo>
                  <a:lnTo>
                    <a:pt x="486" y="732"/>
                  </a:lnTo>
                  <a:lnTo>
                    <a:pt x="490" y="749"/>
                  </a:lnTo>
                  <a:lnTo>
                    <a:pt x="494" y="766"/>
                  </a:lnTo>
                  <a:lnTo>
                    <a:pt x="495" y="784"/>
                  </a:lnTo>
                  <a:lnTo>
                    <a:pt x="490" y="799"/>
                  </a:lnTo>
                  <a:lnTo>
                    <a:pt x="483" y="815"/>
                  </a:lnTo>
                  <a:lnTo>
                    <a:pt x="479" y="822"/>
                  </a:lnTo>
                  <a:lnTo>
                    <a:pt x="474" y="830"/>
                  </a:lnTo>
                  <a:lnTo>
                    <a:pt x="468" y="836"/>
                  </a:lnTo>
                  <a:lnTo>
                    <a:pt x="461" y="842"/>
                  </a:lnTo>
                  <a:close/>
                  <a:moveTo>
                    <a:pt x="409" y="794"/>
                  </a:moveTo>
                  <a:lnTo>
                    <a:pt x="406" y="791"/>
                  </a:lnTo>
                  <a:lnTo>
                    <a:pt x="402" y="789"/>
                  </a:lnTo>
                  <a:lnTo>
                    <a:pt x="399" y="788"/>
                  </a:lnTo>
                  <a:lnTo>
                    <a:pt x="395" y="788"/>
                  </a:lnTo>
                  <a:lnTo>
                    <a:pt x="388" y="787"/>
                  </a:lnTo>
                  <a:lnTo>
                    <a:pt x="380" y="788"/>
                  </a:lnTo>
                  <a:lnTo>
                    <a:pt x="364" y="792"/>
                  </a:lnTo>
                  <a:lnTo>
                    <a:pt x="348" y="794"/>
                  </a:lnTo>
                  <a:lnTo>
                    <a:pt x="338" y="803"/>
                  </a:lnTo>
                  <a:lnTo>
                    <a:pt x="328" y="813"/>
                  </a:lnTo>
                  <a:lnTo>
                    <a:pt x="320" y="824"/>
                  </a:lnTo>
                  <a:lnTo>
                    <a:pt x="313" y="834"/>
                  </a:lnTo>
                  <a:lnTo>
                    <a:pt x="307" y="845"/>
                  </a:lnTo>
                  <a:lnTo>
                    <a:pt x="302" y="857"/>
                  </a:lnTo>
                  <a:lnTo>
                    <a:pt x="298" y="868"/>
                  </a:lnTo>
                  <a:lnTo>
                    <a:pt x="294" y="881"/>
                  </a:lnTo>
                  <a:lnTo>
                    <a:pt x="291" y="894"/>
                  </a:lnTo>
                  <a:lnTo>
                    <a:pt x="290" y="906"/>
                  </a:lnTo>
                  <a:lnTo>
                    <a:pt x="289" y="920"/>
                  </a:lnTo>
                  <a:lnTo>
                    <a:pt x="288" y="933"/>
                  </a:lnTo>
                  <a:lnTo>
                    <a:pt x="289" y="946"/>
                  </a:lnTo>
                  <a:lnTo>
                    <a:pt x="290" y="959"/>
                  </a:lnTo>
                  <a:lnTo>
                    <a:pt x="293" y="973"/>
                  </a:lnTo>
                  <a:lnTo>
                    <a:pt x="296" y="986"/>
                  </a:lnTo>
                  <a:lnTo>
                    <a:pt x="299" y="994"/>
                  </a:lnTo>
                  <a:lnTo>
                    <a:pt x="303" y="1002"/>
                  </a:lnTo>
                  <a:lnTo>
                    <a:pt x="307" y="1011"/>
                  </a:lnTo>
                  <a:lnTo>
                    <a:pt x="313" y="1018"/>
                  </a:lnTo>
                  <a:lnTo>
                    <a:pt x="318" y="1025"/>
                  </a:lnTo>
                  <a:lnTo>
                    <a:pt x="325" y="1031"/>
                  </a:lnTo>
                  <a:lnTo>
                    <a:pt x="332" y="1036"/>
                  </a:lnTo>
                  <a:lnTo>
                    <a:pt x="342" y="1040"/>
                  </a:lnTo>
                  <a:lnTo>
                    <a:pt x="347" y="1042"/>
                  </a:lnTo>
                  <a:lnTo>
                    <a:pt x="353" y="1042"/>
                  </a:lnTo>
                  <a:lnTo>
                    <a:pt x="358" y="1042"/>
                  </a:lnTo>
                  <a:lnTo>
                    <a:pt x="364" y="1040"/>
                  </a:lnTo>
                  <a:lnTo>
                    <a:pt x="376" y="1037"/>
                  </a:lnTo>
                  <a:lnTo>
                    <a:pt x="388" y="1033"/>
                  </a:lnTo>
                  <a:lnTo>
                    <a:pt x="393" y="1032"/>
                  </a:lnTo>
                  <a:lnTo>
                    <a:pt x="398" y="1032"/>
                  </a:lnTo>
                  <a:lnTo>
                    <a:pt x="402" y="1033"/>
                  </a:lnTo>
                  <a:lnTo>
                    <a:pt x="405" y="1035"/>
                  </a:lnTo>
                  <a:lnTo>
                    <a:pt x="407" y="1039"/>
                  </a:lnTo>
                  <a:lnTo>
                    <a:pt x="409" y="1044"/>
                  </a:lnTo>
                  <a:lnTo>
                    <a:pt x="410" y="1051"/>
                  </a:lnTo>
                  <a:lnTo>
                    <a:pt x="409" y="1062"/>
                  </a:lnTo>
                  <a:lnTo>
                    <a:pt x="408" y="1068"/>
                  </a:lnTo>
                  <a:lnTo>
                    <a:pt x="406" y="1073"/>
                  </a:lnTo>
                  <a:lnTo>
                    <a:pt x="404" y="1078"/>
                  </a:lnTo>
                  <a:lnTo>
                    <a:pt x="401" y="1082"/>
                  </a:lnTo>
                  <a:lnTo>
                    <a:pt x="398" y="1086"/>
                  </a:lnTo>
                  <a:lnTo>
                    <a:pt x="394" y="1089"/>
                  </a:lnTo>
                  <a:lnTo>
                    <a:pt x="390" y="1092"/>
                  </a:lnTo>
                  <a:lnTo>
                    <a:pt x="385" y="1095"/>
                  </a:lnTo>
                  <a:lnTo>
                    <a:pt x="374" y="1099"/>
                  </a:lnTo>
                  <a:lnTo>
                    <a:pt x="363" y="1103"/>
                  </a:lnTo>
                  <a:lnTo>
                    <a:pt x="352" y="1106"/>
                  </a:lnTo>
                  <a:lnTo>
                    <a:pt x="342" y="1109"/>
                  </a:lnTo>
                  <a:lnTo>
                    <a:pt x="325" y="1103"/>
                  </a:lnTo>
                  <a:lnTo>
                    <a:pt x="310" y="1095"/>
                  </a:lnTo>
                  <a:lnTo>
                    <a:pt x="296" y="1086"/>
                  </a:lnTo>
                  <a:lnTo>
                    <a:pt x="283" y="1076"/>
                  </a:lnTo>
                  <a:lnTo>
                    <a:pt x="272" y="1065"/>
                  </a:lnTo>
                  <a:lnTo>
                    <a:pt x="263" y="1052"/>
                  </a:lnTo>
                  <a:lnTo>
                    <a:pt x="254" y="1039"/>
                  </a:lnTo>
                  <a:lnTo>
                    <a:pt x="246" y="1026"/>
                  </a:lnTo>
                  <a:lnTo>
                    <a:pt x="239" y="1011"/>
                  </a:lnTo>
                  <a:lnTo>
                    <a:pt x="233" y="995"/>
                  </a:lnTo>
                  <a:lnTo>
                    <a:pt x="228" y="980"/>
                  </a:lnTo>
                  <a:lnTo>
                    <a:pt x="224" y="965"/>
                  </a:lnTo>
                  <a:lnTo>
                    <a:pt x="221" y="948"/>
                  </a:lnTo>
                  <a:lnTo>
                    <a:pt x="219" y="932"/>
                  </a:lnTo>
                  <a:lnTo>
                    <a:pt x="217" y="917"/>
                  </a:lnTo>
                  <a:lnTo>
                    <a:pt x="215" y="900"/>
                  </a:lnTo>
                  <a:lnTo>
                    <a:pt x="215" y="891"/>
                  </a:lnTo>
                  <a:lnTo>
                    <a:pt x="216" y="882"/>
                  </a:lnTo>
                  <a:lnTo>
                    <a:pt x="218" y="872"/>
                  </a:lnTo>
                  <a:lnTo>
                    <a:pt x="221" y="862"/>
                  </a:lnTo>
                  <a:lnTo>
                    <a:pt x="228" y="845"/>
                  </a:lnTo>
                  <a:lnTo>
                    <a:pt x="237" y="828"/>
                  </a:lnTo>
                  <a:lnTo>
                    <a:pt x="259" y="793"/>
                  </a:lnTo>
                  <a:lnTo>
                    <a:pt x="280" y="758"/>
                  </a:lnTo>
                  <a:lnTo>
                    <a:pt x="294" y="748"/>
                  </a:lnTo>
                  <a:lnTo>
                    <a:pt x="308" y="738"/>
                  </a:lnTo>
                  <a:lnTo>
                    <a:pt x="323" y="728"/>
                  </a:lnTo>
                  <a:lnTo>
                    <a:pt x="340" y="720"/>
                  </a:lnTo>
                  <a:lnTo>
                    <a:pt x="348" y="717"/>
                  </a:lnTo>
                  <a:lnTo>
                    <a:pt x="356" y="715"/>
                  </a:lnTo>
                  <a:lnTo>
                    <a:pt x="364" y="714"/>
                  </a:lnTo>
                  <a:lnTo>
                    <a:pt x="373" y="713"/>
                  </a:lnTo>
                  <a:lnTo>
                    <a:pt x="382" y="713"/>
                  </a:lnTo>
                  <a:lnTo>
                    <a:pt x="390" y="714"/>
                  </a:lnTo>
                  <a:lnTo>
                    <a:pt x="398" y="716"/>
                  </a:lnTo>
                  <a:lnTo>
                    <a:pt x="406" y="719"/>
                  </a:lnTo>
                  <a:lnTo>
                    <a:pt x="410" y="723"/>
                  </a:lnTo>
                  <a:lnTo>
                    <a:pt x="414" y="727"/>
                  </a:lnTo>
                  <a:lnTo>
                    <a:pt x="417" y="732"/>
                  </a:lnTo>
                  <a:lnTo>
                    <a:pt x="420" y="736"/>
                  </a:lnTo>
                  <a:lnTo>
                    <a:pt x="425" y="744"/>
                  </a:lnTo>
                  <a:lnTo>
                    <a:pt x="428" y="753"/>
                  </a:lnTo>
                  <a:lnTo>
                    <a:pt x="429" y="759"/>
                  </a:lnTo>
                  <a:lnTo>
                    <a:pt x="429" y="765"/>
                  </a:lnTo>
                  <a:lnTo>
                    <a:pt x="428" y="771"/>
                  </a:lnTo>
                  <a:lnTo>
                    <a:pt x="426" y="776"/>
                  </a:lnTo>
                  <a:lnTo>
                    <a:pt x="422" y="783"/>
                  </a:lnTo>
                  <a:lnTo>
                    <a:pt x="419" y="787"/>
                  </a:lnTo>
                  <a:lnTo>
                    <a:pt x="414" y="791"/>
                  </a:lnTo>
                  <a:lnTo>
                    <a:pt x="409" y="794"/>
                  </a:lnTo>
                  <a:close/>
                  <a:moveTo>
                    <a:pt x="200" y="621"/>
                  </a:moveTo>
                  <a:lnTo>
                    <a:pt x="193" y="621"/>
                  </a:lnTo>
                  <a:lnTo>
                    <a:pt x="200" y="621"/>
                  </a:lnTo>
                  <a:close/>
                </a:path>
              </a:pathLst>
            </a:custGeom>
            <a:solidFill>
              <a:srgbClr val="C00000"/>
            </a:solidFill>
            <a:ln>
              <a:noFill/>
            </a:ln>
            <a:extLst/>
          </p:spPr>
          <p:txBody>
            <a:bodyPr vert="horz" wrap="square" lIns="91440" tIns="45720" rIns="91440" bIns="45720" numCol="1" anchor="t" anchorCtr="0" compatLnSpc="1">
              <a:prstTxWarp prst="textNoShape">
                <a:avLst/>
              </a:prstTxWarp>
            </a:bodyPr>
            <a:lstStyle/>
            <a:p>
              <a:endParaRPr lang="zh-CN" altLang="en-US" b="1">
                <a:latin typeface="微软雅黑" panose="020B0503020204020204" pitchFamily="34" charset="-122"/>
                <a:ea typeface="微软雅黑" panose="020B0503020204020204" pitchFamily="34" charset="-122"/>
              </a:endParaRPr>
            </a:p>
          </p:txBody>
        </p:sp>
      </p:grpSp>
      <p:pic>
        <p:nvPicPr>
          <p:cNvPr id="12" name="Picture 368"/>
          <p:cNvPicPr>
            <a:picLocks noChangeAspect="1" noChangeArrowheads="1"/>
          </p:cNvPicPr>
          <p:nvPr/>
        </p:nvPicPr>
        <p:blipFill>
          <a:blip r:embed="rId5" cstate="screen">
            <a:extLst>
              <a:ext uri="{28A0092B-C50C-407E-A947-70E740481C1C}">
                <a14:useLocalDpi xmlns:a14="http://schemas.microsoft.com/office/drawing/2010/main"/>
              </a:ext>
            </a:extLst>
          </a:blip>
          <a:stretch>
            <a:fillRect/>
          </a:stretch>
        </p:blipFill>
        <p:spPr bwMode="auto">
          <a:xfrm rot="20700000">
            <a:off x="-27075" y="35595"/>
            <a:ext cx="2122560" cy="908806"/>
          </a:xfrm>
          <a:prstGeom prst="rect">
            <a:avLst/>
          </a:prstGeom>
          <a:noFill/>
          <a:scene3d>
            <a:camera prst="orthographicFront">
              <a:rot lat="0" lon="0" rev="20999999"/>
            </a:camera>
            <a:lightRig rig="threePt" dir="t"/>
          </a:scene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73530525"/>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fade">
                                      <p:cBhvr>
                                        <p:cTn id="7" dur="500"/>
                                        <p:tgtEl>
                                          <p:spTgt spid="512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37"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arn(outVertical)">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剪去单角的矩形 5"/>
          <p:cNvSpPr/>
          <p:nvPr/>
        </p:nvSpPr>
        <p:spPr>
          <a:xfrm>
            <a:off x="1557385" y="503533"/>
            <a:ext cx="7119071" cy="4156449"/>
          </a:xfrm>
          <a:prstGeom prst="snip1Rect">
            <a:avLst/>
          </a:prstGeom>
          <a:gradFill flip="none" rotWithShape="1">
            <a:gsLst>
              <a:gs pos="0">
                <a:srgbClr val="FF9900"/>
              </a:gs>
              <a:gs pos="37926">
                <a:srgbClr val="FFF5E6">
                  <a:alpha val="58000"/>
                </a:srgbClr>
              </a:gs>
              <a:gs pos="100000">
                <a:srgbClr val="FFBF00"/>
              </a:gs>
            </a:gsLst>
            <a:lin ang="8100000" scaled="1"/>
            <a:tileRect/>
          </a:gradFill>
          <a:ln w="25400">
            <a:gradFill flip="none" rotWithShape="1">
              <a:gsLst>
                <a:gs pos="80000">
                  <a:srgbClr val="FFFF00"/>
                </a:gs>
                <a:gs pos="2000">
                  <a:srgbClr val="FFFF00">
                    <a:lumMod val="31000"/>
                    <a:lumOff val="69000"/>
                  </a:srgbClr>
                </a:gs>
                <a:gs pos="33000">
                  <a:srgbClr val="FF7A00"/>
                </a:gs>
                <a:gs pos="54000">
                  <a:srgbClr val="FF0300"/>
                </a:gs>
                <a:gs pos="100000">
                  <a:srgbClr val="4D0808"/>
                </a:gs>
              </a:gsLst>
              <a:lin ang="17400000" scaled="0"/>
              <a:tileRect/>
            </a:gra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1907705" y="1151605"/>
            <a:ext cx="5832648" cy="1569660"/>
          </a:xfrm>
          <a:prstGeom prst="rect">
            <a:avLst/>
          </a:prstGeom>
          <a:noFill/>
        </p:spPr>
        <p:txBody>
          <a:bodyPr wrap="square" rtlCol="0">
            <a:spAutoFit/>
          </a:bodyPr>
          <a:lstStyle>
            <a:defPPr>
              <a:defRPr lang="zh-CN"/>
            </a:defPPr>
            <a:lvl1pPr algn="ctr">
              <a:defRPr sz="9600" b="1">
                <a:gradFill flip="none" rotWithShape="1">
                  <a:gsLst>
                    <a:gs pos="50000">
                      <a:srgbClr val="FFFF00"/>
                    </a:gs>
                    <a:gs pos="74000">
                      <a:schemeClr val="accent6">
                        <a:lumMod val="0"/>
                        <a:lumOff val="100000"/>
                      </a:schemeClr>
                    </a:gs>
                    <a:gs pos="7000">
                      <a:srgbClr val="FFC000"/>
                    </a:gs>
                  </a:gsLst>
                  <a:lin ang="16200000" scaled="1"/>
                  <a:tileRect/>
                </a:gradFill>
                <a:effectLst>
                  <a:outerShdw blurRad="101600" dist="38100" dir="5400000" algn="t" rotWithShape="0">
                    <a:prstClr val="black"/>
                  </a:outerShdw>
                </a:effectLst>
                <a:latin typeface="微软雅黑" panose="020B0503020204020204" pitchFamily="34" charset="-122"/>
                <a:ea typeface="微软雅黑" panose="020B0503020204020204" pitchFamily="34" charset="-122"/>
              </a:defRPr>
            </a:lvl1pPr>
          </a:lstStyle>
          <a:p>
            <a:r>
              <a:rPr lang="zh-CN" altLang="en-US"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effectLst/>
              </a:rPr>
              <a:t>才艺汇演</a:t>
            </a:r>
          </a:p>
        </p:txBody>
      </p:sp>
      <p:sp>
        <p:nvSpPr>
          <p:cNvPr id="8" name="TextBox 7"/>
          <p:cNvSpPr txBox="1"/>
          <p:nvPr/>
        </p:nvSpPr>
        <p:spPr>
          <a:xfrm>
            <a:off x="1619673" y="2953546"/>
            <a:ext cx="5472608" cy="646331"/>
          </a:xfrm>
          <a:prstGeom prst="rect">
            <a:avLst/>
          </a:prstGeom>
          <a:noFill/>
        </p:spPr>
        <p:txBody>
          <a:bodyPr wrap="square" rtlCol="0">
            <a:spAutoFit/>
          </a:bodyPr>
          <a:lstStyle>
            <a:defPPr>
              <a:defRPr lang="zh-CN"/>
            </a:defPPr>
            <a:lvl1pPr algn="ctr">
              <a:defRPr sz="3600" b="1">
                <a:gradFill flip="none" rotWithShape="1">
                  <a:gsLst>
                    <a:gs pos="50000">
                      <a:srgbClr val="FFFF00"/>
                    </a:gs>
                    <a:gs pos="74000">
                      <a:schemeClr val="accent6">
                        <a:lumMod val="0"/>
                        <a:lumOff val="100000"/>
                      </a:schemeClr>
                    </a:gs>
                    <a:gs pos="7000">
                      <a:srgbClr val="FFC000"/>
                    </a:gs>
                  </a:gsLst>
                  <a:lin ang="16200000" scaled="1"/>
                  <a:tileRect/>
                </a:gradFill>
                <a:effectLst>
                  <a:outerShdw blurRad="101600" dist="38100" dir="5400000" algn="t" rotWithShape="0">
                    <a:prstClr val="black"/>
                  </a:outerShdw>
                </a:effectLst>
                <a:latin typeface="微软雅黑" panose="020B0503020204020204" pitchFamily="34" charset="-122"/>
                <a:ea typeface="微软雅黑" panose="020B0503020204020204" pitchFamily="34" charset="-122"/>
              </a:defRPr>
            </a:lvl1pPr>
          </a:lstStyle>
          <a:p>
            <a:r>
              <a:rPr lang="zh-CN" altLang="en-US" dirty="0" smtClean="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effectLst/>
              </a:rPr>
              <a:t>第一个节目是</a:t>
            </a:r>
            <a:r>
              <a:rPr lang="en-US" altLang="zh-CN" dirty="0" smtClean="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effectLst/>
              </a:rPr>
              <a:t>……</a:t>
            </a:r>
            <a:endParaRPr lang="zh-CN" altLang="en-US"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effectLst/>
            </a:endParaRPr>
          </a:p>
        </p:txBody>
      </p:sp>
      <p:grpSp>
        <p:nvGrpSpPr>
          <p:cNvPr id="9" name="Group 7"/>
          <p:cNvGrpSpPr>
            <a:grpSpLocks/>
          </p:cNvGrpSpPr>
          <p:nvPr/>
        </p:nvGrpSpPr>
        <p:grpSpPr bwMode="auto">
          <a:xfrm>
            <a:off x="-4083597" y="-330559"/>
            <a:ext cx="6735984" cy="6433488"/>
            <a:chOff x="0" y="0"/>
            <a:chExt cx="2208" cy="2208"/>
          </a:xfrm>
        </p:grpSpPr>
        <p:sp>
          <p:nvSpPr>
            <p:cNvPr id="11" name="Oval 8"/>
            <p:cNvSpPr>
              <a:spLocks noChangeArrowheads="1"/>
            </p:cNvSpPr>
            <p:nvPr/>
          </p:nvSpPr>
          <p:spPr bwMode="auto">
            <a:xfrm>
              <a:off x="0" y="76"/>
              <a:ext cx="2132" cy="2132"/>
            </a:xfrm>
            <a:prstGeom prst="ellipse">
              <a:avLst/>
            </a:prstGeom>
            <a:gradFill rotWithShape="1">
              <a:gsLst>
                <a:gs pos="0">
                  <a:schemeClr val="bg1"/>
                </a:gs>
                <a:gs pos="100000">
                  <a:schemeClr val="tx1">
                    <a:alpha val="0"/>
                  </a:scheme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nvGrpSpPr>
            <p:cNvPr id="12" name="Group 9"/>
            <p:cNvGrpSpPr>
              <a:grpSpLocks noChangeAspect="1"/>
            </p:cNvGrpSpPr>
            <p:nvPr/>
          </p:nvGrpSpPr>
          <p:grpSpPr bwMode="auto">
            <a:xfrm>
              <a:off x="0" y="0"/>
              <a:ext cx="2208" cy="2208"/>
              <a:chOff x="0" y="0"/>
              <a:chExt cx="2208" cy="2208"/>
            </a:xfrm>
          </p:grpSpPr>
          <p:grpSp>
            <p:nvGrpSpPr>
              <p:cNvPr id="13" name="Group 10"/>
              <p:cNvGrpSpPr>
                <a:grpSpLocks noChangeAspect="1"/>
              </p:cNvGrpSpPr>
              <p:nvPr/>
            </p:nvGrpSpPr>
            <p:grpSpPr bwMode="auto">
              <a:xfrm>
                <a:off x="0" y="0"/>
                <a:ext cx="2208" cy="2208"/>
                <a:chOff x="0" y="0"/>
                <a:chExt cx="2208" cy="2208"/>
              </a:xfrm>
            </p:grpSpPr>
            <p:grpSp>
              <p:nvGrpSpPr>
                <p:cNvPr id="29" name="Group 11"/>
                <p:cNvGrpSpPr>
                  <a:grpSpLocks noChangeAspect="1"/>
                </p:cNvGrpSpPr>
                <p:nvPr/>
              </p:nvGrpSpPr>
              <p:grpSpPr bwMode="auto">
                <a:xfrm>
                  <a:off x="0" y="0"/>
                  <a:ext cx="2208" cy="2202"/>
                  <a:chOff x="0" y="0"/>
                  <a:chExt cx="1429" cy="1429"/>
                </a:xfrm>
              </p:grpSpPr>
              <p:grpSp>
                <p:nvGrpSpPr>
                  <p:cNvPr id="37" name="Group 12"/>
                  <p:cNvGrpSpPr>
                    <a:grpSpLocks noChangeAspect="1"/>
                  </p:cNvGrpSpPr>
                  <p:nvPr/>
                </p:nvGrpSpPr>
                <p:grpSpPr bwMode="auto">
                  <a:xfrm>
                    <a:off x="686" y="0"/>
                    <a:ext cx="56" cy="1429"/>
                    <a:chOff x="0" y="0"/>
                    <a:chExt cx="56" cy="1429"/>
                  </a:xfrm>
                </p:grpSpPr>
                <p:sp>
                  <p:nvSpPr>
                    <p:cNvPr id="41" name="AutoShape 13"/>
                    <p:cNvSpPr>
                      <a:spLocks noChangeAspect="1" noChangeArrowheads="1"/>
                    </p:cNvSpPr>
                    <p:nvPr/>
                  </p:nvSpPr>
                  <p:spPr bwMode="auto">
                    <a:xfrm>
                      <a:off x="0" y="0"/>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42" name="AutoShape 14"/>
                    <p:cNvSpPr>
                      <a:spLocks noChangeAspect="1" noChangeArrowheads="1"/>
                    </p:cNvSpPr>
                    <p:nvPr/>
                  </p:nvSpPr>
                  <p:spPr bwMode="auto">
                    <a:xfrm flipV="1">
                      <a:off x="0" y="714"/>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grpSp>
                <p:nvGrpSpPr>
                  <p:cNvPr id="38" name="Group 15"/>
                  <p:cNvGrpSpPr>
                    <a:grpSpLocks noChangeAspect="1"/>
                  </p:cNvGrpSpPr>
                  <p:nvPr/>
                </p:nvGrpSpPr>
                <p:grpSpPr bwMode="auto">
                  <a:xfrm rot="5400000">
                    <a:off x="687" y="-1"/>
                    <a:ext cx="56" cy="1429"/>
                    <a:chOff x="0" y="0"/>
                    <a:chExt cx="56" cy="1429"/>
                  </a:xfrm>
                </p:grpSpPr>
                <p:sp>
                  <p:nvSpPr>
                    <p:cNvPr id="39" name="AutoShape 16"/>
                    <p:cNvSpPr>
                      <a:spLocks noChangeAspect="1" noChangeArrowheads="1"/>
                    </p:cNvSpPr>
                    <p:nvPr/>
                  </p:nvSpPr>
                  <p:spPr bwMode="auto">
                    <a:xfrm>
                      <a:off x="0" y="0"/>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40" name="AutoShape 17"/>
                    <p:cNvSpPr>
                      <a:spLocks noChangeAspect="1" noChangeArrowheads="1"/>
                    </p:cNvSpPr>
                    <p:nvPr/>
                  </p:nvSpPr>
                  <p:spPr bwMode="auto">
                    <a:xfrm flipV="1">
                      <a:off x="0" y="714"/>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grpSp>
            <p:grpSp>
              <p:nvGrpSpPr>
                <p:cNvPr id="30" name="Group 18"/>
                <p:cNvGrpSpPr>
                  <a:grpSpLocks noChangeAspect="1"/>
                </p:cNvGrpSpPr>
                <p:nvPr/>
              </p:nvGrpSpPr>
              <p:grpSpPr bwMode="auto">
                <a:xfrm rot="2700000">
                  <a:off x="-3" y="3"/>
                  <a:ext cx="2208" cy="2202"/>
                  <a:chOff x="0" y="0"/>
                  <a:chExt cx="1429" cy="1429"/>
                </a:xfrm>
              </p:grpSpPr>
              <p:grpSp>
                <p:nvGrpSpPr>
                  <p:cNvPr id="31" name="Group 19"/>
                  <p:cNvGrpSpPr>
                    <a:grpSpLocks noChangeAspect="1"/>
                  </p:cNvGrpSpPr>
                  <p:nvPr/>
                </p:nvGrpSpPr>
                <p:grpSpPr bwMode="auto">
                  <a:xfrm>
                    <a:off x="686" y="0"/>
                    <a:ext cx="56" cy="1429"/>
                    <a:chOff x="0" y="0"/>
                    <a:chExt cx="56" cy="1429"/>
                  </a:xfrm>
                </p:grpSpPr>
                <p:sp>
                  <p:nvSpPr>
                    <p:cNvPr id="35" name="AutoShape 20"/>
                    <p:cNvSpPr>
                      <a:spLocks noChangeAspect="1" noChangeArrowheads="1"/>
                    </p:cNvSpPr>
                    <p:nvPr/>
                  </p:nvSpPr>
                  <p:spPr bwMode="auto">
                    <a:xfrm>
                      <a:off x="0" y="0"/>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36" name="AutoShape 21"/>
                    <p:cNvSpPr>
                      <a:spLocks noChangeAspect="1" noChangeArrowheads="1"/>
                    </p:cNvSpPr>
                    <p:nvPr/>
                  </p:nvSpPr>
                  <p:spPr bwMode="auto">
                    <a:xfrm flipV="1">
                      <a:off x="0" y="714"/>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grpSp>
                <p:nvGrpSpPr>
                  <p:cNvPr id="32" name="Group 22"/>
                  <p:cNvGrpSpPr>
                    <a:grpSpLocks noChangeAspect="1"/>
                  </p:cNvGrpSpPr>
                  <p:nvPr/>
                </p:nvGrpSpPr>
                <p:grpSpPr bwMode="auto">
                  <a:xfrm rot="5400000">
                    <a:off x="687" y="-1"/>
                    <a:ext cx="56" cy="1429"/>
                    <a:chOff x="0" y="0"/>
                    <a:chExt cx="56" cy="1429"/>
                  </a:xfrm>
                </p:grpSpPr>
                <p:sp>
                  <p:nvSpPr>
                    <p:cNvPr id="33" name="AutoShape 23"/>
                    <p:cNvSpPr>
                      <a:spLocks noChangeAspect="1" noChangeArrowheads="1"/>
                    </p:cNvSpPr>
                    <p:nvPr/>
                  </p:nvSpPr>
                  <p:spPr bwMode="auto">
                    <a:xfrm>
                      <a:off x="0" y="0"/>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34" name="AutoShape 24"/>
                    <p:cNvSpPr>
                      <a:spLocks noChangeAspect="1" noChangeArrowheads="1"/>
                    </p:cNvSpPr>
                    <p:nvPr/>
                  </p:nvSpPr>
                  <p:spPr bwMode="auto">
                    <a:xfrm flipV="1">
                      <a:off x="0" y="714"/>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grpSp>
          </p:grpSp>
          <p:grpSp>
            <p:nvGrpSpPr>
              <p:cNvPr id="14" name="Group 25"/>
              <p:cNvGrpSpPr>
                <a:grpSpLocks noChangeAspect="1"/>
              </p:cNvGrpSpPr>
              <p:nvPr/>
            </p:nvGrpSpPr>
            <p:grpSpPr bwMode="auto">
              <a:xfrm rot="1320000">
                <a:off x="318" y="359"/>
                <a:ext cx="1546" cy="1546"/>
                <a:chOff x="0" y="0"/>
                <a:chExt cx="2208" cy="2208"/>
              </a:xfrm>
            </p:grpSpPr>
            <p:grpSp>
              <p:nvGrpSpPr>
                <p:cNvPr id="15" name="Group 26"/>
                <p:cNvGrpSpPr>
                  <a:grpSpLocks noChangeAspect="1"/>
                </p:cNvGrpSpPr>
                <p:nvPr/>
              </p:nvGrpSpPr>
              <p:grpSpPr bwMode="auto">
                <a:xfrm>
                  <a:off x="0" y="0"/>
                  <a:ext cx="2208" cy="2202"/>
                  <a:chOff x="0" y="0"/>
                  <a:chExt cx="1429" cy="1429"/>
                </a:xfrm>
              </p:grpSpPr>
              <p:grpSp>
                <p:nvGrpSpPr>
                  <p:cNvPr id="23" name="Group 27"/>
                  <p:cNvGrpSpPr>
                    <a:grpSpLocks noChangeAspect="1"/>
                  </p:cNvGrpSpPr>
                  <p:nvPr/>
                </p:nvGrpSpPr>
                <p:grpSpPr bwMode="auto">
                  <a:xfrm>
                    <a:off x="686" y="0"/>
                    <a:ext cx="56" cy="1429"/>
                    <a:chOff x="0" y="0"/>
                    <a:chExt cx="56" cy="1429"/>
                  </a:xfrm>
                </p:grpSpPr>
                <p:sp>
                  <p:nvSpPr>
                    <p:cNvPr id="27" name="AutoShape 28"/>
                    <p:cNvSpPr>
                      <a:spLocks noChangeAspect="1" noChangeArrowheads="1"/>
                    </p:cNvSpPr>
                    <p:nvPr/>
                  </p:nvSpPr>
                  <p:spPr bwMode="auto">
                    <a:xfrm>
                      <a:off x="0" y="0"/>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28" name="AutoShape 29"/>
                    <p:cNvSpPr>
                      <a:spLocks noChangeAspect="1" noChangeArrowheads="1"/>
                    </p:cNvSpPr>
                    <p:nvPr/>
                  </p:nvSpPr>
                  <p:spPr bwMode="auto">
                    <a:xfrm flipV="1">
                      <a:off x="0" y="714"/>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grpSp>
                <p:nvGrpSpPr>
                  <p:cNvPr id="24" name="Group 30"/>
                  <p:cNvGrpSpPr>
                    <a:grpSpLocks noChangeAspect="1"/>
                  </p:cNvGrpSpPr>
                  <p:nvPr/>
                </p:nvGrpSpPr>
                <p:grpSpPr bwMode="auto">
                  <a:xfrm rot="5400000">
                    <a:off x="687" y="-1"/>
                    <a:ext cx="56" cy="1429"/>
                    <a:chOff x="0" y="0"/>
                    <a:chExt cx="56" cy="1429"/>
                  </a:xfrm>
                </p:grpSpPr>
                <p:sp>
                  <p:nvSpPr>
                    <p:cNvPr id="25" name="AutoShape 31"/>
                    <p:cNvSpPr>
                      <a:spLocks noChangeAspect="1" noChangeArrowheads="1"/>
                    </p:cNvSpPr>
                    <p:nvPr/>
                  </p:nvSpPr>
                  <p:spPr bwMode="auto">
                    <a:xfrm>
                      <a:off x="0" y="0"/>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26" name="AutoShape 32"/>
                    <p:cNvSpPr>
                      <a:spLocks noChangeAspect="1" noChangeArrowheads="1"/>
                    </p:cNvSpPr>
                    <p:nvPr/>
                  </p:nvSpPr>
                  <p:spPr bwMode="auto">
                    <a:xfrm flipV="1">
                      <a:off x="0" y="714"/>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grpSp>
            <p:grpSp>
              <p:nvGrpSpPr>
                <p:cNvPr id="16" name="Group 33"/>
                <p:cNvGrpSpPr>
                  <a:grpSpLocks noChangeAspect="1"/>
                </p:cNvGrpSpPr>
                <p:nvPr/>
              </p:nvGrpSpPr>
              <p:grpSpPr bwMode="auto">
                <a:xfrm rot="2700000">
                  <a:off x="-3" y="3"/>
                  <a:ext cx="2208" cy="2202"/>
                  <a:chOff x="0" y="0"/>
                  <a:chExt cx="1429" cy="1429"/>
                </a:xfrm>
              </p:grpSpPr>
              <p:grpSp>
                <p:nvGrpSpPr>
                  <p:cNvPr id="17" name="Group 34"/>
                  <p:cNvGrpSpPr>
                    <a:grpSpLocks noChangeAspect="1"/>
                  </p:cNvGrpSpPr>
                  <p:nvPr/>
                </p:nvGrpSpPr>
                <p:grpSpPr bwMode="auto">
                  <a:xfrm>
                    <a:off x="686" y="0"/>
                    <a:ext cx="56" cy="1429"/>
                    <a:chOff x="0" y="0"/>
                    <a:chExt cx="56" cy="1429"/>
                  </a:xfrm>
                </p:grpSpPr>
                <p:sp>
                  <p:nvSpPr>
                    <p:cNvPr id="21" name="AutoShape 35"/>
                    <p:cNvSpPr>
                      <a:spLocks noChangeAspect="1" noChangeArrowheads="1"/>
                    </p:cNvSpPr>
                    <p:nvPr/>
                  </p:nvSpPr>
                  <p:spPr bwMode="auto">
                    <a:xfrm>
                      <a:off x="0" y="0"/>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22" name="AutoShape 36"/>
                    <p:cNvSpPr>
                      <a:spLocks noChangeAspect="1" noChangeArrowheads="1"/>
                    </p:cNvSpPr>
                    <p:nvPr/>
                  </p:nvSpPr>
                  <p:spPr bwMode="auto">
                    <a:xfrm flipV="1">
                      <a:off x="0" y="714"/>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grpSp>
                <p:nvGrpSpPr>
                  <p:cNvPr id="18" name="Group 37"/>
                  <p:cNvGrpSpPr>
                    <a:grpSpLocks noChangeAspect="1"/>
                  </p:cNvGrpSpPr>
                  <p:nvPr/>
                </p:nvGrpSpPr>
                <p:grpSpPr bwMode="auto">
                  <a:xfrm rot="5400000">
                    <a:off x="687" y="-1"/>
                    <a:ext cx="56" cy="1429"/>
                    <a:chOff x="0" y="0"/>
                    <a:chExt cx="56" cy="1429"/>
                  </a:xfrm>
                </p:grpSpPr>
                <p:sp>
                  <p:nvSpPr>
                    <p:cNvPr id="19" name="AutoShape 38"/>
                    <p:cNvSpPr>
                      <a:spLocks noChangeAspect="1" noChangeArrowheads="1"/>
                    </p:cNvSpPr>
                    <p:nvPr/>
                  </p:nvSpPr>
                  <p:spPr bwMode="auto">
                    <a:xfrm>
                      <a:off x="0" y="0"/>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20" name="AutoShape 39"/>
                    <p:cNvSpPr>
                      <a:spLocks noChangeAspect="1" noChangeArrowheads="1"/>
                    </p:cNvSpPr>
                    <p:nvPr/>
                  </p:nvSpPr>
                  <p:spPr bwMode="auto">
                    <a:xfrm flipV="1">
                      <a:off x="0" y="714"/>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grpSp>
          </p:grpSp>
        </p:grpSp>
      </p:grpSp>
    </p:spTree>
    <p:extLst>
      <p:ext uri="{BB962C8B-B14F-4D97-AF65-F5344CB8AC3E}">
        <p14:creationId xmlns:p14="http://schemas.microsoft.com/office/powerpoint/2010/main" val="4235837662"/>
      </p:ext>
    </p:extLst>
  </p:cSld>
  <p:clrMapOvr>
    <a:masterClrMapping/>
  </p:clrMapOvr>
  <mc:AlternateContent xmlns:mc="http://schemas.openxmlformats.org/markup-compatibility/2006" xmlns:p14="http://schemas.microsoft.com/office/powerpoint/2010/main">
    <mc:Choice Requires="p14">
      <p:transition spd="slow" advClick="0" advTm="5000">
        <p14:flash/>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 calcmode="lin" valueType="num">
                                      <p:cBhvr>
                                        <p:cTn id="7" dur="200" fill="hold"/>
                                        <p:tgtEl>
                                          <p:spTgt spid="7"/>
                                        </p:tgtEl>
                                        <p:attrNameLst>
                                          <p:attrName>ppt_w</p:attrName>
                                        </p:attrNameLst>
                                      </p:cBhvr>
                                      <p:tavLst>
                                        <p:tav tm="0">
                                          <p:val>
                                            <p:fltVal val="0"/>
                                          </p:val>
                                        </p:tav>
                                        <p:tav tm="100000">
                                          <p:val>
                                            <p:strVal val="#ppt_w"/>
                                          </p:val>
                                        </p:tav>
                                      </p:tavLst>
                                    </p:anim>
                                    <p:anim calcmode="lin" valueType="num">
                                      <p:cBhvr>
                                        <p:cTn id="8" dur="200" fill="hold"/>
                                        <p:tgtEl>
                                          <p:spTgt spid="7"/>
                                        </p:tgtEl>
                                        <p:attrNameLst>
                                          <p:attrName>ppt_h</p:attrName>
                                        </p:attrNameLst>
                                      </p:cBhvr>
                                      <p:tavLst>
                                        <p:tav tm="0">
                                          <p:val>
                                            <p:fltVal val="0"/>
                                          </p:val>
                                        </p:tav>
                                        <p:tav tm="100000">
                                          <p:val>
                                            <p:strVal val="#ppt_h"/>
                                          </p:val>
                                        </p:tav>
                                      </p:tavLst>
                                    </p:anim>
                                    <p:animEffect transition="in" filter="fade">
                                      <p:cBhvr>
                                        <p:cTn id="9" dur="200"/>
                                        <p:tgtEl>
                                          <p:spTgt spid="7"/>
                                        </p:tgtEl>
                                      </p:cBhvr>
                                    </p:animEffect>
                                  </p:childTnLst>
                                </p:cTn>
                              </p:par>
                            </p:childTnLst>
                          </p:cTn>
                        </p:par>
                        <p:par>
                          <p:cTn id="10" fill="hold">
                            <p:stCondLst>
                              <p:cond delay="700"/>
                            </p:stCondLst>
                            <p:childTnLst>
                              <p:par>
                                <p:cTn id="11" presetID="6" presetClass="emph" presetSubtype="0" fill="hold" grpId="1" nodeType="afterEffect">
                                  <p:stCondLst>
                                    <p:cond delay="0"/>
                                  </p:stCondLst>
                                  <p:childTnLst>
                                    <p:animScale>
                                      <p:cBhvr>
                                        <p:cTn id="12" dur="100" fill="hold"/>
                                        <p:tgtEl>
                                          <p:spTgt spid="7"/>
                                        </p:tgtEl>
                                      </p:cBhvr>
                                      <p:by x="115000" y="115000"/>
                                    </p:animScale>
                                  </p:childTnLst>
                                </p:cTn>
                              </p:par>
                              <p:par>
                                <p:cTn id="13" presetID="6" presetClass="emph" presetSubtype="0" fill="hold" grpId="2" nodeType="withEffect">
                                  <p:stCondLst>
                                    <p:cond delay="200"/>
                                  </p:stCondLst>
                                  <p:childTnLst>
                                    <p:animScale>
                                      <p:cBhvr>
                                        <p:cTn id="14" dur="100" fill="hold"/>
                                        <p:tgtEl>
                                          <p:spTgt spid="7"/>
                                        </p:tgtEl>
                                      </p:cBhvr>
                                      <p:by x="85000" y="85000"/>
                                    </p:animScale>
                                  </p:childTnLst>
                                </p:cTn>
                              </p:par>
                            </p:childTnLst>
                          </p:cTn>
                        </p:par>
                        <p:par>
                          <p:cTn id="15" fill="hold">
                            <p:stCondLst>
                              <p:cond delay="1000"/>
                            </p:stCondLst>
                            <p:childTnLst>
                              <p:par>
                                <p:cTn id="16" presetID="6" presetClass="emph" presetSubtype="0" fill="hold" grpId="3" nodeType="afterEffect">
                                  <p:stCondLst>
                                    <p:cond delay="0"/>
                                  </p:stCondLst>
                                  <p:childTnLst>
                                    <p:animScale>
                                      <p:cBhvr>
                                        <p:cTn id="17" dur="100" fill="hold"/>
                                        <p:tgtEl>
                                          <p:spTgt spid="7"/>
                                        </p:tgtEl>
                                      </p:cBhvr>
                                      <p:by x="105000" y="105000"/>
                                    </p:animScale>
                                  </p:childTnLst>
                                </p:cTn>
                              </p:par>
                              <p:par>
                                <p:cTn id="18" presetID="6" presetClass="emph" presetSubtype="0" fill="hold" grpId="4" nodeType="withEffect">
                                  <p:stCondLst>
                                    <p:cond delay="200"/>
                                  </p:stCondLst>
                                  <p:childTnLst>
                                    <p:animScale>
                                      <p:cBhvr>
                                        <p:cTn id="19" dur="100" fill="hold"/>
                                        <p:tgtEl>
                                          <p:spTgt spid="7"/>
                                        </p:tgtEl>
                                      </p:cBhvr>
                                      <p:by x="95000" y="95000"/>
                                    </p:animScale>
                                  </p:childTnLst>
                                </p:cTn>
                              </p:par>
                              <p:par>
                                <p:cTn id="20" presetID="42"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2" presetClass="entr" presetSubtype="8" fill="hold" nodeType="after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2000" fill="hold"/>
                                        <p:tgtEl>
                                          <p:spTgt spid="9"/>
                                        </p:tgtEl>
                                        <p:attrNameLst>
                                          <p:attrName>ppt_x</p:attrName>
                                        </p:attrNameLst>
                                      </p:cBhvr>
                                      <p:tavLst>
                                        <p:tav tm="0">
                                          <p:val>
                                            <p:strVal val="0-#ppt_w/2"/>
                                          </p:val>
                                        </p:tav>
                                        <p:tav tm="100000">
                                          <p:val>
                                            <p:strVal val="#ppt_x"/>
                                          </p:val>
                                        </p:tav>
                                      </p:tavLst>
                                    </p:anim>
                                    <p:anim calcmode="lin" valueType="num">
                                      <p:cBhvr additive="base">
                                        <p:cTn id="29" dur="2000" fill="hold"/>
                                        <p:tgtEl>
                                          <p:spTgt spid="9"/>
                                        </p:tgtEl>
                                        <p:attrNameLst>
                                          <p:attrName>ppt_y</p:attrName>
                                        </p:attrNameLst>
                                      </p:cBhvr>
                                      <p:tavLst>
                                        <p:tav tm="0">
                                          <p:val>
                                            <p:strVal val="#ppt_y"/>
                                          </p:val>
                                        </p:tav>
                                        <p:tav tm="100000">
                                          <p:val>
                                            <p:strVal val="#ppt_y"/>
                                          </p:val>
                                        </p:tav>
                                      </p:tavLst>
                                    </p:anim>
                                  </p:childTnLst>
                                </p:cTn>
                              </p:par>
                              <p:par>
                                <p:cTn id="30" presetID="0" presetClass="path" presetSubtype="0" accel="50000" decel="50000" fill="hold" nodeType="withEffect">
                                  <p:stCondLst>
                                    <p:cond delay="250"/>
                                  </p:stCondLst>
                                  <p:childTnLst>
                                    <p:animMotion origin="layout" path="M 0.00399 0.00277 L 1.09201 0.0086 " pathEditMode="relative" rAng="0" ptsTypes="AA">
                                      <p:cBhvr>
                                        <p:cTn id="31" dur="2000" fill="hold"/>
                                        <p:tgtEl>
                                          <p:spTgt spid="9"/>
                                        </p:tgtEl>
                                        <p:attrNameLst>
                                          <p:attrName>ppt_x,ppt_y</p:attrName>
                                        </p:attrNameLst>
                                      </p:cBhvr>
                                      <p:rCtr x="54392" y="278"/>
                                    </p:animMotion>
                                  </p:childTnLst>
                                </p:cTn>
                              </p:par>
                              <p:par>
                                <p:cTn id="32" presetID="8" presetClass="emph" presetSubtype="0" repeatCount="2000" fill="hold" nodeType="withEffect">
                                  <p:stCondLst>
                                    <p:cond delay="500"/>
                                  </p:stCondLst>
                                  <p:childTnLst>
                                    <p:animRot by="21600000">
                                      <p:cBhvr>
                                        <p:cTn id="33" dur="600" fill="hold"/>
                                        <p:tgtEl>
                                          <p:spTgt spid="9"/>
                                        </p:tgtEl>
                                        <p:attrNameLst>
                                          <p:attrName>r</p:attrName>
                                        </p:attrNameLst>
                                      </p:cBhvr>
                                    </p:animRot>
                                  </p:childTnLst>
                                </p:cTn>
                              </p:par>
                              <p:par>
                                <p:cTn id="34" presetID="10" presetClass="exit" presetSubtype="0" fill="hold" nodeType="withEffect">
                                  <p:stCondLst>
                                    <p:cond delay="2250"/>
                                  </p:stCondLst>
                                  <p:childTnLst>
                                    <p:animEffect transition="out" filter="fade">
                                      <p:cBhvr>
                                        <p:cTn id="35" dur="500"/>
                                        <p:tgtEl>
                                          <p:spTgt spid="9"/>
                                        </p:tgtEl>
                                      </p:cBhvr>
                                    </p:animEffect>
                                    <p:set>
                                      <p:cBhvr>
                                        <p:cTn id="36"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7" grpId="2"/>
      <p:bldP spid="7" grpId="3"/>
      <p:bldP spid="7" grpId="4"/>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剪去单角的矩形 5"/>
          <p:cNvSpPr/>
          <p:nvPr/>
        </p:nvSpPr>
        <p:spPr>
          <a:xfrm>
            <a:off x="1557385" y="503533"/>
            <a:ext cx="7119071" cy="4156449"/>
          </a:xfrm>
          <a:prstGeom prst="snip1Rect">
            <a:avLst/>
          </a:prstGeom>
          <a:gradFill flip="none" rotWithShape="1">
            <a:gsLst>
              <a:gs pos="0">
                <a:srgbClr val="FF9900"/>
              </a:gs>
              <a:gs pos="37926">
                <a:srgbClr val="FFF5E6">
                  <a:alpha val="58000"/>
                </a:srgbClr>
              </a:gs>
              <a:gs pos="100000">
                <a:srgbClr val="FFBF00"/>
              </a:gs>
            </a:gsLst>
            <a:lin ang="8100000" scaled="1"/>
            <a:tileRect/>
          </a:gradFill>
          <a:ln w="25400">
            <a:gradFill flip="none" rotWithShape="1">
              <a:gsLst>
                <a:gs pos="80000">
                  <a:srgbClr val="FFFF00"/>
                </a:gs>
                <a:gs pos="2000">
                  <a:srgbClr val="FFFF00">
                    <a:lumMod val="31000"/>
                    <a:lumOff val="69000"/>
                  </a:srgbClr>
                </a:gs>
                <a:gs pos="33000">
                  <a:srgbClr val="FF7A00"/>
                </a:gs>
                <a:gs pos="54000">
                  <a:srgbClr val="FF0300"/>
                </a:gs>
                <a:gs pos="100000">
                  <a:srgbClr val="4D0808"/>
                </a:gs>
              </a:gsLst>
              <a:lin ang="17400000" scaled="0"/>
              <a:tileRect/>
            </a:gra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1907705" y="1151605"/>
            <a:ext cx="5832648" cy="1569660"/>
          </a:xfrm>
          <a:prstGeom prst="rect">
            <a:avLst/>
          </a:prstGeom>
          <a:noFill/>
        </p:spPr>
        <p:txBody>
          <a:bodyPr wrap="square" rtlCol="0">
            <a:spAutoFit/>
          </a:bodyPr>
          <a:lstStyle>
            <a:defPPr>
              <a:defRPr lang="zh-CN"/>
            </a:defPPr>
            <a:lvl1pPr algn="ctr">
              <a:defRPr sz="9600" b="1">
                <a:gradFill flip="none" rotWithShape="1">
                  <a:gsLst>
                    <a:gs pos="50000">
                      <a:srgbClr val="FFFF00"/>
                    </a:gs>
                    <a:gs pos="74000">
                      <a:schemeClr val="accent6">
                        <a:lumMod val="0"/>
                        <a:lumOff val="100000"/>
                      </a:schemeClr>
                    </a:gs>
                    <a:gs pos="7000">
                      <a:srgbClr val="FFC000"/>
                    </a:gs>
                  </a:gsLst>
                  <a:lin ang="16200000" scaled="1"/>
                  <a:tileRect/>
                </a:gradFill>
                <a:effectLst>
                  <a:outerShdw blurRad="101600" dist="38100" dir="5400000" algn="t" rotWithShape="0">
                    <a:prstClr val="black"/>
                  </a:outerShdw>
                </a:effectLst>
                <a:latin typeface="微软雅黑" panose="020B0503020204020204" pitchFamily="34" charset="-122"/>
                <a:ea typeface="微软雅黑" panose="020B0503020204020204" pitchFamily="34" charset="-122"/>
              </a:defRPr>
            </a:lvl1pPr>
          </a:lstStyle>
          <a:p>
            <a:r>
              <a:rPr lang="zh-CN" altLang="en-US"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effectLst/>
              </a:rPr>
              <a:t>才艺汇演</a:t>
            </a:r>
          </a:p>
        </p:txBody>
      </p:sp>
      <p:sp>
        <p:nvSpPr>
          <p:cNvPr id="8" name="TextBox 7"/>
          <p:cNvSpPr txBox="1"/>
          <p:nvPr/>
        </p:nvSpPr>
        <p:spPr>
          <a:xfrm>
            <a:off x="1619673" y="2953546"/>
            <a:ext cx="5472608" cy="646331"/>
          </a:xfrm>
          <a:prstGeom prst="rect">
            <a:avLst/>
          </a:prstGeom>
          <a:noFill/>
        </p:spPr>
        <p:txBody>
          <a:bodyPr wrap="square" rtlCol="0">
            <a:spAutoFit/>
          </a:bodyPr>
          <a:lstStyle>
            <a:defPPr>
              <a:defRPr lang="zh-CN"/>
            </a:defPPr>
            <a:lvl1pPr algn="ctr">
              <a:defRPr sz="3600" b="1">
                <a:gradFill flip="none" rotWithShape="1">
                  <a:gsLst>
                    <a:gs pos="50000">
                      <a:srgbClr val="FFFF00"/>
                    </a:gs>
                    <a:gs pos="74000">
                      <a:schemeClr val="accent6">
                        <a:lumMod val="0"/>
                        <a:lumOff val="100000"/>
                      </a:schemeClr>
                    </a:gs>
                    <a:gs pos="7000">
                      <a:srgbClr val="FFC000"/>
                    </a:gs>
                  </a:gsLst>
                  <a:lin ang="16200000" scaled="1"/>
                  <a:tileRect/>
                </a:gradFill>
                <a:effectLst>
                  <a:outerShdw blurRad="101600" dist="38100" dir="5400000" algn="t" rotWithShape="0">
                    <a:prstClr val="black"/>
                  </a:outerShdw>
                </a:effectLst>
                <a:latin typeface="微软雅黑" panose="020B0503020204020204" pitchFamily="34" charset="-122"/>
                <a:ea typeface="微软雅黑" panose="020B0503020204020204" pitchFamily="34" charset="-122"/>
              </a:defRPr>
            </a:lvl1pPr>
          </a:lstStyle>
          <a:p>
            <a:r>
              <a:rPr lang="zh-CN" altLang="en-US" dirty="0" smtClean="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effectLst/>
              </a:rPr>
              <a:t>第二个</a:t>
            </a:r>
            <a:r>
              <a:rPr lang="zh-CN" altLang="en-US"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effectLst/>
              </a:rPr>
              <a:t>节目</a:t>
            </a:r>
            <a:r>
              <a:rPr lang="zh-CN" altLang="en-US" dirty="0" smtClean="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effectLst/>
              </a:rPr>
              <a:t>是</a:t>
            </a:r>
            <a:r>
              <a:rPr lang="en-US" altLang="zh-CN" dirty="0" smtClean="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effectLst/>
              </a:rPr>
              <a:t>……</a:t>
            </a:r>
            <a:endParaRPr lang="zh-CN" altLang="en-US"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effectLst/>
            </a:endParaRPr>
          </a:p>
        </p:txBody>
      </p:sp>
      <p:grpSp>
        <p:nvGrpSpPr>
          <p:cNvPr id="9" name="Group 7"/>
          <p:cNvGrpSpPr>
            <a:grpSpLocks/>
          </p:cNvGrpSpPr>
          <p:nvPr/>
        </p:nvGrpSpPr>
        <p:grpSpPr bwMode="auto">
          <a:xfrm>
            <a:off x="-4083597" y="-330559"/>
            <a:ext cx="6735984" cy="6433488"/>
            <a:chOff x="0" y="0"/>
            <a:chExt cx="2208" cy="2208"/>
          </a:xfrm>
        </p:grpSpPr>
        <p:sp>
          <p:nvSpPr>
            <p:cNvPr id="11" name="Oval 8"/>
            <p:cNvSpPr>
              <a:spLocks noChangeArrowheads="1"/>
            </p:cNvSpPr>
            <p:nvPr/>
          </p:nvSpPr>
          <p:spPr bwMode="auto">
            <a:xfrm>
              <a:off x="0" y="76"/>
              <a:ext cx="2132" cy="2132"/>
            </a:xfrm>
            <a:prstGeom prst="ellipse">
              <a:avLst/>
            </a:prstGeom>
            <a:gradFill rotWithShape="1">
              <a:gsLst>
                <a:gs pos="0">
                  <a:schemeClr val="bg1"/>
                </a:gs>
                <a:gs pos="100000">
                  <a:schemeClr val="tx1">
                    <a:alpha val="0"/>
                  </a:scheme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nvGrpSpPr>
            <p:cNvPr id="12" name="Group 9"/>
            <p:cNvGrpSpPr>
              <a:grpSpLocks noChangeAspect="1"/>
            </p:cNvGrpSpPr>
            <p:nvPr/>
          </p:nvGrpSpPr>
          <p:grpSpPr bwMode="auto">
            <a:xfrm>
              <a:off x="0" y="0"/>
              <a:ext cx="2208" cy="2208"/>
              <a:chOff x="0" y="0"/>
              <a:chExt cx="2208" cy="2208"/>
            </a:xfrm>
          </p:grpSpPr>
          <p:grpSp>
            <p:nvGrpSpPr>
              <p:cNvPr id="13" name="Group 10"/>
              <p:cNvGrpSpPr>
                <a:grpSpLocks noChangeAspect="1"/>
              </p:cNvGrpSpPr>
              <p:nvPr/>
            </p:nvGrpSpPr>
            <p:grpSpPr bwMode="auto">
              <a:xfrm>
                <a:off x="0" y="0"/>
                <a:ext cx="2208" cy="2208"/>
                <a:chOff x="0" y="0"/>
                <a:chExt cx="2208" cy="2208"/>
              </a:xfrm>
            </p:grpSpPr>
            <p:grpSp>
              <p:nvGrpSpPr>
                <p:cNvPr id="29" name="Group 11"/>
                <p:cNvGrpSpPr>
                  <a:grpSpLocks noChangeAspect="1"/>
                </p:cNvGrpSpPr>
                <p:nvPr/>
              </p:nvGrpSpPr>
              <p:grpSpPr bwMode="auto">
                <a:xfrm>
                  <a:off x="0" y="0"/>
                  <a:ext cx="2208" cy="2202"/>
                  <a:chOff x="0" y="0"/>
                  <a:chExt cx="1429" cy="1429"/>
                </a:xfrm>
              </p:grpSpPr>
              <p:grpSp>
                <p:nvGrpSpPr>
                  <p:cNvPr id="37" name="Group 12"/>
                  <p:cNvGrpSpPr>
                    <a:grpSpLocks noChangeAspect="1"/>
                  </p:cNvGrpSpPr>
                  <p:nvPr/>
                </p:nvGrpSpPr>
                <p:grpSpPr bwMode="auto">
                  <a:xfrm>
                    <a:off x="686" y="0"/>
                    <a:ext cx="56" cy="1429"/>
                    <a:chOff x="0" y="0"/>
                    <a:chExt cx="56" cy="1429"/>
                  </a:xfrm>
                </p:grpSpPr>
                <p:sp>
                  <p:nvSpPr>
                    <p:cNvPr id="41" name="AutoShape 13"/>
                    <p:cNvSpPr>
                      <a:spLocks noChangeAspect="1" noChangeArrowheads="1"/>
                    </p:cNvSpPr>
                    <p:nvPr/>
                  </p:nvSpPr>
                  <p:spPr bwMode="auto">
                    <a:xfrm>
                      <a:off x="0" y="0"/>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42" name="AutoShape 14"/>
                    <p:cNvSpPr>
                      <a:spLocks noChangeAspect="1" noChangeArrowheads="1"/>
                    </p:cNvSpPr>
                    <p:nvPr/>
                  </p:nvSpPr>
                  <p:spPr bwMode="auto">
                    <a:xfrm flipV="1">
                      <a:off x="0" y="714"/>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grpSp>
                <p:nvGrpSpPr>
                  <p:cNvPr id="38" name="Group 15"/>
                  <p:cNvGrpSpPr>
                    <a:grpSpLocks noChangeAspect="1"/>
                  </p:cNvGrpSpPr>
                  <p:nvPr/>
                </p:nvGrpSpPr>
                <p:grpSpPr bwMode="auto">
                  <a:xfrm rot="5400000">
                    <a:off x="687" y="-1"/>
                    <a:ext cx="56" cy="1429"/>
                    <a:chOff x="0" y="0"/>
                    <a:chExt cx="56" cy="1429"/>
                  </a:xfrm>
                </p:grpSpPr>
                <p:sp>
                  <p:nvSpPr>
                    <p:cNvPr id="39" name="AutoShape 16"/>
                    <p:cNvSpPr>
                      <a:spLocks noChangeAspect="1" noChangeArrowheads="1"/>
                    </p:cNvSpPr>
                    <p:nvPr/>
                  </p:nvSpPr>
                  <p:spPr bwMode="auto">
                    <a:xfrm>
                      <a:off x="0" y="0"/>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40" name="AutoShape 17"/>
                    <p:cNvSpPr>
                      <a:spLocks noChangeAspect="1" noChangeArrowheads="1"/>
                    </p:cNvSpPr>
                    <p:nvPr/>
                  </p:nvSpPr>
                  <p:spPr bwMode="auto">
                    <a:xfrm flipV="1">
                      <a:off x="0" y="714"/>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grpSp>
            <p:grpSp>
              <p:nvGrpSpPr>
                <p:cNvPr id="30" name="Group 18"/>
                <p:cNvGrpSpPr>
                  <a:grpSpLocks noChangeAspect="1"/>
                </p:cNvGrpSpPr>
                <p:nvPr/>
              </p:nvGrpSpPr>
              <p:grpSpPr bwMode="auto">
                <a:xfrm rot="2700000">
                  <a:off x="-3" y="3"/>
                  <a:ext cx="2208" cy="2202"/>
                  <a:chOff x="0" y="0"/>
                  <a:chExt cx="1429" cy="1429"/>
                </a:xfrm>
              </p:grpSpPr>
              <p:grpSp>
                <p:nvGrpSpPr>
                  <p:cNvPr id="31" name="Group 19"/>
                  <p:cNvGrpSpPr>
                    <a:grpSpLocks noChangeAspect="1"/>
                  </p:cNvGrpSpPr>
                  <p:nvPr/>
                </p:nvGrpSpPr>
                <p:grpSpPr bwMode="auto">
                  <a:xfrm>
                    <a:off x="686" y="0"/>
                    <a:ext cx="56" cy="1429"/>
                    <a:chOff x="0" y="0"/>
                    <a:chExt cx="56" cy="1429"/>
                  </a:xfrm>
                </p:grpSpPr>
                <p:sp>
                  <p:nvSpPr>
                    <p:cNvPr id="35" name="AutoShape 20"/>
                    <p:cNvSpPr>
                      <a:spLocks noChangeAspect="1" noChangeArrowheads="1"/>
                    </p:cNvSpPr>
                    <p:nvPr/>
                  </p:nvSpPr>
                  <p:spPr bwMode="auto">
                    <a:xfrm>
                      <a:off x="0" y="0"/>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36" name="AutoShape 21"/>
                    <p:cNvSpPr>
                      <a:spLocks noChangeAspect="1" noChangeArrowheads="1"/>
                    </p:cNvSpPr>
                    <p:nvPr/>
                  </p:nvSpPr>
                  <p:spPr bwMode="auto">
                    <a:xfrm flipV="1">
                      <a:off x="0" y="714"/>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grpSp>
                <p:nvGrpSpPr>
                  <p:cNvPr id="32" name="Group 22"/>
                  <p:cNvGrpSpPr>
                    <a:grpSpLocks noChangeAspect="1"/>
                  </p:cNvGrpSpPr>
                  <p:nvPr/>
                </p:nvGrpSpPr>
                <p:grpSpPr bwMode="auto">
                  <a:xfrm rot="5400000">
                    <a:off x="687" y="-1"/>
                    <a:ext cx="56" cy="1429"/>
                    <a:chOff x="0" y="0"/>
                    <a:chExt cx="56" cy="1429"/>
                  </a:xfrm>
                </p:grpSpPr>
                <p:sp>
                  <p:nvSpPr>
                    <p:cNvPr id="33" name="AutoShape 23"/>
                    <p:cNvSpPr>
                      <a:spLocks noChangeAspect="1" noChangeArrowheads="1"/>
                    </p:cNvSpPr>
                    <p:nvPr/>
                  </p:nvSpPr>
                  <p:spPr bwMode="auto">
                    <a:xfrm>
                      <a:off x="0" y="0"/>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34" name="AutoShape 24"/>
                    <p:cNvSpPr>
                      <a:spLocks noChangeAspect="1" noChangeArrowheads="1"/>
                    </p:cNvSpPr>
                    <p:nvPr/>
                  </p:nvSpPr>
                  <p:spPr bwMode="auto">
                    <a:xfrm flipV="1">
                      <a:off x="0" y="714"/>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grpSp>
          </p:grpSp>
          <p:grpSp>
            <p:nvGrpSpPr>
              <p:cNvPr id="14" name="Group 25"/>
              <p:cNvGrpSpPr>
                <a:grpSpLocks noChangeAspect="1"/>
              </p:cNvGrpSpPr>
              <p:nvPr/>
            </p:nvGrpSpPr>
            <p:grpSpPr bwMode="auto">
              <a:xfrm rot="1320000">
                <a:off x="318" y="359"/>
                <a:ext cx="1546" cy="1546"/>
                <a:chOff x="0" y="0"/>
                <a:chExt cx="2208" cy="2208"/>
              </a:xfrm>
            </p:grpSpPr>
            <p:grpSp>
              <p:nvGrpSpPr>
                <p:cNvPr id="15" name="Group 26"/>
                <p:cNvGrpSpPr>
                  <a:grpSpLocks noChangeAspect="1"/>
                </p:cNvGrpSpPr>
                <p:nvPr/>
              </p:nvGrpSpPr>
              <p:grpSpPr bwMode="auto">
                <a:xfrm>
                  <a:off x="0" y="0"/>
                  <a:ext cx="2208" cy="2202"/>
                  <a:chOff x="0" y="0"/>
                  <a:chExt cx="1429" cy="1429"/>
                </a:xfrm>
              </p:grpSpPr>
              <p:grpSp>
                <p:nvGrpSpPr>
                  <p:cNvPr id="23" name="Group 27"/>
                  <p:cNvGrpSpPr>
                    <a:grpSpLocks noChangeAspect="1"/>
                  </p:cNvGrpSpPr>
                  <p:nvPr/>
                </p:nvGrpSpPr>
                <p:grpSpPr bwMode="auto">
                  <a:xfrm>
                    <a:off x="686" y="0"/>
                    <a:ext cx="56" cy="1429"/>
                    <a:chOff x="0" y="0"/>
                    <a:chExt cx="56" cy="1429"/>
                  </a:xfrm>
                </p:grpSpPr>
                <p:sp>
                  <p:nvSpPr>
                    <p:cNvPr id="27" name="AutoShape 28"/>
                    <p:cNvSpPr>
                      <a:spLocks noChangeAspect="1" noChangeArrowheads="1"/>
                    </p:cNvSpPr>
                    <p:nvPr/>
                  </p:nvSpPr>
                  <p:spPr bwMode="auto">
                    <a:xfrm>
                      <a:off x="0" y="0"/>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28" name="AutoShape 29"/>
                    <p:cNvSpPr>
                      <a:spLocks noChangeAspect="1" noChangeArrowheads="1"/>
                    </p:cNvSpPr>
                    <p:nvPr/>
                  </p:nvSpPr>
                  <p:spPr bwMode="auto">
                    <a:xfrm flipV="1">
                      <a:off x="0" y="714"/>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grpSp>
                <p:nvGrpSpPr>
                  <p:cNvPr id="24" name="Group 30"/>
                  <p:cNvGrpSpPr>
                    <a:grpSpLocks noChangeAspect="1"/>
                  </p:cNvGrpSpPr>
                  <p:nvPr/>
                </p:nvGrpSpPr>
                <p:grpSpPr bwMode="auto">
                  <a:xfrm rot="5400000">
                    <a:off x="687" y="-1"/>
                    <a:ext cx="56" cy="1429"/>
                    <a:chOff x="0" y="0"/>
                    <a:chExt cx="56" cy="1429"/>
                  </a:xfrm>
                </p:grpSpPr>
                <p:sp>
                  <p:nvSpPr>
                    <p:cNvPr id="25" name="AutoShape 31"/>
                    <p:cNvSpPr>
                      <a:spLocks noChangeAspect="1" noChangeArrowheads="1"/>
                    </p:cNvSpPr>
                    <p:nvPr/>
                  </p:nvSpPr>
                  <p:spPr bwMode="auto">
                    <a:xfrm>
                      <a:off x="0" y="0"/>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26" name="AutoShape 32"/>
                    <p:cNvSpPr>
                      <a:spLocks noChangeAspect="1" noChangeArrowheads="1"/>
                    </p:cNvSpPr>
                    <p:nvPr/>
                  </p:nvSpPr>
                  <p:spPr bwMode="auto">
                    <a:xfrm flipV="1">
                      <a:off x="0" y="714"/>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grpSp>
            <p:grpSp>
              <p:nvGrpSpPr>
                <p:cNvPr id="16" name="Group 33"/>
                <p:cNvGrpSpPr>
                  <a:grpSpLocks noChangeAspect="1"/>
                </p:cNvGrpSpPr>
                <p:nvPr/>
              </p:nvGrpSpPr>
              <p:grpSpPr bwMode="auto">
                <a:xfrm rot="2700000">
                  <a:off x="-3" y="3"/>
                  <a:ext cx="2208" cy="2202"/>
                  <a:chOff x="0" y="0"/>
                  <a:chExt cx="1429" cy="1429"/>
                </a:xfrm>
              </p:grpSpPr>
              <p:grpSp>
                <p:nvGrpSpPr>
                  <p:cNvPr id="17" name="Group 34"/>
                  <p:cNvGrpSpPr>
                    <a:grpSpLocks noChangeAspect="1"/>
                  </p:cNvGrpSpPr>
                  <p:nvPr/>
                </p:nvGrpSpPr>
                <p:grpSpPr bwMode="auto">
                  <a:xfrm>
                    <a:off x="686" y="0"/>
                    <a:ext cx="56" cy="1429"/>
                    <a:chOff x="0" y="0"/>
                    <a:chExt cx="56" cy="1429"/>
                  </a:xfrm>
                </p:grpSpPr>
                <p:sp>
                  <p:nvSpPr>
                    <p:cNvPr id="21" name="AutoShape 35"/>
                    <p:cNvSpPr>
                      <a:spLocks noChangeAspect="1" noChangeArrowheads="1"/>
                    </p:cNvSpPr>
                    <p:nvPr/>
                  </p:nvSpPr>
                  <p:spPr bwMode="auto">
                    <a:xfrm>
                      <a:off x="0" y="0"/>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22" name="AutoShape 36"/>
                    <p:cNvSpPr>
                      <a:spLocks noChangeAspect="1" noChangeArrowheads="1"/>
                    </p:cNvSpPr>
                    <p:nvPr/>
                  </p:nvSpPr>
                  <p:spPr bwMode="auto">
                    <a:xfrm flipV="1">
                      <a:off x="0" y="714"/>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grpSp>
                <p:nvGrpSpPr>
                  <p:cNvPr id="18" name="Group 37"/>
                  <p:cNvGrpSpPr>
                    <a:grpSpLocks noChangeAspect="1"/>
                  </p:cNvGrpSpPr>
                  <p:nvPr/>
                </p:nvGrpSpPr>
                <p:grpSpPr bwMode="auto">
                  <a:xfrm rot="5400000">
                    <a:off x="687" y="-1"/>
                    <a:ext cx="56" cy="1429"/>
                    <a:chOff x="0" y="0"/>
                    <a:chExt cx="56" cy="1429"/>
                  </a:xfrm>
                </p:grpSpPr>
                <p:sp>
                  <p:nvSpPr>
                    <p:cNvPr id="19" name="AutoShape 38"/>
                    <p:cNvSpPr>
                      <a:spLocks noChangeAspect="1" noChangeArrowheads="1"/>
                    </p:cNvSpPr>
                    <p:nvPr/>
                  </p:nvSpPr>
                  <p:spPr bwMode="auto">
                    <a:xfrm>
                      <a:off x="0" y="0"/>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20" name="AutoShape 39"/>
                    <p:cNvSpPr>
                      <a:spLocks noChangeAspect="1" noChangeArrowheads="1"/>
                    </p:cNvSpPr>
                    <p:nvPr/>
                  </p:nvSpPr>
                  <p:spPr bwMode="auto">
                    <a:xfrm flipV="1">
                      <a:off x="0" y="714"/>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grpSp>
          </p:grpSp>
        </p:grpSp>
      </p:grpSp>
    </p:spTree>
    <p:extLst>
      <p:ext uri="{BB962C8B-B14F-4D97-AF65-F5344CB8AC3E}">
        <p14:creationId xmlns:p14="http://schemas.microsoft.com/office/powerpoint/2010/main" val="3221991222"/>
      </p:ext>
    </p:extLst>
  </p:cSld>
  <p:clrMapOvr>
    <a:masterClrMapping/>
  </p:clrMapOvr>
  <mc:AlternateContent xmlns:mc="http://schemas.openxmlformats.org/markup-compatibility/2006" xmlns:p14="http://schemas.microsoft.com/office/powerpoint/2010/main">
    <mc:Choice Requires="p14">
      <p:transition spd="slow" advClick="0" advTm="5000">
        <p14:flash/>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 calcmode="lin" valueType="num">
                                      <p:cBhvr>
                                        <p:cTn id="7" dur="200" fill="hold"/>
                                        <p:tgtEl>
                                          <p:spTgt spid="7"/>
                                        </p:tgtEl>
                                        <p:attrNameLst>
                                          <p:attrName>ppt_w</p:attrName>
                                        </p:attrNameLst>
                                      </p:cBhvr>
                                      <p:tavLst>
                                        <p:tav tm="0">
                                          <p:val>
                                            <p:fltVal val="0"/>
                                          </p:val>
                                        </p:tav>
                                        <p:tav tm="100000">
                                          <p:val>
                                            <p:strVal val="#ppt_w"/>
                                          </p:val>
                                        </p:tav>
                                      </p:tavLst>
                                    </p:anim>
                                    <p:anim calcmode="lin" valueType="num">
                                      <p:cBhvr>
                                        <p:cTn id="8" dur="200" fill="hold"/>
                                        <p:tgtEl>
                                          <p:spTgt spid="7"/>
                                        </p:tgtEl>
                                        <p:attrNameLst>
                                          <p:attrName>ppt_h</p:attrName>
                                        </p:attrNameLst>
                                      </p:cBhvr>
                                      <p:tavLst>
                                        <p:tav tm="0">
                                          <p:val>
                                            <p:fltVal val="0"/>
                                          </p:val>
                                        </p:tav>
                                        <p:tav tm="100000">
                                          <p:val>
                                            <p:strVal val="#ppt_h"/>
                                          </p:val>
                                        </p:tav>
                                      </p:tavLst>
                                    </p:anim>
                                    <p:animEffect transition="in" filter="fade">
                                      <p:cBhvr>
                                        <p:cTn id="9" dur="200"/>
                                        <p:tgtEl>
                                          <p:spTgt spid="7"/>
                                        </p:tgtEl>
                                      </p:cBhvr>
                                    </p:animEffect>
                                  </p:childTnLst>
                                </p:cTn>
                              </p:par>
                            </p:childTnLst>
                          </p:cTn>
                        </p:par>
                        <p:par>
                          <p:cTn id="10" fill="hold">
                            <p:stCondLst>
                              <p:cond delay="700"/>
                            </p:stCondLst>
                            <p:childTnLst>
                              <p:par>
                                <p:cTn id="11" presetID="6" presetClass="emph" presetSubtype="0" fill="hold" grpId="1" nodeType="afterEffect">
                                  <p:stCondLst>
                                    <p:cond delay="0"/>
                                  </p:stCondLst>
                                  <p:childTnLst>
                                    <p:animScale>
                                      <p:cBhvr>
                                        <p:cTn id="12" dur="100" fill="hold"/>
                                        <p:tgtEl>
                                          <p:spTgt spid="7"/>
                                        </p:tgtEl>
                                      </p:cBhvr>
                                      <p:by x="115000" y="115000"/>
                                    </p:animScale>
                                  </p:childTnLst>
                                </p:cTn>
                              </p:par>
                              <p:par>
                                <p:cTn id="13" presetID="6" presetClass="emph" presetSubtype="0" fill="hold" grpId="2" nodeType="withEffect">
                                  <p:stCondLst>
                                    <p:cond delay="200"/>
                                  </p:stCondLst>
                                  <p:childTnLst>
                                    <p:animScale>
                                      <p:cBhvr>
                                        <p:cTn id="14" dur="100" fill="hold"/>
                                        <p:tgtEl>
                                          <p:spTgt spid="7"/>
                                        </p:tgtEl>
                                      </p:cBhvr>
                                      <p:by x="85000" y="85000"/>
                                    </p:animScale>
                                  </p:childTnLst>
                                </p:cTn>
                              </p:par>
                            </p:childTnLst>
                          </p:cTn>
                        </p:par>
                        <p:par>
                          <p:cTn id="15" fill="hold">
                            <p:stCondLst>
                              <p:cond delay="1000"/>
                            </p:stCondLst>
                            <p:childTnLst>
                              <p:par>
                                <p:cTn id="16" presetID="6" presetClass="emph" presetSubtype="0" fill="hold" grpId="3" nodeType="afterEffect">
                                  <p:stCondLst>
                                    <p:cond delay="0"/>
                                  </p:stCondLst>
                                  <p:childTnLst>
                                    <p:animScale>
                                      <p:cBhvr>
                                        <p:cTn id="17" dur="100" fill="hold"/>
                                        <p:tgtEl>
                                          <p:spTgt spid="7"/>
                                        </p:tgtEl>
                                      </p:cBhvr>
                                      <p:by x="105000" y="105000"/>
                                    </p:animScale>
                                  </p:childTnLst>
                                </p:cTn>
                              </p:par>
                              <p:par>
                                <p:cTn id="18" presetID="6" presetClass="emph" presetSubtype="0" fill="hold" grpId="4" nodeType="withEffect">
                                  <p:stCondLst>
                                    <p:cond delay="200"/>
                                  </p:stCondLst>
                                  <p:childTnLst>
                                    <p:animScale>
                                      <p:cBhvr>
                                        <p:cTn id="19" dur="100" fill="hold"/>
                                        <p:tgtEl>
                                          <p:spTgt spid="7"/>
                                        </p:tgtEl>
                                      </p:cBhvr>
                                      <p:by x="95000" y="95000"/>
                                    </p:animScale>
                                  </p:childTnLst>
                                </p:cTn>
                              </p:par>
                              <p:par>
                                <p:cTn id="20" presetID="42"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2" presetClass="entr" presetSubtype="8" fill="hold" nodeType="after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2000" fill="hold"/>
                                        <p:tgtEl>
                                          <p:spTgt spid="9"/>
                                        </p:tgtEl>
                                        <p:attrNameLst>
                                          <p:attrName>ppt_x</p:attrName>
                                        </p:attrNameLst>
                                      </p:cBhvr>
                                      <p:tavLst>
                                        <p:tav tm="0">
                                          <p:val>
                                            <p:strVal val="0-#ppt_w/2"/>
                                          </p:val>
                                        </p:tav>
                                        <p:tav tm="100000">
                                          <p:val>
                                            <p:strVal val="#ppt_x"/>
                                          </p:val>
                                        </p:tav>
                                      </p:tavLst>
                                    </p:anim>
                                    <p:anim calcmode="lin" valueType="num">
                                      <p:cBhvr additive="base">
                                        <p:cTn id="29" dur="2000" fill="hold"/>
                                        <p:tgtEl>
                                          <p:spTgt spid="9"/>
                                        </p:tgtEl>
                                        <p:attrNameLst>
                                          <p:attrName>ppt_y</p:attrName>
                                        </p:attrNameLst>
                                      </p:cBhvr>
                                      <p:tavLst>
                                        <p:tav tm="0">
                                          <p:val>
                                            <p:strVal val="#ppt_y"/>
                                          </p:val>
                                        </p:tav>
                                        <p:tav tm="100000">
                                          <p:val>
                                            <p:strVal val="#ppt_y"/>
                                          </p:val>
                                        </p:tav>
                                      </p:tavLst>
                                    </p:anim>
                                  </p:childTnLst>
                                </p:cTn>
                              </p:par>
                              <p:par>
                                <p:cTn id="30" presetID="0" presetClass="path" presetSubtype="0" accel="50000" decel="50000" fill="hold" nodeType="withEffect">
                                  <p:stCondLst>
                                    <p:cond delay="250"/>
                                  </p:stCondLst>
                                  <p:childTnLst>
                                    <p:animMotion origin="layout" path="M 0.00399 0.00277 L 1.09201 0.0086 " pathEditMode="relative" rAng="0" ptsTypes="AA">
                                      <p:cBhvr>
                                        <p:cTn id="31" dur="2000" fill="hold"/>
                                        <p:tgtEl>
                                          <p:spTgt spid="9"/>
                                        </p:tgtEl>
                                        <p:attrNameLst>
                                          <p:attrName>ppt_x,ppt_y</p:attrName>
                                        </p:attrNameLst>
                                      </p:cBhvr>
                                      <p:rCtr x="54392" y="278"/>
                                    </p:animMotion>
                                  </p:childTnLst>
                                </p:cTn>
                              </p:par>
                              <p:par>
                                <p:cTn id="32" presetID="8" presetClass="emph" presetSubtype="0" repeatCount="2000" fill="hold" nodeType="withEffect">
                                  <p:stCondLst>
                                    <p:cond delay="500"/>
                                  </p:stCondLst>
                                  <p:childTnLst>
                                    <p:animRot by="21600000">
                                      <p:cBhvr>
                                        <p:cTn id="33" dur="600" fill="hold"/>
                                        <p:tgtEl>
                                          <p:spTgt spid="9"/>
                                        </p:tgtEl>
                                        <p:attrNameLst>
                                          <p:attrName>r</p:attrName>
                                        </p:attrNameLst>
                                      </p:cBhvr>
                                    </p:animRot>
                                  </p:childTnLst>
                                </p:cTn>
                              </p:par>
                              <p:par>
                                <p:cTn id="34" presetID="10" presetClass="exit" presetSubtype="0" fill="hold" nodeType="withEffect">
                                  <p:stCondLst>
                                    <p:cond delay="2250"/>
                                  </p:stCondLst>
                                  <p:childTnLst>
                                    <p:animEffect transition="out" filter="fade">
                                      <p:cBhvr>
                                        <p:cTn id="35" dur="500"/>
                                        <p:tgtEl>
                                          <p:spTgt spid="9"/>
                                        </p:tgtEl>
                                      </p:cBhvr>
                                    </p:animEffect>
                                    <p:set>
                                      <p:cBhvr>
                                        <p:cTn id="36" dur="1" fill="hold">
                                          <p:stCondLst>
                                            <p:cond delay="499"/>
                                          </p:stCondLst>
                                        </p:cTn>
                                        <p:tgtEl>
                                          <p:spTgt spid="9"/>
                                        </p:tgtEl>
                                        <p:attrNameLst>
                                          <p:attrName>style.visibility</p:attrName>
                                        </p:attrNameLst>
                                      </p:cBhvr>
                                      <p:to>
                                        <p:strVal val="hidden"/>
                                      </p:to>
                                    </p:set>
                                  </p:childTnLst>
                                </p:cTn>
                              </p:par>
                            </p:childTnLst>
                          </p:cTn>
                        </p:par>
                        <p:par>
                          <p:cTn id="37" fill="hold">
                            <p:stCondLst>
                              <p:cond delay="4750"/>
                            </p:stCondLst>
                            <p:childTnLst>
                              <p:par>
                                <p:cTn id="38" presetID="10" presetClass="exit" presetSubtype="0" fill="hold" grpId="1" nodeType="afterEffect">
                                  <p:stCondLst>
                                    <p:cond delay="0"/>
                                  </p:stCondLst>
                                  <p:childTnLst>
                                    <p:animEffect transition="out" filter="fade">
                                      <p:cBhvr>
                                        <p:cTn id="39" dur="500"/>
                                        <p:tgtEl>
                                          <p:spTgt spid="8"/>
                                        </p:tgtEl>
                                      </p:cBhvr>
                                    </p:animEffect>
                                    <p:set>
                                      <p:cBhvr>
                                        <p:cTn id="40"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7" grpId="2"/>
      <p:bldP spid="7" grpId="3"/>
      <p:bldP spid="7" grpId="4"/>
      <p:bldP spid="8" grpId="0"/>
      <p:bldP spid="8" grpId="1"/>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5da4e0d8d8d4d9fb2f6e23a43ce61b9fe7ab"/>
</p:tagLst>
</file>

<file path=ppt/theme/theme1.xml><?xml version="1.0" encoding="utf-8"?>
<a:theme xmlns:a="http://schemas.openxmlformats.org/drawingml/2006/main" name="Office 主题​​">
  <a:themeElements>
    <a:clrScheme name="自定义 4">
      <a:dk1>
        <a:sysClr val="windowText" lastClr="000000"/>
      </a:dk1>
      <a:lt1>
        <a:sysClr val="window" lastClr="FFFFFF"/>
      </a:lt1>
      <a:dk2>
        <a:srgbClr val="7F7F7F"/>
      </a:dk2>
      <a:lt2>
        <a:srgbClr val="7F7F7F"/>
      </a:lt2>
      <a:accent1>
        <a:srgbClr val="FF0000"/>
      </a:accent1>
      <a:accent2>
        <a:srgbClr val="FFFFFF"/>
      </a:accent2>
      <a:accent3>
        <a:srgbClr val="FFFFFF"/>
      </a:accent3>
      <a:accent4>
        <a:srgbClr val="FFFFFF"/>
      </a:accent4>
      <a:accent5>
        <a:srgbClr val="FFFFFF"/>
      </a:accent5>
      <a:accent6>
        <a:srgbClr val="FFFFFF"/>
      </a:accent6>
      <a:hlink>
        <a:srgbClr val="FFFFFF"/>
      </a:hlink>
      <a:folHlink>
        <a:srgbClr val="FFFF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1565</TotalTime>
  <Words>475</Words>
  <Application>Microsoft Office PowerPoint</Application>
  <PresentationFormat>全屏显示(16:9)</PresentationFormat>
  <Paragraphs>95</Paragraphs>
  <Slides>23</Slides>
  <Notes>23</Notes>
  <HiddenSlides>0</HiddenSlides>
  <MMClips>2</MMClips>
  <ScaleCrop>false</ScaleCrop>
  <HeadingPairs>
    <vt:vector size="4" baseType="variant">
      <vt:variant>
        <vt:lpstr>主题</vt:lpstr>
      </vt:variant>
      <vt:variant>
        <vt:i4>2</vt:i4>
      </vt:variant>
      <vt:variant>
        <vt:lpstr>幻灯片标题</vt:lpstr>
      </vt:variant>
      <vt:variant>
        <vt:i4>23</vt:i4>
      </vt:variant>
    </vt:vector>
  </HeadingPairs>
  <TitlesOfParts>
    <vt:vector size="25" baseType="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01</dc:title>
  <dc:creator>User</dc:creator>
  <cp:lastModifiedBy>admin</cp:lastModifiedBy>
  <cp:revision>270</cp:revision>
  <dcterms:created xsi:type="dcterms:W3CDTF">2014-09-29T08:08:23Z</dcterms:created>
  <dcterms:modified xsi:type="dcterms:W3CDTF">2016-03-26T02:52:23Z</dcterms:modified>
</cp:coreProperties>
</file>