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3"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8" r:id="rId21"/>
    <p:sldId id="279" r:id="rId22"/>
    <p:sldId id="280" r:id="rId23"/>
    <p:sldId id="276" r:id="rId24"/>
    <p:sldId id="277"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126D9C"/>
    <a:srgbClr val="35ACC0"/>
    <a:srgbClr val="F8BA01"/>
    <a:srgbClr val="EE7A01"/>
    <a:srgbClr val="3BCCFF"/>
    <a:srgbClr val="376092"/>
    <a:srgbClr val="0070C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63" autoAdjust="0"/>
    <p:restoredTop sz="94660"/>
  </p:normalViewPr>
  <p:slideViewPr>
    <p:cSldViewPr showGuides="1">
      <p:cViewPr>
        <p:scale>
          <a:sx n="68" d="100"/>
          <a:sy n="68" d="100"/>
        </p:scale>
        <p:origin x="-1584" y="-1008"/>
      </p:cViewPr>
      <p:guideLst>
        <p:guide orient="horz" pos="175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C62C5E-B61C-4858-B376-48E3E36C1331}"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1A25F2-EFCA-4C4C-A3CA-41293FEE57B6}" type="slidenum">
              <a:rPr lang="zh-CN" altLang="en-US" smtClean="0"/>
              <a:t>‹#›</a:t>
            </a:fld>
            <a:endParaRPr lang="zh-CN" altLang="en-US"/>
          </a:p>
        </p:txBody>
      </p:sp>
    </p:spTree>
    <p:extLst>
      <p:ext uri="{BB962C8B-B14F-4D97-AF65-F5344CB8AC3E}">
        <p14:creationId xmlns:p14="http://schemas.microsoft.com/office/powerpoint/2010/main" val="204633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344160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16217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72433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34721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40216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64370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4040621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626146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613043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426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28186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4E4E4"/>
            </a:gs>
            <a:gs pos="75000">
              <a:srgbClr val="F8F8F8"/>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3D908-6DDF-4BBA-A625-8B055FA29321}" type="datetimeFigureOut">
              <a:rPr lang="zh-CN" altLang="en-US" smtClean="0"/>
              <a:t>2016-08-07</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535588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3.jpeg"/><Relationship Id="rId7" Type="http://schemas.openxmlformats.org/officeDocument/2006/relationships/image" Target="../media/image16.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5.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7.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pic>
        <p:nvPicPr>
          <p:cNvPr id="4"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87189" y="620688"/>
            <a:ext cx="609600" cy="609600"/>
          </a:xfrm>
          <a:prstGeom prst="rect">
            <a:avLst/>
          </a:prstGeom>
        </p:spPr>
      </p:pic>
      <p:pic>
        <p:nvPicPr>
          <p:cNvPr id="2050" name="Picture 2" descr="C:\Users\Administrator\Desktop\未标题-1.jp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contrast="12000"/>
                    </a14:imgEffect>
                  </a14:imgLayer>
                </a14:imgProps>
              </a:ext>
              <a:ext uri="{28A0092B-C50C-407E-A947-70E740481C1C}">
                <a14:useLocalDpi xmlns:a14="http://schemas.microsoft.com/office/drawing/2010/main" val="0"/>
              </a:ext>
            </a:extLst>
          </a:blip>
          <a:srcRect/>
          <a:stretch>
            <a:fillRect/>
          </a:stretch>
        </p:blipFill>
        <p:spPr bwMode="auto">
          <a:xfrm>
            <a:off x="0" y="0"/>
            <a:ext cx="12192000" cy="690262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418839"/>
            <a:ext cx="12195175" cy="2386425"/>
          </a:xfrm>
          <a:prstGeom prst="rect">
            <a:avLst/>
          </a:prstGeom>
          <a:solidFill>
            <a:srgbClr val="00B0F0">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225379" y="3645024"/>
            <a:ext cx="3713196" cy="646331"/>
          </a:xfrm>
          <a:prstGeom prst="rect">
            <a:avLst/>
          </a:prstGeom>
          <a:noFill/>
          <a:effectLst/>
        </p:spPr>
        <p:txBody>
          <a:bodyPr wrap="none" rtlCol="0">
            <a:spAutoFit/>
          </a:bodyPr>
          <a:lstStyle/>
          <a:p>
            <a:pPr algn="ctr"/>
            <a:r>
              <a:rPr lang="en-US" altLang="zh-CN" sz="3600" b="1" dirty="0" smtClean="0">
                <a:solidFill>
                  <a:schemeClr val="bg1"/>
                </a:solidFill>
                <a:latin typeface="Impact MT Std" pitchFamily="34" charset="0"/>
                <a:ea typeface="微软雅黑" panose="020B0503020204020204" pitchFamily="34" charset="-122"/>
              </a:rPr>
              <a:t>THE BUSINESS PLAN</a:t>
            </a:r>
            <a:endParaRPr lang="en-US" altLang="zh-CN" sz="3600" dirty="0">
              <a:solidFill>
                <a:schemeClr val="bg1"/>
              </a:solidFill>
              <a:latin typeface="Impact MT Std" pitchFamily="34" charset="0"/>
              <a:ea typeface="微软雅黑" panose="020B0503020204020204" pitchFamily="34" charset="-122"/>
            </a:endParaRPr>
          </a:p>
        </p:txBody>
      </p:sp>
      <p:sp>
        <p:nvSpPr>
          <p:cNvPr id="15" name="TextBox 14"/>
          <p:cNvSpPr txBox="1"/>
          <p:nvPr/>
        </p:nvSpPr>
        <p:spPr>
          <a:xfrm>
            <a:off x="1417067" y="4141529"/>
            <a:ext cx="9361040"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商务通用工作动态</a:t>
            </a:r>
            <a:r>
              <a:rPr lang="en-US" altLang="zh-CN" sz="6000" b="1" dirty="0" smtClean="0">
                <a:solidFill>
                  <a:schemeClr val="bg1"/>
                </a:solidFill>
                <a:latin typeface="微软雅黑" panose="020B0503020204020204" pitchFamily="34" charset="-122"/>
                <a:ea typeface="微软雅黑" panose="020B0503020204020204" pitchFamily="34" charset="-122"/>
              </a:rPr>
              <a:t>PPT</a:t>
            </a:r>
            <a:r>
              <a:rPr lang="zh-CN" altLang="en-US" sz="6000" b="1" dirty="0" smtClean="0">
                <a:solidFill>
                  <a:schemeClr val="bg1"/>
                </a:solidFill>
                <a:latin typeface="微软雅黑" panose="020B0503020204020204" pitchFamily="34" charset="-122"/>
                <a:ea typeface="微软雅黑" panose="020B0503020204020204" pitchFamily="34" charset="-122"/>
              </a:rPr>
              <a:t>模板</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641203" y="5157191"/>
            <a:ext cx="6984776" cy="288032"/>
            <a:chOff x="2569195" y="3789040"/>
            <a:chExt cx="6984776" cy="288032"/>
          </a:xfrm>
        </p:grpSpPr>
        <p:cxnSp>
          <p:nvCxnSpPr>
            <p:cNvPr id="18" name="直接连接符 17"/>
            <p:cNvCxnSpPr/>
            <p:nvPr/>
          </p:nvCxnSpPr>
          <p:spPr>
            <a:xfrm>
              <a:off x="2569195" y="3933056"/>
              <a:ext cx="6984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4305515" y="3789040"/>
              <a:ext cx="3520264" cy="28803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标题 4"/>
          <p:cNvSpPr txBox="1">
            <a:spLocks/>
          </p:cNvSpPr>
          <p:nvPr/>
        </p:nvSpPr>
        <p:spPr>
          <a:xfrm>
            <a:off x="3361283" y="5013176"/>
            <a:ext cx="5544616" cy="5760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smtClean="0">
                <a:solidFill>
                  <a:srgbClr val="0070C0"/>
                </a:solidFill>
                <a:latin typeface="微软雅黑" panose="020B0503020204020204" pitchFamily="34" charset="-122"/>
                <a:ea typeface="微软雅黑" panose="020B0503020204020204" pitchFamily="34" charset="-122"/>
              </a:rPr>
              <a:t>适用于企业宣传</a:t>
            </a:r>
            <a:r>
              <a:rPr lang="en-US" altLang="zh-CN" sz="1400" dirty="0" smtClean="0">
                <a:solidFill>
                  <a:srgbClr val="0070C0"/>
                </a:solidFill>
                <a:latin typeface="微软雅黑" panose="020B0503020204020204" pitchFamily="34" charset="-122"/>
                <a:ea typeface="微软雅黑" panose="020B0503020204020204" pitchFamily="34" charset="-122"/>
              </a:rPr>
              <a:t>/</a:t>
            </a:r>
            <a:r>
              <a:rPr lang="zh-CN" altLang="en-US" sz="1400" dirty="0" smtClean="0">
                <a:solidFill>
                  <a:srgbClr val="0070C0"/>
                </a:solidFill>
                <a:latin typeface="微软雅黑" panose="020B0503020204020204" pitchFamily="34" charset="-122"/>
                <a:ea typeface="微软雅黑" panose="020B0503020204020204" pitchFamily="34" charset="-122"/>
              </a:rPr>
              <a:t>商业融资</a:t>
            </a:r>
            <a:r>
              <a:rPr lang="en-US" altLang="zh-CN" sz="1400" dirty="0" smtClean="0">
                <a:solidFill>
                  <a:srgbClr val="0070C0"/>
                </a:solidFill>
                <a:latin typeface="微软雅黑" panose="020B0503020204020204" pitchFamily="34" charset="-122"/>
                <a:ea typeface="微软雅黑" panose="020B0503020204020204" pitchFamily="34" charset="-122"/>
              </a:rPr>
              <a:t>/</a:t>
            </a:r>
            <a:r>
              <a:rPr lang="zh-CN" altLang="en-US" sz="1400" dirty="0" smtClean="0">
                <a:solidFill>
                  <a:srgbClr val="0070C0"/>
                </a:solidFill>
                <a:latin typeface="微软雅黑" panose="020B0503020204020204" pitchFamily="34" charset="-122"/>
                <a:ea typeface="微软雅黑" panose="020B0503020204020204" pitchFamily="34" charset="-122"/>
              </a:rPr>
              <a:t>项目推广等</a:t>
            </a:r>
            <a:endParaRPr lang="en-US" altLang="zh-CN" sz="14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25261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49" presetClass="entr" presetSubtype="0" decel="100000" fill="hold" grpId="0" nodeType="withEffect">
                                  <p:stCondLst>
                                    <p:cond delay="1000"/>
                                  </p:stCondLst>
                                  <p:iterate type="lt">
                                    <p:tmPct val="0"/>
                                  </p:iterate>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 calcmode="lin" valueType="num">
                                      <p:cBhvr>
                                        <p:cTn id="16" dur="500" fill="hold"/>
                                        <p:tgtEl>
                                          <p:spTgt spid="14"/>
                                        </p:tgtEl>
                                        <p:attrNameLst>
                                          <p:attrName>style.rotation</p:attrName>
                                        </p:attrNameLst>
                                      </p:cBhvr>
                                      <p:tavLst>
                                        <p:tav tm="0">
                                          <p:val>
                                            <p:fltVal val="360"/>
                                          </p:val>
                                        </p:tav>
                                        <p:tav tm="100000">
                                          <p:val>
                                            <p:fltVal val="0"/>
                                          </p:val>
                                        </p:tav>
                                      </p:tavLst>
                                    </p:anim>
                                    <p:animEffect transition="in" filter="fade">
                                      <p:cBhvr>
                                        <p:cTn id="17" dur="500"/>
                                        <p:tgtEl>
                                          <p:spTgt spid="14"/>
                                        </p:tgtEl>
                                      </p:cBhvr>
                                    </p:animEffect>
                                  </p:childTnLst>
                                </p:cTn>
                              </p:par>
                              <p:par>
                                <p:cTn id="18" presetID="41" presetClass="entr" presetSubtype="0" fill="hold" grpId="0" nodeType="withEffect">
                                  <p:stCondLst>
                                    <p:cond delay="150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childTnLst>
                          </p:cTn>
                        </p:par>
                        <p:par>
                          <p:cTn id="25" fill="hold">
                            <p:stCondLst>
                              <p:cond delay="26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1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0"/>
                                        </p:tgtEl>
                                        <p:attrNameLst>
                                          <p:attrName>ppt_y</p:attrName>
                                        </p:attrNameLst>
                                      </p:cBhvr>
                                      <p:tavLst>
                                        <p:tav tm="0">
                                          <p:val>
                                            <p:strVal val="#ppt_y"/>
                                          </p:val>
                                        </p:tav>
                                        <p:tav tm="100000">
                                          <p:val>
                                            <p:strVal val="#ppt_y"/>
                                          </p:val>
                                        </p:tav>
                                      </p:tavLst>
                                    </p:anim>
                                    <p:anim calcmode="lin" valueType="num">
                                      <p:cBhvr>
                                        <p:cTn id="3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14" grpId="0"/>
      <p:bldP spid="15"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1" name="Freeform 6"/>
          <p:cNvSpPr>
            <a:spLocks/>
          </p:cNvSpPr>
          <p:nvPr/>
        </p:nvSpPr>
        <p:spPr bwMode="auto">
          <a:xfrm>
            <a:off x="5869668" y="4924421"/>
            <a:ext cx="4050" cy="2001"/>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12" name="Freeform 46"/>
          <p:cNvSpPr>
            <a:spLocks/>
          </p:cNvSpPr>
          <p:nvPr/>
        </p:nvSpPr>
        <p:spPr bwMode="auto">
          <a:xfrm flipH="1">
            <a:off x="7209378" y="1877033"/>
            <a:ext cx="3352704"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3" name="Freeform 46"/>
          <p:cNvSpPr>
            <a:spLocks/>
          </p:cNvSpPr>
          <p:nvPr/>
        </p:nvSpPr>
        <p:spPr bwMode="auto">
          <a:xfrm flipH="1">
            <a:off x="7508089" y="3242552"/>
            <a:ext cx="3053993"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4" name="Freeform 46"/>
          <p:cNvSpPr>
            <a:spLocks/>
          </p:cNvSpPr>
          <p:nvPr/>
        </p:nvSpPr>
        <p:spPr bwMode="auto">
          <a:xfrm flipH="1">
            <a:off x="6691948" y="4247623"/>
            <a:ext cx="3870135"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5" name="Freeform 46"/>
          <p:cNvSpPr>
            <a:spLocks/>
          </p:cNvSpPr>
          <p:nvPr/>
        </p:nvSpPr>
        <p:spPr bwMode="auto">
          <a:xfrm>
            <a:off x="1308992" y="2335151"/>
            <a:ext cx="344284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6" name="Rectangle 37"/>
          <p:cNvSpPr>
            <a:spLocks/>
          </p:cNvSpPr>
          <p:nvPr/>
        </p:nvSpPr>
        <p:spPr bwMode="auto">
          <a:xfrm>
            <a:off x="1952013" y="2535796"/>
            <a:ext cx="2799828" cy="66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sp>
        <p:nvSpPr>
          <p:cNvPr id="17" name="Freeform 46"/>
          <p:cNvSpPr>
            <a:spLocks/>
          </p:cNvSpPr>
          <p:nvPr/>
        </p:nvSpPr>
        <p:spPr bwMode="auto">
          <a:xfrm>
            <a:off x="1308992" y="3317911"/>
            <a:ext cx="422556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8" name="Rectangle 37"/>
          <p:cNvSpPr>
            <a:spLocks/>
          </p:cNvSpPr>
          <p:nvPr/>
        </p:nvSpPr>
        <p:spPr bwMode="auto">
          <a:xfrm>
            <a:off x="1952013" y="3518555"/>
            <a:ext cx="2799828"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sp>
        <p:nvSpPr>
          <p:cNvPr id="19" name="Freeform 46"/>
          <p:cNvSpPr>
            <a:spLocks/>
          </p:cNvSpPr>
          <p:nvPr/>
        </p:nvSpPr>
        <p:spPr bwMode="auto">
          <a:xfrm flipV="1">
            <a:off x="1308991" y="4987021"/>
            <a:ext cx="3674408"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20" name="Rectangle 37"/>
          <p:cNvSpPr>
            <a:spLocks/>
          </p:cNvSpPr>
          <p:nvPr/>
        </p:nvSpPr>
        <p:spPr bwMode="auto">
          <a:xfrm>
            <a:off x="1952013" y="4383171"/>
            <a:ext cx="2799828"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grpSp>
        <p:nvGrpSpPr>
          <p:cNvPr id="21" name="Group 5"/>
          <p:cNvGrpSpPr/>
          <p:nvPr/>
        </p:nvGrpSpPr>
        <p:grpSpPr>
          <a:xfrm>
            <a:off x="1446424" y="2586946"/>
            <a:ext cx="381100" cy="332708"/>
            <a:chOff x="1079332" y="2203296"/>
            <a:chExt cx="298739" cy="264080"/>
          </a:xfrm>
        </p:grpSpPr>
        <p:sp>
          <p:nvSpPr>
            <p:cNvPr id="22" name="Oval 2"/>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3"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1</a:t>
              </a:r>
            </a:p>
          </p:txBody>
        </p:sp>
      </p:grpSp>
      <p:grpSp>
        <p:nvGrpSpPr>
          <p:cNvPr id="24" name="Group 235"/>
          <p:cNvGrpSpPr/>
          <p:nvPr/>
        </p:nvGrpSpPr>
        <p:grpSpPr>
          <a:xfrm>
            <a:off x="1446424" y="3540619"/>
            <a:ext cx="381100" cy="332708"/>
            <a:chOff x="1079332" y="2203296"/>
            <a:chExt cx="298739" cy="264080"/>
          </a:xfrm>
        </p:grpSpPr>
        <p:sp>
          <p:nvSpPr>
            <p:cNvPr id="25" name="Oval 236"/>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6"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2</a:t>
              </a:r>
            </a:p>
          </p:txBody>
        </p:sp>
      </p:grpSp>
      <p:grpSp>
        <p:nvGrpSpPr>
          <p:cNvPr id="27" name="Group 238"/>
          <p:cNvGrpSpPr/>
          <p:nvPr/>
        </p:nvGrpSpPr>
        <p:grpSpPr>
          <a:xfrm>
            <a:off x="1446424" y="4402243"/>
            <a:ext cx="381100" cy="332708"/>
            <a:chOff x="1079332" y="2203296"/>
            <a:chExt cx="298739" cy="264080"/>
          </a:xfrm>
        </p:grpSpPr>
        <p:sp>
          <p:nvSpPr>
            <p:cNvPr id="28" name="Oval 239"/>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9"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3</a:t>
              </a:r>
            </a:p>
          </p:txBody>
        </p:sp>
      </p:grpSp>
      <p:sp>
        <p:nvSpPr>
          <p:cNvPr id="30" name="Rectangle 37"/>
          <p:cNvSpPr>
            <a:spLocks/>
          </p:cNvSpPr>
          <p:nvPr/>
        </p:nvSpPr>
        <p:spPr bwMode="auto">
          <a:xfrm>
            <a:off x="7182644" y="2023938"/>
            <a:ext cx="2872901" cy="5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sp>
        <p:nvSpPr>
          <p:cNvPr id="31" name="Rectangle 37"/>
          <p:cNvSpPr>
            <a:spLocks/>
          </p:cNvSpPr>
          <p:nvPr/>
        </p:nvSpPr>
        <p:spPr bwMode="auto">
          <a:xfrm>
            <a:off x="7182644" y="3422554"/>
            <a:ext cx="2872901"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sp>
        <p:nvSpPr>
          <p:cNvPr id="32" name="Rectangle 37"/>
          <p:cNvSpPr>
            <a:spLocks/>
          </p:cNvSpPr>
          <p:nvPr/>
        </p:nvSpPr>
        <p:spPr bwMode="auto">
          <a:xfrm>
            <a:off x="7182644" y="4467169"/>
            <a:ext cx="2872901"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grpSp>
        <p:nvGrpSpPr>
          <p:cNvPr id="33" name="Group 244"/>
          <p:cNvGrpSpPr/>
          <p:nvPr/>
        </p:nvGrpSpPr>
        <p:grpSpPr>
          <a:xfrm>
            <a:off x="10106493" y="2075089"/>
            <a:ext cx="381100" cy="332708"/>
            <a:chOff x="1079332" y="2203296"/>
            <a:chExt cx="298739" cy="264080"/>
          </a:xfrm>
        </p:grpSpPr>
        <p:sp>
          <p:nvSpPr>
            <p:cNvPr id="34" name="Oval 245"/>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35"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4</a:t>
              </a:r>
            </a:p>
          </p:txBody>
        </p:sp>
      </p:grpSp>
      <p:grpSp>
        <p:nvGrpSpPr>
          <p:cNvPr id="36" name="Group 247"/>
          <p:cNvGrpSpPr/>
          <p:nvPr/>
        </p:nvGrpSpPr>
        <p:grpSpPr>
          <a:xfrm>
            <a:off x="10106493" y="3444617"/>
            <a:ext cx="381100" cy="332708"/>
            <a:chOff x="1079332" y="2203296"/>
            <a:chExt cx="298739" cy="264080"/>
          </a:xfrm>
        </p:grpSpPr>
        <p:sp>
          <p:nvSpPr>
            <p:cNvPr id="37" name="Oval 248"/>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38"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5</a:t>
              </a:r>
            </a:p>
          </p:txBody>
        </p:sp>
      </p:grpSp>
      <p:grpSp>
        <p:nvGrpSpPr>
          <p:cNvPr id="39" name="Group 250"/>
          <p:cNvGrpSpPr/>
          <p:nvPr/>
        </p:nvGrpSpPr>
        <p:grpSpPr>
          <a:xfrm>
            <a:off x="10106493" y="4486241"/>
            <a:ext cx="381100" cy="332708"/>
            <a:chOff x="1079332" y="2203296"/>
            <a:chExt cx="298739" cy="264080"/>
          </a:xfrm>
        </p:grpSpPr>
        <p:sp>
          <p:nvSpPr>
            <p:cNvPr id="40" name="Oval 251"/>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41"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6</a:t>
              </a:r>
            </a:p>
          </p:txBody>
        </p:sp>
      </p:grpSp>
      <p:grpSp>
        <p:nvGrpSpPr>
          <p:cNvPr id="42" name="Group 6"/>
          <p:cNvGrpSpPr/>
          <p:nvPr/>
        </p:nvGrpSpPr>
        <p:grpSpPr>
          <a:xfrm>
            <a:off x="5588341" y="2630784"/>
            <a:ext cx="1050218" cy="895468"/>
            <a:chOff x="4326126" y="2238091"/>
            <a:chExt cx="823252" cy="710758"/>
          </a:xfrm>
          <a:solidFill>
            <a:srgbClr val="FD3F03"/>
          </a:solidFill>
        </p:grpSpPr>
        <p:grpSp>
          <p:nvGrpSpPr>
            <p:cNvPr id="43" name="Group 214"/>
            <p:cNvGrpSpPr/>
            <p:nvPr/>
          </p:nvGrpSpPr>
          <p:grpSpPr>
            <a:xfrm>
              <a:off x="4326126" y="2238091"/>
              <a:ext cx="823252" cy="710758"/>
              <a:chOff x="3755667" y="1931353"/>
              <a:chExt cx="680374" cy="587404"/>
            </a:xfrm>
            <a:grpFill/>
          </p:grpSpPr>
          <p:sp>
            <p:nvSpPr>
              <p:cNvPr id="45"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6"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44"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47" name="Group 13"/>
          <p:cNvGrpSpPr/>
          <p:nvPr/>
        </p:nvGrpSpPr>
        <p:grpSpPr>
          <a:xfrm>
            <a:off x="5584816" y="3554118"/>
            <a:ext cx="1050218" cy="895468"/>
            <a:chOff x="4323363" y="2970968"/>
            <a:chExt cx="823252" cy="710758"/>
          </a:xfrm>
        </p:grpSpPr>
        <p:grpSp>
          <p:nvGrpSpPr>
            <p:cNvPr id="48" name="Group 223"/>
            <p:cNvGrpSpPr/>
            <p:nvPr/>
          </p:nvGrpSpPr>
          <p:grpSpPr>
            <a:xfrm>
              <a:off x="4323363" y="2970968"/>
              <a:ext cx="823252" cy="710758"/>
              <a:chOff x="3755667" y="1931353"/>
              <a:chExt cx="680374" cy="587404"/>
            </a:xfrm>
          </p:grpSpPr>
          <p:sp>
            <p:nvSpPr>
              <p:cNvPr id="50"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51"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49"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52" name="Group 7"/>
          <p:cNvGrpSpPr/>
          <p:nvPr/>
        </p:nvGrpSpPr>
        <p:grpSpPr>
          <a:xfrm>
            <a:off x="6402606" y="3089867"/>
            <a:ext cx="1050218" cy="895468"/>
            <a:chOff x="4964418" y="2602479"/>
            <a:chExt cx="823252" cy="710758"/>
          </a:xfrm>
        </p:grpSpPr>
        <p:grpSp>
          <p:nvGrpSpPr>
            <p:cNvPr id="53" name="Group 220"/>
            <p:cNvGrpSpPr/>
            <p:nvPr/>
          </p:nvGrpSpPr>
          <p:grpSpPr>
            <a:xfrm>
              <a:off x="4964418" y="2602479"/>
              <a:ext cx="823252" cy="710758"/>
              <a:chOff x="3755667" y="1931353"/>
              <a:chExt cx="680374" cy="587404"/>
            </a:xfrm>
          </p:grpSpPr>
          <p:sp>
            <p:nvSpPr>
              <p:cNvPr id="55"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56"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54"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57" name="Group 4"/>
          <p:cNvGrpSpPr/>
          <p:nvPr/>
        </p:nvGrpSpPr>
        <p:grpSpPr>
          <a:xfrm>
            <a:off x="6123743" y="1700808"/>
            <a:ext cx="1050218" cy="895468"/>
            <a:chOff x="4745821" y="1499943"/>
            <a:chExt cx="823252" cy="710758"/>
          </a:xfrm>
        </p:grpSpPr>
        <p:grpSp>
          <p:nvGrpSpPr>
            <p:cNvPr id="58" name="Group 217"/>
            <p:cNvGrpSpPr/>
            <p:nvPr/>
          </p:nvGrpSpPr>
          <p:grpSpPr>
            <a:xfrm>
              <a:off x="4745821" y="1499943"/>
              <a:ext cx="823252" cy="710758"/>
              <a:chOff x="3755667" y="1931353"/>
              <a:chExt cx="680374" cy="587404"/>
            </a:xfrm>
          </p:grpSpPr>
          <p:sp>
            <p:nvSpPr>
              <p:cNvPr id="60"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61"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59"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62" name="Group 14"/>
          <p:cNvGrpSpPr/>
          <p:nvPr/>
        </p:nvGrpSpPr>
        <p:grpSpPr>
          <a:xfrm>
            <a:off x="5041891" y="4471569"/>
            <a:ext cx="1050218" cy="895468"/>
            <a:chOff x="3897771" y="3699175"/>
            <a:chExt cx="823252" cy="710758"/>
          </a:xfrm>
        </p:grpSpPr>
        <p:grpSp>
          <p:nvGrpSpPr>
            <p:cNvPr id="66" name="Group 226"/>
            <p:cNvGrpSpPr/>
            <p:nvPr/>
          </p:nvGrpSpPr>
          <p:grpSpPr>
            <a:xfrm>
              <a:off x="3897771" y="3699175"/>
              <a:ext cx="823252" cy="710758"/>
              <a:chOff x="3755667" y="1931353"/>
              <a:chExt cx="680374" cy="587404"/>
            </a:xfrm>
          </p:grpSpPr>
          <p:sp>
            <p:nvSpPr>
              <p:cNvPr id="68"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67"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4" name="Group 3"/>
          <p:cNvGrpSpPr/>
          <p:nvPr/>
        </p:nvGrpSpPr>
        <p:grpSpPr>
          <a:xfrm>
            <a:off x="4769475" y="2166626"/>
            <a:ext cx="1050218" cy="895468"/>
            <a:chOff x="3684228" y="1869676"/>
            <a:chExt cx="823252" cy="710758"/>
          </a:xfrm>
        </p:grpSpPr>
        <p:grpSp>
          <p:nvGrpSpPr>
            <p:cNvPr id="75" name="Group 1"/>
            <p:cNvGrpSpPr/>
            <p:nvPr/>
          </p:nvGrpSpPr>
          <p:grpSpPr>
            <a:xfrm>
              <a:off x="3684228" y="1869676"/>
              <a:ext cx="823252" cy="710758"/>
              <a:chOff x="3755667" y="1931353"/>
              <a:chExt cx="680374" cy="587404"/>
            </a:xfrm>
            <a:solidFill>
              <a:srgbClr val="FFFFFF"/>
            </a:solidFill>
          </p:grpSpPr>
          <p:sp>
            <p:nvSpPr>
              <p:cNvPr id="7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76"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79" name="矩形 78"/>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1109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par>
                                <p:cTn id="12" presetID="53" presetClass="entr" presetSubtype="16"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strips(downLeft)">
                                      <p:cBhvr>
                                        <p:cTn id="24" dur="500"/>
                                        <p:tgtEl>
                                          <p:spTgt spid="42"/>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par>
                          <p:cTn id="38" fill="hold">
                            <p:stCondLst>
                              <p:cond delay="3000"/>
                            </p:stCondLst>
                            <p:childTnLst>
                              <p:par>
                                <p:cTn id="39" presetID="18" presetClass="entr" presetSubtype="12"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strips(downLeft)">
                                      <p:cBhvr>
                                        <p:cTn id="41" dur="500"/>
                                        <p:tgtEl>
                                          <p:spTgt spid="62"/>
                                        </p:tgtEl>
                                      </p:cBhvr>
                                    </p:animEffect>
                                  </p:childTnLst>
                                </p:cTn>
                              </p:par>
                            </p:childTnLst>
                          </p:cTn>
                        </p:par>
                        <p:par>
                          <p:cTn id="42" fill="hold">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right)">
                                      <p:cBhvr>
                                        <p:cTn id="45" dur="500"/>
                                        <p:tgtEl>
                                          <p:spTgt spid="19"/>
                                        </p:tgtEl>
                                      </p:cBhvr>
                                    </p:animEffect>
                                  </p:childTnLst>
                                </p:cTn>
                              </p:par>
                              <p:par>
                                <p:cTn id="46" presetID="53" presetClass="entr" presetSubtype="16"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4500"/>
                            </p:stCondLst>
                            <p:childTnLst>
                              <p:par>
                                <p:cTn id="56" presetID="18" presetClass="entr" presetSubtype="12"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strips(downLeft)">
                                      <p:cBhvr>
                                        <p:cTn id="58" dur="500"/>
                                        <p:tgtEl>
                                          <p:spTgt spid="57"/>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53" presetClass="entr" presetSubtype="16"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500"/>
                            </p:stCondLst>
                            <p:childTnLst>
                              <p:par>
                                <p:cTn id="69" presetID="22" presetClass="entr" presetSubtype="2"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childTnLst>
                          </p:cTn>
                        </p:par>
                        <p:par>
                          <p:cTn id="72" fill="hold">
                            <p:stCondLst>
                              <p:cond delay="6000"/>
                            </p:stCondLst>
                            <p:childTnLst>
                              <p:par>
                                <p:cTn id="73" presetID="18" presetClass="entr" presetSubtype="12"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strips(downLeft)">
                                      <p:cBhvr>
                                        <p:cTn id="75" dur="500"/>
                                        <p:tgtEl>
                                          <p:spTgt spid="52"/>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fltVal val="0"/>
                                          </p:val>
                                        </p:tav>
                                        <p:tav tm="100000">
                                          <p:val>
                                            <p:strVal val="#ppt_w"/>
                                          </p:val>
                                        </p:tav>
                                      </p:tavLst>
                                    </p:anim>
                                    <p:anim calcmode="lin" valueType="num">
                                      <p:cBhvr>
                                        <p:cTn id="83" dur="500" fill="hold"/>
                                        <p:tgtEl>
                                          <p:spTgt spid="36"/>
                                        </p:tgtEl>
                                        <p:attrNameLst>
                                          <p:attrName>ppt_h</p:attrName>
                                        </p:attrNameLst>
                                      </p:cBhvr>
                                      <p:tavLst>
                                        <p:tav tm="0">
                                          <p:val>
                                            <p:fltVal val="0"/>
                                          </p:val>
                                        </p:tav>
                                        <p:tav tm="100000">
                                          <p:val>
                                            <p:strVal val="#ppt_h"/>
                                          </p:val>
                                        </p:tav>
                                      </p:tavLst>
                                    </p:anim>
                                    <p:animEffect transition="in" filter="fade">
                                      <p:cBhvr>
                                        <p:cTn id="84" dur="500"/>
                                        <p:tgtEl>
                                          <p:spTgt spid="36"/>
                                        </p:tgtEl>
                                      </p:cBhvr>
                                    </p:animEffect>
                                  </p:childTnLst>
                                </p:cTn>
                              </p:par>
                            </p:childTnLst>
                          </p:cTn>
                        </p:par>
                        <p:par>
                          <p:cTn id="85" fill="hold">
                            <p:stCondLst>
                              <p:cond delay="7000"/>
                            </p:stCondLst>
                            <p:childTnLst>
                              <p:par>
                                <p:cTn id="86" presetID="2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wipe(right)">
                                      <p:cBhvr>
                                        <p:cTn id="88" dur="500"/>
                                        <p:tgtEl>
                                          <p:spTgt spid="31"/>
                                        </p:tgtEl>
                                      </p:cBhvr>
                                    </p:animEffect>
                                  </p:childTnLst>
                                </p:cTn>
                              </p:par>
                            </p:childTnLst>
                          </p:cTn>
                        </p:par>
                        <p:par>
                          <p:cTn id="89" fill="hold">
                            <p:stCondLst>
                              <p:cond delay="7500"/>
                            </p:stCondLst>
                            <p:childTnLst>
                              <p:par>
                                <p:cTn id="90" presetID="18" presetClass="entr" presetSubtype="12" fill="hold"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strips(downLeft)">
                                      <p:cBhvr>
                                        <p:cTn id="92" dur="500"/>
                                        <p:tgtEl>
                                          <p:spTgt spid="47"/>
                                        </p:tgtEl>
                                      </p:cBhvr>
                                    </p:animEffect>
                                  </p:childTnLst>
                                </p:cTn>
                              </p:par>
                            </p:childTnLst>
                          </p:cTn>
                        </p:par>
                        <p:par>
                          <p:cTn id="93" fill="hold">
                            <p:stCondLst>
                              <p:cond delay="8000"/>
                            </p:stCondLst>
                            <p:childTnLst>
                              <p:par>
                                <p:cTn id="94" presetID="2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par>
                                <p:cTn id="97" presetID="53" presetClass="entr" presetSubtype="16" fill="hold" nodeType="withEffect">
                                  <p:stCondLst>
                                    <p:cond delay="0"/>
                                  </p:stCondLst>
                                  <p:childTnLst>
                                    <p:set>
                                      <p:cBhvr>
                                        <p:cTn id="98" dur="1" fill="hold">
                                          <p:stCondLst>
                                            <p:cond delay="0"/>
                                          </p:stCondLst>
                                        </p:cTn>
                                        <p:tgtEl>
                                          <p:spTgt spid="39"/>
                                        </p:tgtEl>
                                        <p:attrNameLst>
                                          <p:attrName>style.visibility</p:attrName>
                                        </p:attrNameLst>
                                      </p:cBhvr>
                                      <p:to>
                                        <p:strVal val="visible"/>
                                      </p:to>
                                    </p:set>
                                    <p:anim calcmode="lin" valueType="num">
                                      <p:cBhvr>
                                        <p:cTn id="99" dur="500" fill="hold"/>
                                        <p:tgtEl>
                                          <p:spTgt spid="39"/>
                                        </p:tgtEl>
                                        <p:attrNameLst>
                                          <p:attrName>ppt_w</p:attrName>
                                        </p:attrNameLst>
                                      </p:cBhvr>
                                      <p:tavLst>
                                        <p:tav tm="0">
                                          <p:val>
                                            <p:fltVal val="0"/>
                                          </p:val>
                                        </p:tav>
                                        <p:tav tm="100000">
                                          <p:val>
                                            <p:strVal val="#ppt_w"/>
                                          </p:val>
                                        </p:tav>
                                      </p:tavLst>
                                    </p:anim>
                                    <p:anim calcmode="lin" valueType="num">
                                      <p:cBhvr>
                                        <p:cTn id="100" dur="500" fill="hold"/>
                                        <p:tgtEl>
                                          <p:spTgt spid="39"/>
                                        </p:tgtEl>
                                        <p:attrNameLst>
                                          <p:attrName>ppt_h</p:attrName>
                                        </p:attrNameLst>
                                      </p:cBhvr>
                                      <p:tavLst>
                                        <p:tav tm="0">
                                          <p:val>
                                            <p:fltVal val="0"/>
                                          </p:val>
                                        </p:tav>
                                        <p:tav tm="100000">
                                          <p:val>
                                            <p:strVal val="#ppt_h"/>
                                          </p:val>
                                        </p:tav>
                                      </p:tavLst>
                                    </p:anim>
                                    <p:animEffect transition="in" filter="fade">
                                      <p:cBhvr>
                                        <p:cTn id="101" dur="500"/>
                                        <p:tgtEl>
                                          <p:spTgt spid="39"/>
                                        </p:tgtEl>
                                      </p:cBhvr>
                                    </p:animEffect>
                                  </p:childTnLst>
                                </p:cTn>
                              </p:par>
                            </p:childTnLst>
                          </p:cTn>
                        </p:par>
                        <p:par>
                          <p:cTn id="102" fill="hold">
                            <p:stCondLst>
                              <p:cond delay="8500"/>
                            </p:stCondLst>
                            <p:childTnLst>
                              <p:par>
                                <p:cTn id="103" presetID="22" presetClass="entr" presetSubtype="2"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right)">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animBg="1"/>
      <p:bldP spid="18" grpId="0"/>
      <p:bldP spid="19" grpId="0" animBg="1"/>
      <p:bldP spid="20"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311125" y="1700808"/>
            <a:ext cx="1008112"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圆角矩形 64"/>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TextBox 66"/>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2</a:t>
            </a:r>
            <a:endParaRPr lang="id-ID" sz="6600" b="1" dirty="0">
              <a:solidFill>
                <a:schemeClr val="bg1"/>
              </a:solidFill>
              <a:latin typeface="Impact MT Std" pitchFamily="34" charset="0"/>
            </a:endParaRPr>
          </a:p>
        </p:txBody>
      </p:sp>
      <p:sp>
        <p:nvSpPr>
          <p:cNvPr id="6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项目介绍</a:t>
            </a:r>
            <a:endParaRPr lang="zh-CN" altLang="en-US" sz="2800" dirty="0">
              <a:solidFill>
                <a:schemeClr val="bg1"/>
              </a:solidFill>
              <a:latin typeface="微软雅黑" pitchFamily="34" charset="-122"/>
              <a:ea typeface="微软雅黑" pitchFamily="34" charset="-122"/>
            </a:endParaRPr>
          </a:p>
        </p:txBody>
      </p:sp>
      <p:grpSp>
        <p:nvGrpSpPr>
          <p:cNvPr id="69" name="组合 68"/>
          <p:cNvGrpSpPr/>
          <p:nvPr/>
        </p:nvGrpSpPr>
        <p:grpSpPr>
          <a:xfrm>
            <a:off x="7037176" y="3248388"/>
            <a:ext cx="1436675" cy="215444"/>
            <a:chOff x="4369395" y="3284984"/>
            <a:chExt cx="1436675" cy="215444"/>
          </a:xfrm>
        </p:grpSpPr>
        <p:sp>
          <p:nvSpPr>
            <p:cNvPr id="7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4" name="组合 73"/>
          <p:cNvGrpSpPr/>
          <p:nvPr/>
        </p:nvGrpSpPr>
        <p:grpSpPr>
          <a:xfrm>
            <a:off x="8477336" y="3248388"/>
            <a:ext cx="1436675" cy="215444"/>
            <a:chOff x="4369395" y="3284984"/>
            <a:chExt cx="1436675" cy="215444"/>
          </a:xfrm>
        </p:grpSpPr>
        <p:sp>
          <p:nvSpPr>
            <p:cNvPr id="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76" name="组合 75"/>
            <p:cNvGrpSpPr/>
            <p:nvPr/>
          </p:nvGrpSpPr>
          <p:grpSpPr>
            <a:xfrm>
              <a:off x="4369395" y="3316401"/>
              <a:ext cx="168551" cy="168551"/>
              <a:chOff x="5005199" y="3717032"/>
              <a:chExt cx="168551" cy="168551"/>
            </a:xfrm>
          </p:grpSpPr>
          <p:sp>
            <p:nvSpPr>
              <p:cNvPr id="77" name="椭圆 7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等腰三角形 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9917496" y="3248388"/>
            <a:ext cx="1724707" cy="215444"/>
            <a:chOff x="4369395" y="3284984"/>
            <a:chExt cx="1724707" cy="215444"/>
          </a:xfrm>
        </p:grpSpPr>
        <p:sp>
          <p:nvSpPr>
            <p:cNvPr id="80"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81" name="组合 80"/>
            <p:cNvGrpSpPr/>
            <p:nvPr/>
          </p:nvGrpSpPr>
          <p:grpSpPr>
            <a:xfrm>
              <a:off x="4369395" y="3316401"/>
              <a:ext cx="168551" cy="168551"/>
              <a:chOff x="5005199" y="3717032"/>
              <a:chExt cx="168551" cy="168551"/>
            </a:xfrm>
          </p:grpSpPr>
          <p:sp>
            <p:nvSpPr>
              <p:cNvPr id="82" name="椭圆 8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等腰三角形 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4" name="组合 83"/>
          <p:cNvGrpSpPr/>
          <p:nvPr/>
        </p:nvGrpSpPr>
        <p:grpSpPr>
          <a:xfrm>
            <a:off x="7033691" y="3537000"/>
            <a:ext cx="1436675" cy="215444"/>
            <a:chOff x="4369395" y="3284984"/>
            <a:chExt cx="1436675" cy="215444"/>
          </a:xfrm>
        </p:grpSpPr>
        <p:sp>
          <p:nvSpPr>
            <p:cNvPr id="8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86" name="组合 85"/>
            <p:cNvGrpSpPr/>
            <p:nvPr/>
          </p:nvGrpSpPr>
          <p:grpSpPr>
            <a:xfrm>
              <a:off x="4369395" y="3316401"/>
              <a:ext cx="168551" cy="168551"/>
              <a:chOff x="5005199" y="3717032"/>
              <a:chExt cx="168551" cy="168551"/>
            </a:xfrm>
          </p:grpSpPr>
          <p:sp>
            <p:nvSpPr>
              <p:cNvPr id="102" name="椭圆 10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3" name="等腰三角形 10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4" name="组合 103"/>
          <p:cNvGrpSpPr/>
          <p:nvPr/>
        </p:nvGrpSpPr>
        <p:grpSpPr>
          <a:xfrm>
            <a:off x="8477336" y="3536420"/>
            <a:ext cx="1436675" cy="215444"/>
            <a:chOff x="4369395" y="3284984"/>
            <a:chExt cx="1436675" cy="215444"/>
          </a:xfrm>
        </p:grpSpPr>
        <p:sp>
          <p:nvSpPr>
            <p:cNvPr id="10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07" name="组合 106"/>
            <p:cNvGrpSpPr/>
            <p:nvPr/>
          </p:nvGrpSpPr>
          <p:grpSpPr>
            <a:xfrm>
              <a:off x="4369395" y="3316401"/>
              <a:ext cx="168551" cy="168551"/>
              <a:chOff x="5005199" y="3717032"/>
              <a:chExt cx="168551" cy="168551"/>
            </a:xfrm>
          </p:grpSpPr>
          <p:sp>
            <p:nvSpPr>
              <p:cNvPr id="108" name="椭圆 10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9" name="等腰三角形 10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0" name="组合 109"/>
          <p:cNvGrpSpPr/>
          <p:nvPr/>
        </p:nvGrpSpPr>
        <p:grpSpPr>
          <a:xfrm>
            <a:off x="9917496" y="3536420"/>
            <a:ext cx="1436675" cy="215444"/>
            <a:chOff x="4369395" y="3284984"/>
            <a:chExt cx="1436675" cy="215444"/>
          </a:xfrm>
        </p:grpSpPr>
        <p:sp>
          <p:nvSpPr>
            <p:cNvPr id="11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12" name="组合 111"/>
            <p:cNvGrpSpPr/>
            <p:nvPr/>
          </p:nvGrpSpPr>
          <p:grpSpPr>
            <a:xfrm>
              <a:off x="4369395" y="3316401"/>
              <a:ext cx="168551" cy="168551"/>
              <a:chOff x="5005199" y="3717032"/>
              <a:chExt cx="168551" cy="168551"/>
            </a:xfrm>
          </p:grpSpPr>
          <p:sp>
            <p:nvSpPr>
              <p:cNvPr id="113" name="椭圆 11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4" name="等腰三角形 11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5" name="组合 114"/>
          <p:cNvGrpSpPr/>
          <p:nvPr/>
        </p:nvGrpSpPr>
        <p:grpSpPr>
          <a:xfrm>
            <a:off x="7037176" y="3825032"/>
            <a:ext cx="1436675" cy="215444"/>
            <a:chOff x="4369395" y="3284984"/>
            <a:chExt cx="1436675" cy="215444"/>
          </a:xfrm>
        </p:grpSpPr>
        <p:sp>
          <p:nvSpPr>
            <p:cNvPr id="11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17" name="组合 116"/>
            <p:cNvGrpSpPr/>
            <p:nvPr/>
          </p:nvGrpSpPr>
          <p:grpSpPr>
            <a:xfrm>
              <a:off x="4369395" y="3316401"/>
              <a:ext cx="168551" cy="168551"/>
              <a:chOff x="5005199" y="3717032"/>
              <a:chExt cx="168551" cy="168551"/>
            </a:xfrm>
          </p:grpSpPr>
          <p:sp>
            <p:nvSpPr>
              <p:cNvPr id="118" name="椭圆 11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9" name="等腰三角形 11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20" name="KSO_Shape"/>
          <p:cNvSpPr>
            <a:spLocks/>
          </p:cNvSpPr>
          <p:nvPr/>
        </p:nvSpPr>
        <p:spPr bwMode="auto">
          <a:xfrm>
            <a:off x="2703368" y="2917276"/>
            <a:ext cx="1379367" cy="117475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52621103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750" fill="hold"/>
                                        <p:tgtEl>
                                          <p:spTgt spid="64"/>
                                        </p:tgtEl>
                                        <p:attrNameLst>
                                          <p:attrName>ppt_w</p:attrName>
                                        </p:attrNameLst>
                                      </p:cBhvr>
                                      <p:tavLst>
                                        <p:tav tm="0">
                                          <p:val>
                                            <p:fltVal val="0"/>
                                          </p:val>
                                        </p:tav>
                                        <p:tav tm="100000">
                                          <p:val>
                                            <p:strVal val="#ppt_w"/>
                                          </p:val>
                                        </p:tav>
                                      </p:tavLst>
                                    </p:anim>
                                    <p:anim calcmode="lin" valueType="num">
                                      <p:cBhvr>
                                        <p:cTn id="13" dur="750" fill="hold"/>
                                        <p:tgtEl>
                                          <p:spTgt spid="64"/>
                                        </p:tgtEl>
                                        <p:attrNameLst>
                                          <p:attrName>ppt_h</p:attrName>
                                        </p:attrNameLst>
                                      </p:cBhvr>
                                      <p:tavLst>
                                        <p:tav tm="0">
                                          <p:val>
                                            <p:fltVal val="0"/>
                                          </p:val>
                                        </p:tav>
                                        <p:tav tm="100000">
                                          <p:val>
                                            <p:strVal val="#ppt_h"/>
                                          </p:val>
                                        </p:tav>
                                      </p:tavLst>
                                    </p:anim>
                                    <p:anim calcmode="lin" valueType="num">
                                      <p:cBhvr>
                                        <p:cTn id="14" dur="750" fill="hold"/>
                                        <p:tgtEl>
                                          <p:spTgt spid="64"/>
                                        </p:tgtEl>
                                        <p:attrNameLst>
                                          <p:attrName>style.rotation</p:attrName>
                                        </p:attrNameLst>
                                      </p:cBhvr>
                                      <p:tavLst>
                                        <p:tav tm="0">
                                          <p:val>
                                            <p:fltVal val="90"/>
                                          </p:val>
                                        </p:tav>
                                        <p:tav tm="100000">
                                          <p:val>
                                            <p:fltVal val="0"/>
                                          </p:val>
                                        </p:tav>
                                      </p:tavLst>
                                    </p:anim>
                                    <p:animEffect transition="in" filter="fade">
                                      <p:cBhvr>
                                        <p:cTn id="15" dur="750"/>
                                        <p:tgtEl>
                                          <p:spTgt spid="6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fade">
                                      <p:cBhvr>
                                        <p:cTn id="18" dur="1000"/>
                                        <p:tgtEl>
                                          <p:spTgt spid="120"/>
                                        </p:tgtEl>
                                      </p:cBhvr>
                                    </p:animEffect>
                                    <p:anim calcmode="lin" valueType="num">
                                      <p:cBhvr>
                                        <p:cTn id="19" dur="1000" fill="hold"/>
                                        <p:tgtEl>
                                          <p:spTgt spid="120"/>
                                        </p:tgtEl>
                                        <p:attrNameLst>
                                          <p:attrName>ppt_x</p:attrName>
                                        </p:attrNameLst>
                                      </p:cBhvr>
                                      <p:tavLst>
                                        <p:tav tm="0">
                                          <p:val>
                                            <p:strVal val="#ppt_x"/>
                                          </p:val>
                                        </p:tav>
                                        <p:tav tm="100000">
                                          <p:val>
                                            <p:strVal val="#ppt_x"/>
                                          </p:val>
                                        </p:tav>
                                      </p:tavLst>
                                    </p:anim>
                                    <p:anim calcmode="lin" valueType="num">
                                      <p:cBhvr>
                                        <p:cTn id="20" dur="1000" fill="hold"/>
                                        <p:tgtEl>
                                          <p:spTgt spid="120"/>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0-#ppt_w/2"/>
                                          </p:val>
                                        </p:tav>
                                        <p:tav tm="100000">
                                          <p:val>
                                            <p:strVal val="#ppt_x"/>
                                          </p:val>
                                        </p:tav>
                                      </p:tavLst>
                                    </p:anim>
                                    <p:anim calcmode="lin" valueType="num">
                                      <p:cBhvr additive="base">
                                        <p:cTn id="24" dur="500" fill="hold"/>
                                        <p:tgtEl>
                                          <p:spTgt spid="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0-#ppt_w/2"/>
                                          </p:val>
                                        </p:tav>
                                        <p:tav tm="100000">
                                          <p:val>
                                            <p:strVal val="#ppt_x"/>
                                          </p:val>
                                        </p:tav>
                                      </p:tavLst>
                                    </p:anim>
                                    <p:anim calcmode="lin" valueType="num">
                                      <p:cBhvr additive="base">
                                        <p:cTn id="28" dur="500" fill="hold"/>
                                        <p:tgtEl>
                                          <p:spTgt spid="6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childTnLst>
                                </p:cTn>
                              </p:par>
                              <p:par>
                                <p:cTn id="42" presetID="53" presetClass="entr" presetSubtype="16" fill="hold" nodeType="withEffect">
                                  <p:stCondLst>
                                    <p:cond delay="500"/>
                                  </p:stCondLst>
                                  <p:childTnLst>
                                    <p:set>
                                      <p:cBhvr>
                                        <p:cTn id="43" dur="1" fill="hold">
                                          <p:stCondLst>
                                            <p:cond delay="0"/>
                                          </p:stCondLst>
                                        </p:cTn>
                                        <p:tgtEl>
                                          <p:spTgt spid="74"/>
                                        </p:tgtEl>
                                        <p:attrNameLst>
                                          <p:attrName>style.visibility</p:attrName>
                                        </p:attrNameLst>
                                      </p:cBhvr>
                                      <p:to>
                                        <p:strVal val="visible"/>
                                      </p:to>
                                    </p:set>
                                    <p:anim calcmode="lin" valueType="num">
                                      <p:cBhvr>
                                        <p:cTn id="44" dur="500" fill="hold"/>
                                        <p:tgtEl>
                                          <p:spTgt spid="74"/>
                                        </p:tgtEl>
                                        <p:attrNameLst>
                                          <p:attrName>ppt_w</p:attrName>
                                        </p:attrNameLst>
                                      </p:cBhvr>
                                      <p:tavLst>
                                        <p:tav tm="0">
                                          <p:val>
                                            <p:fltVal val="0"/>
                                          </p:val>
                                        </p:tav>
                                        <p:tav tm="100000">
                                          <p:val>
                                            <p:strVal val="#ppt_w"/>
                                          </p:val>
                                        </p:tav>
                                      </p:tavLst>
                                    </p:anim>
                                    <p:anim calcmode="lin" valueType="num">
                                      <p:cBhvr>
                                        <p:cTn id="45" dur="500" fill="hold"/>
                                        <p:tgtEl>
                                          <p:spTgt spid="74"/>
                                        </p:tgtEl>
                                        <p:attrNameLst>
                                          <p:attrName>ppt_h</p:attrName>
                                        </p:attrNameLst>
                                      </p:cBhvr>
                                      <p:tavLst>
                                        <p:tav tm="0">
                                          <p:val>
                                            <p:fltVal val="0"/>
                                          </p:val>
                                        </p:tav>
                                        <p:tav tm="100000">
                                          <p:val>
                                            <p:strVal val="#ppt_h"/>
                                          </p:val>
                                        </p:tav>
                                      </p:tavLst>
                                    </p:anim>
                                    <p:animEffect transition="in" filter="fade">
                                      <p:cBhvr>
                                        <p:cTn id="46" dur="500"/>
                                        <p:tgtEl>
                                          <p:spTgt spid="74"/>
                                        </p:tgtEl>
                                      </p:cBhvr>
                                    </p:animEffect>
                                  </p:childTnLst>
                                </p:cTn>
                              </p:par>
                              <p:par>
                                <p:cTn id="47" presetID="53" presetClass="entr" presetSubtype="16" fill="hold" nodeType="withEffect">
                                  <p:stCondLst>
                                    <p:cond delay="50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par>
                                <p:cTn id="52" presetID="53" presetClass="entr" presetSubtype="16" fill="hold" nodeType="withEffect">
                                  <p:stCondLst>
                                    <p:cond delay="500"/>
                                  </p:stCondLst>
                                  <p:childTnLst>
                                    <p:set>
                                      <p:cBhvr>
                                        <p:cTn id="53" dur="1" fill="hold">
                                          <p:stCondLst>
                                            <p:cond delay="0"/>
                                          </p:stCondLst>
                                        </p:cTn>
                                        <p:tgtEl>
                                          <p:spTgt spid="84"/>
                                        </p:tgtEl>
                                        <p:attrNameLst>
                                          <p:attrName>style.visibility</p:attrName>
                                        </p:attrNameLst>
                                      </p:cBhvr>
                                      <p:to>
                                        <p:strVal val="visible"/>
                                      </p:to>
                                    </p:set>
                                    <p:anim calcmode="lin" valueType="num">
                                      <p:cBhvr>
                                        <p:cTn id="54" dur="500" fill="hold"/>
                                        <p:tgtEl>
                                          <p:spTgt spid="84"/>
                                        </p:tgtEl>
                                        <p:attrNameLst>
                                          <p:attrName>ppt_w</p:attrName>
                                        </p:attrNameLst>
                                      </p:cBhvr>
                                      <p:tavLst>
                                        <p:tav tm="0">
                                          <p:val>
                                            <p:fltVal val="0"/>
                                          </p:val>
                                        </p:tav>
                                        <p:tav tm="100000">
                                          <p:val>
                                            <p:strVal val="#ppt_w"/>
                                          </p:val>
                                        </p:tav>
                                      </p:tavLst>
                                    </p:anim>
                                    <p:anim calcmode="lin" valueType="num">
                                      <p:cBhvr>
                                        <p:cTn id="55" dur="500" fill="hold"/>
                                        <p:tgtEl>
                                          <p:spTgt spid="84"/>
                                        </p:tgtEl>
                                        <p:attrNameLst>
                                          <p:attrName>ppt_h</p:attrName>
                                        </p:attrNameLst>
                                      </p:cBhvr>
                                      <p:tavLst>
                                        <p:tav tm="0">
                                          <p:val>
                                            <p:fltVal val="0"/>
                                          </p:val>
                                        </p:tav>
                                        <p:tav tm="100000">
                                          <p:val>
                                            <p:strVal val="#ppt_h"/>
                                          </p:val>
                                        </p:tav>
                                      </p:tavLst>
                                    </p:anim>
                                    <p:animEffect transition="in" filter="fade">
                                      <p:cBhvr>
                                        <p:cTn id="56" dur="500"/>
                                        <p:tgtEl>
                                          <p:spTgt spid="84"/>
                                        </p:tgtEl>
                                      </p:cBhvr>
                                    </p:animEffect>
                                  </p:childTnLst>
                                </p:cTn>
                              </p:par>
                              <p:par>
                                <p:cTn id="57" presetID="53" presetClass="entr" presetSubtype="16" fill="hold" nodeType="withEffect">
                                  <p:stCondLst>
                                    <p:cond delay="500"/>
                                  </p:stCondLst>
                                  <p:childTnLst>
                                    <p:set>
                                      <p:cBhvr>
                                        <p:cTn id="58" dur="1" fill="hold">
                                          <p:stCondLst>
                                            <p:cond delay="0"/>
                                          </p:stCondLst>
                                        </p:cTn>
                                        <p:tgtEl>
                                          <p:spTgt spid="104"/>
                                        </p:tgtEl>
                                        <p:attrNameLst>
                                          <p:attrName>style.visibility</p:attrName>
                                        </p:attrNameLst>
                                      </p:cBhvr>
                                      <p:to>
                                        <p:strVal val="visible"/>
                                      </p:to>
                                    </p:set>
                                    <p:anim calcmode="lin" valueType="num">
                                      <p:cBhvr>
                                        <p:cTn id="59" dur="500" fill="hold"/>
                                        <p:tgtEl>
                                          <p:spTgt spid="104"/>
                                        </p:tgtEl>
                                        <p:attrNameLst>
                                          <p:attrName>ppt_w</p:attrName>
                                        </p:attrNameLst>
                                      </p:cBhvr>
                                      <p:tavLst>
                                        <p:tav tm="0">
                                          <p:val>
                                            <p:fltVal val="0"/>
                                          </p:val>
                                        </p:tav>
                                        <p:tav tm="100000">
                                          <p:val>
                                            <p:strVal val="#ppt_w"/>
                                          </p:val>
                                        </p:tav>
                                      </p:tavLst>
                                    </p:anim>
                                    <p:anim calcmode="lin" valueType="num">
                                      <p:cBhvr>
                                        <p:cTn id="60" dur="500" fill="hold"/>
                                        <p:tgtEl>
                                          <p:spTgt spid="104"/>
                                        </p:tgtEl>
                                        <p:attrNameLst>
                                          <p:attrName>ppt_h</p:attrName>
                                        </p:attrNameLst>
                                      </p:cBhvr>
                                      <p:tavLst>
                                        <p:tav tm="0">
                                          <p:val>
                                            <p:fltVal val="0"/>
                                          </p:val>
                                        </p:tav>
                                        <p:tav tm="100000">
                                          <p:val>
                                            <p:strVal val="#ppt_h"/>
                                          </p:val>
                                        </p:tav>
                                      </p:tavLst>
                                    </p:anim>
                                    <p:animEffect transition="in" filter="fade">
                                      <p:cBhvr>
                                        <p:cTn id="61" dur="500"/>
                                        <p:tgtEl>
                                          <p:spTgt spid="104"/>
                                        </p:tgtEl>
                                      </p:cBhvr>
                                    </p:animEffect>
                                  </p:childTnLst>
                                </p:cTn>
                              </p:par>
                              <p:par>
                                <p:cTn id="62" presetID="53" presetClass="entr" presetSubtype="16" fill="hold" nodeType="withEffect">
                                  <p:stCondLst>
                                    <p:cond delay="500"/>
                                  </p:stCondLst>
                                  <p:childTnLst>
                                    <p:set>
                                      <p:cBhvr>
                                        <p:cTn id="63" dur="1" fill="hold">
                                          <p:stCondLst>
                                            <p:cond delay="0"/>
                                          </p:stCondLst>
                                        </p:cTn>
                                        <p:tgtEl>
                                          <p:spTgt spid="110"/>
                                        </p:tgtEl>
                                        <p:attrNameLst>
                                          <p:attrName>style.visibility</p:attrName>
                                        </p:attrNameLst>
                                      </p:cBhvr>
                                      <p:to>
                                        <p:strVal val="visible"/>
                                      </p:to>
                                    </p:set>
                                    <p:anim calcmode="lin" valueType="num">
                                      <p:cBhvr>
                                        <p:cTn id="64" dur="500" fill="hold"/>
                                        <p:tgtEl>
                                          <p:spTgt spid="110"/>
                                        </p:tgtEl>
                                        <p:attrNameLst>
                                          <p:attrName>ppt_w</p:attrName>
                                        </p:attrNameLst>
                                      </p:cBhvr>
                                      <p:tavLst>
                                        <p:tav tm="0">
                                          <p:val>
                                            <p:fltVal val="0"/>
                                          </p:val>
                                        </p:tav>
                                        <p:tav tm="100000">
                                          <p:val>
                                            <p:strVal val="#ppt_w"/>
                                          </p:val>
                                        </p:tav>
                                      </p:tavLst>
                                    </p:anim>
                                    <p:anim calcmode="lin" valueType="num">
                                      <p:cBhvr>
                                        <p:cTn id="65" dur="500" fill="hold"/>
                                        <p:tgtEl>
                                          <p:spTgt spid="110"/>
                                        </p:tgtEl>
                                        <p:attrNameLst>
                                          <p:attrName>ppt_h</p:attrName>
                                        </p:attrNameLst>
                                      </p:cBhvr>
                                      <p:tavLst>
                                        <p:tav tm="0">
                                          <p:val>
                                            <p:fltVal val="0"/>
                                          </p:val>
                                        </p:tav>
                                        <p:tav tm="100000">
                                          <p:val>
                                            <p:strVal val="#ppt_h"/>
                                          </p:val>
                                        </p:tav>
                                      </p:tavLst>
                                    </p:anim>
                                    <p:animEffect transition="in" filter="fade">
                                      <p:cBhvr>
                                        <p:cTn id="66" dur="500"/>
                                        <p:tgtEl>
                                          <p:spTgt spid="110"/>
                                        </p:tgtEl>
                                      </p:cBhvr>
                                    </p:animEffect>
                                  </p:childTnLst>
                                </p:cTn>
                              </p:par>
                              <p:par>
                                <p:cTn id="67" presetID="53" presetClass="entr" presetSubtype="16" fill="hold" nodeType="withEffect">
                                  <p:stCondLst>
                                    <p:cond delay="500"/>
                                  </p:stCondLst>
                                  <p:childTnLst>
                                    <p:set>
                                      <p:cBhvr>
                                        <p:cTn id="68" dur="1" fill="hold">
                                          <p:stCondLst>
                                            <p:cond delay="0"/>
                                          </p:stCondLst>
                                        </p:cTn>
                                        <p:tgtEl>
                                          <p:spTgt spid="115"/>
                                        </p:tgtEl>
                                        <p:attrNameLst>
                                          <p:attrName>style.visibility</p:attrName>
                                        </p:attrNameLst>
                                      </p:cBhvr>
                                      <p:to>
                                        <p:strVal val="visible"/>
                                      </p:to>
                                    </p:set>
                                    <p:anim calcmode="lin" valueType="num">
                                      <p:cBhvr>
                                        <p:cTn id="69" dur="500" fill="hold"/>
                                        <p:tgtEl>
                                          <p:spTgt spid="115"/>
                                        </p:tgtEl>
                                        <p:attrNameLst>
                                          <p:attrName>ppt_w</p:attrName>
                                        </p:attrNameLst>
                                      </p:cBhvr>
                                      <p:tavLst>
                                        <p:tav tm="0">
                                          <p:val>
                                            <p:fltVal val="0"/>
                                          </p:val>
                                        </p:tav>
                                        <p:tav tm="100000">
                                          <p:val>
                                            <p:strVal val="#ppt_w"/>
                                          </p:val>
                                        </p:tav>
                                      </p:tavLst>
                                    </p:anim>
                                    <p:anim calcmode="lin" valueType="num">
                                      <p:cBhvr>
                                        <p:cTn id="70" dur="500" fill="hold"/>
                                        <p:tgtEl>
                                          <p:spTgt spid="115"/>
                                        </p:tgtEl>
                                        <p:attrNameLst>
                                          <p:attrName>ppt_h</p:attrName>
                                        </p:attrNameLst>
                                      </p:cBhvr>
                                      <p:tavLst>
                                        <p:tav tm="0">
                                          <p:val>
                                            <p:fltVal val="0"/>
                                          </p:val>
                                        </p:tav>
                                        <p:tav tm="100000">
                                          <p:val>
                                            <p:strVal val="#ppt_h"/>
                                          </p:val>
                                        </p:tav>
                                      </p:tavLst>
                                    </p:anim>
                                    <p:animEffect transition="in" filter="fade">
                                      <p:cBhvr>
                                        <p:cTn id="7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1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8" name="Rectangle 4"/>
          <p:cNvSpPr/>
          <p:nvPr/>
        </p:nvSpPr>
        <p:spPr bwMode="auto">
          <a:xfrm>
            <a:off x="0" y="4797152"/>
            <a:ext cx="12256739" cy="206621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29" name="矩形 128"/>
          <p:cNvSpPr/>
          <p:nvPr/>
        </p:nvSpPr>
        <p:spPr bwMode="auto">
          <a:xfrm>
            <a:off x="1" y="4797152"/>
            <a:ext cx="12256740" cy="2066216"/>
          </a:xfrm>
          <a:prstGeom prst="rect">
            <a:avLst/>
          </a:prstGeom>
          <a:solidFill>
            <a:srgbClr val="00B0F0">
              <a:alpha val="83000"/>
            </a:srgbClr>
          </a:solid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defRPr/>
            </a:pPr>
            <a:endParaRPr lang="zh-CN" altLang="en-US" sz="7600" kern="0" smtClean="0">
              <a:solidFill>
                <a:srgbClr val="000000"/>
              </a:solidFill>
              <a:latin typeface="微软雅黑"/>
              <a:ea typeface="微软雅黑"/>
              <a:sym typeface="Gill Sans" charset="0"/>
            </a:endParaRPr>
          </a:p>
        </p:txBody>
      </p:sp>
      <p:sp>
        <p:nvSpPr>
          <p:cNvPr id="130" name="Rectangle 45"/>
          <p:cNvSpPr>
            <a:spLocks/>
          </p:cNvSpPr>
          <p:nvPr/>
        </p:nvSpPr>
        <p:spPr bwMode="auto">
          <a:xfrm>
            <a:off x="2325717" y="5157192"/>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bg1"/>
                </a:solidFill>
                <a:latin typeface="微软雅黑"/>
                <a:ea typeface="微软雅黑"/>
                <a:cs typeface="Bebas Neue" charset="0"/>
                <a:sym typeface="Bebas Neue" charset="0"/>
              </a:rPr>
              <a:t>输入主题</a:t>
            </a:r>
            <a:endParaRPr lang="en-US" altLang="zh-CN" sz="3600" b="1" dirty="0">
              <a:solidFill>
                <a:schemeClr val="bg1"/>
              </a:solidFill>
              <a:latin typeface="微软雅黑"/>
              <a:ea typeface="微软雅黑"/>
              <a:cs typeface="Bebas Neue" charset="0"/>
              <a:sym typeface="Bebas Neue" charset="0"/>
            </a:endParaRPr>
          </a:p>
        </p:txBody>
      </p:sp>
      <p:sp>
        <p:nvSpPr>
          <p:cNvPr id="131" name="Rectangle 14"/>
          <p:cNvSpPr>
            <a:spLocks/>
          </p:cNvSpPr>
          <p:nvPr/>
        </p:nvSpPr>
        <p:spPr bwMode="auto">
          <a:xfrm>
            <a:off x="1665451" y="5783706"/>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FFFFFF"/>
                </a:solidFill>
                <a:latin typeface="微软雅黑"/>
                <a:ea typeface="微软雅黑"/>
                <a:cs typeface="Lato Light" charset="0"/>
                <a:sym typeface="Lato Light" charset="0"/>
              </a:rPr>
              <a:t>200</a:t>
            </a:r>
            <a:r>
              <a:rPr lang="zh-CN" altLang="en-US" sz="1200" dirty="0">
                <a:solidFill>
                  <a:srgbClr val="FFFFFF"/>
                </a:solidFill>
                <a:latin typeface="微软雅黑"/>
                <a:ea typeface="微软雅黑"/>
                <a:cs typeface="Lato Light" charset="0"/>
                <a:sym typeface="Lato Light" charset="0"/>
              </a:rPr>
              <a:t>字以内，</a:t>
            </a:r>
            <a:endParaRPr lang="en-US" altLang="zh-CN" sz="1200" dirty="0">
              <a:solidFill>
                <a:srgbClr val="FFFFFF"/>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据统计每页幻灯片的最好控制在</a:t>
            </a:r>
            <a:r>
              <a:rPr lang="en-US" altLang="zh-CN" sz="1200" dirty="0">
                <a:solidFill>
                  <a:srgbClr val="FFFFFF"/>
                </a:solidFill>
                <a:latin typeface="微软雅黑"/>
                <a:ea typeface="微软雅黑"/>
                <a:cs typeface="Lato Light" charset="0"/>
                <a:sym typeface="Lato Light" charset="0"/>
              </a:rPr>
              <a:t>5</a:t>
            </a:r>
            <a:r>
              <a:rPr lang="zh-CN" altLang="en-US" sz="1200" dirty="0">
                <a:solidFill>
                  <a:srgbClr val="FFFFFF"/>
                </a:solidFill>
                <a:latin typeface="微软雅黑"/>
                <a:ea typeface="微软雅黑"/>
                <a:cs typeface="Lato Light" charset="0"/>
                <a:sym typeface="Lato Light" charset="0"/>
              </a:rPr>
              <a:t>分钟之内。</a:t>
            </a:r>
            <a:endParaRPr lang="en-US" sz="1200" dirty="0">
              <a:solidFill>
                <a:srgbClr val="FFFFFF"/>
              </a:solidFill>
              <a:latin typeface="微软雅黑"/>
              <a:ea typeface="微软雅黑"/>
              <a:cs typeface="Lato Light" charset="0"/>
              <a:sym typeface="Lato Light" charset="0"/>
            </a:endParaRPr>
          </a:p>
        </p:txBody>
      </p:sp>
      <p:sp>
        <p:nvSpPr>
          <p:cNvPr id="176" name="Round Diagonal Corner Rectangle 3"/>
          <p:cNvSpPr/>
          <p:nvPr/>
        </p:nvSpPr>
        <p:spPr bwMode="auto">
          <a:xfrm rot="5400000">
            <a:off x="8961554" y="932058"/>
            <a:ext cx="1344953" cy="2288151"/>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rgbClr val="00B0F0"/>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77" name="Rectangle 1"/>
          <p:cNvSpPr>
            <a:spLocks/>
          </p:cNvSpPr>
          <p:nvPr/>
        </p:nvSpPr>
        <p:spPr bwMode="auto">
          <a:xfrm>
            <a:off x="1458011" y="1372263"/>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78" name="Group 41"/>
          <p:cNvGrpSpPr>
            <a:grpSpLocks/>
          </p:cNvGrpSpPr>
          <p:nvPr/>
        </p:nvGrpSpPr>
        <p:grpSpPr bwMode="auto">
          <a:xfrm>
            <a:off x="2519042" y="1556764"/>
            <a:ext cx="1837078" cy="1048529"/>
            <a:chOff x="0" y="-55"/>
            <a:chExt cx="2419" cy="1398"/>
          </a:xfrm>
        </p:grpSpPr>
        <p:sp>
          <p:nvSpPr>
            <p:cNvPr id="179"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1" name="Round Diagonal Corner Rectangle 180"/>
          <p:cNvSpPr/>
          <p:nvPr/>
        </p:nvSpPr>
        <p:spPr bwMode="auto">
          <a:xfrm rot="5400000">
            <a:off x="8961556" y="2620561"/>
            <a:ext cx="1344953" cy="2288149"/>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2700" cap="flat" cmpd="sng" algn="ctr">
            <a:solidFill>
              <a:srgbClr val="00B0F0"/>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82" name="Rectangle 1"/>
          <p:cNvSpPr>
            <a:spLocks/>
          </p:cNvSpPr>
          <p:nvPr/>
        </p:nvSpPr>
        <p:spPr bwMode="auto">
          <a:xfrm>
            <a:off x="5001727" y="1372263"/>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3" name="Group 41"/>
          <p:cNvGrpSpPr>
            <a:grpSpLocks/>
          </p:cNvGrpSpPr>
          <p:nvPr/>
        </p:nvGrpSpPr>
        <p:grpSpPr bwMode="auto">
          <a:xfrm>
            <a:off x="6062757" y="1556764"/>
            <a:ext cx="1837078" cy="1048529"/>
            <a:chOff x="0" y="-55"/>
            <a:chExt cx="2419" cy="1398"/>
          </a:xfrm>
        </p:grpSpPr>
        <p:sp>
          <p:nvSpPr>
            <p:cNvPr id="184"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6" name="Rectangle 1"/>
          <p:cNvSpPr>
            <a:spLocks/>
          </p:cNvSpPr>
          <p:nvPr/>
        </p:nvSpPr>
        <p:spPr bwMode="auto">
          <a:xfrm>
            <a:off x="1458011" y="3063157"/>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7" name="Group 41"/>
          <p:cNvGrpSpPr>
            <a:grpSpLocks/>
          </p:cNvGrpSpPr>
          <p:nvPr/>
        </p:nvGrpSpPr>
        <p:grpSpPr bwMode="auto">
          <a:xfrm>
            <a:off x="2519042" y="3213158"/>
            <a:ext cx="1837078" cy="1083030"/>
            <a:chOff x="0" y="-101"/>
            <a:chExt cx="2419" cy="1444"/>
          </a:xfrm>
        </p:grpSpPr>
        <p:sp>
          <p:nvSpPr>
            <p:cNvPr id="188"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90" name="Rectangle 1"/>
          <p:cNvSpPr>
            <a:spLocks/>
          </p:cNvSpPr>
          <p:nvPr/>
        </p:nvSpPr>
        <p:spPr bwMode="auto">
          <a:xfrm>
            <a:off x="5001727" y="3063157"/>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91" name="Group 41"/>
          <p:cNvGrpSpPr>
            <a:grpSpLocks/>
          </p:cNvGrpSpPr>
          <p:nvPr/>
        </p:nvGrpSpPr>
        <p:grpSpPr bwMode="auto">
          <a:xfrm>
            <a:off x="6062757" y="3213158"/>
            <a:ext cx="1837078" cy="1083030"/>
            <a:chOff x="0" y="-101"/>
            <a:chExt cx="2419" cy="1444"/>
          </a:xfrm>
        </p:grpSpPr>
        <p:sp>
          <p:nvSpPr>
            <p:cNvPr id="192"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grpSp>
        <p:nvGrpSpPr>
          <p:cNvPr id="194" name="Group 6"/>
          <p:cNvGrpSpPr/>
          <p:nvPr/>
        </p:nvGrpSpPr>
        <p:grpSpPr>
          <a:xfrm>
            <a:off x="5221881" y="3301863"/>
            <a:ext cx="662230" cy="654019"/>
            <a:chOff x="3882408" y="3628838"/>
            <a:chExt cx="519113" cy="519113"/>
          </a:xfrm>
        </p:grpSpPr>
        <p:sp>
          <p:nvSpPr>
            <p:cNvPr id="195" name="Oval 51"/>
            <p:cNvSpPr>
              <a:spLocks/>
            </p:cNvSpPr>
            <p:nvPr/>
          </p:nvSpPr>
          <p:spPr bwMode="auto">
            <a:xfrm>
              <a:off x="3882408" y="3628838"/>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6" name="Freeform 6"/>
            <p:cNvSpPr>
              <a:spLocks noEditPoint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197" name="Group 2"/>
          <p:cNvGrpSpPr/>
          <p:nvPr/>
        </p:nvGrpSpPr>
        <p:grpSpPr>
          <a:xfrm>
            <a:off x="5221881" y="1610968"/>
            <a:ext cx="662230" cy="654019"/>
            <a:chOff x="3882408" y="2286727"/>
            <a:chExt cx="519113" cy="519113"/>
          </a:xfrm>
        </p:grpSpPr>
        <p:sp>
          <p:nvSpPr>
            <p:cNvPr id="198" name="Oval 51"/>
            <p:cNvSpPr>
              <a:spLocks/>
            </p:cNvSpPr>
            <p:nvPr/>
          </p:nvSpPr>
          <p:spPr bwMode="auto">
            <a:xfrm>
              <a:off x="3882408" y="2286727"/>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9" name="Freeform 7"/>
            <p:cNvSpPr>
              <a:spLocks/>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0" name="Group 5"/>
          <p:cNvGrpSpPr/>
          <p:nvPr/>
        </p:nvGrpSpPr>
        <p:grpSpPr>
          <a:xfrm>
            <a:off x="1678165" y="3301863"/>
            <a:ext cx="662230" cy="654019"/>
            <a:chOff x="1104536" y="3628838"/>
            <a:chExt cx="519113" cy="519113"/>
          </a:xfrm>
        </p:grpSpPr>
        <p:sp>
          <p:nvSpPr>
            <p:cNvPr id="201" name="Oval 51"/>
            <p:cNvSpPr>
              <a:spLocks/>
            </p:cNvSpPr>
            <p:nvPr/>
          </p:nvSpPr>
          <p:spPr bwMode="auto">
            <a:xfrm>
              <a:off x="1104536" y="3628838"/>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2" name="Freeform 8"/>
            <p:cNvSpPr>
              <a:spLocks noEditPoint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3" name="Group 1"/>
          <p:cNvGrpSpPr/>
          <p:nvPr/>
        </p:nvGrpSpPr>
        <p:grpSpPr>
          <a:xfrm>
            <a:off x="1678165" y="1610968"/>
            <a:ext cx="662230" cy="654019"/>
            <a:chOff x="1104536" y="2286727"/>
            <a:chExt cx="519113" cy="519113"/>
          </a:xfrm>
          <a:solidFill>
            <a:srgbClr val="FD3F03"/>
          </a:solidFill>
        </p:grpSpPr>
        <p:sp>
          <p:nvSpPr>
            <p:cNvPr id="204" name="Oval 51"/>
            <p:cNvSpPr>
              <a:spLocks/>
            </p:cNvSpPr>
            <p:nvPr/>
          </p:nvSpPr>
          <p:spPr bwMode="auto">
            <a:xfrm>
              <a:off x="1104536" y="2286727"/>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5" name="Freeform 9"/>
            <p:cNvSpPr>
              <a:spLocks noEditPoint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sp>
        <p:nvSpPr>
          <p:cNvPr id="206" name="矩形 205"/>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206"/>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矩形 207"/>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矩形 208"/>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矩形 209"/>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73275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arn(outVertical)">
                                      <p:cBhvr>
                                        <p:cTn id="7" dur="500"/>
                                        <p:tgtEl>
                                          <p:spTgt spid="13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barn(outVertical)">
                                      <p:cBhvr>
                                        <p:cTn id="10" dur="500"/>
                                        <p:tgtEl>
                                          <p:spTgt spid="13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barn(outVertical)">
                                      <p:cBhvr>
                                        <p:cTn id="14" dur="500"/>
                                        <p:tgtEl>
                                          <p:spTgt spid="1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3"/>
                                        </p:tgtEl>
                                        <p:attrNameLst>
                                          <p:attrName>style.visibility</p:attrName>
                                        </p:attrNameLst>
                                      </p:cBhvr>
                                      <p:to>
                                        <p:strVal val="visible"/>
                                      </p:to>
                                    </p:set>
                                    <p:anim calcmode="lin" valueType="num">
                                      <p:cBhvr>
                                        <p:cTn id="18" dur="500" fill="hold"/>
                                        <p:tgtEl>
                                          <p:spTgt spid="203"/>
                                        </p:tgtEl>
                                        <p:attrNameLst>
                                          <p:attrName>ppt_w</p:attrName>
                                        </p:attrNameLst>
                                      </p:cBhvr>
                                      <p:tavLst>
                                        <p:tav tm="0">
                                          <p:val>
                                            <p:fltVal val="0"/>
                                          </p:val>
                                        </p:tav>
                                        <p:tav tm="100000">
                                          <p:val>
                                            <p:strVal val="#ppt_w"/>
                                          </p:val>
                                        </p:tav>
                                      </p:tavLst>
                                    </p:anim>
                                    <p:anim calcmode="lin" valueType="num">
                                      <p:cBhvr>
                                        <p:cTn id="19" dur="500" fill="hold"/>
                                        <p:tgtEl>
                                          <p:spTgt spid="203"/>
                                        </p:tgtEl>
                                        <p:attrNameLst>
                                          <p:attrName>ppt_h</p:attrName>
                                        </p:attrNameLst>
                                      </p:cBhvr>
                                      <p:tavLst>
                                        <p:tav tm="0">
                                          <p:val>
                                            <p:fltVal val="0"/>
                                          </p:val>
                                        </p:tav>
                                        <p:tav tm="100000">
                                          <p:val>
                                            <p:strVal val="#ppt_h"/>
                                          </p:val>
                                        </p:tav>
                                      </p:tavLst>
                                    </p:anim>
                                    <p:animEffect transition="in" filter="fade">
                                      <p:cBhvr>
                                        <p:cTn id="20" dur="500"/>
                                        <p:tgtEl>
                                          <p:spTgt spid="20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wipe(left)">
                                      <p:cBhvr>
                                        <p:cTn id="24" dur="500"/>
                                        <p:tgtEl>
                                          <p:spTgt spid="17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wipe(right)">
                                      <p:cBhvr>
                                        <p:cTn id="27" dur="500"/>
                                        <p:tgtEl>
                                          <p:spTgt spid="1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7"/>
                                        </p:tgtEl>
                                        <p:attrNameLst>
                                          <p:attrName>style.visibility</p:attrName>
                                        </p:attrNameLst>
                                      </p:cBhvr>
                                      <p:to>
                                        <p:strVal val="visible"/>
                                      </p:to>
                                    </p:set>
                                    <p:anim calcmode="lin" valueType="num">
                                      <p:cBhvr>
                                        <p:cTn id="31" dur="500" fill="hold"/>
                                        <p:tgtEl>
                                          <p:spTgt spid="197"/>
                                        </p:tgtEl>
                                        <p:attrNameLst>
                                          <p:attrName>ppt_w</p:attrName>
                                        </p:attrNameLst>
                                      </p:cBhvr>
                                      <p:tavLst>
                                        <p:tav tm="0">
                                          <p:val>
                                            <p:fltVal val="0"/>
                                          </p:val>
                                        </p:tav>
                                        <p:tav tm="100000">
                                          <p:val>
                                            <p:strVal val="#ppt_w"/>
                                          </p:val>
                                        </p:tav>
                                      </p:tavLst>
                                    </p:anim>
                                    <p:anim calcmode="lin" valueType="num">
                                      <p:cBhvr>
                                        <p:cTn id="32" dur="500" fill="hold"/>
                                        <p:tgtEl>
                                          <p:spTgt spid="197"/>
                                        </p:tgtEl>
                                        <p:attrNameLst>
                                          <p:attrName>ppt_h</p:attrName>
                                        </p:attrNameLst>
                                      </p:cBhvr>
                                      <p:tavLst>
                                        <p:tav tm="0">
                                          <p:val>
                                            <p:fltVal val="0"/>
                                          </p:val>
                                        </p:tav>
                                        <p:tav tm="100000">
                                          <p:val>
                                            <p:strVal val="#ppt_h"/>
                                          </p:val>
                                        </p:tav>
                                      </p:tavLst>
                                    </p:anim>
                                    <p:animEffect transition="in" filter="fade">
                                      <p:cBhvr>
                                        <p:cTn id="33" dur="500"/>
                                        <p:tgtEl>
                                          <p:spTgt spid="197"/>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83"/>
                                        </p:tgtEl>
                                        <p:attrNameLst>
                                          <p:attrName>style.visibility</p:attrName>
                                        </p:attrNameLst>
                                      </p:cBhvr>
                                      <p:to>
                                        <p:strVal val="visible"/>
                                      </p:to>
                                    </p:set>
                                    <p:animEffect transition="in" filter="wipe(left)">
                                      <p:cBhvr>
                                        <p:cTn id="37" dur="500"/>
                                        <p:tgtEl>
                                          <p:spTgt spid="18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wipe(right)">
                                      <p:cBhvr>
                                        <p:cTn id="40" dur="500"/>
                                        <p:tgtEl>
                                          <p:spTgt spid="182"/>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76"/>
                                        </p:tgtEl>
                                        <p:attrNameLst>
                                          <p:attrName>style.visibility</p:attrName>
                                        </p:attrNameLst>
                                      </p:cBhvr>
                                      <p:to>
                                        <p:strVal val="visible"/>
                                      </p:to>
                                    </p:set>
                                    <p:anim calcmode="lin" valueType="num">
                                      <p:cBhvr additive="base">
                                        <p:cTn id="44" dur="500" fill="hold"/>
                                        <p:tgtEl>
                                          <p:spTgt spid="176"/>
                                        </p:tgtEl>
                                        <p:attrNameLst>
                                          <p:attrName>ppt_x</p:attrName>
                                        </p:attrNameLst>
                                      </p:cBhvr>
                                      <p:tavLst>
                                        <p:tav tm="0">
                                          <p:val>
                                            <p:strVal val="1+#ppt_w/2"/>
                                          </p:val>
                                        </p:tav>
                                        <p:tav tm="100000">
                                          <p:val>
                                            <p:strVal val="#ppt_x"/>
                                          </p:val>
                                        </p:tav>
                                      </p:tavLst>
                                    </p:anim>
                                    <p:anim calcmode="lin" valueType="num">
                                      <p:cBhvr additive="base">
                                        <p:cTn id="45" dur="500" fill="hold"/>
                                        <p:tgtEl>
                                          <p:spTgt spid="17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0"/>
                                        </p:tgtEl>
                                        <p:attrNameLst>
                                          <p:attrName>style.visibility</p:attrName>
                                        </p:attrNameLst>
                                      </p:cBhvr>
                                      <p:to>
                                        <p:strVal val="visible"/>
                                      </p:to>
                                    </p:set>
                                    <p:anim calcmode="lin" valueType="num">
                                      <p:cBhvr>
                                        <p:cTn id="49" dur="500" fill="hold"/>
                                        <p:tgtEl>
                                          <p:spTgt spid="200"/>
                                        </p:tgtEl>
                                        <p:attrNameLst>
                                          <p:attrName>ppt_w</p:attrName>
                                        </p:attrNameLst>
                                      </p:cBhvr>
                                      <p:tavLst>
                                        <p:tav tm="0">
                                          <p:val>
                                            <p:fltVal val="0"/>
                                          </p:val>
                                        </p:tav>
                                        <p:tav tm="100000">
                                          <p:val>
                                            <p:strVal val="#ppt_w"/>
                                          </p:val>
                                        </p:tav>
                                      </p:tavLst>
                                    </p:anim>
                                    <p:anim calcmode="lin" valueType="num">
                                      <p:cBhvr>
                                        <p:cTn id="50" dur="500" fill="hold"/>
                                        <p:tgtEl>
                                          <p:spTgt spid="200"/>
                                        </p:tgtEl>
                                        <p:attrNameLst>
                                          <p:attrName>ppt_h</p:attrName>
                                        </p:attrNameLst>
                                      </p:cBhvr>
                                      <p:tavLst>
                                        <p:tav tm="0">
                                          <p:val>
                                            <p:fltVal val="0"/>
                                          </p:val>
                                        </p:tav>
                                        <p:tav tm="100000">
                                          <p:val>
                                            <p:strVal val="#ppt_h"/>
                                          </p:val>
                                        </p:tav>
                                      </p:tavLst>
                                    </p:anim>
                                    <p:animEffect transition="in" filter="fade">
                                      <p:cBhvr>
                                        <p:cTn id="51" dur="500"/>
                                        <p:tgtEl>
                                          <p:spTgt spid="200"/>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187"/>
                                        </p:tgtEl>
                                        <p:attrNameLst>
                                          <p:attrName>style.visibility</p:attrName>
                                        </p:attrNameLst>
                                      </p:cBhvr>
                                      <p:to>
                                        <p:strVal val="visible"/>
                                      </p:to>
                                    </p:set>
                                    <p:animEffect transition="in" filter="wipe(left)">
                                      <p:cBhvr>
                                        <p:cTn id="55" dur="500"/>
                                        <p:tgtEl>
                                          <p:spTgt spid="187"/>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wipe(right)">
                                      <p:cBhvr>
                                        <p:cTn id="58" dur="500"/>
                                        <p:tgtEl>
                                          <p:spTgt spid="186"/>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194"/>
                                        </p:tgtEl>
                                        <p:attrNameLst>
                                          <p:attrName>style.visibility</p:attrName>
                                        </p:attrNameLst>
                                      </p:cBhvr>
                                      <p:to>
                                        <p:strVal val="visible"/>
                                      </p:to>
                                    </p:set>
                                    <p:anim calcmode="lin" valueType="num">
                                      <p:cBhvr>
                                        <p:cTn id="62" dur="500" fill="hold"/>
                                        <p:tgtEl>
                                          <p:spTgt spid="194"/>
                                        </p:tgtEl>
                                        <p:attrNameLst>
                                          <p:attrName>ppt_w</p:attrName>
                                        </p:attrNameLst>
                                      </p:cBhvr>
                                      <p:tavLst>
                                        <p:tav tm="0">
                                          <p:val>
                                            <p:fltVal val="0"/>
                                          </p:val>
                                        </p:tav>
                                        <p:tav tm="100000">
                                          <p:val>
                                            <p:strVal val="#ppt_w"/>
                                          </p:val>
                                        </p:tav>
                                      </p:tavLst>
                                    </p:anim>
                                    <p:anim calcmode="lin" valueType="num">
                                      <p:cBhvr>
                                        <p:cTn id="63" dur="500" fill="hold"/>
                                        <p:tgtEl>
                                          <p:spTgt spid="194"/>
                                        </p:tgtEl>
                                        <p:attrNameLst>
                                          <p:attrName>ppt_h</p:attrName>
                                        </p:attrNameLst>
                                      </p:cBhvr>
                                      <p:tavLst>
                                        <p:tav tm="0">
                                          <p:val>
                                            <p:fltVal val="0"/>
                                          </p:val>
                                        </p:tav>
                                        <p:tav tm="100000">
                                          <p:val>
                                            <p:strVal val="#ppt_h"/>
                                          </p:val>
                                        </p:tav>
                                      </p:tavLst>
                                    </p:anim>
                                    <p:animEffect transition="in" filter="fade">
                                      <p:cBhvr>
                                        <p:cTn id="64" dur="500"/>
                                        <p:tgtEl>
                                          <p:spTgt spid="194"/>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wipe(left)">
                                      <p:cBhvr>
                                        <p:cTn id="68" dur="500"/>
                                        <p:tgtEl>
                                          <p:spTgt spid="191"/>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0"/>
                                        </p:tgtEl>
                                        <p:attrNameLst>
                                          <p:attrName>style.visibility</p:attrName>
                                        </p:attrNameLst>
                                      </p:cBhvr>
                                      <p:to>
                                        <p:strVal val="visible"/>
                                      </p:to>
                                    </p:set>
                                    <p:animEffect transition="in" filter="wipe(right)">
                                      <p:cBhvr>
                                        <p:cTn id="71" dur="500"/>
                                        <p:tgtEl>
                                          <p:spTgt spid="190"/>
                                        </p:tgtEl>
                                      </p:cBhvr>
                                    </p:animEffect>
                                  </p:childTnLst>
                                </p:cTn>
                              </p:par>
                            </p:childTnLst>
                          </p:cTn>
                        </p:par>
                        <p:par>
                          <p:cTn id="72" fill="hold">
                            <p:stCondLst>
                              <p:cond delay="5500"/>
                            </p:stCondLst>
                            <p:childTnLst>
                              <p:par>
                                <p:cTn id="73" presetID="2" presetClass="entr" presetSubtype="2" fill="hold" grpId="0" nodeType="afterEffect">
                                  <p:stCondLst>
                                    <p:cond delay="0"/>
                                  </p:stCondLst>
                                  <p:childTnLst>
                                    <p:set>
                                      <p:cBhvr>
                                        <p:cTn id="74" dur="1" fill="hold">
                                          <p:stCondLst>
                                            <p:cond delay="0"/>
                                          </p:stCondLst>
                                        </p:cTn>
                                        <p:tgtEl>
                                          <p:spTgt spid="181"/>
                                        </p:tgtEl>
                                        <p:attrNameLst>
                                          <p:attrName>style.visibility</p:attrName>
                                        </p:attrNameLst>
                                      </p:cBhvr>
                                      <p:to>
                                        <p:strVal val="visible"/>
                                      </p:to>
                                    </p:set>
                                    <p:anim calcmode="lin" valueType="num">
                                      <p:cBhvr additive="base">
                                        <p:cTn id="75" dur="500" fill="hold"/>
                                        <p:tgtEl>
                                          <p:spTgt spid="181"/>
                                        </p:tgtEl>
                                        <p:attrNameLst>
                                          <p:attrName>ppt_x</p:attrName>
                                        </p:attrNameLst>
                                      </p:cBhvr>
                                      <p:tavLst>
                                        <p:tav tm="0">
                                          <p:val>
                                            <p:strVal val="1+#ppt_w/2"/>
                                          </p:val>
                                        </p:tav>
                                        <p:tav tm="100000">
                                          <p:val>
                                            <p:strVal val="#ppt_x"/>
                                          </p:val>
                                        </p:tav>
                                      </p:tavLst>
                                    </p:anim>
                                    <p:anim calcmode="lin" valueType="num">
                                      <p:cBhvr additive="base">
                                        <p:cTn id="76"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30" grpId="0"/>
      <p:bldP spid="131" grpId="0"/>
      <p:bldP spid="176" grpId="0" animBg="1"/>
      <p:bldP spid="177" grpId="0" animBg="1"/>
      <p:bldP spid="181" grpId="0" animBg="1"/>
      <p:bldP spid="182" grpId="0" animBg="1"/>
      <p:bldP spid="186" grpId="0" animBg="1"/>
      <p:bldP spid="19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cxnSp>
        <p:nvCxnSpPr>
          <p:cNvPr id="11" name="直接连接符 10"/>
          <p:cNvCxnSpPr/>
          <p:nvPr/>
        </p:nvCxnSpPr>
        <p:spPr>
          <a:xfrm>
            <a:off x="127305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标题 4"/>
          <p:cNvSpPr txBox="1">
            <a:spLocks/>
          </p:cNvSpPr>
          <p:nvPr/>
        </p:nvSpPr>
        <p:spPr>
          <a:xfrm>
            <a:off x="141706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75%</a:t>
            </a:r>
          </a:p>
        </p:txBody>
      </p:sp>
      <p:sp>
        <p:nvSpPr>
          <p:cNvPr id="13" name="标题 4"/>
          <p:cNvSpPr txBox="1">
            <a:spLocks/>
          </p:cNvSpPr>
          <p:nvPr/>
        </p:nvSpPr>
        <p:spPr>
          <a:xfrm>
            <a:off x="141706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4" name="标题 4"/>
          <p:cNvSpPr txBox="1">
            <a:spLocks/>
          </p:cNvSpPr>
          <p:nvPr/>
        </p:nvSpPr>
        <p:spPr>
          <a:xfrm>
            <a:off x="141706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5" name="标题 4"/>
          <p:cNvSpPr txBox="1">
            <a:spLocks/>
          </p:cNvSpPr>
          <p:nvPr/>
        </p:nvSpPr>
        <p:spPr>
          <a:xfrm>
            <a:off x="141706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6" name="标题 4"/>
          <p:cNvSpPr txBox="1">
            <a:spLocks/>
          </p:cNvSpPr>
          <p:nvPr/>
        </p:nvSpPr>
        <p:spPr>
          <a:xfrm>
            <a:off x="141706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7" name="标题 4"/>
          <p:cNvSpPr txBox="1">
            <a:spLocks/>
          </p:cNvSpPr>
          <p:nvPr/>
        </p:nvSpPr>
        <p:spPr>
          <a:xfrm>
            <a:off x="141706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8" name="矩形 17"/>
          <p:cNvSpPr/>
          <p:nvPr/>
        </p:nvSpPr>
        <p:spPr>
          <a:xfrm>
            <a:off x="120104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9" name="Freeform 34"/>
          <p:cNvSpPr>
            <a:spLocks noEditPoints="1"/>
          </p:cNvSpPr>
          <p:nvPr/>
        </p:nvSpPr>
        <p:spPr bwMode="auto">
          <a:xfrm>
            <a:off x="1345059"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0" name="标题 4"/>
          <p:cNvSpPr txBox="1">
            <a:spLocks/>
          </p:cNvSpPr>
          <p:nvPr/>
        </p:nvSpPr>
        <p:spPr>
          <a:xfrm>
            <a:off x="177710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21" name="直接连接符 20"/>
          <p:cNvCxnSpPr/>
          <p:nvPr/>
        </p:nvCxnSpPr>
        <p:spPr>
          <a:xfrm>
            <a:off x="379333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标题 4"/>
          <p:cNvSpPr txBox="1">
            <a:spLocks/>
          </p:cNvSpPr>
          <p:nvPr/>
        </p:nvSpPr>
        <p:spPr>
          <a:xfrm>
            <a:off x="393734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件</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23" name="标题 4"/>
          <p:cNvSpPr txBox="1">
            <a:spLocks/>
          </p:cNvSpPr>
          <p:nvPr/>
        </p:nvSpPr>
        <p:spPr>
          <a:xfrm>
            <a:off x="393734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393734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a:spLocks/>
          </p:cNvSpPr>
          <p:nvPr/>
        </p:nvSpPr>
        <p:spPr>
          <a:xfrm>
            <a:off x="393734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a:spLocks/>
          </p:cNvSpPr>
          <p:nvPr/>
        </p:nvSpPr>
        <p:spPr>
          <a:xfrm>
            <a:off x="393734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标题 4"/>
          <p:cNvSpPr txBox="1">
            <a:spLocks/>
          </p:cNvSpPr>
          <p:nvPr/>
        </p:nvSpPr>
        <p:spPr>
          <a:xfrm>
            <a:off x="393734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8" name="矩形 27"/>
          <p:cNvSpPr/>
          <p:nvPr/>
        </p:nvSpPr>
        <p:spPr>
          <a:xfrm>
            <a:off x="372132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9" name="标题 4"/>
          <p:cNvSpPr txBox="1">
            <a:spLocks/>
          </p:cNvSpPr>
          <p:nvPr/>
        </p:nvSpPr>
        <p:spPr>
          <a:xfrm>
            <a:off x="429738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631361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a:spLocks/>
          </p:cNvSpPr>
          <p:nvPr/>
        </p:nvSpPr>
        <p:spPr>
          <a:xfrm>
            <a:off x="645762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项</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32" name="标题 4"/>
          <p:cNvSpPr txBox="1">
            <a:spLocks/>
          </p:cNvSpPr>
          <p:nvPr/>
        </p:nvSpPr>
        <p:spPr>
          <a:xfrm>
            <a:off x="645762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a:spLocks/>
          </p:cNvSpPr>
          <p:nvPr/>
        </p:nvSpPr>
        <p:spPr>
          <a:xfrm>
            <a:off x="645762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a:spLocks/>
          </p:cNvSpPr>
          <p:nvPr/>
        </p:nvSpPr>
        <p:spPr>
          <a:xfrm>
            <a:off x="645762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a:spLocks/>
          </p:cNvSpPr>
          <p:nvPr/>
        </p:nvSpPr>
        <p:spPr>
          <a:xfrm>
            <a:off x="645762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a:spLocks/>
          </p:cNvSpPr>
          <p:nvPr/>
        </p:nvSpPr>
        <p:spPr>
          <a:xfrm>
            <a:off x="645762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624160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a:spLocks/>
          </p:cNvSpPr>
          <p:nvPr/>
        </p:nvSpPr>
        <p:spPr>
          <a:xfrm>
            <a:off x="681766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883389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a:spLocks/>
          </p:cNvSpPr>
          <p:nvPr/>
        </p:nvSpPr>
        <p:spPr>
          <a:xfrm>
            <a:off x="897790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5000</a:t>
            </a:r>
            <a:r>
              <a:rPr lang="zh-CN" altLang="en-US" sz="2800" b="1" dirty="0" smtClean="0">
                <a:solidFill>
                  <a:srgbClr val="00B0F0"/>
                </a:solidFill>
                <a:latin typeface="Impact MT Std" pitchFamily="34" charset="0"/>
                <a:ea typeface="微软雅黑" panose="020B0503020204020204" pitchFamily="34" charset="-122"/>
              </a:rPr>
              <a:t>万</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41" name="标题 4"/>
          <p:cNvSpPr txBox="1">
            <a:spLocks/>
          </p:cNvSpPr>
          <p:nvPr/>
        </p:nvSpPr>
        <p:spPr>
          <a:xfrm>
            <a:off x="897790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2" name="标题 4"/>
          <p:cNvSpPr txBox="1">
            <a:spLocks/>
          </p:cNvSpPr>
          <p:nvPr/>
        </p:nvSpPr>
        <p:spPr>
          <a:xfrm>
            <a:off x="897790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3" name="标题 4"/>
          <p:cNvSpPr txBox="1">
            <a:spLocks/>
          </p:cNvSpPr>
          <p:nvPr/>
        </p:nvSpPr>
        <p:spPr>
          <a:xfrm>
            <a:off x="897790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a:spLocks/>
          </p:cNvSpPr>
          <p:nvPr/>
        </p:nvSpPr>
        <p:spPr>
          <a:xfrm>
            <a:off x="897790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a:spLocks/>
          </p:cNvSpPr>
          <p:nvPr/>
        </p:nvSpPr>
        <p:spPr>
          <a:xfrm>
            <a:off x="897790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矩形 45"/>
          <p:cNvSpPr/>
          <p:nvPr/>
        </p:nvSpPr>
        <p:spPr>
          <a:xfrm>
            <a:off x="876188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7" name="标题 4"/>
          <p:cNvSpPr txBox="1">
            <a:spLocks/>
          </p:cNvSpPr>
          <p:nvPr/>
        </p:nvSpPr>
        <p:spPr>
          <a:xfrm>
            <a:off x="933794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48" name="Freeform 63"/>
          <p:cNvSpPr>
            <a:spLocks noEditPoints="1"/>
          </p:cNvSpPr>
          <p:nvPr/>
        </p:nvSpPr>
        <p:spPr bwMode="auto">
          <a:xfrm>
            <a:off x="3865339"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49" name="流程图: 联系 20"/>
          <p:cNvSpPr/>
          <p:nvPr/>
        </p:nvSpPr>
        <p:spPr>
          <a:xfrm>
            <a:off x="6457626"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50" name="Freeform 174"/>
          <p:cNvSpPr>
            <a:spLocks noEditPoints="1"/>
          </p:cNvSpPr>
          <p:nvPr/>
        </p:nvSpPr>
        <p:spPr bwMode="auto">
          <a:xfrm>
            <a:off x="8958954"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51" name="矩形 5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22490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0"/>
                                        </p:tgtEl>
                                        <p:attrNameLst>
                                          <p:attrName>ppt_y</p:attrName>
                                        </p:attrNameLst>
                                      </p:cBhvr>
                                      <p:tavLst>
                                        <p:tav tm="0">
                                          <p:val>
                                            <p:strVal val="#ppt_y"/>
                                          </p:val>
                                        </p:tav>
                                        <p:tav tm="100000">
                                          <p:val>
                                            <p:strVal val="#ppt_y"/>
                                          </p:val>
                                        </p:tav>
                                      </p:tavLst>
                                    </p:anim>
                                    <p:anim calcmode="lin" valueType="num">
                                      <p:cBhvr>
                                        <p:cTn id="2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0"/>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Effect transition="in" filter="fade">
                                      <p:cBhvr>
                                        <p:cTn id="70" dur="500"/>
                                        <p:tgtEl>
                                          <p:spTgt spid="48"/>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9"/>
                                        </p:tgtEl>
                                        <p:attrNameLst>
                                          <p:attrName>ppt_y</p:attrName>
                                        </p:attrNameLst>
                                      </p:cBhvr>
                                      <p:tavLst>
                                        <p:tav tm="0">
                                          <p:val>
                                            <p:strVal val="#ppt_y"/>
                                          </p:val>
                                        </p:tav>
                                        <p:tav tm="100000">
                                          <p:val>
                                            <p:strVal val="#ppt_y"/>
                                          </p:val>
                                        </p:tav>
                                      </p:tavLst>
                                    </p:anim>
                                    <p:anim calcmode="lin" valueType="num">
                                      <p:cBhvr>
                                        <p:cTn id="7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9"/>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24"/>
                                        </p:tgtEl>
                                        <p:attrNameLst>
                                          <p:attrName>style.visibility</p:attrName>
                                        </p:attrNameLst>
                                      </p:cBhvr>
                                      <p:to>
                                        <p:strVal val="visible"/>
                                      </p:to>
                                    </p:set>
                                    <p:anim calcmode="lin" valueType="num">
                                      <p:cBhvr>
                                        <p:cTn id="96" dur="500" fill="hold"/>
                                        <p:tgtEl>
                                          <p:spTgt spid="24"/>
                                        </p:tgtEl>
                                        <p:attrNameLst>
                                          <p:attrName>ppt_w</p:attrName>
                                        </p:attrNameLst>
                                      </p:cBhvr>
                                      <p:tavLst>
                                        <p:tav tm="0">
                                          <p:val>
                                            <p:fltVal val="0"/>
                                          </p:val>
                                        </p:tav>
                                        <p:tav tm="100000">
                                          <p:val>
                                            <p:strVal val="#ppt_w"/>
                                          </p:val>
                                        </p:tav>
                                      </p:tavLst>
                                    </p:anim>
                                    <p:anim calcmode="lin" valueType="num">
                                      <p:cBhvr>
                                        <p:cTn id="97" dur="500" fill="hold"/>
                                        <p:tgtEl>
                                          <p:spTgt spid="24"/>
                                        </p:tgtEl>
                                        <p:attrNameLst>
                                          <p:attrName>ppt_h</p:attrName>
                                        </p:attrNameLst>
                                      </p:cBhvr>
                                      <p:tavLst>
                                        <p:tav tm="0">
                                          <p:val>
                                            <p:fltVal val="0"/>
                                          </p:val>
                                        </p:tav>
                                        <p:tav tm="100000">
                                          <p:val>
                                            <p:strVal val="#ppt_h"/>
                                          </p:val>
                                        </p:tav>
                                      </p:tavLst>
                                    </p:anim>
                                    <p:animEffect transition="in" filter="fade">
                                      <p:cBhvr>
                                        <p:cTn id="98" dur="500"/>
                                        <p:tgtEl>
                                          <p:spTgt spid="24"/>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ppt_w</p:attrName>
                                        </p:attrNameLst>
                                      </p:cBhvr>
                                      <p:tavLst>
                                        <p:tav tm="0">
                                          <p:val>
                                            <p:fltVal val="0"/>
                                          </p:val>
                                        </p:tav>
                                        <p:tav tm="100000">
                                          <p:val>
                                            <p:strVal val="#ppt_w"/>
                                          </p:val>
                                        </p:tav>
                                      </p:tavLst>
                                    </p:anim>
                                    <p:anim calcmode="lin" valueType="num">
                                      <p:cBhvr>
                                        <p:cTn id="107" dur="500" fill="hold"/>
                                        <p:tgtEl>
                                          <p:spTgt spid="26"/>
                                        </p:tgtEl>
                                        <p:attrNameLst>
                                          <p:attrName>ppt_h</p:attrName>
                                        </p:attrNameLst>
                                      </p:cBhvr>
                                      <p:tavLst>
                                        <p:tav tm="0">
                                          <p:val>
                                            <p:fltVal val="0"/>
                                          </p:val>
                                        </p:tav>
                                        <p:tav tm="100000">
                                          <p:val>
                                            <p:strVal val="#ppt_h"/>
                                          </p:val>
                                        </p:tav>
                                      </p:tavLst>
                                    </p:anim>
                                    <p:animEffect transition="in" filter="fade">
                                      <p:cBhvr>
                                        <p:cTn id="108" dur="500"/>
                                        <p:tgtEl>
                                          <p:spTgt spid="26"/>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27"/>
                                        </p:tgtEl>
                                        <p:attrNameLst>
                                          <p:attrName>style.visibility</p:attrName>
                                        </p:attrNameLst>
                                      </p:cBhvr>
                                      <p:to>
                                        <p:strVal val="visible"/>
                                      </p:to>
                                    </p:set>
                                    <p:anim calcmode="lin" valueType="num">
                                      <p:cBhvr>
                                        <p:cTn id="111" dur="500" fill="hold"/>
                                        <p:tgtEl>
                                          <p:spTgt spid="27"/>
                                        </p:tgtEl>
                                        <p:attrNameLst>
                                          <p:attrName>ppt_w</p:attrName>
                                        </p:attrNameLst>
                                      </p:cBhvr>
                                      <p:tavLst>
                                        <p:tav tm="0">
                                          <p:val>
                                            <p:fltVal val="0"/>
                                          </p:val>
                                        </p:tav>
                                        <p:tav tm="100000">
                                          <p:val>
                                            <p:strVal val="#ppt_w"/>
                                          </p:val>
                                        </p:tav>
                                      </p:tavLst>
                                    </p:anim>
                                    <p:anim calcmode="lin" valueType="num">
                                      <p:cBhvr>
                                        <p:cTn id="112" dur="500" fill="hold"/>
                                        <p:tgtEl>
                                          <p:spTgt spid="27"/>
                                        </p:tgtEl>
                                        <p:attrNameLst>
                                          <p:attrName>ppt_h</p:attrName>
                                        </p:attrNameLst>
                                      </p:cBhvr>
                                      <p:tavLst>
                                        <p:tav tm="0">
                                          <p:val>
                                            <p:fltVal val="0"/>
                                          </p:val>
                                        </p:tav>
                                        <p:tav tm="100000">
                                          <p:val>
                                            <p:strVal val="#ppt_h"/>
                                          </p:val>
                                        </p:tav>
                                      </p:tavLst>
                                    </p:anim>
                                    <p:animEffect transition="in" filter="fade">
                                      <p:cBhvr>
                                        <p:cTn id="113" dur="500"/>
                                        <p:tgtEl>
                                          <p:spTgt spid="27"/>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1000"/>
                                        <p:tgtEl>
                                          <p:spTgt spid="37"/>
                                        </p:tgtEl>
                                      </p:cBhvr>
                                    </p:animEffect>
                                    <p:anim calcmode="lin" valueType="num">
                                      <p:cBhvr>
                                        <p:cTn id="118" dur="1000" fill="hold"/>
                                        <p:tgtEl>
                                          <p:spTgt spid="37"/>
                                        </p:tgtEl>
                                        <p:attrNameLst>
                                          <p:attrName>ppt_x</p:attrName>
                                        </p:attrNameLst>
                                      </p:cBhvr>
                                      <p:tavLst>
                                        <p:tav tm="0">
                                          <p:val>
                                            <p:strVal val="#ppt_x"/>
                                          </p:val>
                                        </p:tav>
                                        <p:tav tm="100000">
                                          <p:val>
                                            <p:strVal val="#ppt_x"/>
                                          </p:val>
                                        </p:tav>
                                      </p:tavLst>
                                    </p:anim>
                                    <p:anim calcmode="lin" valueType="num">
                                      <p:cBhvr>
                                        <p:cTn id="119" dur="1000" fill="hold"/>
                                        <p:tgtEl>
                                          <p:spTgt spid="37"/>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p:cTn id="123" dur="500" fill="hold"/>
                                        <p:tgtEl>
                                          <p:spTgt spid="49"/>
                                        </p:tgtEl>
                                        <p:attrNameLst>
                                          <p:attrName>ppt_w</p:attrName>
                                        </p:attrNameLst>
                                      </p:cBhvr>
                                      <p:tavLst>
                                        <p:tav tm="0">
                                          <p:val>
                                            <p:fltVal val="0"/>
                                          </p:val>
                                        </p:tav>
                                        <p:tav tm="100000">
                                          <p:val>
                                            <p:strVal val="#ppt_w"/>
                                          </p:val>
                                        </p:tav>
                                      </p:tavLst>
                                    </p:anim>
                                    <p:anim calcmode="lin" valueType="num">
                                      <p:cBhvr>
                                        <p:cTn id="124" dur="500" fill="hold"/>
                                        <p:tgtEl>
                                          <p:spTgt spid="49"/>
                                        </p:tgtEl>
                                        <p:attrNameLst>
                                          <p:attrName>ppt_h</p:attrName>
                                        </p:attrNameLst>
                                      </p:cBhvr>
                                      <p:tavLst>
                                        <p:tav tm="0">
                                          <p:val>
                                            <p:fltVal val="0"/>
                                          </p:val>
                                        </p:tav>
                                        <p:tav tm="100000">
                                          <p:val>
                                            <p:strVal val="#ppt_h"/>
                                          </p:val>
                                        </p:tav>
                                      </p:tavLst>
                                    </p:anim>
                                    <p:animEffect transition="in" filter="fade">
                                      <p:cBhvr>
                                        <p:cTn id="125" dur="500"/>
                                        <p:tgtEl>
                                          <p:spTgt spid="49"/>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38"/>
                                        </p:tgtEl>
                                        <p:attrNameLst>
                                          <p:attrName>style.visibility</p:attrName>
                                        </p:attrNameLst>
                                      </p:cBhvr>
                                      <p:to>
                                        <p:strVal val="visible"/>
                                      </p:to>
                                    </p:set>
                                    <p:anim calcmode="lin" valueType="num">
                                      <p:cBhvr>
                                        <p:cTn id="12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38"/>
                                        </p:tgtEl>
                                        <p:attrNameLst>
                                          <p:attrName>ppt_y</p:attrName>
                                        </p:attrNameLst>
                                      </p:cBhvr>
                                      <p:tavLst>
                                        <p:tav tm="0">
                                          <p:val>
                                            <p:strVal val="#ppt_y"/>
                                          </p:val>
                                        </p:tav>
                                        <p:tav tm="100000">
                                          <p:val>
                                            <p:strVal val="#ppt_y"/>
                                          </p:val>
                                        </p:tav>
                                      </p:tavLst>
                                    </p:anim>
                                    <p:anim calcmode="lin" valueType="num">
                                      <p:cBhvr>
                                        <p:cTn id="13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38"/>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down)">
                                      <p:cBhvr>
                                        <p:cTn id="137" dur="500"/>
                                        <p:tgtEl>
                                          <p:spTgt spid="30"/>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 calcmode="lin" valueType="num">
                                      <p:cBhvr>
                                        <p:cTn id="141" dur="500" fill="hold"/>
                                        <p:tgtEl>
                                          <p:spTgt spid="31"/>
                                        </p:tgtEl>
                                        <p:attrNameLst>
                                          <p:attrName>ppt_w</p:attrName>
                                        </p:attrNameLst>
                                      </p:cBhvr>
                                      <p:tavLst>
                                        <p:tav tm="0">
                                          <p:val>
                                            <p:fltVal val="0"/>
                                          </p:val>
                                        </p:tav>
                                        <p:tav tm="100000">
                                          <p:val>
                                            <p:strVal val="#ppt_w"/>
                                          </p:val>
                                        </p:tav>
                                      </p:tavLst>
                                    </p:anim>
                                    <p:anim calcmode="lin" valueType="num">
                                      <p:cBhvr>
                                        <p:cTn id="142" dur="500" fill="hold"/>
                                        <p:tgtEl>
                                          <p:spTgt spid="31"/>
                                        </p:tgtEl>
                                        <p:attrNameLst>
                                          <p:attrName>ppt_h</p:attrName>
                                        </p:attrNameLst>
                                      </p:cBhvr>
                                      <p:tavLst>
                                        <p:tav tm="0">
                                          <p:val>
                                            <p:fltVal val="0"/>
                                          </p:val>
                                        </p:tav>
                                        <p:tav tm="100000">
                                          <p:val>
                                            <p:strVal val="#ppt_h"/>
                                          </p:val>
                                        </p:tav>
                                      </p:tavLst>
                                    </p:anim>
                                    <p:animEffect transition="in" filter="fade">
                                      <p:cBhvr>
                                        <p:cTn id="143" dur="500"/>
                                        <p:tgtEl>
                                          <p:spTgt spid="31"/>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32"/>
                                        </p:tgtEl>
                                        <p:attrNameLst>
                                          <p:attrName>style.visibility</p:attrName>
                                        </p:attrNameLst>
                                      </p:cBhvr>
                                      <p:to>
                                        <p:strVal val="visible"/>
                                      </p:to>
                                    </p:set>
                                    <p:anim calcmode="lin" valueType="num">
                                      <p:cBhvr>
                                        <p:cTn id="146" dur="500" fill="hold"/>
                                        <p:tgtEl>
                                          <p:spTgt spid="32"/>
                                        </p:tgtEl>
                                        <p:attrNameLst>
                                          <p:attrName>ppt_w</p:attrName>
                                        </p:attrNameLst>
                                      </p:cBhvr>
                                      <p:tavLst>
                                        <p:tav tm="0">
                                          <p:val>
                                            <p:fltVal val="0"/>
                                          </p:val>
                                        </p:tav>
                                        <p:tav tm="100000">
                                          <p:val>
                                            <p:strVal val="#ppt_w"/>
                                          </p:val>
                                        </p:tav>
                                      </p:tavLst>
                                    </p:anim>
                                    <p:anim calcmode="lin" valueType="num">
                                      <p:cBhvr>
                                        <p:cTn id="147" dur="500" fill="hold"/>
                                        <p:tgtEl>
                                          <p:spTgt spid="32"/>
                                        </p:tgtEl>
                                        <p:attrNameLst>
                                          <p:attrName>ppt_h</p:attrName>
                                        </p:attrNameLst>
                                      </p:cBhvr>
                                      <p:tavLst>
                                        <p:tav tm="0">
                                          <p:val>
                                            <p:fltVal val="0"/>
                                          </p:val>
                                        </p:tav>
                                        <p:tav tm="100000">
                                          <p:val>
                                            <p:strVal val="#ppt_h"/>
                                          </p:val>
                                        </p:tav>
                                      </p:tavLst>
                                    </p:anim>
                                    <p:animEffect transition="in" filter="fade">
                                      <p:cBhvr>
                                        <p:cTn id="148" dur="500"/>
                                        <p:tgtEl>
                                          <p:spTgt spid="32"/>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33"/>
                                        </p:tgtEl>
                                        <p:attrNameLst>
                                          <p:attrName>style.visibility</p:attrName>
                                        </p:attrNameLst>
                                      </p:cBhvr>
                                      <p:to>
                                        <p:strVal val="visible"/>
                                      </p:to>
                                    </p:set>
                                    <p:anim calcmode="lin" valueType="num">
                                      <p:cBhvr>
                                        <p:cTn id="151" dur="500" fill="hold"/>
                                        <p:tgtEl>
                                          <p:spTgt spid="33"/>
                                        </p:tgtEl>
                                        <p:attrNameLst>
                                          <p:attrName>ppt_w</p:attrName>
                                        </p:attrNameLst>
                                      </p:cBhvr>
                                      <p:tavLst>
                                        <p:tav tm="0">
                                          <p:val>
                                            <p:fltVal val="0"/>
                                          </p:val>
                                        </p:tav>
                                        <p:tav tm="100000">
                                          <p:val>
                                            <p:strVal val="#ppt_w"/>
                                          </p:val>
                                        </p:tav>
                                      </p:tavLst>
                                    </p:anim>
                                    <p:anim calcmode="lin" valueType="num">
                                      <p:cBhvr>
                                        <p:cTn id="152" dur="500" fill="hold"/>
                                        <p:tgtEl>
                                          <p:spTgt spid="33"/>
                                        </p:tgtEl>
                                        <p:attrNameLst>
                                          <p:attrName>ppt_h</p:attrName>
                                        </p:attrNameLst>
                                      </p:cBhvr>
                                      <p:tavLst>
                                        <p:tav tm="0">
                                          <p:val>
                                            <p:fltVal val="0"/>
                                          </p:val>
                                        </p:tav>
                                        <p:tav tm="100000">
                                          <p:val>
                                            <p:strVal val="#ppt_h"/>
                                          </p:val>
                                        </p:tav>
                                      </p:tavLst>
                                    </p:anim>
                                    <p:animEffect transition="in" filter="fade">
                                      <p:cBhvr>
                                        <p:cTn id="153" dur="500"/>
                                        <p:tgtEl>
                                          <p:spTgt spid="33"/>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34"/>
                                        </p:tgtEl>
                                        <p:attrNameLst>
                                          <p:attrName>style.visibility</p:attrName>
                                        </p:attrNameLst>
                                      </p:cBhvr>
                                      <p:to>
                                        <p:strVal val="visible"/>
                                      </p:to>
                                    </p:set>
                                    <p:anim calcmode="lin" valueType="num">
                                      <p:cBhvr>
                                        <p:cTn id="156" dur="500" fill="hold"/>
                                        <p:tgtEl>
                                          <p:spTgt spid="34"/>
                                        </p:tgtEl>
                                        <p:attrNameLst>
                                          <p:attrName>ppt_w</p:attrName>
                                        </p:attrNameLst>
                                      </p:cBhvr>
                                      <p:tavLst>
                                        <p:tav tm="0">
                                          <p:val>
                                            <p:fltVal val="0"/>
                                          </p:val>
                                        </p:tav>
                                        <p:tav tm="100000">
                                          <p:val>
                                            <p:strVal val="#ppt_w"/>
                                          </p:val>
                                        </p:tav>
                                      </p:tavLst>
                                    </p:anim>
                                    <p:anim calcmode="lin" valueType="num">
                                      <p:cBhvr>
                                        <p:cTn id="157" dur="500" fill="hold"/>
                                        <p:tgtEl>
                                          <p:spTgt spid="34"/>
                                        </p:tgtEl>
                                        <p:attrNameLst>
                                          <p:attrName>ppt_h</p:attrName>
                                        </p:attrNameLst>
                                      </p:cBhvr>
                                      <p:tavLst>
                                        <p:tav tm="0">
                                          <p:val>
                                            <p:fltVal val="0"/>
                                          </p:val>
                                        </p:tav>
                                        <p:tav tm="100000">
                                          <p:val>
                                            <p:strVal val="#ppt_h"/>
                                          </p:val>
                                        </p:tav>
                                      </p:tavLst>
                                    </p:anim>
                                    <p:animEffect transition="in" filter="fade">
                                      <p:cBhvr>
                                        <p:cTn id="158" dur="500"/>
                                        <p:tgtEl>
                                          <p:spTgt spid="34"/>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35"/>
                                        </p:tgtEl>
                                        <p:attrNameLst>
                                          <p:attrName>style.visibility</p:attrName>
                                        </p:attrNameLst>
                                      </p:cBhvr>
                                      <p:to>
                                        <p:strVal val="visible"/>
                                      </p:to>
                                    </p:set>
                                    <p:anim calcmode="lin" valueType="num">
                                      <p:cBhvr>
                                        <p:cTn id="161" dur="500" fill="hold"/>
                                        <p:tgtEl>
                                          <p:spTgt spid="35"/>
                                        </p:tgtEl>
                                        <p:attrNameLst>
                                          <p:attrName>ppt_w</p:attrName>
                                        </p:attrNameLst>
                                      </p:cBhvr>
                                      <p:tavLst>
                                        <p:tav tm="0">
                                          <p:val>
                                            <p:fltVal val="0"/>
                                          </p:val>
                                        </p:tav>
                                        <p:tav tm="100000">
                                          <p:val>
                                            <p:strVal val="#ppt_w"/>
                                          </p:val>
                                        </p:tav>
                                      </p:tavLst>
                                    </p:anim>
                                    <p:anim calcmode="lin" valueType="num">
                                      <p:cBhvr>
                                        <p:cTn id="162" dur="500" fill="hold"/>
                                        <p:tgtEl>
                                          <p:spTgt spid="35"/>
                                        </p:tgtEl>
                                        <p:attrNameLst>
                                          <p:attrName>ppt_h</p:attrName>
                                        </p:attrNameLst>
                                      </p:cBhvr>
                                      <p:tavLst>
                                        <p:tav tm="0">
                                          <p:val>
                                            <p:fltVal val="0"/>
                                          </p:val>
                                        </p:tav>
                                        <p:tav tm="100000">
                                          <p:val>
                                            <p:strVal val="#ppt_h"/>
                                          </p:val>
                                        </p:tav>
                                      </p:tavLst>
                                    </p:anim>
                                    <p:animEffect transition="in" filter="fade">
                                      <p:cBhvr>
                                        <p:cTn id="163" dur="500"/>
                                        <p:tgtEl>
                                          <p:spTgt spid="35"/>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36"/>
                                        </p:tgtEl>
                                        <p:attrNameLst>
                                          <p:attrName>style.visibility</p:attrName>
                                        </p:attrNameLst>
                                      </p:cBhvr>
                                      <p:to>
                                        <p:strVal val="visible"/>
                                      </p:to>
                                    </p:set>
                                    <p:anim calcmode="lin" valueType="num">
                                      <p:cBhvr>
                                        <p:cTn id="166" dur="500" fill="hold"/>
                                        <p:tgtEl>
                                          <p:spTgt spid="36"/>
                                        </p:tgtEl>
                                        <p:attrNameLst>
                                          <p:attrName>ppt_w</p:attrName>
                                        </p:attrNameLst>
                                      </p:cBhvr>
                                      <p:tavLst>
                                        <p:tav tm="0">
                                          <p:val>
                                            <p:fltVal val="0"/>
                                          </p:val>
                                        </p:tav>
                                        <p:tav tm="100000">
                                          <p:val>
                                            <p:strVal val="#ppt_w"/>
                                          </p:val>
                                        </p:tav>
                                      </p:tavLst>
                                    </p:anim>
                                    <p:anim calcmode="lin" valueType="num">
                                      <p:cBhvr>
                                        <p:cTn id="167" dur="500" fill="hold"/>
                                        <p:tgtEl>
                                          <p:spTgt spid="36"/>
                                        </p:tgtEl>
                                        <p:attrNameLst>
                                          <p:attrName>ppt_h</p:attrName>
                                        </p:attrNameLst>
                                      </p:cBhvr>
                                      <p:tavLst>
                                        <p:tav tm="0">
                                          <p:val>
                                            <p:fltVal val="0"/>
                                          </p:val>
                                        </p:tav>
                                        <p:tav tm="100000">
                                          <p:val>
                                            <p:strVal val="#ppt_h"/>
                                          </p:val>
                                        </p:tav>
                                      </p:tavLst>
                                    </p:anim>
                                    <p:animEffect transition="in" filter="fade">
                                      <p:cBhvr>
                                        <p:cTn id="168" dur="500"/>
                                        <p:tgtEl>
                                          <p:spTgt spid="36"/>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46"/>
                                        </p:tgtEl>
                                        <p:attrNameLst>
                                          <p:attrName>style.visibility</p:attrName>
                                        </p:attrNameLst>
                                      </p:cBhvr>
                                      <p:to>
                                        <p:strVal val="visible"/>
                                      </p:to>
                                    </p:set>
                                    <p:animEffect transition="in" filter="fade">
                                      <p:cBhvr>
                                        <p:cTn id="172" dur="1000"/>
                                        <p:tgtEl>
                                          <p:spTgt spid="46"/>
                                        </p:tgtEl>
                                      </p:cBhvr>
                                    </p:animEffect>
                                    <p:anim calcmode="lin" valueType="num">
                                      <p:cBhvr>
                                        <p:cTn id="173" dur="1000" fill="hold"/>
                                        <p:tgtEl>
                                          <p:spTgt spid="46"/>
                                        </p:tgtEl>
                                        <p:attrNameLst>
                                          <p:attrName>ppt_x</p:attrName>
                                        </p:attrNameLst>
                                      </p:cBhvr>
                                      <p:tavLst>
                                        <p:tav tm="0">
                                          <p:val>
                                            <p:strVal val="#ppt_x"/>
                                          </p:val>
                                        </p:tav>
                                        <p:tav tm="100000">
                                          <p:val>
                                            <p:strVal val="#ppt_x"/>
                                          </p:val>
                                        </p:tav>
                                      </p:tavLst>
                                    </p:anim>
                                    <p:anim calcmode="lin" valueType="num">
                                      <p:cBhvr>
                                        <p:cTn id="174" dur="1000" fill="hold"/>
                                        <p:tgtEl>
                                          <p:spTgt spid="46"/>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50"/>
                                        </p:tgtEl>
                                        <p:attrNameLst>
                                          <p:attrName>style.visibility</p:attrName>
                                        </p:attrNameLst>
                                      </p:cBhvr>
                                      <p:to>
                                        <p:strVal val="visible"/>
                                      </p:to>
                                    </p:set>
                                    <p:anim calcmode="lin" valueType="num">
                                      <p:cBhvr>
                                        <p:cTn id="178" dur="500" fill="hold"/>
                                        <p:tgtEl>
                                          <p:spTgt spid="50"/>
                                        </p:tgtEl>
                                        <p:attrNameLst>
                                          <p:attrName>ppt_w</p:attrName>
                                        </p:attrNameLst>
                                      </p:cBhvr>
                                      <p:tavLst>
                                        <p:tav tm="0">
                                          <p:val>
                                            <p:fltVal val="0"/>
                                          </p:val>
                                        </p:tav>
                                        <p:tav tm="100000">
                                          <p:val>
                                            <p:strVal val="#ppt_w"/>
                                          </p:val>
                                        </p:tav>
                                      </p:tavLst>
                                    </p:anim>
                                    <p:anim calcmode="lin" valueType="num">
                                      <p:cBhvr>
                                        <p:cTn id="179" dur="500" fill="hold"/>
                                        <p:tgtEl>
                                          <p:spTgt spid="50"/>
                                        </p:tgtEl>
                                        <p:attrNameLst>
                                          <p:attrName>ppt_h</p:attrName>
                                        </p:attrNameLst>
                                      </p:cBhvr>
                                      <p:tavLst>
                                        <p:tav tm="0">
                                          <p:val>
                                            <p:fltVal val="0"/>
                                          </p:val>
                                        </p:tav>
                                        <p:tav tm="100000">
                                          <p:val>
                                            <p:strVal val="#ppt_h"/>
                                          </p:val>
                                        </p:tav>
                                      </p:tavLst>
                                    </p:anim>
                                    <p:animEffect transition="in" filter="fade">
                                      <p:cBhvr>
                                        <p:cTn id="180" dur="500"/>
                                        <p:tgtEl>
                                          <p:spTgt spid="50"/>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47"/>
                                        </p:tgtEl>
                                        <p:attrNameLst>
                                          <p:attrName>style.visibility</p:attrName>
                                        </p:attrNameLst>
                                      </p:cBhvr>
                                      <p:to>
                                        <p:strVal val="visible"/>
                                      </p:to>
                                    </p:set>
                                    <p:anim calcmode="lin" valueType="num">
                                      <p:cBhvr>
                                        <p:cTn id="184"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47"/>
                                        </p:tgtEl>
                                        <p:attrNameLst>
                                          <p:attrName>ppt_y</p:attrName>
                                        </p:attrNameLst>
                                      </p:cBhvr>
                                      <p:tavLst>
                                        <p:tav tm="0">
                                          <p:val>
                                            <p:strVal val="#ppt_y"/>
                                          </p:val>
                                        </p:tav>
                                        <p:tav tm="100000">
                                          <p:val>
                                            <p:strVal val="#ppt_y"/>
                                          </p:val>
                                        </p:tav>
                                      </p:tavLst>
                                    </p:anim>
                                    <p:anim calcmode="lin" valueType="num">
                                      <p:cBhvr>
                                        <p:cTn id="186"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47"/>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39"/>
                                        </p:tgtEl>
                                        <p:attrNameLst>
                                          <p:attrName>style.visibility</p:attrName>
                                        </p:attrNameLst>
                                      </p:cBhvr>
                                      <p:to>
                                        <p:strVal val="visible"/>
                                      </p:to>
                                    </p:set>
                                    <p:animEffect transition="in" filter="wipe(down)">
                                      <p:cBhvr>
                                        <p:cTn id="192" dur="500"/>
                                        <p:tgtEl>
                                          <p:spTgt spid="39"/>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40"/>
                                        </p:tgtEl>
                                        <p:attrNameLst>
                                          <p:attrName>style.visibility</p:attrName>
                                        </p:attrNameLst>
                                      </p:cBhvr>
                                      <p:to>
                                        <p:strVal val="visible"/>
                                      </p:to>
                                    </p:set>
                                    <p:anim calcmode="lin" valueType="num">
                                      <p:cBhvr>
                                        <p:cTn id="196" dur="500" fill="hold"/>
                                        <p:tgtEl>
                                          <p:spTgt spid="40"/>
                                        </p:tgtEl>
                                        <p:attrNameLst>
                                          <p:attrName>ppt_w</p:attrName>
                                        </p:attrNameLst>
                                      </p:cBhvr>
                                      <p:tavLst>
                                        <p:tav tm="0">
                                          <p:val>
                                            <p:fltVal val="0"/>
                                          </p:val>
                                        </p:tav>
                                        <p:tav tm="100000">
                                          <p:val>
                                            <p:strVal val="#ppt_w"/>
                                          </p:val>
                                        </p:tav>
                                      </p:tavLst>
                                    </p:anim>
                                    <p:anim calcmode="lin" valueType="num">
                                      <p:cBhvr>
                                        <p:cTn id="197" dur="500" fill="hold"/>
                                        <p:tgtEl>
                                          <p:spTgt spid="40"/>
                                        </p:tgtEl>
                                        <p:attrNameLst>
                                          <p:attrName>ppt_h</p:attrName>
                                        </p:attrNameLst>
                                      </p:cBhvr>
                                      <p:tavLst>
                                        <p:tav tm="0">
                                          <p:val>
                                            <p:fltVal val="0"/>
                                          </p:val>
                                        </p:tav>
                                        <p:tav tm="100000">
                                          <p:val>
                                            <p:strVal val="#ppt_h"/>
                                          </p:val>
                                        </p:tav>
                                      </p:tavLst>
                                    </p:anim>
                                    <p:animEffect transition="in" filter="fade">
                                      <p:cBhvr>
                                        <p:cTn id="198" dur="500"/>
                                        <p:tgtEl>
                                          <p:spTgt spid="40"/>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41"/>
                                        </p:tgtEl>
                                        <p:attrNameLst>
                                          <p:attrName>style.visibility</p:attrName>
                                        </p:attrNameLst>
                                      </p:cBhvr>
                                      <p:to>
                                        <p:strVal val="visible"/>
                                      </p:to>
                                    </p:set>
                                    <p:anim calcmode="lin" valueType="num">
                                      <p:cBhvr>
                                        <p:cTn id="201" dur="500" fill="hold"/>
                                        <p:tgtEl>
                                          <p:spTgt spid="41"/>
                                        </p:tgtEl>
                                        <p:attrNameLst>
                                          <p:attrName>ppt_w</p:attrName>
                                        </p:attrNameLst>
                                      </p:cBhvr>
                                      <p:tavLst>
                                        <p:tav tm="0">
                                          <p:val>
                                            <p:fltVal val="0"/>
                                          </p:val>
                                        </p:tav>
                                        <p:tav tm="100000">
                                          <p:val>
                                            <p:strVal val="#ppt_w"/>
                                          </p:val>
                                        </p:tav>
                                      </p:tavLst>
                                    </p:anim>
                                    <p:anim calcmode="lin" valueType="num">
                                      <p:cBhvr>
                                        <p:cTn id="202" dur="500" fill="hold"/>
                                        <p:tgtEl>
                                          <p:spTgt spid="41"/>
                                        </p:tgtEl>
                                        <p:attrNameLst>
                                          <p:attrName>ppt_h</p:attrName>
                                        </p:attrNameLst>
                                      </p:cBhvr>
                                      <p:tavLst>
                                        <p:tav tm="0">
                                          <p:val>
                                            <p:fltVal val="0"/>
                                          </p:val>
                                        </p:tav>
                                        <p:tav tm="100000">
                                          <p:val>
                                            <p:strVal val="#ppt_h"/>
                                          </p:val>
                                        </p:tav>
                                      </p:tavLst>
                                    </p:anim>
                                    <p:animEffect transition="in" filter="fade">
                                      <p:cBhvr>
                                        <p:cTn id="203" dur="500"/>
                                        <p:tgtEl>
                                          <p:spTgt spid="41"/>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42"/>
                                        </p:tgtEl>
                                        <p:attrNameLst>
                                          <p:attrName>style.visibility</p:attrName>
                                        </p:attrNameLst>
                                      </p:cBhvr>
                                      <p:to>
                                        <p:strVal val="visible"/>
                                      </p:to>
                                    </p:set>
                                    <p:anim calcmode="lin" valueType="num">
                                      <p:cBhvr>
                                        <p:cTn id="206" dur="500" fill="hold"/>
                                        <p:tgtEl>
                                          <p:spTgt spid="42"/>
                                        </p:tgtEl>
                                        <p:attrNameLst>
                                          <p:attrName>ppt_w</p:attrName>
                                        </p:attrNameLst>
                                      </p:cBhvr>
                                      <p:tavLst>
                                        <p:tav tm="0">
                                          <p:val>
                                            <p:fltVal val="0"/>
                                          </p:val>
                                        </p:tav>
                                        <p:tav tm="100000">
                                          <p:val>
                                            <p:strVal val="#ppt_w"/>
                                          </p:val>
                                        </p:tav>
                                      </p:tavLst>
                                    </p:anim>
                                    <p:anim calcmode="lin" valueType="num">
                                      <p:cBhvr>
                                        <p:cTn id="207" dur="500" fill="hold"/>
                                        <p:tgtEl>
                                          <p:spTgt spid="42"/>
                                        </p:tgtEl>
                                        <p:attrNameLst>
                                          <p:attrName>ppt_h</p:attrName>
                                        </p:attrNameLst>
                                      </p:cBhvr>
                                      <p:tavLst>
                                        <p:tav tm="0">
                                          <p:val>
                                            <p:fltVal val="0"/>
                                          </p:val>
                                        </p:tav>
                                        <p:tav tm="100000">
                                          <p:val>
                                            <p:strVal val="#ppt_h"/>
                                          </p:val>
                                        </p:tav>
                                      </p:tavLst>
                                    </p:anim>
                                    <p:animEffect transition="in" filter="fade">
                                      <p:cBhvr>
                                        <p:cTn id="208" dur="500"/>
                                        <p:tgtEl>
                                          <p:spTgt spid="42"/>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500" fill="hold"/>
                                        <p:tgtEl>
                                          <p:spTgt spid="43"/>
                                        </p:tgtEl>
                                        <p:attrNameLst>
                                          <p:attrName>ppt_w</p:attrName>
                                        </p:attrNameLst>
                                      </p:cBhvr>
                                      <p:tavLst>
                                        <p:tav tm="0">
                                          <p:val>
                                            <p:fltVal val="0"/>
                                          </p:val>
                                        </p:tav>
                                        <p:tav tm="100000">
                                          <p:val>
                                            <p:strVal val="#ppt_w"/>
                                          </p:val>
                                        </p:tav>
                                      </p:tavLst>
                                    </p:anim>
                                    <p:anim calcmode="lin" valueType="num">
                                      <p:cBhvr>
                                        <p:cTn id="212" dur="500" fill="hold"/>
                                        <p:tgtEl>
                                          <p:spTgt spid="43"/>
                                        </p:tgtEl>
                                        <p:attrNameLst>
                                          <p:attrName>ppt_h</p:attrName>
                                        </p:attrNameLst>
                                      </p:cBhvr>
                                      <p:tavLst>
                                        <p:tav tm="0">
                                          <p:val>
                                            <p:fltVal val="0"/>
                                          </p:val>
                                        </p:tav>
                                        <p:tav tm="100000">
                                          <p:val>
                                            <p:strVal val="#ppt_h"/>
                                          </p:val>
                                        </p:tav>
                                      </p:tavLst>
                                    </p:anim>
                                    <p:animEffect transition="in" filter="fade">
                                      <p:cBhvr>
                                        <p:cTn id="213" dur="500"/>
                                        <p:tgtEl>
                                          <p:spTgt spid="43"/>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44"/>
                                        </p:tgtEl>
                                        <p:attrNameLst>
                                          <p:attrName>style.visibility</p:attrName>
                                        </p:attrNameLst>
                                      </p:cBhvr>
                                      <p:to>
                                        <p:strVal val="visible"/>
                                      </p:to>
                                    </p:set>
                                    <p:anim calcmode="lin" valueType="num">
                                      <p:cBhvr>
                                        <p:cTn id="216" dur="500" fill="hold"/>
                                        <p:tgtEl>
                                          <p:spTgt spid="44"/>
                                        </p:tgtEl>
                                        <p:attrNameLst>
                                          <p:attrName>ppt_w</p:attrName>
                                        </p:attrNameLst>
                                      </p:cBhvr>
                                      <p:tavLst>
                                        <p:tav tm="0">
                                          <p:val>
                                            <p:fltVal val="0"/>
                                          </p:val>
                                        </p:tav>
                                        <p:tav tm="100000">
                                          <p:val>
                                            <p:strVal val="#ppt_w"/>
                                          </p:val>
                                        </p:tav>
                                      </p:tavLst>
                                    </p:anim>
                                    <p:anim calcmode="lin" valueType="num">
                                      <p:cBhvr>
                                        <p:cTn id="217" dur="500" fill="hold"/>
                                        <p:tgtEl>
                                          <p:spTgt spid="44"/>
                                        </p:tgtEl>
                                        <p:attrNameLst>
                                          <p:attrName>ppt_h</p:attrName>
                                        </p:attrNameLst>
                                      </p:cBhvr>
                                      <p:tavLst>
                                        <p:tav tm="0">
                                          <p:val>
                                            <p:fltVal val="0"/>
                                          </p:val>
                                        </p:tav>
                                        <p:tav tm="100000">
                                          <p:val>
                                            <p:strVal val="#ppt_h"/>
                                          </p:val>
                                        </p:tav>
                                      </p:tavLst>
                                    </p:anim>
                                    <p:animEffect transition="in" filter="fade">
                                      <p:cBhvr>
                                        <p:cTn id="218" dur="500"/>
                                        <p:tgtEl>
                                          <p:spTgt spid="44"/>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45"/>
                                        </p:tgtEl>
                                        <p:attrNameLst>
                                          <p:attrName>style.visibility</p:attrName>
                                        </p:attrNameLst>
                                      </p:cBhvr>
                                      <p:to>
                                        <p:strVal val="visible"/>
                                      </p:to>
                                    </p:set>
                                    <p:anim calcmode="lin" valueType="num">
                                      <p:cBhvr>
                                        <p:cTn id="221" dur="500" fill="hold"/>
                                        <p:tgtEl>
                                          <p:spTgt spid="45"/>
                                        </p:tgtEl>
                                        <p:attrNameLst>
                                          <p:attrName>ppt_w</p:attrName>
                                        </p:attrNameLst>
                                      </p:cBhvr>
                                      <p:tavLst>
                                        <p:tav tm="0">
                                          <p:val>
                                            <p:fltVal val="0"/>
                                          </p:val>
                                        </p:tav>
                                        <p:tav tm="100000">
                                          <p:val>
                                            <p:strVal val="#ppt_w"/>
                                          </p:val>
                                        </p:tav>
                                      </p:tavLst>
                                    </p:anim>
                                    <p:anim calcmode="lin" valueType="num">
                                      <p:cBhvr>
                                        <p:cTn id="222" dur="500" fill="hold"/>
                                        <p:tgtEl>
                                          <p:spTgt spid="45"/>
                                        </p:tgtEl>
                                        <p:attrNameLst>
                                          <p:attrName>ppt_h</p:attrName>
                                        </p:attrNameLst>
                                      </p:cBhvr>
                                      <p:tavLst>
                                        <p:tav tm="0">
                                          <p:val>
                                            <p:fltVal val="0"/>
                                          </p:val>
                                        </p:tav>
                                        <p:tav tm="100000">
                                          <p:val>
                                            <p:strVal val="#ppt_h"/>
                                          </p:val>
                                        </p:tav>
                                      </p:tavLst>
                                    </p:anim>
                                    <p:animEffect transition="in" filter="fade">
                                      <p:cBhvr>
                                        <p:cTn id="2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animBg="1"/>
      <p:bldP spid="19" grpId="0" animBg="1"/>
      <p:bldP spid="20" grpId="0"/>
      <p:bldP spid="22" grpId="0"/>
      <p:bldP spid="23" grpId="0"/>
      <p:bldP spid="24" grpId="0"/>
      <p:bldP spid="25" grpId="0"/>
      <p:bldP spid="26" grpId="0"/>
      <p:bldP spid="27" grpId="0"/>
      <p:bldP spid="28" grpId="0" animBg="1"/>
      <p:bldP spid="29" grpId="0"/>
      <p:bldP spid="31" grpId="0"/>
      <p:bldP spid="32" grpId="0"/>
      <p:bldP spid="33" grpId="0"/>
      <p:bldP spid="34" grpId="0"/>
      <p:bldP spid="35" grpId="0"/>
      <p:bldP spid="36" grpId="0"/>
      <p:bldP spid="37" grpId="0" animBg="1"/>
      <p:bldP spid="38" grpId="0"/>
      <p:bldP spid="40" grpId="0"/>
      <p:bldP spid="41" grpId="0"/>
      <p:bldP spid="42" grpId="0"/>
      <p:bldP spid="43" grpId="0"/>
      <p:bldP spid="44" grpId="0"/>
      <p:bldP spid="45" grpId="0"/>
      <p:bldP spid="46" grpId="0" animBg="1"/>
      <p:bldP spid="47" grpId="0"/>
      <p:bldP spid="48" grpId="0" animBg="1"/>
      <p:bldP spid="49" grpId="0" animBg="1"/>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Freeform 6"/>
          <p:cNvSpPr>
            <a:spLocks/>
          </p:cNvSpPr>
          <p:nvPr/>
        </p:nvSpPr>
        <p:spPr bwMode="auto">
          <a:xfrm>
            <a:off x="245768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2" name="Freeform 7"/>
          <p:cNvSpPr>
            <a:spLocks/>
          </p:cNvSpPr>
          <p:nvPr/>
        </p:nvSpPr>
        <p:spPr bwMode="auto">
          <a:xfrm>
            <a:off x="2457682" y="2464442"/>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3" name="Freeform 8"/>
          <p:cNvSpPr>
            <a:spLocks/>
          </p:cNvSpPr>
          <p:nvPr/>
        </p:nvSpPr>
        <p:spPr bwMode="auto">
          <a:xfrm>
            <a:off x="2795983"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4" name="Freeform 9"/>
          <p:cNvSpPr>
            <a:spLocks/>
          </p:cNvSpPr>
          <p:nvPr/>
        </p:nvSpPr>
        <p:spPr bwMode="auto">
          <a:xfrm>
            <a:off x="3134284"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10"/>
          <p:cNvSpPr>
            <a:spLocks/>
          </p:cNvSpPr>
          <p:nvPr/>
        </p:nvSpPr>
        <p:spPr bwMode="auto">
          <a:xfrm>
            <a:off x="3474008" y="1340768"/>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11"/>
          <p:cNvSpPr>
            <a:spLocks/>
          </p:cNvSpPr>
          <p:nvPr/>
        </p:nvSpPr>
        <p:spPr bwMode="auto">
          <a:xfrm>
            <a:off x="2795983" y="2125782"/>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12"/>
          <p:cNvSpPr>
            <a:spLocks/>
          </p:cNvSpPr>
          <p:nvPr/>
        </p:nvSpPr>
        <p:spPr bwMode="auto">
          <a:xfrm>
            <a:off x="3134284" y="1775783"/>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3"/>
          <p:cNvSpPr>
            <a:spLocks/>
          </p:cNvSpPr>
          <p:nvPr/>
        </p:nvSpPr>
        <p:spPr bwMode="auto">
          <a:xfrm>
            <a:off x="3474008" y="1546232"/>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4"/>
          <p:cNvSpPr>
            <a:spLocks/>
          </p:cNvSpPr>
          <p:nvPr/>
        </p:nvSpPr>
        <p:spPr bwMode="auto">
          <a:xfrm>
            <a:off x="4520227"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5"/>
          <p:cNvSpPr>
            <a:spLocks/>
          </p:cNvSpPr>
          <p:nvPr/>
        </p:nvSpPr>
        <p:spPr bwMode="auto">
          <a:xfrm>
            <a:off x="4858370"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6"/>
          <p:cNvSpPr>
            <a:spLocks/>
          </p:cNvSpPr>
          <p:nvPr/>
        </p:nvSpPr>
        <p:spPr bwMode="auto">
          <a:xfrm>
            <a:off x="5197937"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7"/>
          <p:cNvSpPr>
            <a:spLocks/>
          </p:cNvSpPr>
          <p:nvPr/>
        </p:nvSpPr>
        <p:spPr bwMode="auto">
          <a:xfrm>
            <a:off x="5537503"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8"/>
          <p:cNvSpPr>
            <a:spLocks/>
          </p:cNvSpPr>
          <p:nvPr/>
        </p:nvSpPr>
        <p:spPr bwMode="auto">
          <a:xfrm>
            <a:off x="4520227" y="2720917"/>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9"/>
          <p:cNvSpPr>
            <a:spLocks/>
          </p:cNvSpPr>
          <p:nvPr/>
        </p:nvSpPr>
        <p:spPr bwMode="auto">
          <a:xfrm>
            <a:off x="4858370" y="2132865"/>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20"/>
          <p:cNvSpPr>
            <a:spLocks/>
          </p:cNvSpPr>
          <p:nvPr/>
        </p:nvSpPr>
        <p:spPr bwMode="auto">
          <a:xfrm>
            <a:off x="5197937" y="1546232"/>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21"/>
          <p:cNvSpPr>
            <a:spLocks/>
          </p:cNvSpPr>
          <p:nvPr/>
        </p:nvSpPr>
        <p:spPr bwMode="auto">
          <a:xfrm>
            <a:off x="5537503" y="2339747"/>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22"/>
          <p:cNvSpPr>
            <a:spLocks/>
          </p:cNvSpPr>
          <p:nvPr/>
        </p:nvSpPr>
        <p:spPr bwMode="auto">
          <a:xfrm>
            <a:off x="6582772"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3"/>
          <p:cNvSpPr>
            <a:spLocks/>
          </p:cNvSpPr>
          <p:nvPr/>
        </p:nvSpPr>
        <p:spPr bwMode="auto">
          <a:xfrm>
            <a:off x="6923130"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4"/>
          <p:cNvSpPr>
            <a:spLocks/>
          </p:cNvSpPr>
          <p:nvPr/>
        </p:nvSpPr>
        <p:spPr bwMode="auto">
          <a:xfrm>
            <a:off x="7262064"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5"/>
          <p:cNvSpPr>
            <a:spLocks/>
          </p:cNvSpPr>
          <p:nvPr/>
        </p:nvSpPr>
        <p:spPr bwMode="auto">
          <a:xfrm>
            <a:off x="7600998"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6"/>
          <p:cNvSpPr>
            <a:spLocks/>
          </p:cNvSpPr>
          <p:nvPr/>
        </p:nvSpPr>
        <p:spPr bwMode="auto">
          <a:xfrm>
            <a:off x="7600998" y="1539145"/>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7"/>
          <p:cNvSpPr>
            <a:spLocks/>
          </p:cNvSpPr>
          <p:nvPr/>
        </p:nvSpPr>
        <p:spPr bwMode="auto">
          <a:xfrm>
            <a:off x="7262064" y="1802708"/>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8"/>
          <p:cNvSpPr>
            <a:spLocks/>
          </p:cNvSpPr>
          <p:nvPr/>
        </p:nvSpPr>
        <p:spPr bwMode="auto">
          <a:xfrm>
            <a:off x="6923130" y="2132865"/>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9"/>
          <p:cNvSpPr>
            <a:spLocks/>
          </p:cNvSpPr>
          <p:nvPr/>
        </p:nvSpPr>
        <p:spPr bwMode="auto">
          <a:xfrm>
            <a:off x="6582772" y="2475778"/>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30"/>
          <p:cNvSpPr>
            <a:spLocks/>
          </p:cNvSpPr>
          <p:nvPr/>
        </p:nvSpPr>
        <p:spPr bwMode="auto">
          <a:xfrm>
            <a:off x="8646741" y="1340768"/>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31"/>
          <p:cNvSpPr>
            <a:spLocks/>
          </p:cNvSpPr>
          <p:nvPr/>
        </p:nvSpPr>
        <p:spPr bwMode="auto">
          <a:xfrm>
            <a:off x="8986466"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32"/>
          <p:cNvSpPr>
            <a:spLocks/>
          </p:cNvSpPr>
          <p:nvPr/>
        </p:nvSpPr>
        <p:spPr bwMode="auto">
          <a:xfrm>
            <a:off x="9326191"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3"/>
          <p:cNvSpPr>
            <a:spLocks/>
          </p:cNvSpPr>
          <p:nvPr/>
        </p:nvSpPr>
        <p:spPr bwMode="auto">
          <a:xfrm>
            <a:off x="966449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4"/>
          <p:cNvSpPr>
            <a:spLocks/>
          </p:cNvSpPr>
          <p:nvPr/>
        </p:nvSpPr>
        <p:spPr bwMode="auto">
          <a:xfrm>
            <a:off x="9664492" y="1554733"/>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5"/>
          <p:cNvSpPr>
            <a:spLocks/>
          </p:cNvSpPr>
          <p:nvPr/>
        </p:nvSpPr>
        <p:spPr bwMode="auto">
          <a:xfrm>
            <a:off x="9326191" y="1678012"/>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6"/>
          <p:cNvSpPr>
            <a:spLocks/>
          </p:cNvSpPr>
          <p:nvPr/>
        </p:nvSpPr>
        <p:spPr bwMode="auto">
          <a:xfrm>
            <a:off x="8986466" y="2616059"/>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7"/>
          <p:cNvSpPr>
            <a:spLocks/>
          </p:cNvSpPr>
          <p:nvPr/>
        </p:nvSpPr>
        <p:spPr bwMode="auto">
          <a:xfrm>
            <a:off x="8646741" y="1974161"/>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3" name="Oval 38"/>
          <p:cNvSpPr>
            <a:spLocks noChangeArrowheads="1"/>
          </p:cNvSpPr>
          <p:nvPr/>
        </p:nvSpPr>
        <p:spPr bwMode="auto">
          <a:xfrm>
            <a:off x="2754169"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9"/>
          <p:cNvSpPr>
            <a:spLocks noEditPoints="1"/>
          </p:cNvSpPr>
          <p:nvPr/>
        </p:nvSpPr>
        <p:spPr bwMode="auto">
          <a:xfrm>
            <a:off x="2926980" y="3387936"/>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Oval 40"/>
          <p:cNvSpPr>
            <a:spLocks noChangeArrowheads="1"/>
          </p:cNvSpPr>
          <p:nvPr/>
        </p:nvSpPr>
        <p:spPr bwMode="auto">
          <a:xfrm>
            <a:off x="4814231" y="3232029"/>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41"/>
          <p:cNvSpPr>
            <a:spLocks noChangeArrowheads="1"/>
          </p:cNvSpPr>
          <p:nvPr/>
        </p:nvSpPr>
        <p:spPr bwMode="auto">
          <a:xfrm>
            <a:off x="6881297"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7" name="Oval 42"/>
          <p:cNvSpPr>
            <a:spLocks noChangeArrowheads="1"/>
          </p:cNvSpPr>
          <p:nvPr/>
        </p:nvSpPr>
        <p:spPr bwMode="auto">
          <a:xfrm>
            <a:off x="8953212"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43"/>
          <p:cNvSpPr>
            <a:spLocks noEditPoints="1"/>
          </p:cNvSpPr>
          <p:nvPr/>
        </p:nvSpPr>
        <p:spPr bwMode="auto">
          <a:xfrm>
            <a:off x="7077909" y="3455721"/>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44"/>
          <p:cNvSpPr>
            <a:spLocks noEditPoints="1"/>
          </p:cNvSpPr>
          <p:nvPr/>
        </p:nvSpPr>
        <p:spPr bwMode="auto">
          <a:xfrm>
            <a:off x="4957851" y="3401072"/>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45"/>
          <p:cNvSpPr>
            <a:spLocks noEditPoints="1"/>
          </p:cNvSpPr>
          <p:nvPr/>
        </p:nvSpPr>
        <p:spPr bwMode="auto">
          <a:xfrm>
            <a:off x="9130370" y="3407277"/>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TextBox 50"/>
          <p:cNvSpPr txBox="1"/>
          <p:nvPr/>
        </p:nvSpPr>
        <p:spPr>
          <a:xfrm>
            <a:off x="2197569" y="4340505"/>
            <a:ext cx="1883794"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2" name="TextBox 51"/>
          <p:cNvSpPr txBox="1"/>
          <p:nvPr/>
        </p:nvSpPr>
        <p:spPr>
          <a:xfrm>
            <a:off x="2209155" y="3998566"/>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3" name="TextBox 52"/>
          <p:cNvSpPr txBox="1"/>
          <p:nvPr/>
        </p:nvSpPr>
        <p:spPr>
          <a:xfrm>
            <a:off x="4285801"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4" name="TextBox 53"/>
          <p:cNvSpPr txBox="1"/>
          <p:nvPr/>
        </p:nvSpPr>
        <p:spPr>
          <a:xfrm>
            <a:off x="4297387"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5" name="TextBox 54"/>
          <p:cNvSpPr txBox="1"/>
          <p:nvPr/>
        </p:nvSpPr>
        <p:spPr>
          <a:xfrm>
            <a:off x="6374033"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6" name="TextBox 55"/>
          <p:cNvSpPr txBox="1"/>
          <p:nvPr/>
        </p:nvSpPr>
        <p:spPr>
          <a:xfrm>
            <a:off x="6400135"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7" name="TextBox 56"/>
          <p:cNvSpPr txBox="1"/>
          <p:nvPr/>
        </p:nvSpPr>
        <p:spPr>
          <a:xfrm>
            <a:off x="8390257" y="4340505"/>
            <a:ext cx="1883794" cy="1375347"/>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8" name="TextBox 57"/>
          <p:cNvSpPr txBox="1"/>
          <p:nvPr/>
        </p:nvSpPr>
        <p:spPr>
          <a:xfrm>
            <a:off x="8401843"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9" name="矩形 58"/>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75665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ppt_w</p:attrName>
                                        </p:attrNameLst>
                                      </p:cBhvr>
                                      <p:tavLst>
                                        <p:tav tm="0" fmla="#ppt_w*sin(2.5*pi*$)">
                                          <p:val>
                                            <p:fltVal val="0"/>
                                          </p:val>
                                        </p:tav>
                                        <p:tav tm="100000">
                                          <p:val>
                                            <p:fltVal val="1"/>
                                          </p:val>
                                        </p:tav>
                                      </p:tavLst>
                                    </p:anim>
                                    <p:anim calcmode="lin" valueType="num">
                                      <p:cBhvr>
                                        <p:cTn id="9" dur="500" fill="hold"/>
                                        <p:tgtEl>
                                          <p:spTgt spid="4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anim calcmode="lin" valueType="num">
                                      <p:cBhvr>
                                        <p:cTn id="13" dur="500" fill="hold"/>
                                        <p:tgtEl>
                                          <p:spTgt spid="44"/>
                                        </p:tgtEl>
                                        <p:attrNameLst>
                                          <p:attrName>ppt_w</p:attrName>
                                        </p:attrNameLst>
                                      </p:cBhvr>
                                      <p:tavLst>
                                        <p:tav tm="0" fmla="#ppt_w*sin(2.5*pi*$)">
                                          <p:val>
                                            <p:fltVal val="0"/>
                                          </p:val>
                                        </p:tav>
                                        <p:tav tm="100000">
                                          <p:val>
                                            <p:fltVal val="1"/>
                                          </p:val>
                                        </p:tav>
                                      </p:tavLst>
                                    </p:anim>
                                    <p:anim calcmode="lin" valueType="num">
                                      <p:cBhvr>
                                        <p:cTn id="14" dur="500" fill="hold"/>
                                        <p:tgtEl>
                                          <p:spTgt spid="44"/>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1000"/>
                                        <p:tgtEl>
                                          <p:spTgt spid="51"/>
                                        </p:tgtEl>
                                      </p:cBhvr>
                                    </p:animEffect>
                                    <p:anim calcmode="lin" valueType="num">
                                      <p:cBhvr>
                                        <p:cTn id="24" dur="1000" fill="hold"/>
                                        <p:tgtEl>
                                          <p:spTgt spid="51"/>
                                        </p:tgtEl>
                                        <p:attrNameLst>
                                          <p:attrName>ppt_x</p:attrName>
                                        </p:attrNameLst>
                                      </p:cBhvr>
                                      <p:tavLst>
                                        <p:tav tm="0">
                                          <p:val>
                                            <p:strVal val="#ppt_x"/>
                                          </p:val>
                                        </p:tav>
                                        <p:tav tm="100000">
                                          <p:val>
                                            <p:strVal val="#ppt_x"/>
                                          </p:val>
                                        </p:tav>
                                      </p:tavLst>
                                    </p:anim>
                                    <p:anim calcmode="lin" valueType="num">
                                      <p:cBhvr>
                                        <p:cTn id="25" dur="1000" fill="hold"/>
                                        <p:tgtEl>
                                          <p:spTgt spid="51"/>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anim calcmode="lin" valueType="num">
                                      <p:cBhvr>
                                        <p:cTn id="55" dur="500" fill="hold"/>
                                        <p:tgtEl>
                                          <p:spTgt spid="45"/>
                                        </p:tgtEl>
                                        <p:attrNameLst>
                                          <p:attrName>ppt_w</p:attrName>
                                        </p:attrNameLst>
                                      </p:cBhvr>
                                      <p:tavLst>
                                        <p:tav tm="0" fmla="#ppt_w*sin(2.5*pi*$)">
                                          <p:val>
                                            <p:fltVal val="0"/>
                                          </p:val>
                                        </p:tav>
                                        <p:tav tm="100000">
                                          <p:val>
                                            <p:fltVal val="1"/>
                                          </p:val>
                                        </p:tav>
                                      </p:tavLst>
                                    </p:anim>
                                    <p:anim calcmode="lin" valueType="num">
                                      <p:cBhvr>
                                        <p:cTn id="56" dur="500" fill="hold"/>
                                        <p:tgtEl>
                                          <p:spTgt spid="4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ppt_w</p:attrName>
                                        </p:attrNameLst>
                                      </p:cBhvr>
                                      <p:tavLst>
                                        <p:tav tm="0" fmla="#ppt_w*sin(2.5*pi*$)">
                                          <p:val>
                                            <p:fltVal val="0"/>
                                          </p:val>
                                        </p:tav>
                                        <p:tav tm="100000">
                                          <p:val>
                                            <p:fltVal val="1"/>
                                          </p:val>
                                        </p:tav>
                                      </p:tavLst>
                                    </p:anim>
                                    <p:anim calcmode="lin" valueType="num">
                                      <p:cBhvr>
                                        <p:cTn id="61" dur="500" fill="hold"/>
                                        <p:tgtEl>
                                          <p:spTgt spid="49"/>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1000"/>
                                        <p:tgtEl>
                                          <p:spTgt spid="54"/>
                                        </p:tgtEl>
                                      </p:cBhvr>
                                    </p:animEffect>
                                    <p:anim calcmode="lin" valueType="num">
                                      <p:cBhvr>
                                        <p:cTn id="66" dur="1000" fill="hold"/>
                                        <p:tgtEl>
                                          <p:spTgt spid="54"/>
                                        </p:tgtEl>
                                        <p:attrNameLst>
                                          <p:attrName>ppt_x</p:attrName>
                                        </p:attrNameLst>
                                      </p:cBhvr>
                                      <p:tavLst>
                                        <p:tav tm="0">
                                          <p:val>
                                            <p:strVal val="#ppt_x"/>
                                          </p:val>
                                        </p:tav>
                                        <p:tav tm="100000">
                                          <p:val>
                                            <p:strVal val="#ppt_x"/>
                                          </p:val>
                                        </p:tav>
                                      </p:tavLst>
                                    </p:anim>
                                    <p:anim calcmode="lin" valueType="num">
                                      <p:cBhvr>
                                        <p:cTn id="67" dur="1000" fill="hold"/>
                                        <p:tgtEl>
                                          <p:spTgt spid="54"/>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500"/>
                                        <p:tgtEl>
                                          <p:spTgt spid="20"/>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1"/>
                                        </p:tgtEl>
                                        <p:attrNameLst>
                                          <p:attrName>style.visibility</p:attrName>
                                        </p:attrNameLst>
                                      </p:cBhvr>
                                      <p:to>
                                        <p:strVal val="visible"/>
                                      </p:to>
                                    </p:set>
                                    <p:animEffect transition="in" filter="wipe(down)">
                                      <p:cBhvr>
                                        <p:cTn id="81" dur="500"/>
                                        <p:tgtEl>
                                          <p:spTgt spid="21"/>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anim calcmode="lin" valueType="num">
                                      <p:cBhvr>
                                        <p:cTn id="102" dur="500" fill="hold"/>
                                        <p:tgtEl>
                                          <p:spTgt spid="46"/>
                                        </p:tgtEl>
                                        <p:attrNameLst>
                                          <p:attrName>ppt_w</p:attrName>
                                        </p:attrNameLst>
                                      </p:cBhvr>
                                      <p:tavLst>
                                        <p:tav tm="0" fmla="#ppt_w*sin(2.5*pi*$)">
                                          <p:val>
                                            <p:fltVal val="0"/>
                                          </p:val>
                                        </p:tav>
                                        <p:tav tm="100000">
                                          <p:val>
                                            <p:fltVal val="1"/>
                                          </p:val>
                                        </p:tav>
                                      </p:tavLst>
                                    </p:anim>
                                    <p:anim calcmode="lin" valueType="num">
                                      <p:cBhvr>
                                        <p:cTn id="103" dur="500" fill="hold"/>
                                        <p:tgtEl>
                                          <p:spTgt spid="46"/>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anim calcmode="lin" valueType="num">
                                      <p:cBhvr>
                                        <p:cTn id="107" dur="500" fill="hold"/>
                                        <p:tgtEl>
                                          <p:spTgt spid="48"/>
                                        </p:tgtEl>
                                        <p:attrNameLst>
                                          <p:attrName>ppt_w</p:attrName>
                                        </p:attrNameLst>
                                      </p:cBhvr>
                                      <p:tavLst>
                                        <p:tav tm="0" fmla="#ppt_w*sin(2.5*pi*$)">
                                          <p:val>
                                            <p:fltVal val="0"/>
                                          </p:val>
                                        </p:tav>
                                        <p:tav tm="100000">
                                          <p:val>
                                            <p:fltVal val="1"/>
                                          </p:val>
                                        </p:tav>
                                      </p:tavLst>
                                    </p:anim>
                                    <p:anim calcmode="lin" valueType="num">
                                      <p:cBhvr>
                                        <p:cTn id="108" dur="500" fill="hold"/>
                                        <p:tgtEl>
                                          <p:spTgt spid="48"/>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1000"/>
                                        <p:tgtEl>
                                          <p:spTgt spid="56"/>
                                        </p:tgtEl>
                                      </p:cBhvr>
                                    </p:animEffect>
                                    <p:anim calcmode="lin" valueType="num">
                                      <p:cBhvr>
                                        <p:cTn id="113" dur="1000" fill="hold"/>
                                        <p:tgtEl>
                                          <p:spTgt spid="56"/>
                                        </p:tgtEl>
                                        <p:attrNameLst>
                                          <p:attrName>ppt_x</p:attrName>
                                        </p:attrNameLst>
                                      </p:cBhvr>
                                      <p:tavLst>
                                        <p:tav tm="0">
                                          <p:val>
                                            <p:strVal val="#ppt_x"/>
                                          </p:val>
                                        </p:tav>
                                        <p:tav tm="100000">
                                          <p:val>
                                            <p:strVal val="#ppt_x"/>
                                          </p:val>
                                        </p:tav>
                                      </p:tavLst>
                                    </p:anim>
                                    <p:anim calcmode="lin" valueType="num">
                                      <p:cBhvr>
                                        <p:cTn id="114" dur="1000" fill="hold"/>
                                        <p:tgtEl>
                                          <p:spTgt spid="5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fade">
                                      <p:cBhvr>
                                        <p:cTn id="117" dur="1000"/>
                                        <p:tgtEl>
                                          <p:spTgt spid="55"/>
                                        </p:tgtEl>
                                      </p:cBhvr>
                                    </p:animEffect>
                                    <p:anim calcmode="lin" valueType="num">
                                      <p:cBhvr>
                                        <p:cTn id="118" dur="1000" fill="hold"/>
                                        <p:tgtEl>
                                          <p:spTgt spid="55"/>
                                        </p:tgtEl>
                                        <p:attrNameLst>
                                          <p:attrName>ppt_x</p:attrName>
                                        </p:attrNameLst>
                                      </p:cBhvr>
                                      <p:tavLst>
                                        <p:tav tm="0">
                                          <p:val>
                                            <p:strVal val="#ppt_x"/>
                                          </p:val>
                                        </p:tav>
                                        <p:tav tm="100000">
                                          <p:val>
                                            <p:strVal val="#ppt_x"/>
                                          </p:val>
                                        </p:tav>
                                      </p:tavLst>
                                    </p:anim>
                                    <p:anim calcmode="lin" valueType="num">
                                      <p:cBhvr>
                                        <p:cTn id="119" dur="1000" fill="hold"/>
                                        <p:tgtEl>
                                          <p:spTgt spid="55"/>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down)">
                                      <p:cBhvr>
                                        <p:cTn id="122" dur="500"/>
                                        <p:tgtEl>
                                          <p:spTgt spid="27"/>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28"/>
                                        </p:tgtEl>
                                        <p:attrNameLst>
                                          <p:attrName>style.visibility</p:attrName>
                                        </p:attrNameLst>
                                      </p:cBhvr>
                                      <p:to>
                                        <p:strVal val="visible"/>
                                      </p:to>
                                    </p:set>
                                    <p:animEffect transition="in" filter="wipe(down)">
                                      <p:cBhvr>
                                        <p:cTn id="125" dur="500"/>
                                        <p:tgtEl>
                                          <p:spTgt spid="28"/>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9"/>
                                        </p:tgtEl>
                                        <p:attrNameLst>
                                          <p:attrName>style.visibility</p:attrName>
                                        </p:attrNameLst>
                                      </p:cBhvr>
                                      <p:to>
                                        <p:strVal val="visible"/>
                                      </p:to>
                                    </p:set>
                                    <p:animEffect transition="in" filter="wipe(down)">
                                      <p:cBhvr>
                                        <p:cTn id="128" dur="500"/>
                                        <p:tgtEl>
                                          <p:spTgt spid="29"/>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0"/>
                                        </p:tgtEl>
                                        <p:attrNameLst>
                                          <p:attrName>style.visibility</p:attrName>
                                        </p:attrNameLst>
                                      </p:cBhvr>
                                      <p:to>
                                        <p:strVal val="visible"/>
                                      </p:to>
                                    </p:set>
                                    <p:animEffect transition="in" filter="wipe(down)">
                                      <p:cBhvr>
                                        <p:cTn id="131" dur="500"/>
                                        <p:tgtEl>
                                          <p:spTgt spid="30"/>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wipe(down)">
                                      <p:cBhvr>
                                        <p:cTn id="135" dur="500"/>
                                        <p:tgtEl>
                                          <p:spTgt spid="34"/>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wipe(down)">
                                      <p:cBhvr>
                                        <p:cTn id="138" dur="500"/>
                                        <p:tgtEl>
                                          <p:spTgt spid="33"/>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500"/>
                                        <p:tgtEl>
                                          <p:spTgt spid="32"/>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1"/>
                                        </p:tgtEl>
                                        <p:attrNameLst>
                                          <p:attrName>style.visibility</p:attrName>
                                        </p:attrNameLst>
                                      </p:cBhvr>
                                      <p:to>
                                        <p:strVal val="visible"/>
                                      </p:to>
                                    </p:set>
                                    <p:animEffect transition="in" filter="wipe(down)">
                                      <p:cBhvr>
                                        <p:cTn id="144" dur="500"/>
                                        <p:tgtEl>
                                          <p:spTgt spid="31"/>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47"/>
                                        </p:tgtEl>
                                        <p:attrNameLst>
                                          <p:attrName>style.visibility</p:attrName>
                                        </p:attrNameLst>
                                      </p:cBhvr>
                                      <p:to>
                                        <p:strVal val="visible"/>
                                      </p:to>
                                    </p:set>
                                    <p:animEffect transition="in" filter="fade">
                                      <p:cBhvr>
                                        <p:cTn id="148" dur="500"/>
                                        <p:tgtEl>
                                          <p:spTgt spid="47"/>
                                        </p:tgtEl>
                                      </p:cBhvr>
                                    </p:animEffect>
                                    <p:anim calcmode="lin" valueType="num">
                                      <p:cBhvr>
                                        <p:cTn id="149" dur="500" fill="hold"/>
                                        <p:tgtEl>
                                          <p:spTgt spid="47"/>
                                        </p:tgtEl>
                                        <p:attrNameLst>
                                          <p:attrName>ppt_w</p:attrName>
                                        </p:attrNameLst>
                                      </p:cBhvr>
                                      <p:tavLst>
                                        <p:tav tm="0" fmla="#ppt_w*sin(2.5*pi*$)">
                                          <p:val>
                                            <p:fltVal val="0"/>
                                          </p:val>
                                        </p:tav>
                                        <p:tav tm="100000">
                                          <p:val>
                                            <p:fltVal val="1"/>
                                          </p:val>
                                        </p:tav>
                                      </p:tavLst>
                                    </p:anim>
                                    <p:anim calcmode="lin" valueType="num">
                                      <p:cBhvr>
                                        <p:cTn id="150" dur="500" fill="hold"/>
                                        <p:tgtEl>
                                          <p:spTgt spid="47"/>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0"/>
                                        </p:tgtEl>
                                        <p:attrNameLst>
                                          <p:attrName>style.visibility</p:attrName>
                                        </p:attrNameLst>
                                      </p:cBhvr>
                                      <p:to>
                                        <p:strVal val="visible"/>
                                      </p:to>
                                    </p:set>
                                    <p:animEffect transition="in" filter="fade">
                                      <p:cBhvr>
                                        <p:cTn id="153" dur="500"/>
                                        <p:tgtEl>
                                          <p:spTgt spid="50"/>
                                        </p:tgtEl>
                                      </p:cBhvr>
                                    </p:animEffect>
                                    <p:anim calcmode="lin" valueType="num">
                                      <p:cBhvr>
                                        <p:cTn id="154" dur="500" fill="hold"/>
                                        <p:tgtEl>
                                          <p:spTgt spid="50"/>
                                        </p:tgtEl>
                                        <p:attrNameLst>
                                          <p:attrName>ppt_w</p:attrName>
                                        </p:attrNameLst>
                                      </p:cBhvr>
                                      <p:tavLst>
                                        <p:tav tm="0" fmla="#ppt_w*sin(2.5*pi*$)">
                                          <p:val>
                                            <p:fltVal val="0"/>
                                          </p:val>
                                        </p:tav>
                                        <p:tav tm="100000">
                                          <p:val>
                                            <p:fltVal val="1"/>
                                          </p:val>
                                        </p:tav>
                                      </p:tavLst>
                                    </p:anim>
                                    <p:anim calcmode="lin" valueType="num">
                                      <p:cBhvr>
                                        <p:cTn id="155" dur="500" fill="hold"/>
                                        <p:tgtEl>
                                          <p:spTgt spid="50"/>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58"/>
                                        </p:tgtEl>
                                        <p:attrNameLst>
                                          <p:attrName>style.visibility</p:attrName>
                                        </p:attrNameLst>
                                      </p:cBhvr>
                                      <p:to>
                                        <p:strVal val="visible"/>
                                      </p:to>
                                    </p:set>
                                    <p:animEffect transition="in" filter="fade">
                                      <p:cBhvr>
                                        <p:cTn id="159" dur="1000"/>
                                        <p:tgtEl>
                                          <p:spTgt spid="58"/>
                                        </p:tgtEl>
                                      </p:cBhvr>
                                    </p:animEffect>
                                    <p:anim calcmode="lin" valueType="num">
                                      <p:cBhvr>
                                        <p:cTn id="160" dur="1000" fill="hold"/>
                                        <p:tgtEl>
                                          <p:spTgt spid="58"/>
                                        </p:tgtEl>
                                        <p:attrNameLst>
                                          <p:attrName>ppt_x</p:attrName>
                                        </p:attrNameLst>
                                      </p:cBhvr>
                                      <p:tavLst>
                                        <p:tav tm="0">
                                          <p:val>
                                            <p:strVal val="#ppt_x"/>
                                          </p:val>
                                        </p:tav>
                                        <p:tav tm="100000">
                                          <p:val>
                                            <p:strVal val="#ppt_x"/>
                                          </p:val>
                                        </p:tav>
                                      </p:tavLst>
                                    </p:anim>
                                    <p:anim calcmode="lin" valueType="num">
                                      <p:cBhvr>
                                        <p:cTn id="161" dur="1000" fill="hold"/>
                                        <p:tgtEl>
                                          <p:spTgt spid="58"/>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7"/>
                                        </p:tgtEl>
                                        <p:attrNameLst>
                                          <p:attrName>style.visibility</p:attrName>
                                        </p:attrNameLst>
                                      </p:cBhvr>
                                      <p:to>
                                        <p:strVal val="visible"/>
                                      </p:to>
                                    </p:set>
                                    <p:animEffect transition="in" filter="fade">
                                      <p:cBhvr>
                                        <p:cTn id="164" dur="1000"/>
                                        <p:tgtEl>
                                          <p:spTgt spid="57"/>
                                        </p:tgtEl>
                                      </p:cBhvr>
                                    </p:animEffect>
                                    <p:anim calcmode="lin" valueType="num">
                                      <p:cBhvr>
                                        <p:cTn id="165" dur="1000" fill="hold"/>
                                        <p:tgtEl>
                                          <p:spTgt spid="57"/>
                                        </p:tgtEl>
                                        <p:attrNameLst>
                                          <p:attrName>ppt_x</p:attrName>
                                        </p:attrNameLst>
                                      </p:cBhvr>
                                      <p:tavLst>
                                        <p:tav tm="0">
                                          <p:val>
                                            <p:strVal val="#ppt_x"/>
                                          </p:val>
                                        </p:tav>
                                        <p:tav tm="100000">
                                          <p:val>
                                            <p:strVal val="#ppt_x"/>
                                          </p:val>
                                        </p:tav>
                                      </p:tavLst>
                                    </p:anim>
                                    <p:anim calcmode="lin" valueType="num">
                                      <p:cBhvr>
                                        <p:cTn id="166" dur="1000" fill="hold"/>
                                        <p:tgtEl>
                                          <p:spTgt spid="57"/>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5"/>
                                        </p:tgtEl>
                                        <p:attrNameLst>
                                          <p:attrName>style.visibility</p:attrName>
                                        </p:attrNameLst>
                                      </p:cBhvr>
                                      <p:to>
                                        <p:strVal val="visible"/>
                                      </p:to>
                                    </p:set>
                                    <p:animEffect transition="in" filter="wipe(down)">
                                      <p:cBhvr>
                                        <p:cTn id="169" dur="500"/>
                                        <p:tgtEl>
                                          <p:spTgt spid="35"/>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6"/>
                                        </p:tgtEl>
                                        <p:attrNameLst>
                                          <p:attrName>style.visibility</p:attrName>
                                        </p:attrNameLst>
                                      </p:cBhvr>
                                      <p:to>
                                        <p:strVal val="visible"/>
                                      </p:to>
                                    </p:set>
                                    <p:animEffect transition="in" filter="wipe(down)">
                                      <p:cBhvr>
                                        <p:cTn id="172" dur="500"/>
                                        <p:tgtEl>
                                          <p:spTgt spid="36"/>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7"/>
                                        </p:tgtEl>
                                        <p:attrNameLst>
                                          <p:attrName>style.visibility</p:attrName>
                                        </p:attrNameLst>
                                      </p:cBhvr>
                                      <p:to>
                                        <p:strVal val="visible"/>
                                      </p:to>
                                    </p:set>
                                    <p:animEffect transition="in" filter="wipe(down)">
                                      <p:cBhvr>
                                        <p:cTn id="175" dur="500"/>
                                        <p:tgtEl>
                                          <p:spTgt spid="37"/>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8"/>
                                        </p:tgtEl>
                                        <p:attrNameLst>
                                          <p:attrName>style.visibility</p:attrName>
                                        </p:attrNameLst>
                                      </p:cBhvr>
                                      <p:to>
                                        <p:strVal val="visible"/>
                                      </p:to>
                                    </p:set>
                                    <p:animEffect transition="in" filter="wipe(down)">
                                      <p:cBhvr>
                                        <p:cTn id="178" dur="500"/>
                                        <p:tgtEl>
                                          <p:spTgt spid="38"/>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2"/>
                                        </p:tgtEl>
                                        <p:attrNameLst>
                                          <p:attrName>style.visibility</p:attrName>
                                        </p:attrNameLst>
                                      </p:cBhvr>
                                      <p:to>
                                        <p:strVal val="visible"/>
                                      </p:to>
                                    </p:set>
                                    <p:animEffect transition="in" filter="wipe(down)">
                                      <p:cBhvr>
                                        <p:cTn id="182" dur="500"/>
                                        <p:tgtEl>
                                          <p:spTgt spid="42"/>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wipe(down)">
                                      <p:cBhvr>
                                        <p:cTn id="185" dur="500"/>
                                        <p:tgtEl>
                                          <p:spTgt spid="41"/>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0"/>
                                        </p:tgtEl>
                                        <p:attrNameLst>
                                          <p:attrName>style.visibility</p:attrName>
                                        </p:attrNameLst>
                                      </p:cBhvr>
                                      <p:to>
                                        <p:strVal val="visible"/>
                                      </p:to>
                                    </p:set>
                                    <p:animEffect transition="in" filter="wipe(down)">
                                      <p:cBhvr>
                                        <p:cTn id="188" dur="500"/>
                                        <p:tgtEl>
                                          <p:spTgt spid="40"/>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9"/>
                                        </p:tgtEl>
                                        <p:attrNameLst>
                                          <p:attrName>style.visibility</p:attrName>
                                        </p:attrNameLst>
                                      </p:cBhvr>
                                      <p:to>
                                        <p:strVal val="visible"/>
                                      </p:to>
                                    </p:set>
                                    <p:animEffect transition="in" filter="wipe(down)">
                                      <p:cBhvr>
                                        <p:cTn id="19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Rectangle 2"/>
          <p:cNvSpPr/>
          <p:nvPr/>
        </p:nvSpPr>
        <p:spPr>
          <a:xfrm>
            <a:off x="1652834" y="126876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 name="Rectangle 3"/>
          <p:cNvSpPr/>
          <p:nvPr/>
        </p:nvSpPr>
        <p:spPr>
          <a:xfrm>
            <a:off x="5705027" y="1484784"/>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3" name="矩形 12"/>
          <p:cNvSpPr/>
          <p:nvPr/>
        </p:nvSpPr>
        <p:spPr>
          <a:xfrm>
            <a:off x="5705028" y="1527122"/>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以人为本</a:t>
            </a:r>
            <a:endParaRPr lang="en-US" altLang="zh-CN" b="1" dirty="0">
              <a:solidFill>
                <a:schemeClr val="bg1"/>
              </a:solidFill>
              <a:latin typeface="微软雅黑" pitchFamily="34" charset="-122"/>
              <a:ea typeface="微软雅黑" pitchFamily="34" charset="-122"/>
            </a:endParaRPr>
          </a:p>
        </p:txBody>
      </p:sp>
      <p:sp>
        <p:nvSpPr>
          <p:cNvPr id="14" name="矩形 13"/>
          <p:cNvSpPr/>
          <p:nvPr/>
        </p:nvSpPr>
        <p:spPr>
          <a:xfrm>
            <a:off x="8062234" y="1440108"/>
            <a:ext cx="228526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47"/>
          <p:cNvSpPr>
            <a:spLocks noChangeArrowheads="1"/>
          </p:cNvSpPr>
          <p:nvPr/>
        </p:nvSpPr>
        <p:spPr bwMode="auto">
          <a:xfrm>
            <a:off x="8061547" y="174134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6" name="Rectangle 3"/>
          <p:cNvSpPr/>
          <p:nvPr/>
        </p:nvSpPr>
        <p:spPr>
          <a:xfrm>
            <a:off x="5705027" y="2420888"/>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矩形 16"/>
          <p:cNvSpPr/>
          <p:nvPr/>
        </p:nvSpPr>
        <p:spPr>
          <a:xfrm>
            <a:off x="5705028" y="2463226"/>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创新发展</a:t>
            </a:r>
            <a:endParaRPr lang="en-US" altLang="zh-CN" b="1" dirty="0">
              <a:solidFill>
                <a:schemeClr val="bg1"/>
              </a:solidFill>
              <a:latin typeface="微软雅黑" pitchFamily="34" charset="-122"/>
              <a:ea typeface="微软雅黑" pitchFamily="34" charset="-122"/>
            </a:endParaRPr>
          </a:p>
        </p:txBody>
      </p:sp>
      <p:sp>
        <p:nvSpPr>
          <p:cNvPr id="18" name="矩形 17"/>
          <p:cNvSpPr/>
          <p:nvPr/>
        </p:nvSpPr>
        <p:spPr>
          <a:xfrm>
            <a:off x="8062234" y="2376212"/>
            <a:ext cx="209038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47"/>
          <p:cNvSpPr>
            <a:spLocks noChangeArrowheads="1"/>
          </p:cNvSpPr>
          <p:nvPr/>
        </p:nvSpPr>
        <p:spPr bwMode="auto">
          <a:xfrm>
            <a:off x="8061547" y="267745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0" name="Rectangle 3"/>
          <p:cNvSpPr/>
          <p:nvPr/>
        </p:nvSpPr>
        <p:spPr>
          <a:xfrm>
            <a:off x="5757291" y="3356992"/>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1" name="矩形 20"/>
          <p:cNvSpPr/>
          <p:nvPr/>
        </p:nvSpPr>
        <p:spPr>
          <a:xfrm>
            <a:off x="5757292" y="339933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先进力量</a:t>
            </a:r>
            <a:endParaRPr lang="en-US" altLang="zh-CN" b="1" dirty="0">
              <a:solidFill>
                <a:schemeClr val="bg1"/>
              </a:solidFill>
              <a:latin typeface="微软雅黑" pitchFamily="34" charset="-122"/>
              <a:ea typeface="微软雅黑" pitchFamily="34" charset="-122"/>
            </a:endParaRPr>
          </a:p>
        </p:txBody>
      </p:sp>
      <p:sp>
        <p:nvSpPr>
          <p:cNvPr id="22" name="矩形 21"/>
          <p:cNvSpPr/>
          <p:nvPr/>
        </p:nvSpPr>
        <p:spPr>
          <a:xfrm>
            <a:off x="8114498" y="3312316"/>
            <a:ext cx="235186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8113811" y="36135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4" name="Freeform 12"/>
          <p:cNvSpPr>
            <a:spLocks/>
          </p:cNvSpPr>
          <p:nvPr/>
        </p:nvSpPr>
        <p:spPr bwMode="auto">
          <a:xfrm>
            <a:off x="1608509" y="431276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25" name="Freeform 12"/>
          <p:cNvSpPr>
            <a:spLocks/>
          </p:cNvSpPr>
          <p:nvPr/>
        </p:nvSpPr>
        <p:spPr bwMode="auto">
          <a:xfrm flipH="1" flipV="1">
            <a:off x="10202043" y="522920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62696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矩形 26"/>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1940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400"/>
                                        <p:tgtEl>
                                          <p:spTgt spid="13"/>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400"/>
                                        <p:tgtEl>
                                          <p:spTgt spid="14"/>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400"/>
                                        <p:tgtEl>
                                          <p:spTgt spid="15"/>
                                        </p:tgtEl>
                                      </p:cBhvr>
                                    </p:animEffect>
                                  </p:childTnLst>
                                </p:cTn>
                              </p:par>
                            </p:childTnLst>
                          </p:cTn>
                        </p:par>
                        <p:par>
                          <p:cTn id="22" fill="hold">
                            <p:stCondLst>
                              <p:cond delay="140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400"/>
                                        <p:tgtEl>
                                          <p:spTgt spid="17"/>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400"/>
                                        <p:tgtEl>
                                          <p:spTgt spid="18"/>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400"/>
                                        <p:tgtEl>
                                          <p:spTgt spid="19"/>
                                        </p:tgtEl>
                                      </p:cBhvr>
                                    </p:animEffect>
                                  </p:childTnLst>
                                </p:cTn>
                              </p:par>
                            </p:childTnLst>
                          </p:cTn>
                        </p:par>
                        <p:par>
                          <p:cTn id="35" fill="hold">
                            <p:stCondLst>
                              <p:cond delay="2300"/>
                            </p:stCondLst>
                            <p:childTnLst>
                              <p:par>
                                <p:cTn id="36" presetID="2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400"/>
                                        <p:tgtEl>
                                          <p:spTgt spid="21"/>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400"/>
                                        <p:tgtEl>
                                          <p:spTgt spid="22"/>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400"/>
                                        <p:tgtEl>
                                          <p:spTgt spid="23"/>
                                        </p:tgtEl>
                                      </p:cBhvr>
                                    </p:animEffect>
                                  </p:childTnLst>
                                </p:cTn>
                              </p:par>
                            </p:childTnLst>
                          </p:cTn>
                        </p:par>
                        <p:par>
                          <p:cTn id="48" fill="hold">
                            <p:stCondLst>
                              <p:cond delay="3200"/>
                            </p:stCondLst>
                            <p:childTnLst>
                              <p:par>
                                <p:cTn id="49" presetID="1"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6836E-6 -3.7037E-7 L 0.36686 0.15278 " pathEditMode="relative" rAng="0" ptsTypes="AA">
                                      <p:cBhvr>
                                        <p:cTn id="52" dur="500" spd="-99900" fill="hold"/>
                                        <p:tgtEl>
                                          <p:spTgt spid="24"/>
                                        </p:tgtEl>
                                        <p:attrNameLst>
                                          <p:attrName>ppt_x,ppt_y</p:attrName>
                                        </p:attrNameLst>
                                      </p:cBhvr>
                                      <p:rCtr x="18343" y="7639"/>
                                    </p:animMotion>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7.85742E-7 -3.33333E-6 L -0.39495 -0.11018 " pathEditMode="relative" rAng="0" ptsTypes="AA">
                                      <p:cBhvr>
                                        <p:cTn id="56" dur="500" spd="-99900" fill="hold"/>
                                        <p:tgtEl>
                                          <p:spTgt spid="25"/>
                                        </p:tgtEl>
                                        <p:attrNameLst>
                                          <p:attrName>ppt_x,ppt_y</p:attrName>
                                        </p:attrNameLst>
                                      </p:cBhvr>
                                      <p:rCtr x="-19748" y="-5509"/>
                                    </p:animMotion>
                                  </p:childTnLst>
                                </p:cTn>
                              </p:par>
                            </p:childTnLst>
                          </p:cTn>
                        </p:par>
                        <p:par>
                          <p:cTn id="57" fill="hold">
                            <p:stCondLst>
                              <p:cond delay="3700"/>
                            </p:stCondLst>
                            <p:childTnLst>
                              <p:par>
                                <p:cTn id="58" presetID="18" presetClass="entr" presetSubtype="3"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strips(upRigh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P spid="16" grpId="0" animBg="1"/>
      <p:bldP spid="17" grpId="0"/>
      <p:bldP spid="18" grpId="0"/>
      <p:bldP spid="19" grpId="0"/>
      <p:bldP spid="20" grpId="0" animBg="1"/>
      <p:bldP spid="21" grpId="0"/>
      <p:bldP spid="22" grpId="0"/>
      <p:bldP spid="23" grpId="0"/>
      <p:bldP spid="24" grpId="0" animBg="1"/>
      <p:bldP spid="24" grpId="1" animBg="1"/>
      <p:bldP spid="25" grpId="0" animBg="1"/>
      <p:bldP spid="25" grpId="1" animBg="1"/>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1" name="组合 10"/>
          <p:cNvGrpSpPr/>
          <p:nvPr/>
        </p:nvGrpSpPr>
        <p:grpSpPr>
          <a:xfrm>
            <a:off x="3598155" y="1814449"/>
            <a:ext cx="2877871" cy="338962"/>
            <a:chOff x="3249264" y="1751685"/>
            <a:chExt cx="2994025" cy="338961"/>
          </a:xfrm>
        </p:grpSpPr>
        <p:grpSp>
          <p:nvGrpSpPr>
            <p:cNvPr id="12" name="组合 11"/>
            <p:cNvGrpSpPr/>
            <p:nvPr/>
          </p:nvGrpSpPr>
          <p:grpSpPr>
            <a:xfrm>
              <a:off x="3249264" y="1776444"/>
              <a:ext cx="2994025" cy="314202"/>
              <a:chOff x="2940050" y="2132898"/>
              <a:chExt cx="2994025" cy="314202"/>
            </a:xfrm>
          </p:grpSpPr>
          <p:sp>
            <p:nvSpPr>
              <p:cNvPr id="14" name="圆角矩形 13"/>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0" y="2132898"/>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3"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598155" y="2225515"/>
            <a:ext cx="2877871" cy="333296"/>
            <a:chOff x="3249264" y="2162753"/>
            <a:chExt cx="2994025" cy="333296"/>
          </a:xfrm>
        </p:grpSpPr>
        <p:grpSp>
          <p:nvGrpSpPr>
            <p:cNvPr id="17" name="组合 16"/>
            <p:cNvGrpSpPr/>
            <p:nvPr/>
          </p:nvGrpSpPr>
          <p:grpSpPr>
            <a:xfrm>
              <a:off x="3249264" y="2178703"/>
              <a:ext cx="2994025" cy="314618"/>
              <a:chOff x="2940050" y="2519659"/>
              <a:chExt cx="2994025" cy="314618"/>
            </a:xfrm>
          </p:grpSpPr>
          <p:sp>
            <p:nvSpPr>
              <p:cNvPr id="19" name="圆角矩形 18"/>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2940051" y="2519659"/>
                <a:ext cx="8890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8"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3577307" y="3688889"/>
            <a:ext cx="2894725" cy="352594"/>
            <a:chOff x="3244272" y="3932941"/>
            <a:chExt cx="3011560" cy="352593"/>
          </a:xfrm>
        </p:grpSpPr>
        <p:sp>
          <p:nvSpPr>
            <p:cNvPr id="22" name="圆角矩形 21"/>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3" name="圆角矩形 22"/>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4"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3591266" y="4090237"/>
            <a:ext cx="2877871" cy="351887"/>
            <a:chOff x="3258789" y="4324968"/>
            <a:chExt cx="2994025" cy="351885"/>
          </a:xfrm>
        </p:grpSpPr>
        <p:sp>
          <p:nvSpPr>
            <p:cNvPr id="26" name="圆角矩形 25"/>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7" name="圆角矩形 26"/>
            <p:cNvSpPr/>
            <p:nvPr/>
          </p:nvSpPr>
          <p:spPr>
            <a:xfrm>
              <a:off x="330858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8"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632822" y="1510440"/>
            <a:ext cx="2158455" cy="2196000"/>
            <a:chOff x="471707" y="1675770"/>
            <a:chExt cx="2158455" cy="2196000"/>
          </a:xfrm>
          <a:solidFill>
            <a:srgbClr val="00B0F0"/>
          </a:solidFill>
        </p:grpSpPr>
        <p:grpSp>
          <p:nvGrpSpPr>
            <p:cNvPr id="30" name="组合 29"/>
            <p:cNvGrpSpPr>
              <a:grpSpLocks noChangeAspect="1"/>
            </p:cNvGrpSpPr>
            <p:nvPr/>
          </p:nvGrpSpPr>
          <p:grpSpPr>
            <a:xfrm>
              <a:off x="471707" y="1675770"/>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1735995" y="2108076"/>
              <a:ext cx="462003" cy="468000"/>
              <a:chOff x="2665061" y="4979202"/>
              <a:chExt cx="284308" cy="288000"/>
            </a:xfrm>
            <a:grpFill/>
          </p:grpSpPr>
          <p:sp>
            <p:nvSpPr>
              <p:cNvPr id="3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7" name="组合 36"/>
          <p:cNvGrpSpPr/>
          <p:nvPr/>
        </p:nvGrpSpPr>
        <p:grpSpPr>
          <a:xfrm>
            <a:off x="1642897" y="3517732"/>
            <a:ext cx="2158455" cy="2196000"/>
            <a:chOff x="478903" y="4355475"/>
            <a:chExt cx="2158455" cy="2196000"/>
          </a:xfrm>
          <a:solidFill>
            <a:srgbClr val="00B0F0"/>
          </a:solidFill>
        </p:grpSpPr>
        <p:grpSp>
          <p:nvGrpSpPr>
            <p:cNvPr id="38" name="组合 37"/>
            <p:cNvGrpSpPr>
              <a:grpSpLocks noChangeAspect="1"/>
            </p:cNvGrpSpPr>
            <p:nvPr/>
          </p:nvGrpSpPr>
          <p:grpSpPr>
            <a:xfrm>
              <a:off x="1795203" y="4733013"/>
              <a:ext cx="366333" cy="576000"/>
              <a:chOff x="2257888" y="5547128"/>
              <a:chExt cx="137373" cy="216000"/>
            </a:xfrm>
            <a:grpFill/>
          </p:grpSpPr>
          <p:sp>
            <p:nvSpPr>
              <p:cNvPr id="4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478903" y="4355475"/>
              <a:ext cx="2158455" cy="2196000"/>
              <a:chOff x="5397500" y="5734050"/>
              <a:chExt cx="365125" cy="371476"/>
            </a:xfrm>
            <a:grpFill/>
          </p:grpSpPr>
          <p:sp>
            <p:nvSpPr>
              <p:cNvPr id="4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5" name="矩形 44"/>
          <p:cNvSpPr/>
          <p:nvPr/>
        </p:nvSpPr>
        <p:spPr>
          <a:xfrm>
            <a:off x="7084548"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a:spLocks noChangeArrowheads="1"/>
          </p:cNvSpPr>
          <p:nvPr/>
        </p:nvSpPr>
        <p:spPr bwMode="auto">
          <a:xfrm>
            <a:off x="7084548"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7" name="矩形 46"/>
          <p:cNvSpPr/>
          <p:nvPr/>
        </p:nvSpPr>
        <p:spPr>
          <a:xfrm>
            <a:off x="7084548"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7084548"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084548"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3690988"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3675225"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p:nvPr/>
        </p:nvSpPr>
        <p:spPr>
          <a:xfrm>
            <a:off x="3675135"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659372"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5" name="矩形 54"/>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50611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350" fill="hold"/>
                                        <p:tgtEl>
                                          <p:spTgt spid="29"/>
                                        </p:tgtEl>
                                        <p:attrNameLst>
                                          <p:attrName>ppt_w</p:attrName>
                                        </p:attrNameLst>
                                      </p:cBhvr>
                                      <p:tavLst>
                                        <p:tav tm="0">
                                          <p:val>
                                            <p:fltVal val="0"/>
                                          </p:val>
                                        </p:tav>
                                        <p:tav tm="100000">
                                          <p:val>
                                            <p:strVal val="#ppt_w"/>
                                          </p:val>
                                        </p:tav>
                                      </p:tavLst>
                                    </p:anim>
                                    <p:anim calcmode="lin" valueType="num">
                                      <p:cBhvr>
                                        <p:cTn id="8" dur="350" fill="hold"/>
                                        <p:tgtEl>
                                          <p:spTgt spid="29"/>
                                        </p:tgtEl>
                                        <p:attrNameLst>
                                          <p:attrName>ppt_h</p:attrName>
                                        </p:attrNameLst>
                                      </p:cBhvr>
                                      <p:tavLst>
                                        <p:tav tm="0">
                                          <p:val>
                                            <p:fltVal val="0"/>
                                          </p:val>
                                        </p:tav>
                                        <p:tav tm="100000">
                                          <p:val>
                                            <p:strVal val="#ppt_h"/>
                                          </p:val>
                                        </p:tav>
                                      </p:tavLst>
                                    </p:anim>
                                    <p:animEffect transition="in" filter="fade">
                                      <p:cBhvr>
                                        <p:cTn id="9" dur="350"/>
                                        <p:tgtEl>
                                          <p:spTgt spid="29"/>
                                        </p:tgtEl>
                                      </p:cBhvr>
                                    </p:animEffect>
                                  </p:childTnLst>
                                </p:cTn>
                              </p:par>
                              <p:par>
                                <p:cTn id="10" presetID="22" presetClass="entr" presetSubtype="8" fill="hold" nodeType="withEffect">
                                  <p:stCondLst>
                                    <p:cond delay="10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nodeType="withEffect">
                                  <p:stCondLst>
                                    <p:cond delay="19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350" fill="hold"/>
                                        <p:tgtEl>
                                          <p:spTgt spid="37"/>
                                        </p:tgtEl>
                                        <p:attrNameLst>
                                          <p:attrName>ppt_w</p:attrName>
                                        </p:attrNameLst>
                                      </p:cBhvr>
                                      <p:tavLst>
                                        <p:tav tm="0">
                                          <p:val>
                                            <p:fltVal val="0"/>
                                          </p:val>
                                        </p:tav>
                                        <p:tav tm="100000">
                                          <p:val>
                                            <p:strVal val="#ppt_w"/>
                                          </p:val>
                                        </p:tav>
                                      </p:tavLst>
                                    </p:anim>
                                    <p:anim calcmode="lin" valueType="num">
                                      <p:cBhvr>
                                        <p:cTn id="25" dur="350" fill="hold"/>
                                        <p:tgtEl>
                                          <p:spTgt spid="37"/>
                                        </p:tgtEl>
                                        <p:attrNameLst>
                                          <p:attrName>ppt_h</p:attrName>
                                        </p:attrNameLst>
                                      </p:cBhvr>
                                      <p:tavLst>
                                        <p:tav tm="0">
                                          <p:val>
                                            <p:fltVal val="0"/>
                                          </p:val>
                                        </p:tav>
                                        <p:tav tm="100000">
                                          <p:val>
                                            <p:strVal val="#ppt_h"/>
                                          </p:val>
                                        </p:tav>
                                      </p:tavLst>
                                    </p:anim>
                                    <p:animEffect transition="in" filter="fade">
                                      <p:cBhvr>
                                        <p:cTn id="26" dur="350"/>
                                        <p:tgtEl>
                                          <p:spTgt spid="37"/>
                                        </p:tgtEl>
                                      </p:cBhvr>
                                    </p:animEffect>
                                  </p:childTnLst>
                                </p:cTn>
                              </p:par>
                              <p:par>
                                <p:cTn id="27" presetID="22" presetClass="entr" presetSubtype="8" fill="hold" nodeType="withEffect">
                                  <p:stCondLst>
                                    <p:cond delay="42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51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Freeform 6"/>
          <p:cNvSpPr>
            <a:spLocks/>
          </p:cNvSpPr>
          <p:nvPr/>
        </p:nvSpPr>
        <p:spPr bwMode="auto">
          <a:xfrm>
            <a:off x="3485215" y="2765300"/>
            <a:ext cx="1619784" cy="81814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bg1">
              <a:lumMod val="75000"/>
              <a:alpha val="90000"/>
            </a:scheme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2" name="Freeform 6"/>
          <p:cNvSpPr>
            <a:spLocks/>
          </p:cNvSpPr>
          <p:nvPr/>
        </p:nvSpPr>
        <p:spPr bwMode="auto">
          <a:xfrm>
            <a:off x="4385741" y="2088219"/>
            <a:ext cx="1619784" cy="14952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3" name="Freeform 6"/>
          <p:cNvSpPr>
            <a:spLocks/>
          </p:cNvSpPr>
          <p:nvPr/>
        </p:nvSpPr>
        <p:spPr bwMode="auto">
          <a:xfrm>
            <a:off x="5396027" y="2400838"/>
            <a:ext cx="1619784" cy="118260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4" name="Freeform 6"/>
          <p:cNvSpPr>
            <a:spLocks/>
          </p:cNvSpPr>
          <p:nvPr/>
        </p:nvSpPr>
        <p:spPr bwMode="auto">
          <a:xfrm>
            <a:off x="6309754" y="1567387"/>
            <a:ext cx="1619784" cy="20160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9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5" name="Rectangle 148"/>
          <p:cNvSpPr/>
          <p:nvPr/>
        </p:nvSpPr>
        <p:spPr>
          <a:xfrm>
            <a:off x="3371535"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6" name="Rectangle 149"/>
          <p:cNvSpPr/>
          <p:nvPr/>
        </p:nvSpPr>
        <p:spPr>
          <a:xfrm>
            <a:off x="4387536"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7" name="Rectangle 159"/>
          <p:cNvSpPr/>
          <p:nvPr/>
        </p:nvSpPr>
        <p:spPr>
          <a:xfrm>
            <a:off x="5468970"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8" name="Rectangle 160"/>
          <p:cNvSpPr/>
          <p:nvPr/>
        </p:nvSpPr>
        <p:spPr>
          <a:xfrm>
            <a:off x="6517294"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grpSp>
        <p:nvGrpSpPr>
          <p:cNvPr id="19" name="Group 161"/>
          <p:cNvGrpSpPr/>
          <p:nvPr/>
        </p:nvGrpSpPr>
        <p:grpSpPr>
          <a:xfrm>
            <a:off x="3969825" y="2427321"/>
            <a:ext cx="623538" cy="377717"/>
            <a:chOff x="1506113" y="3001904"/>
            <a:chExt cx="488783" cy="299805"/>
          </a:xfrm>
        </p:grpSpPr>
        <p:sp>
          <p:nvSpPr>
            <p:cNvPr id="20" name="Oval 162"/>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1" name="Rectangle 163"/>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45%</a:t>
              </a:r>
            </a:p>
          </p:txBody>
        </p:sp>
      </p:grpSp>
      <p:grpSp>
        <p:nvGrpSpPr>
          <p:cNvPr id="22" name="Group 164"/>
          <p:cNvGrpSpPr/>
          <p:nvPr/>
        </p:nvGrpSpPr>
        <p:grpSpPr>
          <a:xfrm>
            <a:off x="4878447" y="1769032"/>
            <a:ext cx="623538" cy="377717"/>
            <a:chOff x="1506113" y="3001904"/>
            <a:chExt cx="488783" cy="299805"/>
          </a:xfrm>
        </p:grpSpPr>
        <p:sp>
          <p:nvSpPr>
            <p:cNvPr id="23" name="Oval 165"/>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4" name="Rectangle 166"/>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65%</a:t>
              </a:r>
            </a:p>
          </p:txBody>
        </p:sp>
      </p:grpSp>
      <p:grpSp>
        <p:nvGrpSpPr>
          <p:cNvPr id="25" name="Group 167"/>
          <p:cNvGrpSpPr/>
          <p:nvPr/>
        </p:nvGrpSpPr>
        <p:grpSpPr>
          <a:xfrm>
            <a:off x="5890755" y="2073071"/>
            <a:ext cx="623538" cy="377717"/>
            <a:chOff x="1506113" y="3001904"/>
            <a:chExt cx="488783" cy="299805"/>
          </a:xfrm>
        </p:grpSpPr>
        <p:sp>
          <p:nvSpPr>
            <p:cNvPr id="26" name="Oval 168"/>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7" name="Rectangle 169"/>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50%</a:t>
              </a:r>
            </a:p>
          </p:txBody>
        </p:sp>
      </p:grpSp>
      <p:grpSp>
        <p:nvGrpSpPr>
          <p:cNvPr id="28" name="Group 170"/>
          <p:cNvGrpSpPr/>
          <p:nvPr/>
        </p:nvGrpSpPr>
        <p:grpSpPr>
          <a:xfrm>
            <a:off x="6798883" y="1321151"/>
            <a:ext cx="623538" cy="377717"/>
            <a:chOff x="1506113" y="3001904"/>
            <a:chExt cx="488783" cy="299805"/>
          </a:xfrm>
        </p:grpSpPr>
        <p:sp>
          <p:nvSpPr>
            <p:cNvPr id="29" name="Oval 171"/>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30" name="Rectangle 172"/>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85%</a:t>
              </a:r>
            </a:p>
          </p:txBody>
        </p:sp>
      </p:grpSp>
      <p:sp>
        <p:nvSpPr>
          <p:cNvPr id="31" name="Freeform 6"/>
          <p:cNvSpPr>
            <a:spLocks/>
          </p:cNvSpPr>
          <p:nvPr/>
        </p:nvSpPr>
        <p:spPr bwMode="auto">
          <a:xfrm>
            <a:off x="7131919" y="2088219"/>
            <a:ext cx="1619784" cy="14952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bg1">
              <a:lumMod val="75000"/>
              <a:alpha val="90000"/>
            </a:scheme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32" name="Group 177"/>
          <p:cNvGrpSpPr/>
          <p:nvPr/>
        </p:nvGrpSpPr>
        <p:grpSpPr>
          <a:xfrm>
            <a:off x="7624625" y="1769032"/>
            <a:ext cx="623538" cy="377717"/>
            <a:chOff x="1506113" y="3001904"/>
            <a:chExt cx="488783" cy="299805"/>
          </a:xfrm>
        </p:grpSpPr>
        <p:sp>
          <p:nvSpPr>
            <p:cNvPr id="33" name="Oval 178"/>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34" name="Rectangle 179"/>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65%</a:t>
              </a:r>
            </a:p>
          </p:txBody>
        </p:sp>
      </p:grpSp>
      <p:sp>
        <p:nvSpPr>
          <p:cNvPr id="35" name="Rectangle 180"/>
          <p:cNvSpPr/>
          <p:nvPr/>
        </p:nvSpPr>
        <p:spPr>
          <a:xfrm>
            <a:off x="7546784"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36" name="Freeform 12"/>
          <p:cNvSpPr>
            <a:spLocks/>
          </p:cNvSpPr>
          <p:nvPr/>
        </p:nvSpPr>
        <p:spPr bwMode="auto">
          <a:xfrm>
            <a:off x="1656804" y="415376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65000"/>
                  <a:lumOff val="35000"/>
                </a:schemeClr>
              </a:solidFill>
            </a:endParaRPr>
          </a:p>
        </p:txBody>
      </p:sp>
      <p:sp>
        <p:nvSpPr>
          <p:cNvPr id="37" name="Freeform 12"/>
          <p:cNvSpPr>
            <a:spLocks/>
          </p:cNvSpPr>
          <p:nvPr/>
        </p:nvSpPr>
        <p:spPr bwMode="auto">
          <a:xfrm flipH="1" flipV="1">
            <a:off x="10249469" y="505901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65000"/>
                  <a:lumOff val="35000"/>
                </a:schemeClr>
              </a:solidFill>
            </a:endParaRPr>
          </a:p>
        </p:txBody>
      </p:sp>
      <p:sp>
        <p:nvSpPr>
          <p:cNvPr id="38" name="TextBox 37"/>
          <p:cNvSpPr txBox="1"/>
          <p:nvPr/>
        </p:nvSpPr>
        <p:spPr>
          <a:xfrm>
            <a:off x="2016844" y="446796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9" name="矩形 38"/>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5393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300" fill="hold"/>
                                        <p:tgtEl>
                                          <p:spTgt spid="19"/>
                                        </p:tgtEl>
                                        <p:attrNameLst>
                                          <p:attrName>ppt_w</p:attrName>
                                        </p:attrNameLst>
                                      </p:cBhvr>
                                      <p:tavLst>
                                        <p:tav tm="0">
                                          <p:val>
                                            <p:fltVal val="0"/>
                                          </p:val>
                                        </p:tav>
                                        <p:tav tm="100000">
                                          <p:val>
                                            <p:strVal val="#ppt_w"/>
                                          </p:val>
                                        </p:tav>
                                      </p:tavLst>
                                    </p:anim>
                                    <p:anim calcmode="lin" valueType="num">
                                      <p:cBhvr>
                                        <p:cTn id="11" dur="300" fill="hold"/>
                                        <p:tgtEl>
                                          <p:spTgt spid="19"/>
                                        </p:tgtEl>
                                        <p:attrNameLst>
                                          <p:attrName>ppt_h</p:attrName>
                                        </p:attrNameLst>
                                      </p:cBhvr>
                                      <p:tavLst>
                                        <p:tav tm="0">
                                          <p:val>
                                            <p:fltVal val="0"/>
                                          </p:val>
                                        </p:tav>
                                        <p:tav tm="100000">
                                          <p:val>
                                            <p:strVal val="#ppt_h"/>
                                          </p:val>
                                        </p:tav>
                                      </p:tavLst>
                                    </p:anim>
                                    <p:animEffect transition="in" filter="fade">
                                      <p:cBhvr>
                                        <p:cTn id="12" dur="3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300" fill="hold"/>
                                        <p:tgtEl>
                                          <p:spTgt spid="22"/>
                                        </p:tgtEl>
                                        <p:attrNameLst>
                                          <p:attrName>ppt_w</p:attrName>
                                        </p:attrNameLst>
                                      </p:cBhvr>
                                      <p:tavLst>
                                        <p:tav tm="0">
                                          <p:val>
                                            <p:fltVal val="0"/>
                                          </p:val>
                                        </p:tav>
                                        <p:tav tm="100000">
                                          <p:val>
                                            <p:strVal val="#ppt_w"/>
                                          </p:val>
                                        </p:tav>
                                      </p:tavLst>
                                    </p:anim>
                                    <p:anim calcmode="lin" valueType="num">
                                      <p:cBhvr>
                                        <p:cTn id="28" dur="300" fill="hold"/>
                                        <p:tgtEl>
                                          <p:spTgt spid="22"/>
                                        </p:tgtEl>
                                        <p:attrNameLst>
                                          <p:attrName>ppt_h</p:attrName>
                                        </p:attrNameLst>
                                      </p:cBhvr>
                                      <p:tavLst>
                                        <p:tav tm="0">
                                          <p:val>
                                            <p:fltVal val="0"/>
                                          </p:val>
                                        </p:tav>
                                        <p:tav tm="100000">
                                          <p:val>
                                            <p:strVal val="#ppt_h"/>
                                          </p:val>
                                        </p:tav>
                                      </p:tavLst>
                                    </p:anim>
                                    <p:animEffect transition="in" filter="fade">
                                      <p:cBhvr>
                                        <p:cTn id="29" dur="300"/>
                                        <p:tgtEl>
                                          <p:spTgt spid="2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300" fill="hold"/>
                                        <p:tgtEl>
                                          <p:spTgt spid="25"/>
                                        </p:tgtEl>
                                        <p:attrNameLst>
                                          <p:attrName>ppt_w</p:attrName>
                                        </p:attrNameLst>
                                      </p:cBhvr>
                                      <p:tavLst>
                                        <p:tav tm="0">
                                          <p:val>
                                            <p:fltVal val="0"/>
                                          </p:val>
                                        </p:tav>
                                        <p:tav tm="100000">
                                          <p:val>
                                            <p:strVal val="#ppt_w"/>
                                          </p:val>
                                        </p:tav>
                                      </p:tavLst>
                                    </p:anim>
                                    <p:anim calcmode="lin" valueType="num">
                                      <p:cBhvr>
                                        <p:cTn id="41" dur="300" fill="hold"/>
                                        <p:tgtEl>
                                          <p:spTgt spid="25"/>
                                        </p:tgtEl>
                                        <p:attrNameLst>
                                          <p:attrName>ppt_h</p:attrName>
                                        </p:attrNameLst>
                                      </p:cBhvr>
                                      <p:tavLst>
                                        <p:tav tm="0">
                                          <p:val>
                                            <p:fltVal val="0"/>
                                          </p:val>
                                        </p:tav>
                                        <p:tav tm="100000">
                                          <p:val>
                                            <p:strVal val="#ppt_h"/>
                                          </p:val>
                                        </p:tav>
                                      </p:tavLst>
                                    </p:anim>
                                    <p:animEffect transition="in" filter="fade">
                                      <p:cBhvr>
                                        <p:cTn id="42" dur="300"/>
                                        <p:tgtEl>
                                          <p:spTgt spid="25"/>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down)">
                                      <p:cBhvr>
                                        <p:cTn id="63" dur="500"/>
                                        <p:tgtEl>
                                          <p:spTgt spid="31"/>
                                        </p:tgtEl>
                                      </p:cBhvr>
                                    </p:animEffect>
                                  </p:childTnLst>
                                </p:cTn>
                              </p:par>
                              <p:par>
                                <p:cTn id="64" presetID="53" presetClass="entr" presetSubtype="16"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p:cTn id="66" dur="300" fill="hold"/>
                                        <p:tgtEl>
                                          <p:spTgt spid="32"/>
                                        </p:tgtEl>
                                        <p:attrNameLst>
                                          <p:attrName>ppt_w</p:attrName>
                                        </p:attrNameLst>
                                      </p:cBhvr>
                                      <p:tavLst>
                                        <p:tav tm="0">
                                          <p:val>
                                            <p:fltVal val="0"/>
                                          </p:val>
                                        </p:tav>
                                        <p:tav tm="100000">
                                          <p:val>
                                            <p:strVal val="#ppt_w"/>
                                          </p:val>
                                        </p:tav>
                                      </p:tavLst>
                                    </p:anim>
                                    <p:anim calcmode="lin" valueType="num">
                                      <p:cBhvr>
                                        <p:cTn id="67" dur="300" fill="hold"/>
                                        <p:tgtEl>
                                          <p:spTgt spid="32"/>
                                        </p:tgtEl>
                                        <p:attrNameLst>
                                          <p:attrName>ppt_h</p:attrName>
                                        </p:attrNameLst>
                                      </p:cBhvr>
                                      <p:tavLst>
                                        <p:tav tm="0">
                                          <p:val>
                                            <p:fltVal val="0"/>
                                          </p:val>
                                        </p:tav>
                                        <p:tav tm="100000">
                                          <p:val>
                                            <p:strVal val="#ppt_h"/>
                                          </p:val>
                                        </p:tav>
                                      </p:tavLst>
                                    </p:anim>
                                    <p:animEffect transition="in" filter="fade">
                                      <p:cBhvr>
                                        <p:cTn id="68" dur="300"/>
                                        <p:tgtEl>
                                          <p:spTgt spid="32"/>
                                        </p:tgtEl>
                                      </p:cBhvr>
                                    </p:animEffect>
                                  </p:childTnLst>
                                </p:cTn>
                              </p:par>
                            </p:childTnLst>
                          </p:cTn>
                        </p:par>
                        <p:par>
                          <p:cTn id="69" fill="hold">
                            <p:stCondLst>
                              <p:cond delay="5000"/>
                            </p:stCondLst>
                            <p:childTnLst>
                              <p:par>
                                <p:cTn id="70" presetID="1" presetClass="entr" presetSubtype="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36"/>
                                        </p:tgtEl>
                                        <p:attrNameLst>
                                          <p:attrName>ppt_x,ppt_y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37"/>
                                        </p:tgtEl>
                                        <p:attrNameLst>
                                          <p:attrName>ppt_x,ppt_y</p:attrName>
                                        </p:attrNameLst>
                                      </p:cBhvr>
                                      <p:rCtr x="-19748" y="-5509"/>
                                    </p:animMotion>
                                  </p:childTnLst>
                                </p:cTn>
                              </p:par>
                            </p:childTnLst>
                          </p:cTn>
                        </p:par>
                        <p:par>
                          <p:cTn id="78" fill="hold">
                            <p:stCondLst>
                              <p:cond delay="5500"/>
                            </p:stCondLst>
                            <p:childTnLst>
                              <p:par>
                                <p:cTn id="79" presetID="18" presetClass="entr" presetSubtype="3"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strips(upRight)">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31" grpId="0" animBg="1"/>
      <p:bldP spid="35" grpId="0"/>
      <p:bldP spid="36" grpId="0" animBg="1"/>
      <p:bldP spid="36" grpId="1" animBg="1"/>
      <p:bldP spid="37" grpId="0" animBg="1"/>
      <p:bldP spid="37" grpId="1" animBg="1"/>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TextBox 10"/>
          <p:cNvSpPr txBox="1"/>
          <p:nvPr/>
        </p:nvSpPr>
        <p:spPr>
          <a:xfrm>
            <a:off x="2089606" y="5024209"/>
            <a:ext cx="986410" cy="276999"/>
          </a:xfrm>
          <a:prstGeom prst="rect">
            <a:avLst/>
          </a:prstGeom>
          <a:noFill/>
        </p:spPr>
        <p:txBody>
          <a:bodyPr wrap="square" rtlCol="0">
            <a:spAutoFit/>
          </a:bodyPr>
          <a:lstStyle/>
          <a:p>
            <a:pPr algn="ctr"/>
            <a:r>
              <a:rPr lang="zh-CN" altLang="en-US" sz="1200" dirty="0" smtClean="0">
                <a:solidFill>
                  <a:schemeClr val="tx1">
                    <a:lumMod val="65000"/>
                    <a:lumOff val="35000"/>
                  </a:schemeClr>
                </a:solidFill>
                <a:latin typeface="Impact MT Std" pitchFamily="34" charset="0"/>
                <a:ea typeface="微软雅黑" panose="020B0503020204020204" pitchFamily="34" charset="-122"/>
              </a:rPr>
              <a:t>输入文本</a:t>
            </a:r>
            <a:endParaRPr lang="zh-CN" altLang="en-US" sz="1200" dirty="0">
              <a:solidFill>
                <a:schemeClr val="tx1">
                  <a:lumMod val="65000"/>
                  <a:lumOff val="35000"/>
                </a:schemeClr>
              </a:solidFill>
              <a:latin typeface="Impact MT Std" pitchFamily="34" charset="0"/>
              <a:ea typeface="微软雅黑" pitchFamily="34" charset="-122"/>
            </a:endParaRPr>
          </a:p>
        </p:txBody>
      </p:sp>
      <p:sp>
        <p:nvSpPr>
          <p:cNvPr id="12" name="TextBox 11"/>
          <p:cNvSpPr txBox="1"/>
          <p:nvPr/>
        </p:nvSpPr>
        <p:spPr>
          <a:xfrm>
            <a:off x="1735010" y="4513910"/>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100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3" name="TextBox 12"/>
          <p:cNvSpPr txBox="1"/>
          <p:nvPr/>
        </p:nvSpPr>
        <p:spPr>
          <a:xfrm>
            <a:off x="3215559"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4" name="TextBox 13"/>
          <p:cNvSpPr txBox="1"/>
          <p:nvPr/>
        </p:nvSpPr>
        <p:spPr>
          <a:xfrm>
            <a:off x="4326272"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5" name="TextBox 14"/>
          <p:cNvSpPr txBox="1"/>
          <p:nvPr/>
        </p:nvSpPr>
        <p:spPr>
          <a:xfrm>
            <a:off x="5436986"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6" name="TextBox 15"/>
          <p:cNvSpPr txBox="1"/>
          <p:nvPr/>
        </p:nvSpPr>
        <p:spPr>
          <a:xfrm>
            <a:off x="1735010" y="4144869"/>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200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7" name="TextBox 16"/>
          <p:cNvSpPr txBox="1"/>
          <p:nvPr/>
        </p:nvSpPr>
        <p:spPr>
          <a:xfrm>
            <a:off x="1735010" y="3775828"/>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300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8" name="TextBox 17"/>
          <p:cNvSpPr txBox="1"/>
          <p:nvPr/>
        </p:nvSpPr>
        <p:spPr>
          <a:xfrm>
            <a:off x="1735010" y="3406787"/>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400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9" name="TextBox 18"/>
          <p:cNvSpPr txBox="1"/>
          <p:nvPr/>
        </p:nvSpPr>
        <p:spPr>
          <a:xfrm>
            <a:off x="1735010" y="3037746"/>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500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20" name="TextBox 19"/>
          <p:cNvSpPr txBox="1"/>
          <p:nvPr/>
        </p:nvSpPr>
        <p:spPr>
          <a:xfrm>
            <a:off x="1735010" y="2668705"/>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600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21" name="TextBox 20"/>
          <p:cNvSpPr txBox="1"/>
          <p:nvPr/>
        </p:nvSpPr>
        <p:spPr>
          <a:xfrm>
            <a:off x="1735010" y="2293421"/>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700</a:t>
            </a:r>
            <a:endParaRPr lang="zh-CN" altLang="en-US" sz="900" dirty="0">
              <a:solidFill>
                <a:schemeClr val="tx1">
                  <a:lumMod val="65000"/>
                  <a:lumOff val="35000"/>
                </a:schemeClr>
              </a:solidFill>
              <a:latin typeface="Impact MT Std" pitchFamily="34" charset="0"/>
              <a:ea typeface="微软雅黑" pitchFamily="34" charset="-122"/>
            </a:endParaRPr>
          </a:p>
        </p:txBody>
      </p:sp>
      <p:grpSp>
        <p:nvGrpSpPr>
          <p:cNvPr id="22" name="组合 21"/>
          <p:cNvGrpSpPr/>
          <p:nvPr/>
        </p:nvGrpSpPr>
        <p:grpSpPr>
          <a:xfrm>
            <a:off x="2023042" y="1999873"/>
            <a:ext cx="4464496" cy="2952328"/>
            <a:chOff x="1126939" y="1350372"/>
            <a:chExt cx="4464496" cy="2952328"/>
          </a:xfrm>
        </p:grpSpPr>
        <p:cxnSp>
          <p:nvCxnSpPr>
            <p:cNvPr id="23" name="直接连接符 2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1735010" y="1930623"/>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800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33" name="TextBox 32"/>
          <p:cNvSpPr txBox="1"/>
          <p:nvPr/>
        </p:nvSpPr>
        <p:spPr>
          <a:xfrm>
            <a:off x="1735010" y="4882951"/>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34" name="矩形 33"/>
          <p:cNvSpPr/>
          <p:nvPr/>
        </p:nvSpPr>
        <p:spPr>
          <a:xfrm>
            <a:off x="2283876" y="3845079"/>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5" name="矩形 34"/>
          <p:cNvSpPr/>
          <p:nvPr/>
        </p:nvSpPr>
        <p:spPr>
          <a:xfrm>
            <a:off x="2283876" y="4214118"/>
            <a:ext cx="648072" cy="73808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6" name="矩形 35"/>
          <p:cNvSpPr/>
          <p:nvPr/>
        </p:nvSpPr>
        <p:spPr>
          <a:xfrm>
            <a:off x="3384728" y="3106997"/>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7" name="矩形 36"/>
          <p:cNvSpPr/>
          <p:nvPr/>
        </p:nvSpPr>
        <p:spPr>
          <a:xfrm>
            <a:off x="3384728" y="3660558"/>
            <a:ext cx="648072" cy="12916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8" name="矩形 37"/>
          <p:cNvSpPr/>
          <p:nvPr/>
        </p:nvSpPr>
        <p:spPr>
          <a:xfrm>
            <a:off x="4495441" y="2737955"/>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9" name="矩形 38"/>
          <p:cNvSpPr/>
          <p:nvPr/>
        </p:nvSpPr>
        <p:spPr>
          <a:xfrm>
            <a:off x="4495441" y="3176245"/>
            <a:ext cx="648072" cy="17759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0" name="矩形 39"/>
          <p:cNvSpPr/>
          <p:nvPr/>
        </p:nvSpPr>
        <p:spPr>
          <a:xfrm>
            <a:off x="5612119" y="2368915"/>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1" name="矩形 40"/>
          <p:cNvSpPr/>
          <p:nvPr/>
        </p:nvSpPr>
        <p:spPr>
          <a:xfrm>
            <a:off x="5612119" y="2573179"/>
            <a:ext cx="648072" cy="2379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2" name="TextBox 41"/>
          <p:cNvSpPr txBox="1"/>
          <p:nvPr/>
        </p:nvSpPr>
        <p:spPr>
          <a:xfrm>
            <a:off x="7177707" y="1995686"/>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3" name="TextBox 42"/>
          <p:cNvSpPr txBox="1"/>
          <p:nvPr/>
        </p:nvSpPr>
        <p:spPr>
          <a:xfrm>
            <a:off x="7177707" y="1639833"/>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7681763" y="3597897"/>
            <a:ext cx="3240360" cy="677108"/>
          </a:xfrm>
          <a:prstGeom prst="rect">
            <a:avLst/>
          </a:prstGeom>
          <a:noFill/>
        </p:spPr>
        <p:txBody>
          <a:bodyPr wrap="square" lIns="0" tIns="0" rIns="0" bIns="0" rtlCol="0">
            <a:spAutoFit/>
          </a:bodyPr>
          <a:lstStyle/>
          <a:p>
            <a:r>
              <a:rPr lang="en-US" altLang="zh-CN" sz="4400" dirty="0" smtClean="0">
                <a:solidFill>
                  <a:srgbClr val="00B0F0"/>
                </a:solidFill>
                <a:latin typeface="Impact MT Std" pitchFamily="34" charset="0"/>
                <a:ea typeface="微软雅黑" pitchFamily="34" charset="-122"/>
              </a:rPr>
              <a:t>53,648,258</a:t>
            </a:r>
            <a:endParaRPr lang="zh-CN" altLang="en-US" sz="4400" dirty="0">
              <a:solidFill>
                <a:srgbClr val="00B0F0"/>
              </a:solidFill>
              <a:latin typeface="Impact MT Std" pitchFamily="34" charset="0"/>
              <a:ea typeface="微软雅黑" pitchFamily="34" charset="-122"/>
            </a:endParaRPr>
          </a:p>
        </p:txBody>
      </p:sp>
      <p:sp>
        <p:nvSpPr>
          <p:cNvPr id="45" name="TextBox 44"/>
          <p:cNvSpPr txBox="1"/>
          <p:nvPr/>
        </p:nvSpPr>
        <p:spPr>
          <a:xfrm>
            <a:off x="7704623" y="3360733"/>
            <a:ext cx="1440160"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全年总额：</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46" name="椭圆 45"/>
          <p:cNvSpPr>
            <a:spLocks noChangeAspect="1"/>
          </p:cNvSpPr>
          <p:nvPr/>
        </p:nvSpPr>
        <p:spPr>
          <a:xfrm>
            <a:off x="8412008" y="4577544"/>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47" name="椭圆 46"/>
          <p:cNvSpPr>
            <a:spLocks noChangeAspect="1"/>
          </p:cNvSpPr>
          <p:nvPr/>
        </p:nvSpPr>
        <p:spPr>
          <a:xfrm>
            <a:off x="8412008" y="4923462"/>
            <a:ext cx="108000" cy="108000"/>
          </a:xfrm>
          <a:prstGeom prst="ellipse">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48" name="TextBox 47"/>
          <p:cNvSpPr txBox="1"/>
          <p:nvPr/>
        </p:nvSpPr>
        <p:spPr>
          <a:xfrm>
            <a:off x="7715524" y="4525442"/>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毛利润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49" name="TextBox 48"/>
          <p:cNvSpPr txBox="1"/>
          <p:nvPr/>
        </p:nvSpPr>
        <p:spPr>
          <a:xfrm>
            <a:off x="7715524" y="4869740"/>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纯利润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50" name="TextBox 9"/>
          <p:cNvSpPr txBox="1">
            <a:spLocks noChangeArrowheads="1"/>
          </p:cNvSpPr>
          <p:nvPr/>
        </p:nvSpPr>
        <p:spPr bwMode="auto">
          <a:xfrm>
            <a:off x="2381889" y="3506670"/>
            <a:ext cx="45204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53%</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1" name="TextBox 9"/>
          <p:cNvSpPr txBox="1">
            <a:spLocks noChangeArrowheads="1"/>
          </p:cNvSpPr>
          <p:nvPr/>
        </p:nvSpPr>
        <p:spPr bwMode="auto">
          <a:xfrm>
            <a:off x="4569981" y="2395777"/>
            <a:ext cx="4071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72%</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2" name="TextBox 9"/>
          <p:cNvSpPr txBox="1">
            <a:spLocks noChangeArrowheads="1"/>
          </p:cNvSpPr>
          <p:nvPr/>
        </p:nvSpPr>
        <p:spPr bwMode="auto">
          <a:xfrm>
            <a:off x="3481137" y="2776153"/>
            <a:ext cx="4552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60%</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3" name="TextBox 9"/>
          <p:cNvSpPr txBox="1">
            <a:spLocks noChangeArrowheads="1"/>
          </p:cNvSpPr>
          <p:nvPr/>
        </p:nvSpPr>
        <p:spPr bwMode="auto">
          <a:xfrm>
            <a:off x="5708529" y="2027699"/>
            <a:ext cx="4552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90%</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4" name="椭圆 53"/>
          <p:cNvSpPr>
            <a:spLocks noChangeAspect="1"/>
          </p:cNvSpPr>
          <p:nvPr/>
        </p:nvSpPr>
        <p:spPr>
          <a:xfrm>
            <a:off x="8626294" y="4923462"/>
            <a:ext cx="108000" cy="10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5" name="椭圆 54"/>
          <p:cNvSpPr>
            <a:spLocks noChangeAspect="1"/>
          </p:cNvSpPr>
          <p:nvPr/>
        </p:nvSpPr>
        <p:spPr>
          <a:xfrm>
            <a:off x="8832098" y="4923462"/>
            <a:ext cx="108000" cy="108000"/>
          </a:xfrm>
          <a:prstGeom prst="ellipse">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6" name="椭圆 55"/>
          <p:cNvSpPr>
            <a:spLocks noChangeAspect="1"/>
          </p:cNvSpPr>
          <p:nvPr/>
        </p:nvSpPr>
        <p:spPr>
          <a:xfrm>
            <a:off x="9036783" y="4923462"/>
            <a:ext cx="108000" cy="10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7" name="TextBox 56"/>
          <p:cNvSpPr txBox="1"/>
          <p:nvPr/>
        </p:nvSpPr>
        <p:spPr>
          <a:xfrm>
            <a:off x="1561083" y="5047292"/>
            <a:ext cx="528523" cy="230832"/>
          </a:xfrm>
          <a:prstGeom prst="rect">
            <a:avLst/>
          </a:prstGeom>
          <a:noFill/>
        </p:spPr>
        <p:txBody>
          <a:bodyPr wrap="square" rtlCol="0">
            <a:spAutoFit/>
          </a:bodyPr>
          <a:lstStyle/>
          <a:p>
            <a:pPr algn="ctr"/>
            <a:r>
              <a:rPr lang="zh-CN" altLang="en-US" sz="900" dirty="0" smtClean="0">
                <a:solidFill>
                  <a:schemeClr val="tx1">
                    <a:lumMod val="65000"/>
                    <a:lumOff val="35000"/>
                  </a:schemeClr>
                </a:solidFill>
                <a:latin typeface="Impact MT Std" pitchFamily="34" charset="0"/>
                <a:ea typeface="微软雅黑" panose="020B0503020204020204" pitchFamily="34" charset="-122"/>
              </a:rPr>
              <a:t>（万元）</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58" name="矩形 57"/>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85450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100" fill="hold"/>
                                        <p:tgtEl>
                                          <p:spTgt spid="33"/>
                                        </p:tgtEl>
                                        <p:attrNameLst>
                                          <p:attrName>ppt_x</p:attrName>
                                        </p:attrNameLst>
                                      </p:cBhvr>
                                      <p:tavLst>
                                        <p:tav tm="0">
                                          <p:val>
                                            <p:strVal val="0-#ppt_w/2"/>
                                          </p:val>
                                        </p:tav>
                                        <p:tav tm="100000">
                                          <p:val>
                                            <p:strVal val="#ppt_x"/>
                                          </p:val>
                                        </p:tav>
                                      </p:tavLst>
                                    </p:anim>
                                    <p:anim calcmode="lin" valueType="num">
                                      <p:cBhvr additive="base">
                                        <p:cTn id="13" dur="1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 fill="hold"/>
                                        <p:tgtEl>
                                          <p:spTgt spid="12"/>
                                        </p:tgtEl>
                                        <p:attrNameLst>
                                          <p:attrName>ppt_x</p:attrName>
                                        </p:attrNameLst>
                                      </p:cBhvr>
                                      <p:tavLst>
                                        <p:tav tm="0">
                                          <p:val>
                                            <p:strVal val="0-#ppt_w/2"/>
                                          </p:val>
                                        </p:tav>
                                        <p:tav tm="100000">
                                          <p:val>
                                            <p:strVal val="#ppt_x"/>
                                          </p:val>
                                        </p:tav>
                                      </p:tavLst>
                                    </p:anim>
                                    <p:anim calcmode="lin" valueType="num">
                                      <p:cBhvr additive="base">
                                        <p:cTn id="18" dur="1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 fill="hold"/>
                                        <p:tgtEl>
                                          <p:spTgt spid="16"/>
                                        </p:tgtEl>
                                        <p:attrNameLst>
                                          <p:attrName>ppt_x</p:attrName>
                                        </p:attrNameLst>
                                      </p:cBhvr>
                                      <p:tavLst>
                                        <p:tav tm="0">
                                          <p:val>
                                            <p:strVal val="0-#ppt_w/2"/>
                                          </p:val>
                                        </p:tav>
                                        <p:tav tm="100000">
                                          <p:val>
                                            <p:strVal val="#ppt_x"/>
                                          </p:val>
                                        </p:tav>
                                      </p:tavLst>
                                    </p:anim>
                                    <p:anim calcmode="lin" valueType="num">
                                      <p:cBhvr additive="base">
                                        <p:cTn id="23" dur="1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 fill="hold"/>
                                        <p:tgtEl>
                                          <p:spTgt spid="17"/>
                                        </p:tgtEl>
                                        <p:attrNameLst>
                                          <p:attrName>ppt_x</p:attrName>
                                        </p:attrNameLst>
                                      </p:cBhvr>
                                      <p:tavLst>
                                        <p:tav tm="0">
                                          <p:val>
                                            <p:strVal val="0-#ppt_w/2"/>
                                          </p:val>
                                        </p:tav>
                                        <p:tav tm="100000">
                                          <p:val>
                                            <p:strVal val="#ppt_x"/>
                                          </p:val>
                                        </p:tav>
                                      </p:tavLst>
                                    </p:anim>
                                    <p:anim calcmode="lin" valueType="num">
                                      <p:cBhvr additive="base">
                                        <p:cTn id="28" dur="1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 fill="hold"/>
                                        <p:tgtEl>
                                          <p:spTgt spid="18"/>
                                        </p:tgtEl>
                                        <p:attrNameLst>
                                          <p:attrName>ppt_x</p:attrName>
                                        </p:attrNameLst>
                                      </p:cBhvr>
                                      <p:tavLst>
                                        <p:tav tm="0">
                                          <p:val>
                                            <p:strVal val="0-#ppt_w/2"/>
                                          </p:val>
                                        </p:tav>
                                        <p:tav tm="100000">
                                          <p:val>
                                            <p:strVal val="#ppt_x"/>
                                          </p:val>
                                        </p:tav>
                                      </p:tavLst>
                                    </p:anim>
                                    <p:anim calcmode="lin" valueType="num">
                                      <p:cBhvr additive="base">
                                        <p:cTn id="33" dur="1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 fill="hold"/>
                                        <p:tgtEl>
                                          <p:spTgt spid="19"/>
                                        </p:tgtEl>
                                        <p:attrNameLst>
                                          <p:attrName>ppt_x</p:attrName>
                                        </p:attrNameLst>
                                      </p:cBhvr>
                                      <p:tavLst>
                                        <p:tav tm="0">
                                          <p:val>
                                            <p:strVal val="0-#ppt_w/2"/>
                                          </p:val>
                                        </p:tav>
                                        <p:tav tm="100000">
                                          <p:val>
                                            <p:strVal val="#ppt_x"/>
                                          </p:val>
                                        </p:tav>
                                      </p:tavLst>
                                    </p:anim>
                                    <p:anim calcmode="lin" valueType="num">
                                      <p:cBhvr additive="base">
                                        <p:cTn id="38" dur="1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100" fill="hold"/>
                                        <p:tgtEl>
                                          <p:spTgt spid="20"/>
                                        </p:tgtEl>
                                        <p:attrNameLst>
                                          <p:attrName>ppt_x</p:attrName>
                                        </p:attrNameLst>
                                      </p:cBhvr>
                                      <p:tavLst>
                                        <p:tav tm="0">
                                          <p:val>
                                            <p:strVal val="0-#ppt_w/2"/>
                                          </p:val>
                                        </p:tav>
                                        <p:tav tm="100000">
                                          <p:val>
                                            <p:strVal val="#ppt_x"/>
                                          </p:val>
                                        </p:tav>
                                      </p:tavLst>
                                    </p:anim>
                                    <p:anim calcmode="lin" valueType="num">
                                      <p:cBhvr additive="base">
                                        <p:cTn id="43" dur="1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 fill="hold"/>
                                        <p:tgtEl>
                                          <p:spTgt spid="21"/>
                                        </p:tgtEl>
                                        <p:attrNameLst>
                                          <p:attrName>ppt_x</p:attrName>
                                        </p:attrNameLst>
                                      </p:cBhvr>
                                      <p:tavLst>
                                        <p:tav tm="0">
                                          <p:val>
                                            <p:strVal val="0-#ppt_w/2"/>
                                          </p:val>
                                        </p:tav>
                                        <p:tav tm="100000">
                                          <p:val>
                                            <p:strVal val="#ppt_x"/>
                                          </p:val>
                                        </p:tav>
                                      </p:tavLst>
                                    </p:anim>
                                    <p:anim calcmode="lin" valueType="num">
                                      <p:cBhvr additive="base">
                                        <p:cTn id="48" dur="1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100" fill="hold"/>
                                        <p:tgtEl>
                                          <p:spTgt spid="32"/>
                                        </p:tgtEl>
                                        <p:attrNameLst>
                                          <p:attrName>ppt_x</p:attrName>
                                        </p:attrNameLst>
                                      </p:cBhvr>
                                      <p:tavLst>
                                        <p:tav tm="0">
                                          <p:val>
                                            <p:strVal val="0-#ppt_w/2"/>
                                          </p:val>
                                        </p:tav>
                                        <p:tav tm="100000">
                                          <p:val>
                                            <p:strVal val="#ppt_x"/>
                                          </p:val>
                                        </p:tav>
                                      </p:tavLst>
                                    </p:anim>
                                    <p:anim calcmode="lin" valueType="num">
                                      <p:cBhvr additive="base">
                                        <p:cTn id="53" dur="100" fill="hold"/>
                                        <p:tgtEl>
                                          <p:spTgt spid="3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additive="base">
                                        <p:cTn id="57" dur="200" fill="hold"/>
                                        <p:tgtEl>
                                          <p:spTgt spid="57"/>
                                        </p:tgtEl>
                                        <p:attrNameLst>
                                          <p:attrName>ppt_x</p:attrName>
                                        </p:attrNameLst>
                                      </p:cBhvr>
                                      <p:tavLst>
                                        <p:tav tm="0">
                                          <p:val>
                                            <p:strVal val="0-#ppt_w/2"/>
                                          </p:val>
                                        </p:tav>
                                        <p:tav tm="100000">
                                          <p:val>
                                            <p:strVal val="#ppt_x"/>
                                          </p:val>
                                        </p:tav>
                                      </p:tavLst>
                                    </p:anim>
                                    <p:anim calcmode="lin" valueType="num">
                                      <p:cBhvr additive="base">
                                        <p:cTn id="58" dur="200" fill="hold"/>
                                        <p:tgtEl>
                                          <p:spTgt spid="5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00" fill="hold"/>
                                        <p:tgtEl>
                                          <p:spTgt spid="11"/>
                                        </p:tgtEl>
                                        <p:attrNameLst>
                                          <p:attrName>ppt_x</p:attrName>
                                        </p:attrNameLst>
                                      </p:cBhvr>
                                      <p:tavLst>
                                        <p:tav tm="0">
                                          <p:val>
                                            <p:strVal val="0-#ppt_w/2"/>
                                          </p:val>
                                        </p:tav>
                                        <p:tav tm="100000">
                                          <p:val>
                                            <p:strVal val="#ppt_x"/>
                                          </p:val>
                                        </p:tav>
                                      </p:tavLst>
                                    </p:anim>
                                    <p:anim calcmode="lin" valueType="num">
                                      <p:cBhvr additive="base">
                                        <p:cTn id="63" dur="200" fill="hold"/>
                                        <p:tgtEl>
                                          <p:spTgt spid="11"/>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300"/>
                                        <p:tgtEl>
                                          <p:spTgt spid="3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800"/>
                                        <p:tgtEl>
                                          <p:spTgt spid="3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00" fill="hold"/>
                                        <p:tgtEl>
                                          <p:spTgt spid="13"/>
                                        </p:tgtEl>
                                        <p:attrNameLst>
                                          <p:attrName>ppt_x</p:attrName>
                                        </p:attrNameLst>
                                      </p:cBhvr>
                                      <p:tavLst>
                                        <p:tav tm="0">
                                          <p:val>
                                            <p:strVal val="0-#ppt_w/2"/>
                                          </p:val>
                                        </p:tav>
                                        <p:tav tm="100000">
                                          <p:val>
                                            <p:strVal val="#ppt_x"/>
                                          </p:val>
                                        </p:tav>
                                      </p:tavLst>
                                    </p:anim>
                                    <p:anim calcmode="lin" valueType="num">
                                      <p:cBhvr additive="base">
                                        <p:cTn id="76" dur="200" fill="hold"/>
                                        <p:tgtEl>
                                          <p:spTgt spid="1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wipe(down)">
                                      <p:cBhvr>
                                        <p:cTn id="80" dur="300"/>
                                        <p:tgtEl>
                                          <p:spTgt spid="3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down)">
                                      <p:cBhvr>
                                        <p:cTn id="84" dur="800"/>
                                        <p:tgtEl>
                                          <p:spTgt spid="3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additive="base">
                                        <p:cTn id="88" dur="200" fill="hold"/>
                                        <p:tgtEl>
                                          <p:spTgt spid="14"/>
                                        </p:tgtEl>
                                        <p:attrNameLst>
                                          <p:attrName>ppt_x</p:attrName>
                                        </p:attrNameLst>
                                      </p:cBhvr>
                                      <p:tavLst>
                                        <p:tav tm="0">
                                          <p:val>
                                            <p:strVal val="0-#ppt_w/2"/>
                                          </p:val>
                                        </p:tav>
                                        <p:tav tm="100000">
                                          <p:val>
                                            <p:strVal val="#ppt_x"/>
                                          </p:val>
                                        </p:tav>
                                      </p:tavLst>
                                    </p:anim>
                                    <p:anim calcmode="lin" valueType="num">
                                      <p:cBhvr additive="base">
                                        <p:cTn id="89" dur="200" fill="hold"/>
                                        <p:tgtEl>
                                          <p:spTgt spid="1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ipe(down)">
                                      <p:cBhvr>
                                        <p:cTn id="93" dur="300"/>
                                        <p:tgtEl>
                                          <p:spTgt spid="3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ipe(down)">
                                      <p:cBhvr>
                                        <p:cTn id="97" dur="800"/>
                                        <p:tgtEl>
                                          <p:spTgt spid="3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200" fill="hold"/>
                                        <p:tgtEl>
                                          <p:spTgt spid="15"/>
                                        </p:tgtEl>
                                        <p:attrNameLst>
                                          <p:attrName>ppt_x</p:attrName>
                                        </p:attrNameLst>
                                      </p:cBhvr>
                                      <p:tavLst>
                                        <p:tav tm="0">
                                          <p:val>
                                            <p:strVal val="0-#ppt_w/2"/>
                                          </p:val>
                                        </p:tav>
                                        <p:tav tm="100000">
                                          <p:val>
                                            <p:strVal val="#ppt_x"/>
                                          </p:val>
                                        </p:tav>
                                      </p:tavLst>
                                    </p:anim>
                                    <p:anim calcmode="lin" valueType="num">
                                      <p:cBhvr additive="base">
                                        <p:cTn id="102" dur="200" fill="hold"/>
                                        <p:tgtEl>
                                          <p:spTgt spid="1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wipe(down)">
                                      <p:cBhvr>
                                        <p:cTn id="106" dur="300"/>
                                        <p:tgtEl>
                                          <p:spTgt spid="4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wipe(down)">
                                      <p:cBhvr>
                                        <p:cTn id="110" dur="800"/>
                                        <p:tgtEl>
                                          <p:spTgt spid="4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43"/>
                                        </p:tgtEl>
                                        <p:attrNameLst>
                                          <p:attrName>style.visibility</p:attrName>
                                        </p:attrNameLst>
                                      </p:cBhvr>
                                      <p:to>
                                        <p:strVal val="visible"/>
                                      </p:to>
                                    </p:set>
                                    <p:anim calcmode="lin" valueType="num">
                                      <p:cBhvr additive="base">
                                        <p:cTn id="114" dur="300" fill="hold"/>
                                        <p:tgtEl>
                                          <p:spTgt spid="43"/>
                                        </p:tgtEl>
                                        <p:attrNameLst>
                                          <p:attrName>ppt_x</p:attrName>
                                        </p:attrNameLst>
                                      </p:cBhvr>
                                      <p:tavLst>
                                        <p:tav tm="0">
                                          <p:val>
                                            <p:strVal val="1+#ppt_w/2"/>
                                          </p:val>
                                        </p:tav>
                                        <p:tav tm="100000">
                                          <p:val>
                                            <p:strVal val="#ppt_x"/>
                                          </p:val>
                                        </p:tav>
                                      </p:tavLst>
                                    </p:anim>
                                    <p:anim calcmode="lin" valueType="num">
                                      <p:cBhvr additive="base">
                                        <p:cTn id="115" dur="300" fill="hold"/>
                                        <p:tgtEl>
                                          <p:spTgt spid="4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42"/>
                                        </p:tgtEl>
                                        <p:attrNameLst>
                                          <p:attrName>style.visibility</p:attrName>
                                        </p:attrNameLst>
                                      </p:cBhvr>
                                      <p:to>
                                        <p:strVal val="visible"/>
                                      </p:to>
                                    </p:set>
                                    <p:anim calcmode="lin" valueType="num">
                                      <p:cBhvr additive="base">
                                        <p:cTn id="119" dur="300" fill="hold"/>
                                        <p:tgtEl>
                                          <p:spTgt spid="42"/>
                                        </p:tgtEl>
                                        <p:attrNameLst>
                                          <p:attrName>ppt_x</p:attrName>
                                        </p:attrNameLst>
                                      </p:cBhvr>
                                      <p:tavLst>
                                        <p:tav tm="0">
                                          <p:val>
                                            <p:strVal val="1+#ppt_w/2"/>
                                          </p:val>
                                        </p:tav>
                                        <p:tav tm="100000">
                                          <p:val>
                                            <p:strVal val="#ppt_x"/>
                                          </p:val>
                                        </p:tav>
                                      </p:tavLst>
                                    </p:anim>
                                    <p:anim calcmode="lin" valueType="num">
                                      <p:cBhvr additive="base">
                                        <p:cTn id="120" dur="300" fill="hold"/>
                                        <p:tgtEl>
                                          <p:spTgt spid="4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45"/>
                                        </p:tgtEl>
                                        <p:attrNameLst>
                                          <p:attrName>style.visibility</p:attrName>
                                        </p:attrNameLst>
                                      </p:cBhvr>
                                      <p:to>
                                        <p:strVal val="visible"/>
                                      </p:to>
                                    </p:set>
                                    <p:animEffect transition="in" filter="wipe(left)">
                                      <p:cBhvr>
                                        <p:cTn id="124" dur="500"/>
                                        <p:tgtEl>
                                          <p:spTgt spid="4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left)">
                                      <p:cBhvr>
                                        <p:cTn id="128" dur="500"/>
                                        <p:tgtEl>
                                          <p:spTgt spid="4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48"/>
                                        </p:tgtEl>
                                        <p:attrNameLst>
                                          <p:attrName>style.visibility</p:attrName>
                                        </p:attrNameLst>
                                      </p:cBhvr>
                                      <p:to>
                                        <p:strVal val="visible"/>
                                      </p:to>
                                    </p:set>
                                    <p:animEffect transition="in" filter="wipe(left)">
                                      <p:cBhvr>
                                        <p:cTn id="132" dur="500"/>
                                        <p:tgtEl>
                                          <p:spTgt spid="4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 calcmode="lin" valueType="num">
                                      <p:cBhvr>
                                        <p:cTn id="136" dur="300" fill="hold"/>
                                        <p:tgtEl>
                                          <p:spTgt spid="46"/>
                                        </p:tgtEl>
                                        <p:attrNameLst>
                                          <p:attrName>ppt_w</p:attrName>
                                        </p:attrNameLst>
                                      </p:cBhvr>
                                      <p:tavLst>
                                        <p:tav tm="0">
                                          <p:val>
                                            <p:fltVal val="0"/>
                                          </p:val>
                                        </p:tav>
                                        <p:tav tm="100000">
                                          <p:val>
                                            <p:strVal val="#ppt_w"/>
                                          </p:val>
                                        </p:tav>
                                      </p:tavLst>
                                    </p:anim>
                                    <p:anim calcmode="lin" valueType="num">
                                      <p:cBhvr>
                                        <p:cTn id="137" dur="300" fill="hold"/>
                                        <p:tgtEl>
                                          <p:spTgt spid="46"/>
                                        </p:tgtEl>
                                        <p:attrNameLst>
                                          <p:attrName>ppt_h</p:attrName>
                                        </p:attrNameLst>
                                      </p:cBhvr>
                                      <p:tavLst>
                                        <p:tav tm="0">
                                          <p:val>
                                            <p:fltVal val="0"/>
                                          </p:val>
                                        </p:tav>
                                        <p:tav tm="100000">
                                          <p:val>
                                            <p:strVal val="#ppt_h"/>
                                          </p:val>
                                        </p:tav>
                                      </p:tavLst>
                                    </p:anim>
                                    <p:animEffect transition="in" filter="fade">
                                      <p:cBhvr>
                                        <p:cTn id="138" dur="300"/>
                                        <p:tgtEl>
                                          <p:spTgt spid="4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49"/>
                                        </p:tgtEl>
                                        <p:attrNameLst>
                                          <p:attrName>style.visibility</p:attrName>
                                        </p:attrNameLst>
                                      </p:cBhvr>
                                      <p:to>
                                        <p:strVal val="visible"/>
                                      </p:to>
                                    </p:set>
                                    <p:animEffect transition="in" filter="wipe(left)">
                                      <p:cBhvr>
                                        <p:cTn id="142" dur="500"/>
                                        <p:tgtEl>
                                          <p:spTgt spid="4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47"/>
                                        </p:tgtEl>
                                        <p:attrNameLst>
                                          <p:attrName>style.visibility</p:attrName>
                                        </p:attrNameLst>
                                      </p:cBhvr>
                                      <p:to>
                                        <p:strVal val="visible"/>
                                      </p:to>
                                    </p:set>
                                    <p:anim calcmode="lin" valueType="num">
                                      <p:cBhvr>
                                        <p:cTn id="146" dur="300" fill="hold"/>
                                        <p:tgtEl>
                                          <p:spTgt spid="47"/>
                                        </p:tgtEl>
                                        <p:attrNameLst>
                                          <p:attrName>ppt_w</p:attrName>
                                        </p:attrNameLst>
                                      </p:cBhvr>
                                      <p:tavLst>
                                        <p:tav tm="0">
                                          <p:val>
                                            <p:fltVal val="0"/>
                                          </p:val>
                                        </p:tav>
                                        <p:tav tm="100000">
                                          <p:val>
                                            <p:strVal val="#ppt_w"/>
                                          </p:val>
                                        </p:tav>
                                      </p:tavLst>
                                    </p:anim>
                                    <p:anim calcmode="lin" valueType="num">
                                      <p:cBhvr>
                                        <p:cTn id="147" dur="300" fill="hold"/>
                                        <p:tgtEl>
                                          <p:spTgt spid="47"/>
                                        </p:tgtEl>
                                        <p:attrNameLst>
                                          <p:attrName>ppt_h</p:attrName>
                                        </p:attrNameLst>
                                      </p:cBhvr>
                                      <p:tavLst>
                                        <p:tav tm="0">
                                          <p:val>
                                            <p:fltVal val="0"/>
                                          </p:val>
                                        </p:tav>
                                        <p:tav tm="100000">
                                          <p:val>
                                            <p:strVal val="#ppt_h"/>
                                          </p:val>
                                        </p:tav>
                                      </p:tavLst>
                                    </p:anim>
                                    <p:animEffect transition="in" filter="fade">
                                      <p:cBhvr>
                                        <p:cTn id="148" dur="300"/>
                                        <p:tgtEl>
                                          <p:spTgt spid="4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54"/>
                                        </p:tgtEl>
                                        <p:attrNameLst>
                                          <p:attrName>style.visibility</p:attrName>
                                        </p:attrNameLst>
                                      </p:cBhvr>
                                      <p:to>
                                        <p:strVal val="visible"/>
                                      </p:to>
                                    </p:set>
                                    <p:anim calcmode="lin" valueType="num">
                                      <p:cBhvr>
                                        <p:cTn id="152" dur="300" fill="hold"/>
                                        <p:tgtEl>
                                          <p:spTgt spid="54"/>
                                        </p:tgtEl>
                                        <p:attrNameLst>
                                          <p:attrName>ppt_w</p:attrName>
                                        </p:attrNameLst>
                                      </p:cBhvr>
                                      <p:tavLst>
                                        <p:tav tm="0">
                                          <p:val>
                                            <p:fltVal val="0"/>
                                          </p:val>
                                        </p:tav>
                                        <p:tav tm="100000">
                                          <p:val>
                                            <p:strVal val="#ppt_w"/>
                                          </p:val>
                                        </p:tav>
                                      </p:tavLst>
                                    </p:anim>
                                    <p:anim calcmode="lin" valueType="num">
                                      <p:cBhvr>
                                        <p:cTn id="153" dur="300" fill="hold"/>
                                        <p:tgtEl>
                                          <p:spTgt spid="54"/>
                                        </p:tgtEl>
                                        <p:attrNameLst>
                                          <p:attrName>ppt_h</p:attrName>
                                        </p:attrNameLst>
                                      </p:cBhvr>
                                      <p:tavLst>
                                        <p:tav tm="0">
                                          <p:val>
                                            <p:fltVal val="0"/>
                                          </p:val>
                                        </p:tav>
                                        <p:tav tm="100000">
                                          <p:val>
                                            <p:strVal val="#ppt_h"/>
                                          </p:val>
                                        </p:tav>
                                      </p:tavLst>
                                    </p:anim>
                                    <p:animEffect transition="in" filter="fade">
                                      <p:cBhvr>
                                        <p:cTn id="154" dur="300"/>
                                        <p:tgtEl>
                                          <p:spTgt spid="5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55"/>
                                        </p:tgtEl>
                                        <p:attrNameLst>
                                          <p:attrName>style.visibility</p:attrName>
                                        </p:attrNameLst>
                                      </p:cBhvr>
                                      <p:to>
                                        <p:strVal val="visible"/>
                                      </p:to>
                                    </p:set>
                                    <p:anim calcmode="lin" valueType="num">
                                      <p:cBhvr>
                                        <p:cTn id="158" dur="300" fill="hold"/>
                                        <p:tgtEl>
                                          <p:spTgt spid="55"/>
                                        </p:tgtEl>
                                        <p:attrNameLst>
                                          <p:attrName>ppt_w</p:attrName>
                                        </p:attrNameLst>
                                      </p:cBhvr>
                                      <p:tavLst>
                                        <p:tav tm="0">
                                          <p:val>
                                            <p:fltVal val="0"/>
                                          </p:val>
                                        </p:tav>
                                        <p:tav tm="100000">
                                          <p:val>
                                            <p:strVal val="#ppt_w"/>
                                          </p:val>
                                        </p:tav>
                                      </p:tavLst>
                                    </p:anim>
                                    <p:anim calcmode="lin" valueType="num">
                                      <p:cBhvr>
                                        <p:cTn id="159" dur="300" fill="hold"/>
                                        <p:tgtEl>
                                          <p:spTgt spid="55"/>
                                        </p:tgtEl>
                                        <p:attrNameLst>
                                          <p:attrName>ppt_h</p:attrName>
                                        </p:attrNameLst>
                                      </p:cBhvr>
                                      <p:tavLst>
                                        <p:tav tm="0">
                                          <p:val>
                                            <p:fltVal val="0"/>
                                          </p:val>
                                        </p:tav>
                                        <p:tav tm="100000">
                                          <p:val>
                                            <p:strVal val="#ppt_h"/>
                                          </p:val>
                                        </p:tav>
                                      </p:tavLst>
                                    </p:anim>
                                    <p:animEffect transition="in" filter="fade">
                                      <p:cBhvr>
                                        <p:cTn id="160" dur="300"/>
                                        <p:tgtEl>
                                          <p:spTgt spid="5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56"/>
                                        </p:tgtEl>
                                        <p:attrNameLst>
                                          <p:attrName>style.visibility</p:attrName>
                                        </p:attrNameLst>
                                      </p:cBhvr>
                                      <p:to>
                                        <p:strVal val="visible"/>
                                      </p:to>
                                    </p:set>
                                    <p:anim calcmode="lin" valueType="num">
                                      <p:cBhvr>
                                        <p:cTn id="164" dur="300" fill="hold"/>
                                        <p:tgtEl>
                                          <p:spTgt spid="56"/>
                                        </p:tgtEl>
                                        <p:attrNameLst>
                                          <p:attrName>ppt_w</p:attrName>
                                        </p:attrNameLst>
                                      </p:cBhvr>
                                      <p:tavLst>
                                        <p:tav tm="0">
                                          <p:val>
                                            <p:fltVal val="0"/>
                                          </p:val>
                                        </p:tav>
                                        <p:tav tm="100000">
                                          <p:val>
                                            <p:strVal val="#ppt_w"/>
                                          </p:val>
                                        </p:tav>
                                      </p:tavLst>
                                    </p:anim>
                                    <p:anim calcmode="lin" valueType="num">
                                      <p:cBhvr>
                                        <p:cTn id="165" dur="300" fill="hold"/>
                                        <p:tgtEl>
                                          <p:spTgt spid="56"/>
                                        </p:tgtEl>
                                        <p:attrNameLst>
                                          <p:attrName>ppt_h</p:attrName>
                                        </p:attrNameLst>
                                      </p:cBhvr>
                                      <p:tavLst>
                                        <p:tav tm="0">
                                          <p:val>
                                            <p:fltVal val="0"/>
                                          </p:val>
                                        </p:tav>
                                        <p:tav tm="100000">
                                          <p:val>
                                            <p:strVal val="#ppt_h"/>
                                          </p:val>
                                        </p:tav>
                                      </p:tavLst>
                                    </p:anim>
                                    <p:animEffect transition="in" filter="fade">
                                      <p:cBhvr>
                                        <p:cTn id="166" dur="300"/>
                                        <p:tgtEl>
                                          <p:spTgt spid="5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500"/>
                                        <p:tgtEl>
                                          <p:spTgt spid="5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1"/>
                                        </p:tgtEl>
                                        <p:attrNameLst>
                                          <p:attrName>style.visibility</p:attrName>
                                        </p:attrNameLst>
                                      </p:cBhvr>
                                      <p:to>
                                        <p:strVal val="visible"/>
                                      </p:to>
                                    </p:set>
                                    <p:animEffect transition="in" filter="fade">
                                      <p:cBhvr>
                                        <p:cTn id="173" dur="500"/>
                                        <p:tgtEl>
                                          <p:spTgt spid="5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2"/>
                                        </p:tgtEl>
                                        <p:attrNameLst>
                                          <p:attrName>style.visibility</p:attrName>
                                        </p:attrNameLst>
                                      </p:cBhvr>
                                      <p:to>
                                        <p:strVal val="visible"/>
                                      </p:to>
                                    </p:set>
                                    <p:animEffect transition="in" filter="fade">
                                      <p:cBhvr>
                                        <p:cTn id="176" dur="500"/>
                                        <p:tgtEl>
                                          <p:spTgt spid="5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3"/>
                                        </p:tgtEl>
                                        <p:attrNameLst>
                                          <p:attrName>style.visibility</p:attrName>
                                        </p:attrNameLst>
                                      </p:cBhvr>
                                      <p:to>
                                        <p:strVal val="visible"/>
                                      </p:to>
                                    </p:set>
                                    <p:animEffect transition="in" filter="fade">
                                      <p:cBhvr>
                                        <p:cTn id="17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animBg="1"/>
      <p:bldP spid="47" grpId="0" animBg="1"/>
      <p:bldP spid="48" grpId="0"/>
      <p:bldP spid="49" grpId="0"/>
      <p:bldP spid="50" grpId="0"/>
      <p:bldP spid="51" grpId="0"/>
      <p:bldP spid="52" grpId="0"/>
      <p:bldP spid="53" grpId="0"/>
      <p:bldP spid="54" grpId="0" animBg="1"/>
      <p:bldP spid="55" grpId="0" animBg="1"/>
      <p:bldP spid="56" grpId="0" animBg="1"/>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311125" y="1700808"/>
            <a:ext cx="1008112"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圆角矩形 51"/>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TextBox 53"/>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3</a:t>
            </a:r>
            <a:endParaRPr lang="id-ID" sz="6600" b="1" dirty="0">
              <a:solidFill>
                <a:schemeClr val="bg1"/>
              </a:solidFill>
              <a:latin typeface="Impact MT Std" pitchFamily="34" charset="0"/>
            </a:endParaRPr>
          </a:p>
        </p:txBody>
      </p:sp>
      <p:sp>
        <p:nvSpPr>
          <p:cNvPr id="55"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产品与运营</a:t>
            </a:r>
            <a:endParaRPr lang="zh-CN" altLang="en-US" sz="2800" dirty="0">
              <a:solidFill>
                <a:schemeClr val="bg1"/>
              </a:solidFill>
              <a:latin typeface="微软雅黑" pitchFamily="34" charset="-122"/>
              <a:ea typeface="微软雅黑" pitchFamily="34" charset="-122"/>
            </a:endParaRPr>
          </a:p>
        </p:txBody>
      </p:sp>
      <p:grpSp>
        <p:nvGrpSpPr>
          <p:cNvPr id="56" name="组合 55"/>
          <p:cNvGrpSpPr/>
          <p:nvPr/>
        </p:nvGrpSpPr>
        <p:grpSpPr>
          <a:xfrm>
            <a:off x="7037176" y="3248388"/>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58" name="组合 57"/>
            <p:cNvGrpSpPr/>
            <p:nvPr/>
          </p:nvGrpSpPr>
          <p:grpSpPr>
            <a:xfrm>
              <a:off x="4369395" y="3316401"/>
              <a:ext cx="168551" cy="168551"/>
              <a:chOff x="5005199" y="3717032"/>
              <a:chExt cx="168551" cy="168551"/>
            </a:xfrm>
          </p:grpSpPr>
          <p:sp>
            <p:nvSpPr>
              <p:cNvPr id="87" name="椭圆 8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等腰三角形 8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9" name="组合 88"/>
          <p:cNvGrpSpPr/>
          <p:nvPr/>
        </p:nvGrpSpPr>
        <p:grpSpPr>
          <a:xfrm>
            <a:off x="8477336" y="3248388"/>
            <a:ext cx="1436675" cy="215444"/>
            <a:chOff x="4369395" y="3284984"/>
            <a:chExt cx="1436675" cy="215444"/>
          </a:xfrm>
        </p:grpSpPr>
        <p:sp>
          <p:nvSpPr>
            <p:cNvPr id="9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1" name="组合 90"/>
            <p:cNvGrpSpPr/>
            <p:nvPr/>
          </p:nvGrpSpPr>
          <p:grpSpPr>
            <a:xfrm>
              <a:off x="4369395" y="3316401"/>
              <a:ext cx="168551" cy="168551"/>
              <a:chOff x="5005199" y="3717032"/>
              <a:chExt cx="168551" cy="168551"/>
            </a:xfrm>
          </p:grpSpPr>
          <p:sp>
            <p:nvSpPr>
              <p:cNvPr id="92" name="椭圆 9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3" name="等腰三角形 9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4" name="组合 93"/>
          <p:cNvGrpSpPr/>
          <p:nvPr/>
        </p:nvGrpSpPr>
        <p:grpSpPr>
          <a:xfrm>
            <a:off x="9917496" y="3248388"/>
            <a:ext cx="1724707" cy="215444"/>
            <a:chOff x="4369395" y="3284984"/>
            <a:chExt cx="1724707" cy="215444"/>
          </a:xfrm>
        </p:grpSpPr>
        <p:sp>
          <p:nvSpPr>
            <p:cNvPr id="95"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6" name="组合 95"/>
            <p:cNvGrpSpPr/>
            <p:nvPr/>
          </p:nvGrpSpPr>
          <p:grpSpPr>
            <a:xfrm>
              <a:off x="4369395" y="3316401"/>
              <a:ext cx="168551" cy="168551"/>
              <a:chOff x="5005199" y="3717032"/>
              <a:chExt cx="168551" cy="168551"/>
            </a:xfrm>
          </p:grpSpPr>
          <p:sp>
            <p:nvSpPr>
              <p:cNvPr id="97" name="椭圆 9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8" name="等腰三角形 9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9" name="组合 98"/>
          <p:cNvGrpSpPr/>
          <p:nvPr/>
        </p:nvGrpSpPr>
        <p:grpSpPr>
          <a:xfrm>
            <a:off x="7033691" y="3537000"/>
            <a:ext cx="1436675" cy="215444"/>
            <a:chOff x="4369395" y="3284984"/>
            <a:chExt cx="1436675" cy="215444"/>
          </a:xfrm>
        </p:grpSpPr>
        <p:sp>
          <p:nvSpPr>
            <p:cNvPr id="10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01" name="组合 100"/>
            <p:cNvGrpSpPr/>
            <p:nvPr/>
          </p:nvGrpSpPr>
          <p:grpSpPr>
            <a:xfrm>
              <a:off x="4369395" y="3316401"/>
              <a:ext cx="168551" cy="168551"/>
              <a:chOff x="5005199" y="3717032"/>
              <a:chExt cx="168551" cy="168551"/>
            </a:xfrm>
          </p:grpSpPr>
          <p:sp>
            <p:nvSpPr>
              <p:cNvPr id="121" name="椭圆 120"/>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2" name="等腰三角形 1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3" name="组合 122"/>
          <p:cNvGrpSpPr/>
          <p:nvPr/>
        </p:nvGrpSpPr>
        <p:grpSpPr>
          <a:xfrm>
            <a:off x="8477336" y="3536420"/>
            <a:ext cx="1436675" cy="430887"/>
            <a:chOff x="4369395" y="3284984"/>
            <a:chExt cx="1436675" cy="430887"/>
          </a:xfrm>
        </p:grpSpPr>
        <p:sp>
          <p:nvSpPr>
            <p:cNvPr id="124" name="文本框 9"/>
            <p:cNvSpPr txBox="1"/>
            <p:nvPr/>
          </p:nvSpPr>
          <p:spPr>
            <a:xfrm>
              <a:off x="4581935" y="3284984"/>
              <a:ext cx="1224135" cy="430887"/>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p>
            <a:p>
              <a:pPr marL="0" lvl="1"/>
              <a:endParaRPr lang="zh-CN" altLang="en-US" sz="1400" dirty="0">
                <a:solidFill>
                  <a:schemeClr val="bg1"/>
                </a:solidFill>
                <a:latin typeface="微软雅黑" pitchFamily="34" charset="-122"/>
                <a:ea typeface="微软雅黑" pitchFamily="34" charset="-122"/>
              </a:endParaRPr>
            </a:p>
          </p:txBody>
        </p:sp>
        <p:grpSp>
          <p:nvGrpSpPr>
            <p:cNvPr id="125" name="组合 124"/>
            <p:cNvGrpSpPr/>
            <p:nvPr/>
          </p:nvGrpSpPr>
          <p:grpSpPr>
            <a:xfrm>
              <a:off x="4369395" y="3316401"/>
              <a:ext cx="168551" cy="168551"/>
              <a:chOff x="5005199" y="3717032"/>
              <a:chExt cx="168551" cy="168551"/>
            </a:xfrm>
          </p:grpSpPr>
          <p:sp>
            <p:nvSpPr>
              <p:cNvPr id="126" name="椭圆 125"/>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7" name="等腰三角形 1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8" name="组合 127"/>
          <p:cNvGrpSpPr/>
          <p:nvPr/>
        </p:nvGrpSpPr>
        <p:grpSpPr>
          <a:xfrm>
            <a:off x="9917496" y="3536420"/>
            <a:ext cx="1436675" cy="215444"/>
            <a:chOff x="4369395" y="3284984"/>
            <a:chExt cx="1436675" cy="215444"/>
          </a:xfrm>
        </p:grpSpPr>
        <p:sp>
          <p:nvSpPr>
            <p:cNvPr id="1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30" name="组合 129"/>
            <p:cNvGrpSpPr/>
            <p:nvPr/>
          </p:nvGrpSpPr>
          <p:grpSpPr>
            <a:xfrm>
              <a:off x="4369395" y="3316401"/>
              <a:ext cx="168551" cy="168551"/>
              <a:chOff x="5005199" y="3717032"/>
              <a:chExt cx="168551" cy="168551"/>
            </a:xfrm>
          </p:grpSpPr>
          <p:sp>
            <p:nvSpPr>
              <p:cNvPr id="131" name="椭圆 130"/>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2" name="等腰三角形 1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3" name="组合 132"/>
          <p:cNvGrpSpPr/>
          <p:nvPr/>
        </p:nvGrpSpPr>
        <p:grpSpPr>
          <a:xfrm>
            <a:off x="7037176" y="3825032"/>
            <a:ext cx="1436675" cy="215444"/>
            <a:chOff x="4369395" y="3284984"/>
            <a:chExt cx="1436675" cy="215444"/>
          </a:xfrm>
        </p:grpSpPr>
        <p:sp>
          <p:nvSpPr>
            <p:cNvPr id="13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35" name="组合 134"/>
            <p:cNvGrpSpPr/>
            <p:nvPr/>
          </p:nvGrpSpPr>
          <p:grpSpPr>
            <a:xfrm>
              <a:off x="4369395" y="3316401"/>
              <a:ext cx="168551" cy="168551"/>
              <a:chOff x="5005199" y="3717032"/>
              <a:chExt cx="168551" cy="168551"/>
            </a:xfrm>
          </p:grpSpPr>
          <p:sp>
            <p:nvSpPr>
              <p:cNvPr id="136" name="椭圆 135"/>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7" name="等腰三角形 1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38" name="KSO_Shape"/>
          <p:cNvSpPr>
            <a:spLocks/>
          </p:cNvSpPr>
          <p:nvPr/>
        </p:nvSpPr>
        <p:spPr bwMode="auto">
          <a:xfrm>
            <a:off x="2569195" y="2544267"/>
            <a:ext cx="1656184" cy="163962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9494214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750" fill="hold"/>
                                        <p:tgtEl>
                                          <p:spTgt spid="51"/>
                                        </p:tgtEl>
                                        <p:attrNameLst>
                                          <p:attrName>ppt_w</p:attrName>
                                        </p:attrNameLst>
                                      </p:cBhvr>
                                      <p:tavLst>
                                        <p:tav tm="0">
                                          <p:val>
                                            <p:fltVal val="0"/>
                                          </p:val>
                                        </p:tav>
                                        <p:tav tm="100000">
                                          <p:val>
                                            <p:strVal val="#ppt_w"/>
                                          </p:val>
                                        </p:tav>
                                      </p:tavLst>
                                    </p:anim>
                                    <p:anim calcmode="lin" valueType="num">
                                      <p:cBhvr>
                                        <p:cTn id="13" dur="750" fill="hold"/>
                                        <p:tgtEl>
                                          <p:spTgt spid="51"/>
                                        </p:tgtEl>
                                        <p:attrNameLst>
                                          <p:attrName>ppt_h</p:attrName>
                                        </p:attrNameLst>
                                      </p:cBhvr>
                                      <p:tavLst>
                                        <p:tav tm="0">
                                          <p:val>
                                            <p:fltVal val="0"/>
                                          </p:val>
                                        </p:tav>
                                        <p:tav tm="100000">
                                          <p:val>
                                            <p:strVal val="#ppt_h"/>
                                          </p:val>
                                        </p:tav>
                                      </p:tavLst>
                                    </p:anim>
                                    <p:anim calcmode="lin" valueType="num">
                                      <p:cBhvr>
                                        <p:cTn id="14" dur="750" fill="hold"/>
                                        <p:tgtEl>
                                          <p:spTgt spid="51"/>
                                        </p:tgtEl>
                                        <p:attrNameLst>
                                          <p:attrName>style.rotation</p:attrName>
                                        </p:attrNameLst>
                                      </p:cBhvr>
                                      <p:tavLst>
                                        <p:tav tm="0">
                                          <p:val>
                                            <p:fltVal val="90"/>
                                          </p:val>
                                        </p:tav>
                                        <p:tav tm="100000">
                                          <p:val>
                                            <p:fltVal val="0"/>
                                          </p:val>
                                        </p:tav>
                                      </p:tavLst>
                                    </p:anim>
                                    <p:animEffect transition="in" filter="fade">
                                      <p:cBhvr>
                                        <p:cTn id="15" dur="750"/>
                                        <p:tgtEl>
                                          <p:spTgt spid="5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38"/>
                                        </p:tgtEl>
                                        <p:attrNameLst>
                                          <p:attrName>style.visibility</p:attrName>
                                        </p:attrNameLst>
                                      </p:cBhvr>
                                      <p:to>
                                        <p:strVal val="visible"/>
                                      </p:to>
                                    </p:set>
                                    <p:animEffect transition="in" filter="fade">
                                      <p:cBhvr>
                                        <p:cTn id="18" dur="1000"/>
                                        <p:tgtEl>
                                          <p:spTgt spid="138"/>
                                        </p:tgtEl>
                                      </p:cBhvr>
                                    </p:animEffect>
                                    <p:anim calcmode="lin" valueType="num">
                                      <p:cBhvr>
                                        <p:cTn id="19" dur="1000" fill="hold"/>
                                        <p:tgtEl>
                                          <p:spTgt spid="138"/>
                                        </p:tgtEl>
                                        <p:attrNameLst>
                                          <p:attrName>ppt_x</p:attrName>
                                        </p:attrNameLst>
                                      </p:cBhvr>
                                      <p:tavLst>
                                        <p:tav tm="0">
                                          <p:val>
                                            <p:strVal val="#ppt_x"/>
                                          </p:val>
                                        </p:tav>
                                        <p:tav tm="100000">
                                          <p:val>
                                            <p:strVal val="#ppt_x"/>
                                          </p:val>
                                        </p:tav>
                                      </p:tavLst>
                                    </p:anim>
                                    <p:anim calcmode="lin" valueType="num">
                                      <p:cBhvr>
                                        <p:cTn id="20" dur="1000" fill="hold"/>
                                        <p:tgtEl>
                                          <p:spTgt spid="138"/>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0-#ppt_w/2"/>
                                          </p:val>
                                        </p:tav>
                                        <p:tav tm="100000">
                                          <p:val>
                                            <p:strVal val="#ppt_x"/>
                                          </p:val>
                                        </p:tav>
                                      </p:tavLst>
                                    </p:anim>
                                    <p:anim calcmode="lin" valueType="num">
                                      <p:cBhvr additive="base">
                                        <p:cTn id="36" dur="500" fill="hold"/>
                                        <p:tgtEl>
                                          <p:spTgt spid="55"/>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50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animEffect transition="in" filter="fade">
                                      <p:cBhvr>
                                        <p:cTn id="41" dur="500"/>
                                        <p:tgtEl>
                                          <p:spTgt spid="56"/>
                                        </p:tgtEl>
                                      </p:cBhvr>
                                    </p:animEffect>
                                  </p:childTnLst>
                                </p:cTn>
                              </p:par>
                              <p:par>
                                <p:cTn id="42" presetID="53" presetClass="entr" presetSubtype="16" fill="hold" nodeType="withEffect">
                                  <p:stCondLst>
                                    <p:cond delay="50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50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Effect transition="in" filter="fade">
                                      <p:cBhvr>
                                        <p:cTn id="51" dur="500"/>
                                        <p:tgtEl>
                                          <p:spTgt spid="94"/>
                                        </p:tgtEl>
                                      </p:cBhvr>
                                    </p:animEffect>
                                  </p:childTnLst>
                                </p:cTn>
                              </p:par>
                              <p:par>
                                <p:cTn id="52" presetID="53" presetClass="entr" presetSubtype="16" fill="hold" nodeType="withEffect">
                                  <p:stCondLst>
                                    <p:cond delay="500"/>
                                  </p:stCondLst>
                                  <p:childTnLst>
                                    <p:set>
                                      <p:cBhvr>
                                        <p:cTn id="53" dur="1" fill="hold">
                                          <p:stCondLst>
                                            <p:cond delay="0"/>
                                          </p:stCondLst>
                                        </p:cTn>
                                        <p:tgtEl>
                                          <p:spTgt spid="99"/>
                                        </p:tgtEl>
                                        <p:attrNameLst>
                                          <p:attrName>style.visibility</p:attrName>
                                        </p:attrNameLst>
                                      </p:cBhvr>
                                      <p:to>
                                        <p:strVal val="visible"/>
                                      </p:to>
                                    </p:set>
                                    <p:anim calcmode="lin" valueType="num">
                                      <p:cBhvr>
                                        <p:cTn id="54" dur="500" fill="hold"/>
                                        <p:tgtEl>
                                          <p:spTgt spid="99"/>
                                        </p:tgtEl>
                                        <p:attrNameLst>
                                          <p:attrName>ppt_w</p:attrName>
                                        </p:attrNameLst>
                                      </p:cBhvr>
                                      <p:tavLst>
                                        <p:tav tm="0">
                                          <p:val>
                                            <p:fltVal val="0"/>
                                          </p:val>
                                        </p:tav>
                                        <p:tav tm="100000">
                                          <p:val>
                                            <p:strVal val="#ppt_w"/>
                                          </p:val>
                                        </p:tav>
                                      </p:tavLst>
                                    </p:anim>
                                    <p:anim calcmode="lin" valueType="num">
                                      <p:cBhvr>
                                        <p:cTn id="55" dur="500" fill="hold"/>
                                        <p:tgtEl>
                                          <p:spTgt spid="99"/>
                                        </p:tgtEl>
                                        <p:attrNameLst>
                                          <p:attrName>ppt_h</p:attrName>
                                        </p:attrNameLst>
                                      </p:cBhvr>
                                      <p:tavLst>
                                        <p:tav tm="0">
                                          <p:val>
                                            <p:fltVal val="0"/>
                                          </p:val>
                                        </p:tav>
                                        <p:tav tm="100000">
                                          <p:val>
                                            <p:strVal val="#ppt_h"/>
                                          </p:val>
                                        </p:tav>
                                      </p:tavLst>
                                    </p:anim>
                                    <p:animEffect transition="in" filter="fade">
                                      <p:cBhvr>
                                        <p:cTn id="56" dur="500"/>
                                        <p:tgtEl>
                                          <p:spTgt spid="99"/>
                                        </p:tgtEl>
                                      </p:cBhvr>
                                    </p:animEffect>
                                  </p:childTnLst>
                                </p:cTn>
                              </p:par>
                              <p:par>
                                <p:cTn id="57" presetID="53" presetClass="entr" presetSubtype="16" fill="hold" nodeType="withEffect">
                                  <p:stCondLst>
                                    <p:cond delay="500"/>
                                  </p:stCondLst>
                                  <p:childTnLst>
                                    <p:set>
                                      <p:cBhvr>
                                        <p:cTn id="58" dur="1" fill="hold">
                                          <p:stCondLst>
                                            <p:cond delay="0"/>
                                          </p:stCondLst>
                                        </p:cTn>
                                        <p:tgtEl>
                                          <p:spTgt spid="123"/>
                                        </p:tgtEl>
                                        <p:attrNameLst>
                                          <p:attrName>style.visibility</p:attrName>
                                        </p:attrNameLst>
                                      </p:cBhvr>
                                      <p:to>
                                        <p:strVal val="visible"/>
                                      </p:to>
                                    </p:set>
                                    <p:anim calcmode="lin" valueType="num">
                                      <p:cBhvr>
                                        <p:cTn id="59" dur="500" fill="hold"/>
                                        <p:tgtEl>
                                          <p:spTgt spid="123"/>
                                        </p:tgtEl>
                                        <p:attrNameLst>
                                          <p:attrName>ppt_w</p:attrName>
                                        </p:attrNameLst>
                                      </p:cBhvr>
                                      <p:tavLst>
                                        <p:tav tm="0">
                                          <p:val>
                                            <p:fltVal val="0"/>
                                          </p:val>
                                        </p:tav>
                                        <p:tav tm="100000">
                                          <p:val>
                                            <p:strVal val="#ppt_w"/>
                                          </p:val>
                                        </p:tav>
                                      </p:tavLst>
                                    </p:anim>
                                    <p:anim calcmode="lin" valueType="num">
                                      <p:cBhvr>
                                        <p:cTn id="60" dur="500" fill="hold"/>
                                        <p:tgtEl>
                                          <p:spTgt spid="123"/>
                                        </p:tgtEl>
                                        <p:attrNameLst>
                                          <p:attrName>ppt_h</p:attrName>
                                        </p:attrNameLst>
                                      </p:cBhvr>
                                      <p:tavLst>
                                        <p:tav tm="0">
                                          <p:val>
                                            <p:fltVal val="0"/>
                                          </p:val>
                                        </p:tav>
                                        <p:tav tm="100000">
                                          <p:val>
                                            <p:strVal val="#ppt_h"/>
                                          </p:val>
                                        </p:tav>
                                      </p:tavLst>
                                    </p:anim>
                                    <p:animEffect transition="in" filter="fade">
                                      <p:cBhvr>
                                        <p:cTn id="61" dur="500"/>
                                        <p:tgtEl>
                                          <p:spTgt spid="123"/>
                                        </p:tgtEl>
                                      </p:cBhvr>
                                    </p:animEffect>
                                  </p:childTnLst>
                                </p:cTn>
                              </p:par>
                              <p:par>
                                <p:cTn id="62" presetID="53" presetClass="entr" presetSubtype="16" fill="hold" nodeType="withEffect">
                                  <p:stCondLst>
                                    <p:cond delay="500"/>
                                  </p:stCondLst>
                                  <p:childTnLst>
                                    <p:set>
                                      <p:cBhvr>
                                        <p:cTn id="63" dur="1" fill="hold">
                                          <p:stCondLst>
                                            <p:cond delay="0"/>
                                          </p:stCondLst>
                                        </p:cTn>
                                        <p:tgtEl>
                                          <p:spTgt spid="128"/>
                                        </p:tgtEl>
                                        <p:attrNameLst>
                                          <p:attrName>style.visibility</p:attrName>
                                        </p:attrNameLst>
                                      </p:cBhvr>
                                      <p:to>
                                        <p:strVal val="visible"/>
                                      </p:to>
                                    </p:set>
                                    <p:anim calcmode="lin" valueType="num">
                                      <p:cBhvr>
                                        <p:cTn id="64" dur="500" fill="hold"/>
                                        <p:tgtEl>
                                          <p:spTgt spid="128"/>
                                        </p:tgtEl>
                                        <p:attrNameLst>
                                          <p:attrName>ppt_w</p:attrName>
                                        </p:attrNameLst>
                                      </p:cBhvr>
                                      <p:tavLst>
                                        <p:tav tm="0">
                                          <p:val>
                                            <p:fltVal val="0"/>
                                          </p:val>
                                        </p:tav>
                                        <p:tav tm="100000">
                                          <p:val>
                                            <p:strVal val="#ppt_w"/>
                                          </p:val>
                                        </p:tav>
                                      </p:tavLst>
                                    </p:anim>
                                    <p:anim calcmode="lin" valueType="num">
                                      <p:cBhvr>
                                        <p:cTn id="65" dur="500" fill="hold"/>
                                        <p:tgtEl>
                                          <p:spTgt spid="128"/>
                                        </p:tgtEl>
                                        <p:attrNameLst>
                                          <p:attrName>ppt_h</p:attrName>
                                        </p:attrNameLst>
                                      </p:cBhvr>
                                      <p:tavLst>
                                        <p:tav tm="0">
                                          <p:val>
                                            <p:fltVal val="0"/>
                                          </p:val>
                                        </p:tav>
                                        <p:tav tm="100000">
                                          <p:val>
                                            <p:strVal val="#ppt_h"/>
                                          </p:val>
                                        </p:tav>
                                      </p:tavLst>
                                    </p:anim>
                                    <p:animEffect transition="in" filter="fade">
                                      <p:cBhvr>
                                        <p:cTn id="66" dur="500"/>
                                        <p:tgtEl>
                                          <p:spTgt spid="128"/>
                                        </p:tgtEl>
                                      </p:cBhvr>
                                    </p:animEffect>
                                  </p:childTnLst>
                                </p:cTn>
                              </p:par>
                              <p:par>
                                <p:cTn id="67" presetID="53" presetClass="entr" presetSubtype="16" fill="hold" nodeType="withEffect">
                                  <p:stCondLst>
                                    <p:cond delay="500"/>
                                  </p:stCondLst>
                                  <p:childTnLst>
                                    <p:set>
                                      <p:cBhvr>
                                        <p:cTn id="68" dur="1" fill="hold">
                                          <p:stCondLst>
                                            <p:cond delay="0"/>
                                          </p:stCondLst>
                                        </p:cTn>
                                        <p:tgtEl>
                                          <p:spTgt spid="133"/>
                                        </p:tgtEl>
                                        <p:attrNameLst>
                                          <p:attrName>style.visibility</p:attrName>
                                        </p:attrNameLst>
                                      </p:cBhvr>
                                      <p:to>
                                        <p:strVal val="visible"/>
                                      </p:to>
                                    </p:set>
                                    <p:anim calcmode="lin" valueType="num">
                                      <p:cBhvr>
                                        <p:cTn id="69" dur="500" fill="hold"/>
                                        <p:tgtEl>
                                          <p:spTgt spid="133"/>
                                        </p:tgtEl>
                                        <p:attrNameLst>
                                          <p:attrName>ppt_w</p:attrName>
                                        </p:attrNameLst>
                                      </p:cBhvr>
                                      <p:tavLst>
                                        <p:tav tm="0">
                                          <p:val>
                                            <p:fltVal val="0"/>
                                          </p:val>
                                        </p:tav>
                                        <p:tav tm="100000">
                                          <p:val>
                                            <p:strVal val="#ppt_w"/>
                                          </p:val>
                                        </p:tav>
                                      </p:tavLst>
                                    </p:anim>
                                    <p:anim calcmode="lin" valueType="num">
                                      <p:cBhvr>
                                        <p:cTn id="70" dur="500" fill="hold"/>
                                        <p:tgtEl>
                                          <p:spTgt spid="133"/>
                                        </p:tgtEl>
                                        <p:attrNameLst>
                                          <p:attrName>ppt_h</p:attrName>
                                        </p:attrNameLst>
                                      </p:cBhvr>
                                      <p:tavLst>
                                        <p:tav tm="0">
                                          <p:val>
                                            <p:fltVal val="0"/>
                                          </p:val>
                                        </p:tav>
                                        <p:tav tm="100000">
                                          <p:val>
                                            <p:strVal val="#ppt_h"/>
                                          </p:val>
                                        </p:tav>
                                      </p:tavLst>
                                    </p:anim>
                                    <p:animEffect transition="in" filter="fade">
                                      <p:cBhvr>
                                        <p:cTn id="7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55" grpId="0"/>
      <p:bldP spid="1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167109" y="1700808"/>
            <a:ext cx="576064"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1705099"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TextBox 64"/>
          <p:cNvSpPr txBox="1"/>
          <p:nvPr/>
        </p:nvSpPr>
        <p:spPr>
          <a:xfrm>
            <a:off x="2391771" y="3625279"/>
            <a:ext cx="1842171" cy="584775"/>
          </a:xfrm>
          <a:prstGeom prst="rect">
            <a:avLst/>
          </a:prstGeom>
          <a:noFill/>
        </p:spPr>
        <p:txBody>
          <a:bodyPr wrap="none" rtlCol="0">
            <a:spAutoFit/>
          </a:bodyPr>
          <a:lstStyle/>
          <a:p>
            <a:r>
              <a:rPr lang="en-US" altLang="zh-CN" sz="3200" b="1" dirty="0" smtClean="0">
                <a:solidFill>
                  <a:srgbClr val="00B0F0"/>
                </a:solidFill>
                <a:latin typeface="Impact MT Std" pitchFamily="34" charset="0"/>
                <a:ea typeface="微软雅黑" pitchFamily="34" charset="-122"/>
              </a:rPr>
              <a:t>CONTENTS</a:t>
            </a:r>
            <a:endParaRPr lang="zh-CN" altLang="en-US" sz="3200" b="1" dirty="0">
              <a:solidFill>
                <a:srgbClr val="00B0F0"/>
              </a:solidFill>
              <a:latin typeface="Impact MT Std" pitchFamily="34" charset="0"/>
              <a:ea typeface="微软雅黑" pitchFamily="34" charset="-122"/>
            </a:endParaRPr>
          </a:p>
        </p:txBody>
      </p:sp>
      <p:sp>
        <p:nvSpPr>
          <p:cNvPr id="66" name="TextBox 65"/>
          <p:cNvSpPr txBox="1"/>
          <p:nvPr/>
        </p:nvSpPr>
        <p:spPr>
          <a:xfrm>
            <a:off x="2353171" y="2708920"/>
            <a:ext cx="1952779" cy="1015663"/>
          </a:xfrm>
          <a:prstGeom prst="rect">
            <a:avLst/>
          </a:prstGeom>
          <a:noFill/>
        </p:spPr>
        <p:txBody>
          <a:bodyPr wrap="none" rtlCol="0">
            <a:spAutoFit/>
          </a:bodyPr>
          <a:lstStyle/>
          <a:p>
            <a:pPr algn="ctr"/>
            <a:r>
              <a:rPr lang="zh-CN" altLang="en-US" sz="6000" b="1" dirty="0" smtClean="0">
                <a:solidFill>
                  <a:srgbClr val="00B0F0"/>
                </a:solidFill>
                <a:latin typeface="微软雅黑" pitchFamily="34" charset="-122"/>
                <a:ea typeface="微软雅黑" pitchFamily="34" charset="-122"/>
              </a:rPr>
              <a:t>目 录</a:t>
            </a:r>
            <a:endParaRPr lang="zh-CN" altLang="en-US" sz="6000" b="1" dirty="0">
              <a:solidFill>
                <a:srgbClr val="00B0F0"/>
              </a:solidFill>
              <a:latin typeface="微软雅黑" pitchFamily="34" charset="-122"/>
              <a:ea typeface="微软雅黑" pitchFamily="34" charset="-122"/>
            </a:endParaRPr>
          </a:p>
        </p:txBody>
      </p:sp>
      <p:sp>
        <p:nvSpPr>
          <p:cNvPr id="67" name="圆角矩形 66"/>
          <p:cNvSpPr/>
          <p:nvPr/>
        </p:nvSpPr>
        <p:spPr>
          <a:xfrm>
            <a:off x="5449515" y="170080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097588" y="170080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593531" y="1727230"/>
            <a:ext cx="360040" cy="523220"/>
          </a:xfrm>
          <a:prstGeom prst="rect">
            <a:avLst/>
          </a:prstGeom>
          <a:noFill/>
        </p:spPr>
        <p:txBody>
          <a:bodyPr wrap="square" rtlCol="0">
            <a:spAutoFit/>
          </a:bodyPr>
          <a:lstStyle/>
          <a:p>
            <a:pPr algn="ctr"/>
            <a:r>
              <a:rPr lang="id-ID" sz="2800" b="1" dirty="0" smtClean="0">
                <a:solidFill>
                  <a:schemeClr val="bg1"/>
                </a:solidFill>
                <a:latin typeface="Impact MT Std" pitchFamily="34" charset="0"/>
              </a:rPr>
              <a:t>1</a:t>
            </a:r>
            <a:endParaRPr lang="id-ID" sz="2800" b="1" dirty="0">
              <a:solidFill>
                <a:schemeClr val="bg1"/>
              </a:solidFill>
              <a:latin typeface="Impact MT Std" pitchFamily="34" charset="0"/>
            </a:endParaRPr>
          </a:p>
        </p:txBody>
      </p:sp>
      <p:sp>
        <p:nvSpPr>
          <p:cNvPr id="70" name="文本框 9"/>
          <p:cNvSpPr txBox="1"/>
          <p:nvPr/>
        </p:nvSpPr>
        <p:spPr>
          <a:xfrm>
            <a:off x="6514827" y="176954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公司与团队</a:t>
            </a:r>
            <a:endParaRPr lang="zh-CN" altLang="en-US" sz="2400" dirty="0">
              <a:solidFill>
                <a:schemeClr val="bg1"/>
              </a:solidFill>
              <a:latin typeface="微软雅黑" pitchFamily="34" charset="-122"/>
              <a:ea typeface="微软雅黑" pitchFamily="34" charset="-122"/>
            </a:endParaRPr>
          </a:p>
        </p:txBody>
      </p:sp>
      <p:sp>
        <p:nvSpPr>
          <p:cNvPr id="71" name="圆角矩形 70"/>
          <p:cNvSpPr/>
          <p:nvPr/>
        </p:nvSpPr>
        <p:spPr>
          <a:xfrm>
            <a:off x="5449515" y="242088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6097588" y="242088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flipH="1">
            <a:off x="5593531" y="244731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2</a:t>
            </a:r>
            <a:endParaRPr lang="id-ID" sz="2800" b="1" dirty="0">
              <a:solidFill>
                <a:schemeClr val="bg1"/>
              </a:solidFill>
              <a:latin typeface="Impact MT Std" pitchFamily="34" charset="0"/>
            </a:endParaRPr>
          </a:p>
        </p:txBody>
      </p:sp>
      <p:sp>
        <p:nvSpPr>
          <p:cNvPr id="74" name="文本框 9"/>
          <p:cNvSpPr txBox="1"/>
          <p:nvPr/>
        </p:nvSpPr>
        <p:spPr>
          <a:xfrm>
            <a:off x="6514827" y="248962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项目</a:t>
            </a:r>
            <a:r>
              <a:rPr lang="zh-CN" altLang="en-US" sz="2400" dirty="0">
                <a:solidFill>
                  <a:schemeClr val="bg1"/>
                </a:solidFill>
                <a:latin typeface="微软雅黑" pitchFamily="34" charset="-122"/>
                <a:ea typeface="微软雅黑" pitchFamily="34" charset="-122"/>
              </a:rPr>
              <a:t>介绍</a:t>
            </a:r>
          </a:p>
        </p:txBody>
      </p:sp>
      <p:sp>
        <p:nvSpPr>
          <p:cNvPr id="75" name="圆角矩形 74"/>
          <p:cNvSpPr/>
          <p:nvPr/>
        </p:nvSpPr>
        <p:spPr>
          <a:xfrm>
            <a:off x="5449515" y="314096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6097588" y="314096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flipH="1">
            <a:off x="5593531" y="316739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3</a:t>
            </a:r>
            <a:endParaRPr lang="id-ID" sz="2800" b="1" dirty="0">
              <a:solidFill>
                <a:schemeClr val="bg1"/>
              </a:solidFill>
              <a:latin typeface="Impact MT Std" pitchFamily="34" charset="0"/>
            </a:endParaRPr>
          </a:p>
        </p:txBody>
      </p:sp>
      <p:sp>
        <p:nvSpPr>
          <p:cNvPr id="78" name="文本框 9"/>
          <p:cNvSpPr txBox="1"/>
          <p:nvPr/>
        </p:nvSpPr>
        <p:spPr>
          <a:xfrm>
            <a:off x="6514827" y="320970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产品与运营</a:t>
            </a:r>
            <a:endParaRPr lang="zh-CN" altLang="en-US" sz="2400" dirty="0">
              <a:solidFill>
                <a:schemeClr val="bg1"/>
              </a:solidFill>
              <a:latin typeface="微软雅黑" pitchFamily="34" charset="-122"/>
              <a:ea typeface="微软雅黑" pitchFamily="34" charset="-122"/>
            </a:endParaRPr>
          </a:p>
        </p:txBody>
      </p:sp>
      <p:sp>
        <p:nvSpPr>
          <p:cNvPr id="79" name="圆角矩形 78"/>
          <p:cNvSpPr/>
          <p:nvPr/>
        </p:nvSpPr>
        <p:spPr>
          <a:xfrm>
            <a:off x="5449515" y="386104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6097588" y="386104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flipH="1">
            <a:off x="5593531" y="388747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4</a:t>
            </a:r>
            <a:endParaRPr lang="id-ID" sz="2800" b="1" dirty="0">
              <a:solidFill>
                <a:schemeClr val="bg1"/>
              </a:solidFill>
              <a:latin typeface="Impact MT Std" pitchFamily="34" charset="0"/>
            </a:endParaRPr>
          </a:p>
        </p:txBody>
      </p:sp>
      <p:sp>
        <p:nvSpPr>
          <p:cNvPr id="82" name="文本框 9"/>
          <p:cNvSpPr txBox="1"/>
          <p:nvPr/>
        </p:nvSpPr>
        <p:spPr>
          <a:xfrm>
            <a:off x="6514827" y="392978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发展前景</a:t>
            </a:r>
            <a:endParaRPr lang="zh-CN" altLang="en-US" sz="2400" dirty="0">
              <a:solidFill>
                <a:schemeClr val="bg1"/>
              </a:solidFill>
              <a:latin typeface="微软雅黑" pitchFamily="34" charset="-122"/>
              <a:ea typeface="微软雅黑" pitchFamily="34" charset="-122"/>
            </a:endParaRPr>
          </a:p>
        </p:txBody>
      </p:sp>
      <p:sp>
        <p:nvSpPr>
          <p:cNvPr id="83" name="圆角矩形 82"/>
          <p:cNvSpPr/>
          <p:nvPr/>
        </p:nvSpPr>
        <p:spPr>
          <a:xfrm>
            <a:off x="5449515" y="458112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6097588" y="458112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84"/>
          <p:cNvSpPr txBox="1"/>
          <p:nvPr/>
        </p:nvSpPr>
        <p:spPr>
          <a:xfrm flipH="1">
            <a:off x="5593531" y="460755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5</a:t>
            </a:r>
            <a:endParaRPr lang="id-ID" sz="2800" b="1" dirty="0">
              <a:solidFill>
                <a:schemeClr val="bg1"/>
              </a:solidFill>
              <a:latin typeface="Impact MT Std" pitchFamily="34" charset="0"/>
            </a:endParaRPr>
          </a:p>
        </p:txBody>
      </p:sp>
      <p:sp>
        <p:nvSpPr>
          <p:cNvPr id="86" name="文本框 9"/>
          <p:cNvSpPr txBox="1"/>
          <p:nvPr/>
        </p:nvSpPr>
        <p:spPr>
          <a:xfrm>
            <a:off x="6514827" y="464986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财务与融资</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996409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750" fill="hold"/>
                                        <p:tgtEl>
                                          <p:spTgt spid="64"/>
                                        </p:tgtEl>
                                        <p:attrNameLst>
                                          <p:attrName>ppt_w</p:attrName>
                                        </p:attrNameLst>
                                      </p:cBhvr>
                                      <p:tavLst>
                                        <p:tav tm="0">
                                          <p:val>
                                            <p:fltVal val="0"/>
                                          </p:val>
                                        </p:tav>
                                        <p:tav tm="100000">
                                          <p:val>
                                            <p:strVal val="#ppt_w"/>
                                          </p:val>
                                        </p:tav>
                                      </p:tavLst>
                                    </p:anim>
                                    <p:anim calcmode="lin" valueType="num">
                                      <p:cBhvr>
                                        <p:cTn id="13" dur="750" fill="hold"/>
                                        <p:tgtEl>
                                          <p:spTgt spid="64"/>
                                        </p:tgtEl>
                                        <p:attrNameLst>
                                          <p:attrName>ppt_h</p:attrName>
                                        </p:attrNameLst>
                                      </p:cBhvr>
                                      <p:tavLst>
                                        <p:tav tm="0">
                                          <p:val>
                                            <p:fltVal val="0"/>
                                          </p:val>
                                        </p:tav>
                                        <p:tav tm="100000">
                                          <p:val>
                                            <p:strVal val="#ppt_h"/>
                                          </p:val>
                                        </p:tav>
                                      </p:tavLst>
                                    </p:anim>
                                    <p:anim calcmode="lin" valueType="num">
                                      <p:cBhvr>
                                        <p:cTn id="14" dur="750" fill="hold"/>
                                        <p:tgtEl>
                                          <p:spTgt spid="64"/>
                                        </p:tgtEl>
                                        <p:attrNameLst>
                                          <p:attrName>style.rotation</p:attrName>
                                        </p:attrNameLst>
                                      </p:cBhvr>
                                      <p:tavLst>
                                        <p:tav tm="0">
                                          <p:val>
                                            <p:fltVal val="90"/>
                                          </p:val>
                                        </p:tav>
                                        <p:tav tm="100000">
                                          <p:val>
                                            <p:fltVal val="0"/>
                                          </p:val>
                                        </p:tav>
                                      </p:tavLst>
                                    </p:anim>
                                    <p:animEffect transition="in" filter="fade">
                                      <p:cBhvr>
                                        <p:cTn id="15" dur="750"/>
                                        <p:tgtEl>
                                          <p:spTgt spid="64"/>
                                        </p:tgtEl>
                                      </p:cBhvr>
                                    </p:animEffect>
                                  </p:childTnLst>
                                </p:cTn>
                              </p:par>
                            </p:childTnLst>
                          </p:cTn>
                        </p:par>
                        <p:par>
                          <p:cTn id="16" fill="hold">
                            <p:stCondLst>
                              <p:cond delay="1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66"/>
                                        </p:tgtEl>
                                        <p:attrNameLst>
                                          <p:attrName>style.visibility</p:attrName>
                                        </p:attrNameLst>
                                      </p:cBhvr>
                                      <p:to>
                                        <p:strVal val="visible"/>
                                      </p:to>
                                    </p:set>
                                    <p:anim calcmode="lin" valueType="num">
                                      <p:cBhvr>
                                        <p:cTn id="1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6"/>
                                        </p:tgtEl>
                                        <p:attrNameLst>
                                          <p:attrName>ppt_y</p:attrName>
                                        </p:attrNameLst>
                                      </p:cBhvr>
                                      <p:tavLst>
                                        <p:tav tm="0">
                                          <p:val>
                                            <p:strVal val="#ppt_y"/>
                                          </p:val>
                                        </p:tav>
                                        <p:tav tm="100000">
                                          <p:val>
                                            <p:strVal val="#ppt_y"/>
                                          </p:val>
                                        </p:tav>
                                      </p:tavLst>
                                    </p:anim>
                                    <p:anim calcmode="lin" valueType="num">
                                      <p:cBhvr>
                                        <p:cTn id="2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6"/>
                                        </p:tgtEl>
                                      </p:cBhvr>
                                    </p:animEffect>
                                  </p:childTnLst>
                                </p:cTn>
                              </p:par>
                            </p:childTnLst>
                          </p:cTn>
                        </p:par>
                        <p:par>
                          <p:cTn id="24" fill="hold">
                            <p:stCondLst>
                              <p:cond delay="18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65"/>
                                        </p:tgtEl>
                                        <p:attrNameLst>
                                          <p:attrName>style.visibility</p:attrName>
                                        </p:attrNameLst>
                                      </p:cBhvr>
                                      <p:to>
                                        <p:strVal val="visible"/>
                                      </p:to>
                                    </p:set>
                                    <p:anim calcmode="lin" valueType="num">
                                      <p:cBhvr>
                                        <p:cTn id="2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65"/>
                                        </p:tgtEl>
                                        <p:attrNameLst>
                                          <p:attrName>ppt_y</p:attrName>
                                        </p:attrNameLst>
                                      </p:cBhvr>
                                      <p:tavLst>
                                        <p:tav tm="0">
                                          <p:val>
                                            <p:strVal val="#ppt_y"/>
                                          </p:val>
                                        </p:tav>
                                        <p:tav tm="100000">
                                          <p:val>
                                            <p:strVal val="#ppt_y"/>
                                          </p:val>
                                        </p:tav>
                                      </p:tavLst>
                                    </p:anim>
                                    <p:anim calcmode="lin" valueType="num">
                                      <p:cBhvr>
                                        <p:cTn id="2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65"/>
                                        </p:tgtEl>
                                      </p:cBhvr>
                                    </p:animEffect>
                                  </p:childTnLst>
                                </p:cTn>
                              </p:par>
                              <p:par>
                                <p:cTn id="32" presetID="2" presetClass="entr" presetSubtype="8" fill="hold" grpId="0" nodeType="withEffect">
                                  <p:stCondLst>
                                    <p:cond delay="50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0-#ppt_w/2"/>
                                          </p:val>
                                        </p:tav>
                                        <p:tav tm="100000">
                                          <p:val>
                                            <p:strVal val="#ppt_x"/>
                                          </p:val>
                                        </p:tav>
                                      </p:tavLst>
                                    </p:anim>
                                    <p:anim calcmode="lin" valueType="num">
                                      <p:cBhvr additive="base">
                                        <p:cTn id="35" dur="500" fill="hold"/>
                                        <p:tgtEl>
                                          <p:spTgt spid="6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5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0-#ppt_w/2"/>
                                          </p:val>
                                        </p:tav>
                                        <p:tav tm="100000">
                                          <p:val>
                                            <p:strVal val="#ppt_x"/>
                                          </p:val>
                                        </p:tav>
                                      </p:tavLst>
                                    </p:anim>
                                    <p:anim calcmode="lin" valueType="num">
                                      <p:cBhvr additive="base">
                                        <p:cTn id="39" dur="500" fill="hold"/>
                                        <p:tgtEl>
                                          <p:spTgt spid="6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0-#ppt_w/2"/>
                                          </p:val>
                                        </p:tav>
                                        <p:tav tm="100000">
                                          <p:val>
                                            <p:strVal val="#ppt_x"/>
                                          </p:val>
                                        </p:tav>
                                      </p:tavLst>
                                    </p:anim>
                                    <p:anim calcmode="lin" valueType="num">
                                      <p:cBhvr additive="base">
                                        <p:cTn id="43" dur="500" fill="hold"/>
                                        <p:tgtEl>
                                          <p:spTgt spid="6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0-#ppt_w/2"/>
                                          </p:val>
                                        </p:tav>
                                        <p:tav tm="100000">
                                          <p:val>
                                            <p:strVal val="#ppt_x"/>
                                          </p:val>
                                        </p:tav>
                                      </p:tavLst>
                                    </p:anim>
                                    <p:anim calcmode="lin" valueType="num">
                                      <p:cBhvr additive="base">
                                        <p:cTn id="47" dur="500" fill="hold"/>
                                        <p:tgtEl>
                                          <p:spTgt spid="7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1+#ppt_w/2"/>
                                          </p:val>
                                        </p:tav>
                                        <p:tav tm="100000">
                                          <p:val>
                                            <p:strVal val="#ppt_x"/>
                                          </p:val>
                                        </p:tav>
                                      </p:tavLst>
                                    </p:anim>
                                    <p:anim calcmode="lin" valueType="num">
                                      <p:cBhvr additive="base">
                                        <p:cTn id="51" dur="500" fill="hold"/>
                                        <p:tgtEl>
                                          <p:spTgt spid="7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1+#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73"/>
                                        </p:tgtEl>
                                        <p:attrNameLst>
                                          <p:attrName>style.visibility</p:attrName>
                                        </p:attrNameLst>
                                      </p:cBhvr>
                                      <p:to>
                                        <p:strVal val="visible"/>
                                      </p:to>
                                    </p:set>
                                    <p:anim calcmode="lin" valueType="num">
                                      <p:cBhvr additive="base">
                                        <p:cTn id="58" dur="500" fill="hold"/>
                                        <p:tgtEl>
                                          <p:spTgt spid="73"/>
                                        </p:tgtEl>
                                        <p:attrNameLst>
                                          <p:attrName>ppt_x</p:attrName>
                                        </p:attrNameLst>
                                      </p:cBhvr>
                                      <p:tavLst>
                                        <p:tav tm="0">
                                          <p:val>
                                            <p:strVal val="1+#ppt_w/2"/>
                                          </p:val>
                                        </p:tav>
                                        <p:tav tm="100000">
                                          <p:val>
                                            <p:strVal val="#ppt_x"/>
                                          </p:val>
                                        </p:tav>
                                      </p:tavLst>
                                    </p:anim>
                                    <p:anim calcmode="lin" valueType="num">
                                      <p:cBhvr additive="base">
                                        <p:cTn id="59" dur="500" fill="hold"/>
                                        <p:tgtEl>
                                          <p:spTgt spid="7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000"/>
                                  </p:stCondLst>
                                  <p:childTnLst>
                                    <p:set>
                                      <p:cBhvr>
                                        <p:cTn id="61" dur="1" fill="hold">
                                          <p:stCondLst>
                                            <p:cond delay="0"/>
                                          </p:stCondLst>
                                        </p:cTn>
                                        <p:tgtEl>
                                          <p:spTgt spid="74"/>
                                        </p:tgtEl>
                                        <p:attrNameLst>
                                          <p:attrName>style.visibility</p:attrName>
                                        </p:attrNameLst>
                                      </p:cBhvr>
                                      <p:to>
                                        <p:strVal val="visible"/>
                                      </p:to>
                                    </p:set>
                                    <p:anim calcmode="lin" valueType="num">
                                      <p:cBhvr additive="base">
                                        <p:cTn id="62" dur="500" fill="hold"/>
                                        <p:tgtEl>
                                          <p:spTgt spid="74"/>
                                        </p:tgtEl>
                                        <p:attrNameLst>
                                          <p:attrName>ppt_x</p:attrName>
                                        </p:attrNameLst>
                                      </p:cBhvr>
                                      <p:tavLst>
                                        <p:tav tm="0">
                                          <p:val>
                                            <p:strVal val="1+#ppt_w/2"/>
                                          </p:val>
                                        </p:tav>
                                        <p:tav tm="100000">
                                          <p:val>
                                            <p:strVal val="#ppt_x"/>
                                          </p:val>
                                        </p:tav>
                                      </p:tavLst>
                                    </p:anim>
                                    <p:anim calcmode="lin" valueType="num">
                                      <p:cBhvr additive="base">
                                        <p:cTn id="63" dur="500" fill="hold"/>
                                        <p:tgtEl>
                                          <p:spTgt spid="7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50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fill="hold"/>
                                        <p:tgtEl>
                                          <p:spTgt spid="75"/>
                                        </p:tgtEl>
                                        <p:attrNameLst>
                                          <p:attrName>ppt_x</p:attrName>
                                        </p:attrNameLst>
                                      </p:cBhvr>
                                      <p:tavLst>
                                        <p:tav tm="0">
                                          <p:val>
                                            <p:strVal val="0-#ppt_w/2"/>
                                          </p:val>
                                        </p:tav>
                                        <p:tav tm="100000">
                                          <p:val>
                                            <p:strVal val="#ppt_x"/>
                                          </p:val>
                                        </p:tav>
                                      </p:tavLst>
                                    </p:anim>
                                    <p:anim calcmode="lin" valueType="num">
                                      <p:cBhvr additive="base">
                                        <p:cTn id="67" dur="500" fill="hold"/>
                                        <p:tgtEl>
                                          <p:spTgt spid="7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0"/>
                                  </p:stCondLst>
                                  <p:childTnLst>
                                    <p:set>
                                      <p:cBhvr>
                                        <p:cTn id="69" dur="1" fill="hold">
                                          <p:stCondLst>
                                            <p:cond delay="0"/>
                                          </p:stCondLst>
                                        </p:cTn>
                                        <p:tgtEl>
                                          <p:spTgt spid="76"/>
                                        </p:tgtEl>
                                        <p:attrNameLst>
                                          <p:attrName>style.visibility</p:attrName>
                                        </p:attrNameLst>
                                      </p:cBhvr>
                                      <p:to>
                                        <p:strVal val="visible"/>
                                      </p:to>
                                    </p:set>
                                    <p:anim calcmode="lin" valueType="num">
                                      <p:cBhvr additive="base">
                                        <p:cTn id="70" dur="500" fill="hold"/>
                                        <p:tgtEl>
                                          <p:spTgt spid="76"/>
                                        </p:tgtEl>
                                        <p:attrNameLst>
                                          <p:attrName>ppt_x</p:attrName>
                                        </p:attrNameLst>
                                      </p:cBhvr>
                                      <p:tavLst>
                                        <p:tav tm="0">
                                          <p:val>
                                            <p:strVal val="0-#ppt_w/2"/>
                                          </p:val>
                                        </p:tav>
                                        <p:tav tm="100000">
                                          <p:val>
                                            <p:strVal val="#ppt_x"/>
                                          </p:val>
                                        </p:tav>
                                      </p:tavLst>
                                    </p:anim>
                                    <p:anim calcmode="lin" valueType="num">
                                      <p:cBhvr additive="base">
                                        <p:cTn id="71" dur="500" fill="hold"/>
                                        <p:tgtEl>
                                          <p:spTgt spid="7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1500"/>
                                  </p:stCondLst>
                                  <p:childTnLst>
                                    <p:set>
                                      <p:cBhvr>
                                        <p:cTn id="73" dur="1" fill="hold">
                                          <p:stCondLst>
                                            <p:cond delay="0"/>
                                          </p:stCondLst>
                                        </p:cTn>
                                        <p:tgtEl>
                                          <p:spTgt spid="77"/>
                                        </p:tgtEl>
                                        <p:attrNameLst>
                                          <p:attrName>style.visibility</p:attrName>
                                        </p:attrNameLst>
                                      </p:cBhvr>
                                      <p:to>
                                        <p:strVal val="visible"/>
                                      </p:to>
                                    </p:set>
                                    <p:anim calcmode="lin" valueType="num">
                                      <p:cBhvr additive="base">
                                        <p:cTn id="74" dur="500" fill="hold"/>
                                        <p:tgtEl>
                                          <p:spTgt spid="77"/>
                                        </p:tgtEl>
                                        <p:attrNameLst>
                                          <p:attrName>ppt_x</p:attrName>
                                        </p:attrNameLst>
                                      </p:cBhvr>
                                      <p:tavLst>
                                        <p:tav tm="0">
                                          <p:val>
                                            <p:strVal val="0-#ppt_w/2"/>
                                          </p:val>
                                        </p:tav>
                                        <p:tav tm="100000">
                                          <p:val>
                                            <p:strVal val="#ppt_x"/>
                                          </p:val>
                                        </p:tav>
                                      </p:tavLst>
                                    </p:anim>
                                    <p:anim calcmode="lin" valueType="num">
                                      <p:cBhvr additive="base">
                                        <p:cTn id="75" dur="500" fill="hold"/>
                                        <p:tgtEl>
                                          <p:spTgt spid="77"/>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1500"/>
                                  </p:stCondLst>
                                  <p:childTnLst>
                                    <p:set>
                                      <p:cBhvr>
                                        <p:cTn id="77" dur="1" fill="hold">
                                          <p:stCondLst>
                                            <p:cond delay="0"/>
                                          </p:stCondLst>
                                        </p:cTn>
                                        <p:tgtEl>
                                          <p:spTgt spid="78"/>
                                        </p:tgtEl>
                                        <p:attrNameLst>
                                          <p:attrName>style.visibility</p:attrName>
                                        </p:attrNameLst>
                                      </p:cBhvr>
                                      <p:to>
                                        <p:strVal val="visible"/>
                                      </p:to>
                                    </p:set>
                                    <p:anim calcmode="lin" valueType="num">
                                      <p:cBhvr additive="base">
                                        <p:cTn id="78" dur="500" fill="hold"/>
                                        <p:tgtEl>
                                          <p:spTgt spid="78"/>
                                        </p:tgtEl>
                                        <p:attrNameLst>
                                          <p:attrName>ppt_x</p:attrName>
                                        </p:attrNameLst>
                                      </p:cBhvr>
                                      <p:tavLst>
                                        <p:tav tm="0">
                                          <p:val>
                                            <p:strVal val="0-#ppt_w/2"/>
                                          </p:val>
                                        </p:tav>
                                        <p:tav tm="100000">
                                          <p:val>
                                            <p:strVal val="#ppt_x"/>
                                          </p:val>
                                        </p:tav>
                                      </p:tavLst>
                                    </p:anim>
                                    <p:anim calcmode="lin" valueType="num">
                                      <p:cBhvr additive="base">
                                        <p:cTn id="79" dur="500" fill="hold"/>
                                        <p:tgtEl>
                                          <p:spTgt spid="78"/>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000"/>
                                  </p:stCondLst>
                                  <p:childTnLst>
                                    <p:set>
                                      <p:cBhvr>
                                        <p:cTn id="81" dur="1" fill="hold">
                                          <p:stCondLst>
                                            <p:cond delay="0"/>
                                          </p:stCondLst>
                                        </p:cTn>
                                        <p:tgtEl>
                                          <p:spTgt spid="79"/>
                                        </p:tgtEl>
                                        <p:attrNameLst>
                                          <p:attrName>style.visibility</p:attrName>
                                        </p:attrNameLst>
                                      </p:cBhvr>
                                      <p:to>
                                        <p:strVal val="visible"/>
                                      </p:to>
                                    </p:set>
                                    <p:anim calcmode="lin" valueType="num">
                                      <p:cBhvr additive="base">
                                        <p:cTn id="82" dur="500" fill="hold"/>
                                        <p:tgtEl>
                                          <p:spTgt spid="79"/>
                                        </p:tgtEl>
                                        <p:attrNameLst>
                                          <p:attrName>ppt_x</p:attrName>
                                        </p:attrNameLst>
                                      </p:cBhvr>
                                      <p:tavLst>
                                        <p:tav tm="0">
                                          <p:val>
                                            <p:strVal val="1+#ppt_w/2"/>
                                          </p:val>
                                        </p:tav>
                                        <p:tav tm="100000">
                                          <p:val>
                                            <p:strVal val="#ppt_x"/>
                                          </p:val>
                                        </p:tav>
                                      </p:tavLst>
                                    </p:anim>
                                    <p:anim calcmode="lin" valueType="num">
                                      <p:cBhvr additive="base">
                                        <p:cTn id="83" dur="500" fill="hold"/>
                                        <p:tgtEl>
                                          <p:spTgt spid="7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80"/>
                                        </p:tgtEl>
                                        <p:attrNameLst>
                                          <p:attrName>style.visibility</p:attrName>
                                        </p:attrNameLst>
                                      </p:cBhvr>
                                      <p:to>
                                        <p:strVal val="visible"/>
                                      </p:to>
                                    </p:set>
                                    <p:anim calcmode="lin" valueType="num">
                                      <p:cBhvr additive="base">
                                        <p:cTn id="86" dur="500" fill="hold"/>
                                        <p:tgtEl>
                                          <p:spTgt spid="80"/>
                                        </p:tgtEl>
                                        <p:attrNameLst>
                                          <p:attrName>ppt_x</p:attrName>
                                        </p:attrNameLst>
                                      </p:cBhvr>
                                      <p:tavLst>
                                        <p:tav tm="0">
                                          <p:val>
                                            <p:strVal val="1+#ppt_w/2"/>
                                          </p:val>
                                        </p:tav>
                                        <p:tav tm="100000">
                                          <p:val>
                                            <p:strVal val="#ppt_x"/>
                                          </p:val>
                                        </p:tav>
                                      </p:tavLst>
                                    </p:anim>
                                    <p:anim calcmode="lin" valueType="num">
                                      <p:cBhvr additive="base">
                                        <p:cTn id="87" dur="500" fill="hold"/>
                                        <p:tgtEl>
                                          <p:spTgt spid="8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0"/>
                                  </p:stCondLst>
                                  <p:childTnLst>
                                    <p:set>
                                      <p:cBhvr>
                                        <p:cTn id="89" dur="1" fill="hold">
                                          <p:stCondLst>
                                            <p:cond delay="0"/>
                                          </p:stCondLst>
                                        </p:cTn>
                                        <p:tgtEl>
                                          <p:spTgt spid="81"/>
                                        </p:tgtEl>
                                        <p:attrNameLst>
                                          <p:attrName>style.visibility</p:attrName>
                                        </p:attrNameLst>
                                      </p:cBhvr>
                                      <p:to>
                                        <p:strVal val="visible"/>
                                      </p:to>
                                    </p:set>
                                    <p:anim calcmode="lin" valueType="num">
                                      <p:cBhvr additive="base">
                                        <p:cTn id="90" dur="500" fill="hold"/>
                                        <p:tgtEl>
                                          <p:spTgt spid="81"/>
                                        </p:tgtEl>
                                        <p:attrNameLst>
                                          <p:attrName>ppt_x</p:attrName>
                                        </p:attrNameLst>
                                      </p:cBhvr>
                                      <p:tavLst>
                                        <p:tav tm="0">
                                          <p:val>
                                            <p:strVal val="1+#ppt_w/2"/>
                                          </p:val>
                                        </p:tav>
                                        <p:tav tm="100000">
                                          <p:val>
                                            <p:strVal val="#ppt_x"/>
                                          </p:val>
                                        </p:tav>
                                      </p:tavLst>
                                    </p:anim>
                                    <p:anim calcmode="lin" valueType="num">
                                      <p:cBhvr additive="base">
                                        <p:cTn id="91" dur="500" fill="hold"/>
                                        <p:tgtEl>
                                          <p:spTgt spid="81"/>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2000"/>
                                  </p:stCondLst>
                                  <p:childTnLst>
                                    <p:set>
                                      <p:cBhvr>
                                        <p:cTn id="93" dur="1" fill="hold">
                                          <p:stCondLst>
                                            <p:cond delay="0"/>
                                          </p:stCondLst>
                                        </p:cTn>
                                        <p:tgtEl>
                                          <p:spTgt spid="82"/>
                                        </p:tgtEl>
                                        <p:attrNameLst>
                                          <p:attrName>style.visibility</p:attrName>
                                        </p:attrNameLst>
                                      </p:cBhvr>
                                      <p:to>
                                        <p:strVal val="visible"/>
                                      </p:to>
                                    </p:set>
                                    <p:anim calcmode="lin" valueType="num">
                                      <p:cBhvr additive="base">
                                        <p:cTn id="94" dur="500" fill="hold"/>
                                        <p:tgtEl>
                                          <p:spTgt spid="82"/>
                                        </p:tgtEl>
                                        <p:attrNameLst>
                                          <p:attrName>ppt_x</p:attrName>
                                        </p:attrNameLst>
                                      </p:cBhvr>
                                      <p:tavLst>
                                        <p:tav tm="0">
                                          <p:val>
                                            <p:strVal val="1+#ppt_w/2"/>
                                          </p:val>
                                        </p:tav>
                                        <p:tav tm="100000">
                                          <p:val>
                                            <p:strVal val="#ppt_x"/>
                                          </p:val>
                                        </p:tav>
                                      </p:tavLst>
                                    </p:anim>
                                    <p:anim calcmode="lin" valueType="num">
                                      <p:cBhvr additive="base">
                                        <p:cTn id="95" dur="500" fill="hold"/>
                                        <p:tgtEl>
                                          <p:spTgt spid="82"/>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2500"/>
                                  </p:stCondLst>
                                  <p:childTnLst>
                                    <p:set>
                                      <p:cBhvr>
                                        <p:cTn id="97" dur="1" fill="hold">
                                          <p:stCondLst>
                                            <p:cond delay="0"/>
                                          </p:stCondLst>
                                        </p:cTn>
                                        <p:tgtEl>
                                          <p:spTgt spid="83"/>
                                        </p:tgtEl>
                                        <p:attrNameLst>
                                          <p:attrName>style.visibility</p:attrName>
                                        </p:attrNameLst>
                                      </p:cBhvr>
                                      <p:to>
                                        <p:strVal val="visible"/>
                                      </p:to>
                                    </p:set>
                                    <p:anim calcmode="lin" valueType="num">
                                      <p:cBhvr additive="base">
                                        <p:cTn id="98" dur="500" fill="hold"/>
                                        <p:tgtEl>
                                          <p:spTgt spid="83"/>
                                        </p:tgtEl>
                                        <p:attrNameLst>
                                          <p:attrName>ppt_x</p:attrName>
                                        </p:attrNameLst>
                                      </p:cBhvr>
                                      <p:tavLst>
                                        <p:tav tm="0">
                                          <p:val>
                                            <p:strVal val="0-#ppt_w/2"/>
                                          </p:val>
                                        </p:tav>
                                        <p:tav tm="100000">
                                          <p:val>
                                            <p:strVal val="#ppt_x"/>
                                          </p:val>
                                        </p:tav>
                                      </p:tavLst>
                                    </p:anim>
                                    <p:anim calcmode="lin" valueType="num">
                                      <p:cBhvr additive="base">
                                        <p:cTn id="99" dur="500" fill="hold"/>
                                        <p:tgtEl>
                                          <p:spTgt spid="83"/>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2500"/>
                                  </p:stCondLst>
                                  <p:childTnLst>
                                    <p:set>
                                      <p:cBhvr>
                                        <p:cTn id="101" dur="1" fill="hold">
                                          <p:stCondLst>
                                            <p:cond delay="0"/>
                                          </p:stCondLst>
                                        </p:cTn>
                                        <p:tgtEl>
                                          <p:spTgt spid="84"/>
                                        </p:tgtEl>
                                        <p:attrNameLst>
                                          <p:attrName>style.visibility</p:attrName>
                                        </p:attrNameLst>
                                      </p:cBhvr>
                                      <p:to>
                                        <p:strVal val="visible"/>
                                      </p:to>
                                    </p:set>
                                    <p:anim calcmode="lin" valueType="num">
                                      <p:cBhvr additive="base">
                                        <p:cTn id="102" dur="500" fill="hold"/>
                                        <p:tgtEl>
                                          <p:spTgt spid="84"/>
                                        </p:tgtEl>
                                        <p:attrNameLst>
                                          <p:attrName>ppt_x</p:attrName>
                                        </p:attrNameLst>
                                      </p:cBhvr>
                                      <p:tavLst>
                                        <p:tav tm="0">
                                          <p:val>
                                            <p:strVal val="0-#ppt_w/2"/>
                                          </p:val>
                                        </p:tav>
                                        <p:tav tm="100000">
                                          <p:val>
                                            <p:strVal val="#ppt_x"/>
                                          </p:val>
                                        </p:tav>
                                      </p:tavLst>
                                    </p:anim>
                                    <p:anim calcmode="lin" valueType="num">
                                      <p:cBhvr additive="base">
                                        <p:cTn id="103" dur="500" fill="hold"/>
                                        <p:tgtEl>
                                          <p:spTgt spid="84"/>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2500"/>
                                  </p:stCondLst>
                                  <p:childTnLst>
                                    <p:set>
                                      <p:cBhvr>
                                        <p:cTn id="105" dur="1" fill="hold">
                                          <p:stCondLst>
                                            <p:cond delay="0"/>
                                          </p:stCondLst>
                                        </p:cTn>
                                        <p:tgtEl>
                                          <p:spTgt spid="85"/>
                                        </p:tgtEl>
                                        <p:attrNameLst>
                                          <p:attrName>style.visibility</p:attrName>
                                        </p:attrNameLst>
                                      </p:cBhvr>
                                      <p:to>
                                        <p:strVal val="visible"/>
                                      </p:to>
                                    </p:set>
                                    <p:anim calcmode="lin" valueType="num">
                                      <p:cBhvr additive="base">
                                        <p:cTn id="106" dur="500" fill="hold"/>
                                        <p:tgtEl>
                                          <p:spTgt spid="85"/>
                                        </p:tgtEl>
                                        <p:attrNameLst>
                                          <p:attrName>ppt_x</p:attrName>
                                        </p:attrNameLst>
                                      </p:cBhvr>
                                      <p:tavLst>
                                        <p:tav tm="0">
                                          <p:val>
                                            <p:strVal val="0-#ppt_w/2"/>
                                          </p:val>
                                        </p:tav>
                                        <p:tav tm="100000">
                                          <p:val>
                                            <p:strVal val="#ppt_x"/>
                                          </p:val>
                                        </p:tav>
                                      </p:tavLst>
                                    </p:anim>
                                    <p:anim calcmode="lin" valueType="num">
                                      <p:cBhvr additive="base">
                                        <p:cTn id="107" dur="500" fill="hold"/>
                                        <p:tgtEl>
                                          <p:spTgt spid="85"/>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2500"/>
                                  </p:stCondLst>
                                  <p:childTnLst>
                                    <p:set>
                                      <p:cBhvr>
                                        <p:cTn id="109" dur="1" fill="hold">
                                          <p:stCondLst>
                                            <p:cond delay="0"/>
                                          </p:stCondLst>
                                        </p:cTn>
                                        <p:tgtEl>
                                          <p:spTgt spid="86"/>
                                        </p:tgtEl>
                                        <p:attrNameLst>
                                          <p:attrName>style.visibility</p:attrName>
                                        </p:attrNameLst>
                                      </p:cBhvr>
                                      <p:to>
                                        <p:strVal val="visible"/>
                                      </p:to>
                                    </p:set>
                                    <p:anim calcmode="lin" valueType="num">
                                      <p:cBhvr additive="base">
                                        <p:cTn id="110" dur="500" fill="hold"/>
                                        <p:tgtEl>
                                          <p:spTgt spid="86"/>
                                        </p:tgtEl>
                                        <p:attrNameLst>
                                          <p:attrName>ppt_x</p:attrName>
                                        </p:attrNameLst>
                                      </p:cBhvr>
                                      <p:tavLst>
                                        <p:tav tm="0">
                                          <p:val>
                                            <p:strVal val="0-#ppt_w/2"/>
                                          </p:val>
                                        </p:tav>
                                        <p:tav tm="100000">
                                          <p:val>
                                            <p:strVal val="#ppt_x"/>
                                          </p:val>
                                        </p:tav>
                                      </p:tavLst>
                                    </p:anim>
                                    <p:anim calcmode="lin" valueType="num">
                                      <p:cBhvr additive="base">
                                        <p:cTn id="111"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p:bldP spid="66" grpId="0"/>
      <p:bldP spid="67" grpId="0" animBg="1"/>
      <p:bldP spid="68" grpId="0" animBg="1"/>
      <p:bldP spid="69" grpId="0"/>
      <p:bldP spid="70" grpId="0"/>
      <p:bldP spid="71" grpId="0" animBg="1"/>
      <p:bldP spid="72" grpId="0" animBg="1"/>
      <p:bldP spid="73" grpId="0"/>
      <p:bldP spid="74" grpId="0"/>
      <p:bldP spid="75" grpId="0" animBg="1"/>
      <p:bldP spid="76" grpId="0" animBg="1"/>
      <p:bldP spid="77" grpId="0"/>
      <p:bldP spid="78" grpId="0"/>
      <p:bldP spid="79" grpId="0" animBg="1"/>
      <p:bldP spid="80" grpId="0" animBg="1"/>
      <p:bldP spid="81" grpId="0"/>
      <p:bldP spid="82" grpId="0"/>
      <p:bldP spid="83" grpId="0" animBg="1"/>
      <p:bldP spid="84" grpId="0" animBg="1"/>
      <p:bldP spid="85" grpId="0"/>
      <p:bldP spid="8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椭圆 10"/>
          <p:cNvSpPr/>
          <p:nvPr/>
        </p:nvSpPr>
        <p:spPr>
          <a:xfrm>
            <a:off x="2425179"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981615"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8051"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5" name="TextBox 14"/>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6" name="TextBox 15"/>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7"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8"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0" name="组合 19"/>
          <p:cNvGrpSpPr/>
          <p:nvPr/>
        </p:nvGrpSpPr>
        <p:grpSpPr>
          <a:xfrm>
            <a:off x="4556306" y="2590979"/>
            <a:ext cx="310406" cy="310406"/>
            <a:chOff x="3264324" y="1749600"/>
            <a:chExt cx="348156" cy="348156"/>
          </a:xfrm>
          <a:solidFill>
            <a:srgbClr val="34495E"/>
          </a:solidFill>
        </p:grpSpPr>
        <p:sp>
          <p:nvSpPr>
            <p:cNvPr id="21" name="矩形 2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112742" y="2590979"/>
            <a:ext cx="310406" cy="310406"/>
            <a:chOff x="3264324" y="1749600"/>
            <a:chExt cx="348156" cy="348156"/>
          </a:xfrm>
          <a:solidFill>
            <a:srgbClr val="34495E"/>
          </a:solidFill>
        </p:grpSpPr>
        <p:sp>
          <p:nvSpPr>
            <p:cNvPr id="24" name="矩形 23"/>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7" name="TextBox 26"/>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8" name="TextBox 27"/>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9"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30"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31" name="TextBox 30"/>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41457965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290">
                                          <p:stCondLst>
                                            <p:cond delay="0"/>
                                          </p:stCondLst>
                                        </p:cTn>
                                        <p:tgtEl>
                                          <p:spTgt spid="26"/>
                                        </p:tgtEl>
                                      </p:cBhvr>
                                    </p:animEffect>
                                    <p:anim calcmode="lin" valueType="num">
                                      <p:cBhvr>
                                        <p:cTn id="2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9" dur="13">
                                          <p:stCondLst>
                                            <p:cond delay="325"/>
                                          </p:stCondLst>
                                        </p:cTn>
                                        <p:tgtEl>
                                          <p:spTgt spid="26"/>
                                        </p:tgtEl>
                                      </p:cBhvr>
                                      <p:to x="100000" y="60000"/>
                                    </p:animScale>
                                    <p:animScale>
                                      <p:cBhvr>
                                        <p:cTn id="30" dur="83" decel="50000">
                                          <p:stCondLst>
                                            <p:cond delay="338"/>
                                          </p:stCondLst>
                                        </p:cTn>
                                        <p:tgtEl>
                                          <p:spTgt spid="26"/>
                                        </p:tgtEl>
                                      </p:cBhvr>
                                      <p:to x="100000" y="100000"/>
                                    </p:animScale>
                                    <p:animScale>
                                      <p:cBhvr>
                                        <p:cTn id="31" dur="13">
                                          <p:stCondLst>
                                            <p:cond delay="656"/>
                                          </p:stCondLst>
                                        </p:cTn>
                                        <p:tgtEl>
                                          <p:spTgt spid="26"/>
                                        </p:tgtEl>
                                      </p:cBhvr>
                                      <p:to x="100000" y="80000"/>
                                    </p:animScale>
                                    <p:animScale>
                                      <p:cBhvr>
                                        <p:cTn id="32" dur="83" decel="50000">
                                          <p:stCondLst>
                                            <p:cond delay="669"/>
                                          </p:stCondLst>
                                        </p:cTn>
                                        <p:tgtEl>
                                          <p:spTgt spid="26"/>
                                        </p:tgtEl>
                                      </p:cBhvr>
                                      <p:to x="100000" y="100000"/>
                                    </p:animScale>
                                    <p:animScale>
                                      <p:cBhvr>
                                        <p:cTn id="33" dur="13">
                                          <p:stCondLst>
                                            <p:cond delay="821"/>
                                          </p:stCondLst>
                                        </p:cTn>
                                        <p:tgtEl>
                                          <p:spTgt spid="26"/>
                                        </p:tgtEl>
                                      </p:cBhvr>
                                      <p:to x="100000" y="90000"/>
                                    </p:animScale>
                                    <p:animScale>
                                      <p:cBhvr>
                                        <p:cTn id="34" dur="83" decel="50000">
                                          <p:stCondLst>
                                            <p:cond delay="834"/>
                                          </p:stCondLst>
                                        </p:cTn>
                                        <p:tgtEl>
                                          <p:spTgt spid="26"/>
                                        </p:tgtEl>
                                      </p:cBhvr>
                                      <p:to x="100000" y="100000"/>
                                    </p:animScale>
                                    <p:animScale>
                                      <p:cBhvr>
                                        <p:cTn id="35" dur="13">
                                          <p:stCondLst>
                                            <p:cond delay="904"/>
                                          </p:stCondLst>
                                        </p:cTn>
                                        <p:tgtEl>
                                          <p:spTgt spid="26"/>
                                        </p:tgtEl>
                                      </p:cBhvr>
                                      <p:to x="100000" y="95000"/>
                                    </p:animScale>
                                    <p:animScale>
                                      <p:cBhvr>
                                        <p:cTn id="36" dur="83" decel="50000">
                                          <p:stCondLst>
                                            <p:cond delay="917"/>
                                          </p:stCondLst>
                                        </p:cTn>
                                        <p:tgtEl>
                                          <p:spTgt spid="2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290">
                                          <p:stCondLst>
                                            <p:cond delay="0"/>
                                          </p:stCondLst>
                                        </p:cTn>
                                        <p:tgtEl>
                                          <p:spTgt spid="11"/>
                                        </p:tgtEl>
                                      </p:cBhvr>
                                    </p:animEffect>
                                    <p:anim calcmode="lin" valueType="num">
                                      <p:cBhvr>
                                        <p:cTn id="4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5" dur="13">
                                          <p:stCondLst>
                                            <p:cond delay="325"/>
                                          </p:stCondLst>
                                        </p:cTn>
                                        <p:tgtEl>
                                          <p:spTgt spid="11"/>
                                        </p:tgtEl>
                                      </p:cBhvr>
                                      <p:to x="100000" y="60000"/>
                                    </p:animScale>
                                    <p:animScale>
                                      <p:cBhvr>
                                        <p:cTn id="46" dur="83" decel="50000">
                                          <p:stCondLst>
                                            <p:cond delay="338"/>
                                          </p:stCondLst>
                                        </p:cTn>
                                        <p:tgtEl>
                                          <p:spTgt spid="11"/>
                                        </p:tgtEl>
                                      </p:cBhvr>
                                      <p:to x="100000" y="100000"/>
                                    </p:animScale>
                                    <p:animScale>
                                      <p:cBhvr>
                                        <p:cTn id="47" dur="13">
                                          <p:stCondLst>
                                            <p:cond delay="656"/>
                                          </p:stCondLst>
                                        </p:cTn>
                                        <p:tgtEl>
                                          <p:spTgt spid="11"/>
                                        </p:tgtEl>
                                      </p:cBhvr>
                                      <p:to x="100000" y="80000"/>
                                    </p:animScale>
                                    <p:animScale>
                                      <p:cBhvr>
                                        <p:cTn id="48" dur="83" decel="50000">
                                          <p:stCondLst>
                                            <p:cond delay="669"/>
                                          </p:stCondLst>
                                        </p:cTn>
                                        <p:tgtEl>
                                          <p:spTgt spid="11"/>
                                        </p:tgtEl>
                                      </p:cBhvr>
                                      <p:to x="100000" y="100000"/>
                                    </p:animScale>
                                    <p:animScale>
                                      <p:cBhvr>
                                        <p:cTn id="49" dur="13">
                                          <p:stCondLst>
                                            <p:cond delay="821"/>
                                          </p:stCondLst>
                                        </p:cTn>
                                        <p:tgtEl>
                                          <p:spTgt spid="11"/>
                                        </p:tgtEl>
                                      </p:cBhvr>
                                      <p:to x="100000" y="90000"/>
                                    </p:animScale>
                                    <p:animScale>
                                      <p:cBhvr>
                                        <p:cTn id="50" dur="83" decel="50000">
                                          <p:stCondLst>
                                            <p:cond delay="834"/>
                                          </p:stCondLst>
                                        </p:cTn>
                                        <p:tgtEl>
                                          <p:spTgt spid="11"/>
                                        </p:tgtEl>
                                      </p:cBhvr>
                                      <p:to x="100000" y="100000"/>
                                    </p:animScale>
                                    <p:animScale>
                                      <p:cBhvr>
                                        <p:cTn id="51" dur="13">
                                          <p:stCondLst>
                                            <p:cond delay="904"/>
                                          </p:stCondLst>
                                        </p:cTn>
                                        <p:tgtEl>
                                          <p:spTgt spid="11"/>
                                        </p:tgtEl>
                                      </p:cBhvr>
                                      <p:to x="100000" y="95000"/>
                                    </p:animScale>
                                    <p:animScale>
                                      <p:cBhvr>
                                        <p:cTn id="52" dur="83" decel="50000">
                                          <p:stCondLst>
                                            <p:cond delay="917"/>
                                          </p:stCondLst>
                                        </p:cTn>
                                        <p:tgtEl>
                                          <p:spTgt spid="1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700" fill="hold"/>
                                        <p:tgtEl>
                                          <p:spTgt spid="20"/>
                                        </p:tgtEl>
                                        <p:attrNameLst>
                                          <p:attrName>ppt_w</p:attrName>
                                        </p:attrNameLst>
                                      </p:cBhvr>
                                      <p:tavLst>
                                        <p:tav tm="0">
                                          <p:val>
                                            <p:fltVal val="0"/>
                                          </p:val>
                                        </p:tav>
                                        <p:tav tm="100000">
                                          <p:val>
                                            <p:strVal val="#ppt_w"/>
                                          </p:val>
                                        </p:tav>
                                      </p:tavLst>
                                    </p:anim>
                                    <p:anim calcmode="lin" valueType="num">
                                      <p:cBhvr>
                                        <p:cTn id="73" dur="700" fill="hold"/>
                                        <p:tgtEl>
                                          <p:spTgt spid="20"/>
                                        </p:tgtEl>
                                        <p:attrNameLst>
                                          <p:attrName>ppt_h</p:attrName>
                                        </p:attrNameLst>
                                      </p:cBhvr>
                                      <p:tavLst>
                                        <p:tav tm="0">
                                          <p:val>
                                            <p:fltVal val="0"/>
                                          </p:val>
                                        </p:tav>
                                        <p:tav tm="100000">
                                          <p:val>
                                            <p:strVal val="#ppt_h"/>
                                          </p:val>
                                        </p:tav>
                                      </p:tavLst>
                                    </p:anim>
                                    <p:anim calcmode="lin" valueType="num">
                                      <p:cBhvr>
                                        <p:cTn id="74" dur="700" fill="hold"/>
                                        <p:tgtEl>
                                          <p:spTgt spid="20"/>
                                        </p:tgtEl>
                                        <p:attrNameLst>
                                          <p:attrName>style.rotation</p:attrName>
                                        </p:attrNameLst>
                                      </p:cBhvr>
                                      <p:tavLst>
                                        <p:tav tm="0">
                                          <p:val>
                                            <p:fltVal val="90"/>
                                          </p:val>
                                        </p:tav>
                                        <p:tav tm="100000">
                                          <p:val>
                                            <p:fltVal val="0"/>
                                          </p:val>
                                        </p:tav>
                                      </p:tavLst>
                                    </p:anim>
                                    <p:animEffect transition="in" filter="fade">
                                      <p:cBhvr>
                                        <p:cTn id="75" dur="700"/>
                                        <p:tgtEl>
                                          <p:spTgt spid="20"/>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290">
                                          <p:stCondLst>
                                            <p:cond delay="0"/>
                                          </p:stCondLst>
                                        </p:cTn>
                                        <p:tgtEl>
                                          <p:spTgt spid="12"/>
                                        </p:tgtEl>
                                      </p:cBhvr>
                                    </p:animEffect>
                                    <p:anim calcmode="lin" valueType="num">
                                      <p:cBhvr>
                                        <p:cTn id="80"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5" dur="13">
                                          <p:stCondLst>
                                            <p:cond delay="325"/>
                                          </p:stCondLst>
                                        </p:cTn>
                                        <p:tgtEl>
                                          <p:spTgt spid="12"/>
                                        </p:tgtEl>
                                      </p:cBhvr>
                                      <p:to x="100000" y="60000"/>
                                    </p:animScale>
                                    <p:animScale>
                                      <p:cBhvr>
                                        <p:cTn id="86" dur="83" decel="50000">
                                          <p:stCondLst>
                                            <p:cond delay="338"/>
                                          </p:stCondLst>
                                        </p:cTn>
                                        <p:tgtEl>
                                          <p:spTgt spid="12"/>
                                        </p:tgtEl>
                                      </p:cBhvr>
                                      <p:to x="100000" y="100000"/>
                                    </p:animScale>
                                    <p:animScale>
                                      <p:cBhvr>
                                        <p:cTn id="87" dur="13">
                                          <p:stCondLst>
                                            <p:cond delay="656"/>
                                          </p:stCondLst>
                                        </p:cTn>
                                        <p:tgtEl>
                                          <p:spTgt spid="12"/>
                                        </p:tgtEl>
                                      </p:cBhvr>
                                      <p:to x="100000" y="80000"/>
                                    </p:animScale>
                                    <p:animScale>
                                      <p:cBhvr>
                                        <p:cTn id="88" dur="83" decel="50000">
                                          <p:stCondLst>
                                            <p:cond delay="669"/>
                                          </p:stCondLst>
                                        </p:cTn>
                                        <p:tgtEl>
                                          <p:spTgt spid="12"/>
                                        </p:tgtEl>
                                      </p:cBhvr>
                                      <p:to x="100000" y="100000"/>
                                    </p:animScale>
                                    <p:animScale>
                                      <p:cBhvr>
                                        <p:cTn id="89" dur="13">
                                          <p:stCondLst>
                                            <p:cond delay="821"/>
                                          </p:stCondLst>
                                        </p:cTn>
                                        <p:tgtEl>
                                          <p:spTgt spid="12"/>
                                        </p:tgtEl>
                                      </p:cBhvr>
                                      <p:to x="100000" y="90000"/>
                                    </p:animScale>
                                    <p:animScale>
                                      <p:cBhvr>
                                        <p:cTn id="90" dur="83" decel="50000">
                                          <p:stCondLst>
                                            <p:cond delay="834"/>
                                          </p:stCondLst>
                                        </p:cTn>
                                        <p:tgtEl>
                                          <p:spTgt spid="12"/>
                                        </p:tgtEl>
                                      </p:cBhvr>
                                      <p:to x="100000" y="100000"/>
                                    </p:animScale>
                                    <p:animScale>
                                      <p:cBhvr>
                                        <p:cTn id="91" dur="13">
                                          <p:stCondLst>
                                            <p:cond delay="904"/>
                                          </p:stCondLst>
                                        </p:cTn>
                                        <p:tgtEl>
                                          <p:spTgt spid="12"/>
                                        </p:tgtEl>
                                      </p:cBhvr>
                                      <p:to x="100000" y="95000"/>
                                    </p:animScale>
                                    <p:animScale>
                                      <p:cBhvr>
                                        <p:cTn id="92" dur="83" decel="50000">
                                          <p:stCondLst>
                                            <p:cond delay="917"/>
                                          </p:stCondLst>
                                        </p:cTn>
                                        <p:tgtEl>
                                          <p:spTgt spid="12"/>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90">
                                          <p:stCondLst>
                                            <p:cond delay="0"/>
                                          </p:stCondLst>
                                        </p:cTn>
                                        <p:tgtEl>
                                          <p:spTgt spid="15"/>
                                        </p:tgtEl>
                                      </p:cBhvr>
                                    </p:animEffect>
                                    <p:anim calcmode="lin" valueType="num">
                                      <p:cBhvr>
                                        <p:cTn id="9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01" dur="13">
                                          <p:stCondLst>
                                            <p:cond delay="325"/>
                                          </p:stCondLst>
                                        </p:cTn>
                                        <p:tgtEl>
                                          <p:spTgt spid="15"/>
                                        </p:tgtEl>
                                      </p:cBhvr>
                                      <p:to x="100000" y="60000"/>
                                    </p:animScale>
                                    <p:animScale>
                                      <p:cBhvr>
                                        <p:cTn id="102" dur="83" decel="50000">
                                          <p:stCondLst>
                                            <p:cond delay="338"/>
                                          </p:stCondLst>
                                        </p:cTn>
                                        <p:tgtEl>
                                          <p:spTgt spid="15"/>
                                        </p:tgtEl>
                                      </p:cBhvr>
                                      <p:to x="100000" y="100000"/>
                                    </p:animScale>
                                    <p:animScale>
                                      <p:cBhvr>
                                        <p:cTn id="103" dur="13">
                                          <p:stCondLst>
                                            <p:cond delay="656"/>
                                          </p:stCondLst>
                                        </p:cTn>
                                        <p:tgtEl>
                                          <p:spTgt spid="15"/>
                                        </p:tgtEl>
                                      </p:cBhvr>
                                      <p:to x="100000" y="80000"/>
                                    </p:animScale>
                                    <p:animScale>
                                      <p:cBhvr>
                                        <p:cTn id="104" dur="83" decel="50000">
                                          <p:stCondLst>
                                            <p:cond delay="669"/>
                                          </p:stCondLst>
                                        </p:cTn>
                                        <p:tgtEl>
                                          <p:spTgt spid="15"/>
                                        </p:tgtEl>
                                      </p:cBhvr>
                                      <p:to x="100000" y="100000"/>
                                    </p:animScale>
                                    <p:animScale>
                                      <p:cBhvr>
                                        <p:cTn id="105" dur="13">
                                          <p:stCondLst>
                                            <p:cond delay="821"/>
                                          </p:stCondLst>
                                        </p:cTn>
                                        <p:tgtEl>
                                          <p:spTgt spid="15"/>
                                        </p:tgtEl>
                                      </p:cBhvr>
                                      <p:to x="100000" y="90000"/>
                                    </p:animScale>
                                    <p:animScale>
                                      <p:cBhvr>
                                        <p:cTn id="106" dur="83" decel="50000">
                                          <p:stCondLst>
                                            <p:cond delay="834"/>
                                          </p:stCondLst>
                                        </p:cTn>
                                        <p:tgtEl>
                                          <p:spTgt spid="15"/>
                                        </p:tgtEl>
                                      </p:cBhvr>
                                      <p:to x="100000" y="100000"/>
                                    </p:animScale>
                                    <p:animScale>
                                      <p:cBhvr>
                                        <p:cTn id="107" dur="13">
                                          <p:stCondLst>
                                            <p:cond delay="904"/>
                                          </p:stCondLst>
                                        </p:cTn>
                                        <p:tgtEl>
                                          <p:spTgt spid="15"/>
                                        </p:tgtEl>
                                      </p:cBhvr>
                                      <p:to x="100000" y="95000"/>
                                    </p:animScale>
                                    <p:animScale>
                                      <p:cBhvr>
                                        <p:cTn id="108" dur="83" decel="50000">
                                          <p:stCondLst>
                                            <p:cond delay="917"/>
                                          </p:stCondLst>
                                        </p:cTn>
                                        <p:tgtEl>
                                          <p:spTgt spid="15"/>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down)">
                                      <p:cBhvr>
                                        <p:cTn id="111" dur="290">
                                          <p:stCondLst>
                                            <p:cond delay="0"/>
                                          </p:stCondLst>
                                        </p:cTn>
                                        <p:tgtEl>
                                          <p:spTgt spid="27"/>
                                        </p:tgtEl>
                                      </p:cBhvr>
                                    </p:animEffect>
                                    <p:anim calcmode="lin" valueType="num">
                                      <p:cBhvr>
                                        <p:cTn id="112"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17" dur="13">
                                          <p:stCondLst>
                                            <p:cond delay="325"/>
                                          </p:stCondLst>
                                        </p:cTn>
                                        <p:tgtEl>
                                          <p:spTgt spid="27"/>
                                        </p:tgtEl>
                                      </p:cBhvr>
                                      <p:to x="100000" y="60000"/>
                                    </p:animScale>
                                    <p:animScale>
                                      <p:cBhvr>
                                        <p:cTn id="118" dur="83" decel="50000">
                                          <p:stCondLst>
                                            <p:cond delay="338"/>
                                          </p:stCondLst>
                                        </p:cTn>
                                        <p:tgtEl>
                                          <p:spTgt spid="27"/>
                                        </p:tgtEl>
                                      </p:cBhvr>
                                      <p:to x="100000" y="100000"/>
                                    </p:animScale>
                                    <p:animScale>
                                      <p:cBhvr>
                                        <p:cTn id="119" dur="13">
                                          <p:stCondLst>
                                            <p:cond delay="656"/>
                                          </p:stCondLst>
                                        </p:cTn>
                                        <p:tgtEl>
                                          <p:spTgt spid="27"/>
                                        </p:tgtEl>
                                      </p:cBhvr>
                                      <p:to x="100000" y="80000"/>
                                    </p:animScale>
                                    <p:animScale>
                                      <p:cBhvr>
                                        <p:cTn id="120" dur="83" decel="50000">
                                          <p:stCondLst>
                                            <p:cond delay="669"/>
                                          </p:stCondLst>
                                        </p:cTn>
                                        <p:tgtEl>
                                          <p:spTgt spid="27"/>
                                        </p:tgtEl>
                                      </p:cBhvr>
                                      <p:to x="100000" y="100000"/>
                                    </p:animScale>
                                    <p:animScale>
                                      <p:cBhvr>
                                        <p:cTn id="121" dur="13">
                                          <p:stCondLst>
                                            <p:cond delay="821"/>
                                          </p:stCondLst>
                                        </p:cTn>
                                        <p:tgtEl>
                                          <p:spTgt spid="27"/>
                                        </p:tgtEl>
                                      </p:cBhvr>
                                      <p:to x="100000" y="90000"/>
                                    </p:animScale>
                                    <p:animScale>
                                      <p:cBhvr>
                                        <p:cTn id="122" dur="83" decel="50000">
                                          <p:stCondLst>
                                            <p:cond delay="834"/>
                                          </p:stCondLst>
                                        </p:cTn>
                                        <p:tgtEl>
                                          <p:spTgt spid="27"/>
                                        </p:tgtEl>
                                      </p:cBhvr>
                                      <p:to x="100000" y="100000"/>
                                    </p:animScale>
                                    <p:animScale>
                                      <p:cBhvr>
                                        <p:cTn id="123" dur="13">
                                          <p:stCondLst>
                                            <p:cond delay="904"/>
                                          </p:stCondLst>
                                        </p:cTn>
                                        <p:tgtEl>
                                          <p:spTgt spid="27"/>
                                        </p:tgtEl>
                                      </p:cBhvr>
                                      <p:to x="100000" y="95000"/>
                                    </p:animScale>
                                    <p:animScale>
                                      <p:cBhvr>
                                        <p:cTn id="124" dur="83" decel="50000">
                                          <p:stCondLst>
                                            <p:cond delay="917"/>
                                          </p:stCondLst>
                                        </p:cTn>
                                        <p:tgtEl>
                                          <p:spTgt spid="27"/>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down)">
                                      <p:cBhvr>
                                        <p:cTn id="127" dur="290">
                                          <p:stCondLst>
                                            <p:cond delay="0"/>
                                          </p:stCondLst>
                                        </p:cTn>
                                        <p:tgtEl>
                                          <p:spTgt spid="17"/>
                                        </p:tgtEl>
                                      </p:cBhvr>
                                    </p:animEffect>
                                    <p:anim calcmode="lin" valueType="num">
                                      <p:cBhvr>
                                        <p:cTn id="12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3" dur="13">
                                          <p:stCondLst>
                                            <p:cond delay="325"/>
                                          </p:stCondLst>
                                        </p:cTn>
                                        <p:tgtEl>
                                          <p:spTgt spid="17"/>
                                        </p:tgtEl>
                                      </p:cBhvr>
                                      <p:to x="100000" y="60000"/>
                                    </p:animScale>
                                    <p:animScale>
                                      <p:cBhvr>
                                        <p:cTn id="134" dur="83" decel="50000">
                                          <p:stCondLst>
                                            <p:cond delay="338"/>
                                          </p:stCondLst>
                                        </p:cTn>
                                        <p:tgtEl>
                                          <p:spTgt spid="17"/>
                                        </p:tgtEl>
                                      </p:cBhvr>
                                      <p:to x="100000" y="100000"/>
                                    </p:animScale>
                                    <p:animScale>
                                      <p:cBhvr>
                                        <p:cTn id="135" dur="13">
                                          <p:stCondLst>
                                            <p:cond delay="656"/>
                                          </p:stCondLst>
                                        </p:cTn>
                                        <p:tgtEl>
                                          <p:spTgt spid="17"/>
                                        </p:tgtEl>
                                      </p:cBhvr>
                                      <p:to x="100000" y="80000"/>
                                    </p:animScale>
                                    <p:animScale>
                                      <p:cBhvr>
                                        <p:cTn id="136" dur="83" decel="50000">
                                          <p:stCondLst>
                                            <p:cond delay="669"/>
                                          </p:stCondLst>
                                        </p:cTn>
                                        <p:tgtEl>
                                          <p:spTgt spid="17"/>
                                        </p:tgtEl>
                                      </p:cBhvr>
                                      <p:to x="100000" y="100000"/>
                                    </p:animScale>
                                    <p:animScale>
                                      <p:cBhvr>
                                        <p:cTn id="137" dur="13">
                                          <p:stCondLst>
                                            <p:cond delay="821"/>
                                          </p:stCondLst>
                                        </p:cTn>
                                        <p:tgtEl>
                                          <p:spTgt spid="17"/>
                                        </p:tgtEl>
                                      </p:cBhvr>
                                      <p:to x="100000" y="90000"/>
                                    </p:animScale>
                                    <p:animScale>
                                      <p:cBhvr>
                                        <p:cTn id="138" dur="83" decel="50000">
                                          <p:stCondLst>
                                            <p:cond delay="834"/>
                                          </p:stCondLst>
                                        </p:cTn>
                                        <p:tgtEl>
                                          <p:spTgt spid="17"/>
                                        </p:tgtEl>
                                      </p:cBhvr>
                                      <p:to x="100000" y="100000"/>
                                    </p:animScale>
                                    <p:animScale>
                                      <p:cBhvr>
                                        <p:cTn id="139" dur="13">
                                          <p:stCondLst>
                                            <p:cond delay="904"/>
                                          </p:stCondLst>
                                        </p:cTn>
                                        <p:tgtEl>
                                          <p:spTgt spid="17"/>
                                        </p:tgtEl>
                                      </p:cBhvr>
                                      <p:to x="100000" y="95000"/>
                                    </p:animScale>
                                    <p:animScale>
                                      <p:cBhvr>
                                        <p:cTn id="140" dur="83" decel="50000">
                                          <p:stCondLst>
                                            <p:cond delay="917"/>
                                          </p:stCondLst>
                                        </p:cTn>
                                        <p:tgtEl>
                                          <p:spTgt spid="17"/>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23"/>
                                        </p:tgtEl>
                                        <p:attrNameLst>
                                          <p:attrName>style.visibility</p:attrName>
                                        </p:attrNameLst>
                                      </p:cBhvr>
                                      <p:to>
                                        <p:strVal val="visible"/>
                                      </p:to>
                                    </p:set>
                                    <p:anim calcmode="lin" valueType="num">
                                      <p:cBhvr>
                                        <p:cTn id="144" dur="700" fill="hold"/>
                                        <p:tgtEl>
                                          <p:spTgt spid="23"/>
                                        </p:tgtEl>
                                        <p:attrNameLst>
                                          <p:attrName>ppt_w</p:attrName>
                                        </p:attrNameLst>
                                      </p:cBhvr>
                                      <p:tavLst>
                                        <p:tav tm="0">
                                          <p:val>
                                            <p:fltVal val="0"/>
                                          </p:val>
                                        </p:tav>
                                        <p:tav tm="100000">
                                          <p:val>
                                            <p:strVal val="#ppt_w"/>
                                          </p:val>
                                        </p:tav>
                                      </p:tavLst>
                                    </p:anim>
                                    <p:anim calcmode="lin" valueType="num">
                                      <p:cBhvr>
                                        <p:cTn id="145" dur="700" fill="hold"/>
                                        <p:tgtEl>
                                          <p:spTgt spid="23"/>
                                        </p:tgtEl>
                                        <p:attrNameLst>
                                          <p:attrName>ppt_h</p:attrName>
                                        </p:attrNameLst>
                                      </p:cBhvr>
                                      <p:tavLst>
                                        <p:tav tm="0">
                                          <p:val>
                                            <p:fltVal val="0"/>
                                          </p:val>
                                        </p:tav>
                                        <p:tav tm="100000">
                                          <p:val>
                                            <p:strVal val="#ppt_h"/>
                                          </p:val>
                                        </p:tav>
                                      </p:tavLst>
                                    </p:anim>
                                    <p:anim calcmode="lin" valueType="num">
                                      <p:cBhvr>
                                        <p:cTn id="146" dur="700" fill="hold"/>
                                        <p:tgtEl>
                                          <p:spTgt spid="23"/>
                                        </p:tgtEl>
                                        <p:attrNameLst>
                                          <p:attrName>style.rotation</p:attrName>
                                        </p:attrNameLst>
                                      </p:cBhvr>
                                      <p:tavLst>
                                        <p:tav tm="0">
                                          <p:val>
                                            <p:fltVal val="90"/>
                                          </p:val>
                                        </p:tav>
                                        <p:tav tm="100000">
                                          <p:val>
                                            <p:fltVal val="0"/>
                                          </p:val>
                                        </p:tav>
                                      </p:tavLst>
                                    </p:anim>
                                    <p:animEffect transition="in" filter="fade">
                                      <p:cBhvr>
                                        <p:cTn id="147" dur="700"/>
                                        <p:tgtEl>
                                          <p:spTgt spid="23"/>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wipe(down)">
                                      <p:cBhvr>
                                        <p:cTn id="151" dur="290">
                                          <p:stCondLst>
                                            <p:cond delay="0"/>
                                          </p:stCondLst>
                                        </p:cTn>
                                        <p:tgtEl>
                                          <p:spTgt spid="13"/>
                                        </p:tgtEl>
                                      </p:cBhvr>
                                    </p:animEffect>
                                    <p:anim calcmode="lin" valueType="num">
                                      <p:cBhvr>
                                        <p:cTn id="15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57" dur="13">
                                          <p:stCondLst>
                                            <p:cond delay="325"/>
                                          </p:stCondLst>
                                        </p:cTn>
                                        <p:tgtEl>
                                          <p:spTgt spid="13"/>
                                        </p:tgtEl>
                                      </p:cBhvr>
                                      <p:to x="100000" y="60000"/>
                                    </p:animScale>
                                    <p:animScale>
                                      <p:cBhvr>
                                        <p:cTn id="158" dur="83" decel="50000">
                                          <p:stCondLst>
                                            <p:cond delay="338"/>
                                          </p:stCondLst>
                                        </p:cTn>
                                        <p:tgtEl>
                                          <p:spTgt spid="13"/>
                                        </p:tgtEl>
                                      </p:cBhvr>
                                      <p:to x="100000" y="100000"/>
                                    </p:animScale>
                                    <p:animScale>
                                      <p:cBhvr>
                                        <p:cTn id="159" dur="13">
                                          <p:stCondLst>
                                            <p:cond delay="656"/>
                                          </p:stCondLst>
                                        </p:cTn>
                                        <p:tgtEl>
                                          <p:spTgt spid="13"/>
                                        </p:tgtEl>
                                      </p:cBhvr>
                                      <p:to x="100000" y="80000"/>
                                    </p:animScale>
                                    <p:animScale>
                                      <p:cBhvr>
                                        <p:cTn id="160" dur="83" decel="50000">
                                          <p:stCondLst>
                                            <p:cond delay="669"/>
                                          </p:stCondLst>
                                        </p:cTn>
                                        <p:tgtEl>
                                          <p:spTgt spid="13"/>
                                        </p:tgtEl>
                                      </p:cBhvr>
                                      <p:to x="100000" y="100000"/>
                                    </p:animScale>
                                    <p:animScale>
                                      <p:cBhvr>
                                        <p:cTn id="161" dur="13">
                                          <p:stCondLst>
                                            <p:cond delay="821"/>
                                          </p:stCondLst>
                                        </p:cTn>
                                        <p:tgtEl>
                                          <p:spTgt spid="13"/>
                                        </p:tgtEl>
                                      </p:cBhvr>
                                      <p:to x="100000" y="90000"/>
                                    </p:animScale>
                                    <p:animScale>
                                      <p:cBhvr>
                                        <p:cTn id="162" dur="83" decel="50000">
                                          <p:stCondLst>
                                            <p:cond delay="834"/>
                                          </p:stCondLst>
                                        </p:cTn>
                                        <p:tgtEl>
                                          <p:spTgt spid="13"/>
                                        </p:tgtEl>
                                      </p:cBhvr>
                                      <p:to x="100000" y="100000"/>
                                    </p:animScale>
                                    <p:animScale>
                                      <p:cBhvr>
                                        <p:cTn id="163" dur="13">
                                          <p:stCondLst>
                                            <p:cond delay="904"/>
                                          </p:stCondLst>
                                        </p:cTn>
                                        <p:tgtEl>
                                          <p:spTgt spid="13"/>
                                        </p:tgtEl>
                                      </p:cBhvr>
                                      <p:to x="100000" y="95000"/>
                                    </p:animScale>
                                    <p:animScale>
                                      <p:cBhvr>
                                        <p:cTn id="164" dur="83" decel="50000">
                                          <p:stCondLst>
                                            <p:cond delay="917"/>
                                          </p:stCondLst>
                                        </p:cTn>
                                        <p:tgtEl>
                                          <p:spTgt spid="13"/>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16"/>
                                        </p:tgtEl>
                                        <p:attrNameLst>
                                          <p:attrName>style.visibility</p:attrName>
                                        </p:attrNameLst>
                                      </p:cBhvr>
                                      <p:to>
                                        <p:strVal val="visible"/>
                                      </p:to>
                                    </p:set>
                                    <p:animEffect transition="in" filter="wipe(down)">
                                      <p:cBhvr>
                                        <p:cTn id="167" dur="290">
                                          <p:stCondLst>
                                            <p:cond delay="0"/>
                                          </p:stCondLst>
                                        </p:cTn>
                                        <p:tgtEl>
                                          <p:spTgt spid="16"/>
                                        </p:tgtEl>
                                      </p:cBhvr>
                                    </p:animEffect>
                                    <p:anim calcmode="lin" valueType="num">
                                      <p:cBhvr>
                                        <p:cTn id="16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73" dur="13">
                                          <p:stCondLst>
                                            <p:cond delay="325"/>
                                          </p:stCondLst>
                                        </p:cTn>
                                        <p:tgtEl>
                                          <p:spTgt spid="16"/>
                                        </p:tgtEl>
                                      </p:cBhvr>
                                      <p:to x="100000" y="60000"/>
                                    </p:animScale>
                                    <p:animScale>
                                      <p:cBhvr>
                                        <p:cTn id="174" dur="83" decel="50000">
                                          <p:stCondLst>
                                            <p:cond delay="338"/>
                                          </p:stCondLst>
                                        </p:cTn>
                                        <p:tgtEl>
                                          <p:spTgt spid="16"/>
                                        </p:tgtEl>
                                      </p:cBhvr>
                                      <p:to x="100000" y="100000"/>
                                    </p:animScale>
                                    <p:animScale>
                                      <p:cBhvr>
                                        <p:cTn id="175" dur="13">
                                          <p:stCondLst>
                                            <p:cond delay="656"/>
                                          </p:stCondLst>
                                        </p:cTn>
                                        <p:tgtEl>
                                          <p:spTgt spid="16"/>
                                        </p:tgtEl>
                                      </p:cBhvr>
                                      <p:to x="100000" y="80000"/>
                                    </p:animScale>
                                    <p:animScale>
                                      <p:cBhvr>
                                        <p:cTn id="176" dur="83" decel="50000">
                                          <p:stCondLst>
                                            <p:cond delay="669"/>
                                          </p:stCondLst>
                                        </p:cTn>
                                        <p:tgtEl>
                                          <p:spTgt spid="16"/>
                                        </p:tgtEl>
                                      </p:cBhvr>
                                      <p:to x="100000" y="100000"/>
                                    </p:animScale>
                                    <p:animScale>
                                      <p:cBhvr>
                                        <p:cTn id="177" dur="13">
                                          <p:stCondLst>
                                            <p:cond delay="821"/>
                                          </p:stCondLst>
                                        </p:cTn>
                                        <p:tgtEl>
                                          <p:spTgt spid="16"/>
                                        </p:tgtEl>
                                      </p:cBhvr>
                                      <p:to x="100000" y="90000"/>
                                    </p:animScale>
                                    <p:animScale>
                                      <p:cBhvr>
                                        <p:cTn id="178" dur="83" decel="50000">
                                          <p:stCondLst>
                                            <p:cond delay="834"/>
                                          </p:stCondLst>
                                        </p:cTn>
                                        <p:tgtEl>
                                          <p:spTgt spid="16"/>
                                        </p:tgtEl>
                                      </p:cBhvr>
                                      <p:to x="100000" y="100000"/>
                                    </p:animScale>
                                    <p:animScale>
                                      <p:cBhvr>
                                        <p:cTn id="179" dur="13">
                                          <p:stCondLst>
                                            <p:cond delay="904"/>
                                          </p:stCondLst>
                                        </p:cTn>
                                        <p:tgtEl>
                                          <p:spTgt spid="16"/>
                                        </p:tgtEl>
                                      </p:cBhvr>
                                      <p:to x="100000" y="95000"/>
                                    </p:animScale>
                                    <p:animScale>
                                      <p:cBhvr>
                                        <p:cTn id="180" dur="83" decel="50000">
                                          <p:stCondLst>
                                            <p:cond delay="917"/>
                                          </p:stCondLst>
                                        </p:cTn>
                                        <p:tgtEl>
                                          <p:spTgt spid="16"/>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28"/>
                                        </p:tgtEl>
                                        <p:attrNameLst>
                                          <p:attrName>style.visibility</p:attrName>
                                        </p:attrNameLst>
                                      </p:cBhvr>
                                      <p:to>
                                        <p:strVal val="visible"/>
                                      </p:to>
                                    </p:set>
                                    <p:animEffect transition="in" filter="wipe(down)">
                                      <p:cBhvr>
                                        <p:cTn id="183" dur="290">
                                          <p:stCondLst>
                                            <p:cond delay="0"/>
                                          </p:stCondLst>
                                        </p:cTn>
                                        <p:tgtEl>
                                          <p:spTgt spid="28"/>
                                        </p:tgtEl>
                                      </p:cBhvr>
                                    </p:animEffect>
                                    <p:anim calcmode="lin" valueType="num">
                                      <p:cBhvr>
                                        <p:cTn id="18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9" dur="13">
                                          <p:stCondLst>
                                            <p:cond delay="325"/>
                                          </p:stCondLst>
                                        </p:cTn>
                                        <p:tgtEl>
                                          <p:spTgt spid="28"/>
                                        </p:tgtEl>
                                      </p:cBhvr>
                                      <p:to x="100000" y="60000"/>
                                    </p:animScale>
                                    <p:animScale>
                                      <p:cBhvr>
                                        <p:cTn id="190" dur="83" decel="50000">
                                          <p:stCondLst>
                                            <p:cond delay="338"/>
                                          </p:stCondLst>
                                        </p:cTn>
                                        <p:tgtEl>
                                          <p:spTgt spid="28"/>
                                        </p:tgtEl>
                                      </p:cBhvr>
                                      <p:to x="100000" y="100000"/>
                                    </p:animScale>
                                    <p:animScale>
                                      <p:cBhvr>
                                        <p:cTn id="191" dur="13">
                                          <p:stCondLst>
                                            <p:cond delay="656"/>
                                          </p:stCondLst>
                                        </p:cTn>
                                        <p:tgtEl>
                                          <p:spTgt spid="28"/>
                                        </p:tgtEl>
                                      </p:cBhvr>
                                      <p:to x="100000" y="80000"/>
                                    </p:animScale>
                                    <p:animScale>
                                      <p:cBhvr>
                                        <p:cTn id="192" dur="83" decel="50000">
                                          <p:stCondLst>
                                            <p:cond delay="669"/>
                                          </p:stCondLst>
                                        </p:cTn>
                                        <p:tgtEl>
                                          <p:spTgt spid="28"/>
                                        </p:tgtEl>
                                      </p:cBhvr>
                                      <p:to x="100000" y="100000"/>
                                    </p:animScale>
                                    <p:animScale>
                                      <p:cBhvr>
                                        <p:cTn id="193" dur="13">
                                          <p:stCondLst>
                                            <p:cond delay="821"/>
                                          </p:stCondLst>
                                        </p:cTn>
                                        <p:tgtEl>
                                          <p:spTgt spid="28"/>
                                        </p:tgtEl>
                                      </p:cBhvr>
                                      <p:to x="100000" y="90000"/>
                                    </p:animScale>
                                    <p:animScale>
                                      <p:cBhvr>
                                        <p:cTn id="194" dur="83" decel="50000">
                                          <p:stCondLst>
                                            <p:cond delay="834"/>
                                          </p:stCondLst>
                                        </p:cTn>
                                        <p:tgtEl>
                                          <p:spTgt spid="28"/>
                                        </p:tgtEl>
                                      </p:cBhvr>
                                      <p:to x="100000" y="100000"/>
                                    </p:animScale>
                                    <p:animScale>
                                      <p:cBhvr>
                                        <p:cTn id="195" dur="13">
                                          <p:stCondLst>
                                            <p:cond delay="904"/>
                                          </p:stCondLst>
                                        </p:cTn>
                                        <p:tgtEl>
                                          <p:spTgt spid="28"/>
                                        </p:tgtEl>
                                      </p:cBhvr>
                                      <p:to x="100000" y="95000"/>
                                    </p:animScale>
                                    <p:animScale>
                                      <p:cBhvr>
                                        <p:cTn id="196" dur="83" decel="50000">
                                          <p:stCondLst>
                                            <p:cond delay="917"/>
                                          </p:stCondLst>
                                        </p:cTn>
                                        <p:tgtEl>
                                          <p:spTgt spid="28"/>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18"/>
                                        </p:tgtEl>
                                        <p:attrNameLst>
                                          <p:attrName>style.visibility</p:attrName>
                                        </p:attrNameLst>
                                      </p:cBhvr>
                                      <p:to>
                                        <p:strVal val="visible"/>
                                      </p:to>
                                    </p:set>
                                    <p:animEffect transition="in" filter="wipe(down)">
                                      <p:cBhvr>
                                        <p:cTn id="199" dur="290">
                                          <p:stCondLst>
                                            <p:cond delay="0"/>
                                          </p:stCondLst>
                                        </p:cTn>
                                        <p:tgtEl>
                                          <p:spTgt spid="18"/>
                                        </p:tgtEl>
                                      </p:cBhvr>
                                    </p:animEffect>
                                    <p:anim calcmode="lin" valueType="num">
                                      <p:cBhvr>
                                        <p:cTn id="20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05" dur="13">
                                          <p:stCondLst>
                                            <p:cond delay="325"/>
                                          </p:stCondLst>
                                        </p:cTn>
                                        <p:tgtEl>
                                          <p:spTgt spid="18"/>
                                        </p:tgtEl>
                                      </p:cBhvr>
                                      <p:to x="100000" y="60000"/>
                                    </p:animScale>
                                    <p:animScale>
                                      <p:cBhvr>
                                        <p:cTn id="206" dur="83" decel="50000">
                                          <p:stCondLst>
                                            <p:cond delay="338"/>
                                          </p:stCondLst>
                                        </p:cTn>
                                        <p:tgtEl>
                                          <p:spTgt spid="18"/>
                                        </p:tgtEl>
                                      </p:cBhvr>
                                      <p:to x="100000" y="100000"/>
                                    </p:animScale>
                                    <p:animScale>
                                      <p:cBhvr>
                                        <p:cTn id="207" dur="13">
                                          <p:stCondLst>
                                            <p:cond delay="656"/>
                                          </p:stCondLst>
                                        </p:cTn>
                                        <p:tgtEl>
                                          <p:spTgt spid="18"/>
                                        </p:tgtEl>
                                      </p:cBhvr>
                                      <p:to x="100000" y="80000"/>
                                    </p:animScale>
                                    <p:animScale>
                                      <p:cBhvr>
                                        <p:cTn id="208" dur="83" decel="50000">
                                          <p:stCondLst>
                                            <p:cond delay="669"/>
                                          </p:stCondLst>
                                        </p:cTn>
                                        <p:tgtEl>
                                          <p:spTgt spid="18"/>
                                        </p:tgtEl>
                                      </p:cBhvr>
                                      <p:to x="100000" y="100000"/>
                                    </p:animScale>
                                    <p:animScale>
                                      <p:cBhvr>
                                        <p:cTn id="209" dur="13">
                                          <p:stCondLst>
                                            <p:cond delay="821"/>
                                          </p:stCondLst>
                                        </p:cTn>
                                        <p:tgtEl>
                                          <p:spTgt spid="18"/>
                                        </p:tgtEl>
                                      </p:cBhvr>
                                      <p:to x="100000" y="90000"/>
                                    </p:animScale>
                                    <p:animScale>
                                      <p:cBhvr>
                                        <p:cTn id="210" dur="83" decel="50000">
                                          <p:stCondLst>
                                            <p:cond delay="834"/>
                                          </p:stCondLst>
                                        </p:cTn>
                                        <p:tgtEl>
                                          <p:spTgt spid="18"/>
                                        </p:tgtEl>
                                      </p:cBhvr>
                                      <p:to x="100000" y="100000"/>
                                    </p:animScale>
                                    <p:animScale>
                                      <p:cBhvr>
                                        <p:cTn id="211" dur="13">
                                          <p:stCondLst>
                                            <p:cond delay="904"/>
                                          </p:stCondLst>
                                        </p:cTn>
                                        <p:tgtEl>
                                          <p:spTgt spid="18"/>
                                        </p:tgtEl>
                                      </p:cBhvr>
                                      <p:to x="100000" y="95000"/>
                                    </p:animScale>
                                    <p:animScale>
                                      <p:cBhvr>
                                        <p:cTn id="212" dur="83" decel="50000">
                                          <p:stCondLst>
                                            <p:cond delay="917"/>
                                          </p:stCondLst>
                                        </p:cTn>
                                        <p:tgtEl>
                                          <p:spTgt spid="18"/>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29"/>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29"/>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30"/>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30"/>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31"/>
                                        </p:tgtEl>
                                        <p:attrNameLst>
                                          <p:attrName>style.visibility</p:attrName>
                                        </p:attrNameLst>
                                      </p:cBhvr>
                                      <p:to>
                                        <p:strVal val="visible"/>
                                      </p:to>
                                    </p:set>
                                    <p:animEffect transition="in" filter="strips(upRight)">
                                      <p:cBhvr>
                                        <p:cTn id="2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p:bldP spid="17" grpId="0" animBg="1"/>
      <p:bldP spid="18" grpId="0" animBg="1"/>
      <p:bldP spid="19" grpId="0" animBg="1"/>
      <p:bldP spid="26" grpId="0"/>
      <p:bldP spid="27" grpId="0"/>
      <p:bldP spid="28" grpId="0"/>
      <p:bldP spid="29" grpId="0" animBg="1"/>
      <p:bldP spid="29" grpId="1" animBg="1"/>
      <p:bldP spid="30" grpId="0" animBg="1"/>
      <p:bldP spid="30" grpId="1" animBg="1"/>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242575" y="2750751"/>
            <a:ext cx="831850" cy="830262"/>
            <a:chOff x="3241675" y="2678113"/>
            <a:chExt cx="831850" cy="830262"/>
          </a:xfrm>
        </p:grpSpPr>
        <p:sp>
          <p:nvSpPr>
            <p:cNvPr id="17" name="Oval 7"/>
            <p:cNvSpPr>
              <a:spLocks noChangeArrowheads="1"/>
            </p:cNvSpPr>
            <p:nvPr/>
          </p:nvSpPr>
          <p:spPr bwMode="auto">
            <a:xfrm>
              <a:off x="3241675" y="2678113"/>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26638" y="1708112"/>
            <a:ext cx="831850" cy="831850"/>
            <a:chOff x="2725738" y="1484313"/>
            <a:chExt cx="831850" cy="831850"/>
          </a:xfrm>
        </p:grpSpPr>
        <p:sp>
          <p:nvSpPr>
            <p:cNvPr id="21" name="Oval 6"/>
            <p:cNvSpPr>
              <a:spLocks noChangeArrowheads="1"/>
            </p:cNvSpPr>
            <p:nvPr/>
          </p:nvSpPr>
          <p:spPr bwMode="auto">
            <a:xfrm>
              <a:off x="2725738" y="1484313"/>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242575" y="3906934"/>
            <a:ext cx="831850" cy="831850"/>
            <a:chOff x="3241675" y="4133850"/>
            <a:chExt cx="831850" cy="831850"/>
          </a:xfrm>
        </p:grpSpPr>
        <p:sp>
          <p:nvSpPr>
            <p:cNvPr id="25" name="Oval 9"/>
            <p:cNvSpPr>
              <a:spLocks noChangeArrowheads="1"/>
            </p:cNvSpPr>
            <p:nvPr/>
          </p:nvSpPr>
          <p:spPr bwMode="auto">
            <a:xfrm>
              <a:off x="3241675" y="4133850"/>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26638" y="4948943"/>
            <a:ext cx="831850" cy="830262"/>
            <a:chOff x="2725738" y="5327650"/>
            <a:chExt cx="831850" cy="830262"/>
          </a:xfrm>
        </p:grpSpPr>
        <p:sp>
          <p:nvSpPr>
            <p:cNvPr id="31" name="Oval 8"/>
            <p:cNvSpPr>
              <a:spLocks noChangeArrowheads="1"/>
            </p:cNvSpPr>
            <p:nvPr/>
          </p:nvSpPr>
          <p:spPr bwMode="auto">
            <a:xfrm>
              <a:off x="2725738" y="5327650"/>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035331" y="2802384"/>
            <a:ext cx="1939925" cy="1939925"/>
            <a:chOff x="877888" y="2946400"/>
            <a:chExt cx="1939925" cy="1939925"/>
          </a:xfrm>
        </p:grpSpPr>
        <p:sp>
          <p:nvSpPr>
            <p:cNvPr id="34" name="Oval 5"/>
            <p:cNvSpPr>
              <a:spLocks noChangeArrowheads="1"/>
            </p:cNvSpPr>
            <p:nvPr/>
          </p:nvSpPr>
          <p:spPr bwMode="auto">
            <a:xfrm>
              <a:off x="877888" y="2946400"/>
              <a:ext cx="1939925" cy="1939925"/>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56489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Scale>
                                      <p:cBhvr>
                                        <p:cTn id="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3"/>
                                        </p:tgtEl>
                                        <p:attrNameLst>
                                          <p:attrName>ppt_x</p:attrName>
                                          <p:attrName>ppt_y</p:attrName>
                                        </p:attrNameLst>
                                      </p:cBhvr>
                                    </p:animMotion>
                                    <p:animEffect transition="in" filter="fade">
                                      <p:cBhvr>
                                        <p:cTn id="9" dur="1000"/>
                                        <p:tgtEl>
                                          <p:spTgt spid="33"/>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0"/>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6"/>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24"/>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30"/>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300" fill="hold"/>
                                        <p:tgtEl>
                                          <p:spTgt spid="36"/>
                                        </p:tgtEl>
                                        <p:attrNameLst>
                                          <p:attrName>ppt_w</p:attrName>
                                        </p:attrNameLst>
                                      </p:cBhvr>
                                      <p:tavLst>
                                        <p:tav tm="0">
                                          <p:val>
                                            <p:fltVal val="0"/>
                                          </p:val>
                                        </p:tav>
                                        <p:tav tm="100000">
                                          <p:val>
                                            <p:strVal val="#ppt_w"/>
                                          </p:val>
                                        </p:tav>
                                      </p:tavLst>
                                    </p:anim>
                                    <p:anim calcmode="lin" valueType="num">
                                      <p:cBhvr>
                                        <p:cTn id="31" dur="300" fill="hold"/>
                                        <p:tgtEl>
                                          <p:spTgt spid="36"/>
                                        </p:tgtEl>
                                        <p:attrNameLst>
                                          <p:attrName>ppt_h</p:attrName>
                                        </p:attrNameLst>
                                      </p:cBhvr>
                                      <p:tavLst>
                                        <p:tav tm="0">
                                          <p:val>
                                            <p:fltVal val="0"/>
                                          </p:val>
                                        </p:tav>
                                        <p:tav tm="100000">
                                          <p:val>
                                            <p:strVal val="#ppt_h"/>
                                          </p:val>
                                        </p:tav>
                                      </p:tavLst>
                                    </p:anim>
                                    <p:anim calcmode="lin" valueType="num">
                                      <p:cBhvr>
                                        <p:cTn id="32" dur="300" fill="hold"/>
                                        <p:tgtEl>
                                          <p:spTgt spid="36"/>
                                        </p:tgtEl>
                                        <p:attrNameLst>
                                          <p:attrName>style.rotation</p:attrName>
                                        </p:attrNameLst>
                                      </p:cBhvr>
                                      <p:tavLst>
                                        <p:tav tm="0">
                                          <p:val>
                                            <p:fltVal val="90"/>
                                          </p:val>
                                        </p:tav>
                                        <p:tav tm="100000">
                                          <p:val>
                                            <p:fltVal val="0"/>
                                          </p:val>
                                        </p:tav>
                                      </p:tavLst>
                                    </p:anim>
                                    <p:animEffect transition="in" filter="fade">
                                      <p:cBhvr>
                                        <p:cTn id="33" dur="300"/>
                                        <p:tgtEl>
                                          <p:spTgt spid="36"/>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300" fill="hold"/>
                                        <p:tgtEl>
                                          <p:spTgt spid="42"/>
                                        </p:tgtEl>
                                        <p:attrNameLst>
                                          <p:attrName>ppt_w</p:attrName>
                                        </p:attrNameLst>
                                      </p:cBhvr>
                                      <p:tavLst>
                                        <p:tav tm="0">
                                          <p:val>
                                            <p:fltVal val="0"/>
                                          </p:val>
                                        </p:tav>
                                        <p:tav tm="100000">
                                          <p:val>
                                            <p:strVal val="#ppt_w"/>
                                          </p:val>
                                        </p:tav>
                                      </p:tavLst>
                                    </p:anim>
                                    <p:anim calcmode="lin" valueType="num">
                                      <p:cBhvr>
                                        <p:cTn id="42" dur="300" fill="hold"/>
                                        <p:tgtEl>
                                          <p:spTgt spid="42"/>
                                        </p:tgtEl>
                                        <p:attrNameLst>
                                          <p:attrName>ppt_h</p:attrName>
                                        </p:attrNameLst>
                                      </p:cBhvr>
                                      <p:tavLst>
                                        <p:tav tm="0">
                                          <p:val>
                                            <p:fltVal val="0"/>
                                          </p:val>
                                        </p:tav>
                                        <p:tav tm="100000">
                                          <p:val>
                                            <p:strVal val="#ppt_h"/>
                                          </p:val>
                                        </p:tav>
                                      </p:tavLst>
                                    </p:anim>
                                    <p:anim calcmode="lin" valueType="num">
                                      <p:cBhvr>
                                        <p:cTn id="43" dur="300" fill="hold"/>
                                        <p:tgtEl>
                                          <p:spTgt spid="42"/>
                                        </p:tgtEl>
                                        <p:attrNameLst>
                                          <p:attrName>style.rotation</p:attrName>
                                        </p:attrNameLst>
                                      </p:cBhvr>
                                      <p:tavLst>
                                        <p:tav tm="0">
                                          <p:val>
                                            <p:fltVal val="90"/>
                                          </p:val>
                                        </p:tav>
                                        <p:tav tm="100000">
                                          <p:val>
                                            <p:fltVal val="0"/>
                                          </p:val>
                                        </p:tav>
                                      </p:tavLst>
                                    </p:anim>
                                    <p:animEffect transition="in" filter="fade">
                                      <p:cBhvr>
                                        <p:cTn id="44" dur="300"/>
                                        <p:tgtEl>
                                          <p:spTgt spid="42"/>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300" fill="hold"/>
                                        <p:tgtEl>
                                          <p:spTgt spid="40"/>
                                        </p:tgtEl>
                                        <p:attrNameLst>
                                          <p:attrName>ppt_w</p:attrName>
                                        </p:attrNameLst>
                                      </p:cBhvr>
                                      <p:tavLst>
                                        <p:tav tm="0">
                                          <p:val>
                                            <p:fltVal val="0"/>
                                          </p:val>
                                        </p:tav>
                                        <p:tav tm="100000">
                                          <p:val>
                                            <p:strVal val="#ppt_w"/>
                                          </p:val>
                                        </p:tav>
                                      </p:tavLst>
                                    </p:anim>
                                    <p:anim calcmode="lin" valueType="num">
                                      <p:cBhvr>
                                        <p:cTn id="53" dur="300" fill="hold"/>
                                        <p:tgtEl>
                                          <p:spTgt spid="40"/>
                                        </p:tgtEl>
                                        <p:attrNameLst>
                                          <p:attrName>ppt_h</p:attrName>
                                        </p:attrNameLst>
                                      </p:cBhvr>
                                      <p:tavLst>
                                        <p:tav tm="0">
                                          <p:val>
                                            <p:fltVal val="0"/>
                                          </p:val>
                                        </p:tav>
                                        <p:tav tm="100000">
                                          <p:val>
                                            <p:strVal val="#ppt_h"/>
                                          </p:val>
                                        </p:tav>
                                      </p:tavLst>
                                    </p:anim>
                                    <p:anim calcmode="lin" valueType="num">
                                      <p:cBhvr>
                                        <p:cTn id="54" dur="300" fill="hold"/>
                                        <p:tgtEl>
                                          <p:spTgt spid="40"/>
                                        </p:tgtEl>
                                        <p:attrNameLst>
                                          <p:attrName>style.rotation</p:attrName>
                                        </p:attrNameLst>
                                      </p:cBhvr>
                                      <p:tavLst>
                                        <p:tav tm="0">
                                          <p:val>
                                            <p:fltVal val="90"/>
                                          </p:val>
                                        </p:tav>
                                        <p:tav tm="100000">
                                          <p:val>
                                            <p:fltVal val="0"/>
                                          </p:val>
                                        </p:tav>
                                      </p:tavLst>
                                    </p:anim>
                                    <p:animEffect transition="in" filter="fade">
                                      <p:cBhvr>
                                        <p:cTn id="55" dur="300"/>
                                        <p:tgtEl>
                                          <p:spTgt spid="40"/>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300" fill="hold"/>
                                        <p:tgtEl>
                                          <p:spTgt spid="38"/>
                                        </p:tgtEl>
                                        <p:attrNameLst>
                                          <p:attrName>ppt_w</p:attrName>
                                        </p:attrNameLst>
                                      </p:cBhvr>
                                      <p:tavLst>
                                        <p:tav tm="0">
                                          <p:val>
                                            <p:fltVal val="0"/>
                                          </p:val>
                                        </p:tav>
                                        <p:tav tm="100000">
                                          <p:val>
                                            <p:strVal val="#ppt_w"/>
                                          </p:val>
                                        </p:tav>
                                      </p:tavLst>
                                    </p:anim>
                                    <p:anim calcmode="lin" valueType="num">
                                      <p:cBhvr>
                                        <p:cTn id="64" dur="300" fill="hold"/>
                                        <p:tgtEl>
                                          <p:spTgt spid="38"/>
                                        </p:tgtEl>
                                        <p:attrNameLst>
                                          <p:attrName>ppt_h</p:attrName>
                                        </p:attrNameLst>
                                      </p:cBhvr>
                                      <p:tavLst>
                                        <p:tav tm="0">
                                          <p:val>
                                            <p:fltVal val="0"/>
                                          </p:val>
                                        </p:tav>
                                        <p:tav tm="100000">
                                          <p:val>
                                            <p:strVal val="#ppt_h"/>
                                          </p:val>
                                        </p:tav>
                                      </p:tavLst>
                                    </p:anim>
                                    <p:anim calcmode="lin" valueType="num">
                                      <p:cBhvr>
                                        <p:cTn id="65" dur="300" fill="hold"/>
                                        <p:tgtEl>
                                          <p:spTgt spid="38"/>
                                        </p:tgtEl>
                                        <p:attrNameLst>
                                          <p:attrName>style.rotation</p:attrName>
                                        </p:attrNameLst>
                                      </p:cBhvr>
                                      <p:tavLst>
                                        <p:tav tm="0">
                                          <p:val>
                                            <p:fltVal val="90"/>
                                          </p:val>
                                        </p:tav>
                                        <p:tav tm="100000">
                                          <p:val>
                                            <p:fltVal val="0"/>
                                          </p:val>
                                        </p:tav>
                                      </p:tavLst>
                                    </p:anim>
                                    <p:animEffect transition="in" filter="fade">
                                      <p:cBhvr>
                                        <p:cTn id="66" dur="300"/>
                                        <p:tgtEl>
                                          <p:spTgt spid="38"/>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20" name="直接连接符 19"/>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498"/>
          <p:cNvSpPr txBox="1"/>
          <p:nvPr/>
        </p:nvSpPr>
        <p:spPr>
          <a:xfrm>
            <a:off x="4224649"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499"/>
          <p:cNvSpPr txBox="1"/>
          <p:nvPr/>
        </p:nvSpPr>
        <p:spPr>
          <a:xfrm>
            <a:off x="9239366"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500"/>
          <p:cNvSpPr txBox="1"/>
          <p:nvPr/>
        </p:nvSpPr>
        <p:spPr>
          <a:xfrm>
            <a:off x="4224649"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TextBox 501"/>
          <p:cNvSpPr txBox="1"/>
          <p:nvPr/>
        </p:nvSpPr>
        <p:spPr>
          <a:xfrm>
            <a:off x="9239366"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9"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0"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1"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86509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1+#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8"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300"/>
                                        <p:tgtEl>
                                          <p:spTgt spid="24"/>
                                        </p:tgtEl>
                                        <p:attrNameLst>
                                          <p:attrName>ppt_y</p:attrName>
                                        </p:attrNameLst>
                                      </p:cBhvr>
                                      <p:tavLst>
                                        <p:tav tm="0">
                                          <p:val>
                                            <p:strVal val="#ppt_y+#ppt_h*1.125000"/>
                                          </p:val>
                                        </p:tav>
                                        <p:tav tm="100000">
                                          <p:val>
                                            <p:strVal val="#ppt_y"/>
                                          </p:val>
                                        </p:tav>
                                      </p:tavLst>
                                    </p:anim>
                                    <p:animEffect transition="in" filter="wipe(up)">
                                      <p:cBhvr>
                                        <p:cTn id="38" dur="300"/>
                                        <p:tgtEl>
                                          <p:spTgt spid="24"/>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300"/>
                                        <p:tgtEl>
                                          <p:spTgt spid="25"/>
                                        </p:tgtEl>
                                        <p:attrNameLst>
                                          <p:attrName>ppt_y</p:attrName>
                                        </p:attrNameLst>
                                      </p:cBhvr>
                                      <p:tavLst>
                                        <p:tav tm="0">
                                          <p:val>
                                            <p:strVal val="#ppt_y+#ppt_h*1.125000"/>
                                          </p:val>
                                        </p:tav>
                                        <p:tav tm="100000">
                                          <p:val>
                                            <p:strVal val="#ppt_y"/>
                                          </p:val>
                                        </p:tav>
                                      </p:tavLst>
                                    </p:anim>
                                    <p:animEffect transition="in" filter="wipe(up)">
                                      <p:cBhvr>
                                        <p:cTn id="42" dur="300"/>
                                        <p:tgtEl>
                                          <p:spTgt spid="25"/>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300"/>
                                        <p:tgtEl>
                                          <p:spTgt spid="26"/>
                                        </p:tgtEl>
                                        <p:attrNameLst>
                                          <p:attrName>ppt_y</p:attrName>
                                        </p:attrNameLst>
                                      </p:cBhvr>
                                      <p:tavLst>
                                        <p:tav tm="0">
                                          <p:val>
                                            <p:strVal val="#ppt_y+#ppt_h*1.125000"/>
                                          </p:val>
                                        </p:tav>
                                        <p:tav tm="100000">
                                          <p:val>
                                            <p:strVal val="#ppt_y"/>
                                          </p:val>
                                        </p:tav>
                                      </p:tavLst>
                                    </p:anim>
                                    <p:animEffect transition="in" filter="wipe(up)">
                                      <p:cBhvr>
                                        <p:cTn id="46" dur="300"/>
                                        <p:tgtEl>
                                          <p:spTgt spid="26"/>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300"/>
                                        <p:tgtEl>
                                          <p:spTgt spid="27"/>
                                        </p:tgtEl>
                                        <p:attrNameLst>
                                          <p:attrName>ppt_y</p:attrName>
                                        </p:attrNameLst>
                                      </p:cBhvr>
                                      <p:tavLst>
                                        <p:tav tm="0">
                                          <p:val>
                                            <p:strVal val="#ppt_y+#ppt_h*1.125000"/>
                                          </p:val>
                                        </p:tav>
                                        <p:tav tm="100000">
                                          <p:val>
                                            <p:strVal val="#ppt_y"/>
                                          </p:val>
                                        </p:tav>
                                      </p:tavLst>
                                    </p:anim>
                                    <p:animEffect transition="in" filter="wipe(up)">
                                      <p:cBhvr>
                                        <p:cTn id="50" dur="300"/>
                                        <p:tgtEl>
                                          <p:spTgt spid="27"/>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28"/>
                                        </p:tgtEl>
                                        <p:attrNameLst>
                                          <p:attrName>style.visibility</p:attrName>
                                        </p:attrNameLst>
                                      </p:cBhvr>
                                      <p:to>
                                        <p:strVal val="visible"/>
                                      </p:to>
                                    </p:set>
                                    <p:animEffect transition="in" filter="fade">
                                      <p:cBhvr>
                                        <p:cTn id="53" dur="100"/>
                                        <p:tgtEl>
                                          <p:spTgt spid="28"/>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29"/>
                                        </p:tgtEl>
                                        <p:attrNameLst>
                                          <p:attrName>style.visibility</p:attrName>
                                        </p:attrNameLst>
                                      </p:cBhvr>
                                      <p:to>
                                        <p:strVal val="visible"/>
                                      </p:to>
                                    </p:set>
                                    <p:animEffect transition="in" filter="fade">
                                      <p:cBhvr>
                                        <p:cTn id="56" dur="100"/>
                                        <p:tgtEl>
                                          <p:spTgt spid="29"/>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30"/>
                                        </p:tgtEl>
                                        <p:attrNameLst>
                                          <p:attrName>style.visibility</p:attrName>
                                        </p:attrNameLst>
                                      </p:cBhvr>
                                      <p:to>
                                        <p:strVal val="visible"/>
                                      </p:to>
                                    </p:set>
                                    <p:animEffect transition="in" filter="fade">
                                      <p:cBhvr>
                                        <p:cTn id="59" dur="100"/>
                                        <p:tgtEl>
                                          <p:spTgt spid="30"/>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4" grpId="0"/>
      <p:bldP spid="25" grpId="0"/>
      <p:bldP spid="26"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7" name="Freeform 5"/>
          <p:cNvSpPr>
            <a:spLocks/>
          </p:cNvSpPr>
          <p:nvPr/>
        </p:nvSpPr>
        <p:spPr bwMode="auto">
          <a:xfrm>
            <a:off x="3152816" y="1801756"/>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68" name="Freeform 6"/>
          <p:cNvSpPr>
            <a:spLocks/>
          </p:cNvSpPr>
          <p:nvPr/>
        </p:nvSpPr>
        <p:spPr bwMode="auto">
          <a:xfrm>
            <a:off x="2595984" y="2779767"/>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0" name="Freeform 7"/>
          <p:cNvSpPr>
            <a:spLocks/>
          </p:cNvSpPr>
          <p:nvPr/>
        </p:nvSpPr>
        <p:spPr bwMode="auto">
          <a:xfrm>
            <a:off x="2043086" y="3755488"/>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3" name="Freeform 8"/>
          <p:cNvSpPr>
            <a:spLocks/>
          </p:cNvSpPr>
          <p:nvPr/>
        </p:nvSpPr>
        <p:spPr bwMode="auto">
          <a:xfrm>
            <a:off x="1486255" y="4728916"/>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4" name="Text Box 10"/>
          <p:cNvSpPr txBox="1">
            <a:spLocks noChangeArrowheads="1"/>
          </p:cNvSpPr>
          <p:nvPr/>
        </p:nvSpPr>
        <p:spPr bwMode="auto">
          <a:xfrm>
            <a:off x="2945179" y="5032110"/>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5" name="Text Box 10"/>
          <p:cNvSpPr txBox="1">
            <a:spLocks noChangeArrowheads="1"/>
          </p:cNvSpPr>
          <p:nvPr/>
        </p:nvSpPr>
        <p:spPr bwMode="auto">
          <a:xfrm>
            <a:off x="2945179" y="4057537"/>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6" name="Text Box 10"/>
          <p:cNvSpPr txBox="1">
            <a:spLocks noChangeArrowheads="1"/>
          </p:cNvSpPr>
          <p:nvPr/>
        </p:nvSpPr>
        <p:spPr bwMode="auto">
          <a:xfrm>
            <a:off x="3283593" y="3082961"/>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7" name="Text Box 10"/>
          <p:cNvSpPr txBox="1">
            <a:spLocks noChangeArrowheads="1"/>
          </p:cNvSpPr>
          <p:nvPr/>
        </p:nvSpPr>
        <p:spPr bwMode="auto">
          <a:xfrm>
            <a:off x="3443488" y="2106095"/>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8" name="Oval 11"/>
          <p:cNvSpPr/>
          <p:nvPr/>
        </p:nvSpPr>
        <p:spPr>
          <a:xfrm>
            <a:off x="5162860" y="2149288"/>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0" name="Oval 12"/>
          <p:cNvSpPr/>
          <p:nvPr/>
        </p:nvSpPr>
        <p:spPr>
          <a:xfrm>
            <a:off x="5723806" y="3126154"/>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1" name="Oval 13"/>
          <p:cNvSpPr/>
          <p:nvPr/>
        </p:nvSpPr>
        <p:spPr>
          <a:xfrm>
            <a:off x="6291751" y="4100730"/>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2" name="Oval 14"/>
          <p:cNvSpPr/>
          <p:nvPr/>
        </p:nvSpPr>
        <p:spPr>
          <a:xfrm>
            <a:off x="6848730" y="5075303"/>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3" name="肘形接點 23"/>
          <p:cNvSpPr>
            <a:spLocks noChangeShapeType="1"/>
          </p:cNvSpPr>
          <p:nvPr/>
        </p:nvSpPr>
        <p:spPr bwMode="auto">
          <a:xfrm rot="5400000" flipH="1" flipV="1">
            <a:off x="6194499" y="680802"/>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4" name="矩形 83"/>
          <p:cNvSpPr/>
          <p:nvPr/>
        </p:nvSpPr>
        <p:spPr>
          <a:xfrm>
            <a:off x="7876723" y="105273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7876723" y="1402934"/>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肘形接點 23"/>
          <p:cNvSpPr>
            <a:spLocks noChangeShapeType="1"/>
          </p:cNvSpPr>
          <p:nvPr/>
        </p:nvSpPr>
        <p:spPr bwMode="auto">
          <a:xfrm rot="5400000" flipH="1" flipV="1">
            <a:off x="6605709" y="2130341"/>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7" name="矩形 86"/>
          <p:cNvSpPr/>
          <p:nvPr/>
        </p:nvSpPr>
        <p:spPr>
          <a:xfrm>
            <a:off x="7876723" y="233827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8" name="矩形 47"/>
          <p:cNvSpPr>
            <a:spLocks noChangeArrowheads="1"/>
          </p:cNvSpPr>
          <p:nvPr/>
        </p:nvSpPr>
        <p:spPr bwMode="auto">
          <a:xfrm>
            <a:off x="7876723" y="268847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cxnSp>
        <p:nvCxnSpPr>
          <p:cNvPr id="89" name="直接连接符 88"/>
          <p:cNvCxnSpPr>
            <a:stCxn id="81" idx="6"/>
          </p:cNvCxnSpPr>
          <p:nvPr/>
        </p:nvCxnSpPr>
        <p:spPr>
          <a:xfrm flipV="1">
            <a:off x="6574698" y="4234382"/>
            <a:ext cx="1088286" cy="7822"/>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90" name="直接连接符 89"/>
          <p:cNvCxnSpPr/>
          <p:nvPr/>
        </p:nvCxnSpPr>
        <p:spPr>
          <a:xfrm flipV="1">
            <a:off x="7131677" y="5192928"/>
            <a:ext cx="531307"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91" name="矩形 90"/>
          <p:cNvSpPr/>
          <p:nvPr/>
        </p:nvSpPr>
        <p:spPr>
          <a:xfrm>
            <a:off x="7876723" y="367836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47"/>
          <p:cNvSpPr>
            <a:spLocks noChangeArrowheads="1"/>
          </p:cNvSpPr>
          <p:nvPr/>
        </p:nvSpPr>
        <p:spPr bwMode="auto">
          <a:xfrm>
            <a:off x="7876723" y="402855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93" name="矩形 92"/>
          <p:cNvSpPr/>
          <p:nvPr/>
        </p:nvSpPr>
        <p:spPr>
          <a:xfrm>
            <a:off x="7876723" y="501849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47"/>
          <p:cNvSpPr>
            <a:spLocks noChangeArrowheads="1"/>
          </p:cNvSpPr>
          <p:nvPr/>
        </p:nvSpPr>
        <p:spPr bwMode="auto">
          <a:xfrm>
            <a:off x="7876723" y="5368691"/>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5" name="文本框 32"/>
          <p:cNvSpPr txBox="1"/>
          <p:nvPr/>
        </p:nvSpPr>
        <p:spPr>
          <a:xfrm>
            <a:off x="3907627" y="1225578"/>
            <a:ext cx="93805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文字</a:t>
            </a:r>
          </a:p>
        </p:txBody>
      </p:sp>
      <p:sp>
        <p:nvSpPr>
          <p:cNvPr id="96" name="矩形 95"/>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2028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ppt_w</p:attrName>
                                        </p:attrNameLst>
                                      </p:cBhvr>
                                      <p:tavLst>
                                        <p:tav tm="0" fmla="#ppt_w*sin(2.5*pi*$)">
                                          <p:val>
                                            <p:fltVal val="0"/>
                                          </p:val>
                                        </p:tav>
                                        <p:tav tm="100000">
                                          <p:val>
                                            <p:fltVal val="1"/>
                                          </p:val>
                                        </p:tav>
                                      </p:tavLst>
                                    </p:anim>
                                    <p:anim calcmode="lin" valueType="num">
                                      <p:cBhvr>
                                        <p:cTn id="9" dur="1000" fill="hold"/>
                                        <p:tgtEl>
                                          <p:spTgt spid="95"/>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300"/>
                                        <p:tgtEl>
                                          <p:spTgt spid="67"/>
                                        </p:tgtEl>
                                        <p:attrNameLst>
                                          <p:attrName>ppt_y</p:attrName>
                                        </p:attrNameLst>
                                      </p:cBhvr>
                                      <p:tavLst>
                                        <p:tav tm="0">
                                          <p:val>
                                            <p:strVal val="#ppt_y-#ppt_h*1.125000"/>
                                          </p:val>
                                        </p:tav>
                                        <p:tav tm="100000">
                                          <p:val>
                                            <p:strVal val="#ppt_y"/>
                                          </p:val>
                                        </p:tav>
                                      </p:tavLst>
                                    </p:anim>
                                    <p:animEffect transition="in" filter="wipe(down)">
                                      <p:cBhvr>
                                        <p:cTn id="14" dur="3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300"/>
                                        <p:tgtEl>
                                          <p:spTgt spid="77"/>
                                        </p:tgtEl>
                                        <p:attrNameLst>
                                          <p:attrName>ppt_y</p:attrName>
                                        </p:attrNameLst>
                                      </p:cBhvr>
                                      <p:tavLst>
                                        <p:tav tm="0">
                                          <p:val>
                                            <p:strVal val="#ppt_y-#ppt_h*1.125000"/>
                                          </p:val>
                                        </p:tav>
                                        <p:tav tm="100000">
                                          <p:val>
                                            <p:strVal val="#ppt_y"/>
                                          </p:val>
                                        </p:tav>
                                      </p:tavLst>
                                    </p:anim>
                                    <p:animEffect transition="in" filter="wipe(down)">
                                      <p:cBhvr>
                                        <p:cTn id="18" dur="300"/>
                                        <p:tgtEl>
                                          <p:spTgt spid="77"/>
                                        </p:tgtEl>
                                      </p:cBhvr>
                                    </p:animEffect>
                                  </p:childTnLst>
                                </p:cTn>
                              </p:par>
                            </p:childTnLst>
                          </p:cTn>
                        </p:par>
                        <p:par>
                          <p:cTn id="19" fill="hold">
                            <p:stCondLst>
                              <p:cond delay="1300"/>
                            </p:stCondLst>
                            <p:childTnLst>
                              <p:par>
                                <p:cTn id="20" presetID="12" presetClass="entr" presetSubtype="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300"/>
                                        <p:tgtEl>
                                          <p:spTgt spid="68"/>
                                        </p:tgtEl>
                                        <p:attrNameLst>
                                          <p:attrName>ppt_y</p:attrName>
                                        </p:attrNameLst>
                                      </p:cBhvr>
                                      <p:tavLst>
                                        <p:tav tm="0">
                                          <p:val>
                                            <p:strVal val="#ppt_y-#ppt_h*1.125000"/>
                                          </p:val>
                                        </p:tav>
                                        <p:tav tm="100000">
                                          <p:val>
                                            <p:strVal val="#ppt_y"/>
                                          </p:val>
                                        </p:tav>
                                      </p:tavLst>
                                    </p:anim>
                                    <p:animEffect transition="in" filter="wipe(down)">
                                      <p:cBhvr>
                                        <p:cTn id="23" dur="300"/>
                                        <p:tgtEl>
                                          <p:spTgt spid="6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300"/>
                                        <p:tgtEl>
                                          <p:spTgt spid="76"/>
                                        </p:tgtEl>
                                        <p:attrNameLst>
                                          <p:attrName>ppt_y</p:attrName>
                                        </p:attrNameLst>
                                      </p:cBhvr>
                                      <p:tavLst>
                                        <p:tav tm="0">
                                          <p:val>
                                            <p:strVal val="#ppt_y-#ppt_h*1.125000"/>
                                          </p:val>
                                        </p:tav>
                                        <p:tav tm="100000">
                                          <p:val>
                                            <p:strVal val="#ppt_y"/>
                                          </p:val>
                                        </p:tav>
                                      </p:tavLst>
                                    </p:anim>
                                    <p:animEffect transition="in" filter="wipe(down)">
                                      <p:cBhvr>
                                        <p:cTn id="27" dur="300"/>
                                        <p:tgtEl>
                                          <p:spTgt spid="76"/>
                                        </p:tgtEl>
                                      </p:cBhvr>
                                    </p:animEffect>
                                  </p:childTnLst>
                                </p:cTn>
                              </p:par>
                            </p:childTnLst>
                          </p:cTn>
                        </p:par>
                        <p:par>
                          <p:cTn id="28" fill="hold">
                            <p:stCondLst>
                              <p:cond delay="1600"/>
                            </p:stCondLst>
                            <p:childTnLst>
                              <p:par>
                                <p:cTn id="29" presetID="12" presetClass="entr" presetSubtype="1"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300"/>
                                        <p:tgtEl>
                                          <p:spTgt spid="70"/>
                                        </p:tgtEl>
                                        <p:attrNameLst>
                                          <p:attrName>ppt_y</p:attrName>
                                        </p:attrNameLst>
                                      </p:cBhvr>
                                      <p:tavLst>
                                        <p:tav tm="0">
                                          <p:val>
                                            <p:strVal val="#ppt_y-#ppt_h*1.125000"/>
                                          </p:val>
                                        </p:tav>
                                        <p:tav tm="100000">
                                          <p:val>
                                            <p:strVal val="#ppt_y"/>
                                          </p:val>
                                        </p:tav>
                                      </p:tavLst>
                                    </p:anim>
                                    <p:animEffect transition="in" filter="wipe(down)">
                                      <p:cBhvr>
                                        <p:cTn id="32" dur="300"/>
                                        <p:tgtEl>
                                          <p:spTgt spid="7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300"/>
                                        <p:tgtEl>
                                          <p:spTgt spid="75"/>
                                        </p:tgtEl>
                                        <p:attrNameLst>
                                          <p:attrName>ppt_y</p:attrName>
                                        </p:attrNameLst>
                                      </p:cBhvr>
                                      <p:tavLst>
                                        <p:tav tm="0">
                                          <p:val>
                                            <p:strVal val="#ppt_y-#ppt_h*1.125000"/>
                                          </p:val>
                                        </p:tav>
                                        <p:tav tm="100000">
                                          <p:val>
                                            <p:strVal val="#ppt_y"/>
                                          </p:val>
                                        </p:tav>
                                      </p:tavLst>
                                    </p:anim>
                                    <p:animEffect transition="in" filter="wipe(down)">
                                      <p:cBhvr>
                                        <p:cTn id="36" dur="300"/>
                                        <p:tgtEl>
                                          <p:spTgt spid="75"/>
                                        </p:tgtEl>
                                      </p:cBhvr>
                                    </p:animEffect>
                                  </p:childTnLst>
                                </p:cTn>
                              </p:par>
                            </p:childTnLst>
                          </p:cTn>
                        </p:par>
                        <p:par>
                          <p:cTn id="37" fill="hold">
                            <p:stCondLst>
                              <p:cond delay="1900"/>
                            </p:stCondLst>
                            <p:childTnLst>
                              <p:par>
                                <p:cTn id="38" presetID="12" presetClass="entr" presetSubtype="1"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300"/>
                                        <p:tgtEl>
                                          <p:spTgt spid="73"/>
                                        </p:tgtEl>
                                        <p:attrNameLst>
                                          <p:attrName>ppt_y</p:attrName>
                                        </p:attrNameLst>
                                      </p:cBhvr>
                                      <p:tavLst>
                                        <p:tav tm="0">
                                          <p:val>
                                            <p:strVal val="#ppt_y-#ppt_h*1.125000"/>
                                          </p:val>
                                        </p:tav>
                                        <p:tav tm="100000">
                                          <p:val>
                                            <p:strVal val="#ppt_y"/>
                                          </p:val>
                                        </p:tav>
                                      </p:tavLst>
                                    </p:anim>
                                    <p:animEffect transition="in" filter="wipe(down)">
                                      <p:cBhvr>
                                        <p:cTn id="41" dur="300"/>
                                        <p:tgtEl>
                                          <p:spTgt spid="7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300"/>
                                        <p:tgtEl>
                                          <p:spTgt spid="74"/>
                                        </p:tgtEl>
                                        <p:attrNameLst>
                                          <p:attrName>ppt_y</p:attrName>
                                        </p:attrNameLst>
                                      </p:cBhvr>
                                      <p:tavLst>
                                        <p:tav tm="0">
                                          <p:val>
                                            <p:strVal val="#ppt_y-#ppt_h*1.125000"/>
                                          </p:val>
                                        </p:tav>
                                        <p:tav tm="100000">
                                          <p:val>
                                            <p:strVal val="#ppt_y"/>
                                          </p:val>
                                        </p:tav>
                                      </p:tavLst>
                                    </p:anim>
                                    <p:animEffect transition="in" filter="wipe(down)">
                                      <p:cBhvr>
                                        <p:cTn id="45" dur="300"/>
                                        <p:tgtEl>
                                          <p:spTgt spid="74"/>
                                        </p:tgtEl>
                                      </p:cBhvr>
                                    </p:animEffect>
                                  </p:childTnLst>
                                </p:cTn>
                              </p:par>
                            </p:childTnLst>
                          </p:cTn>
                        </p:par>
                        <p:par>
                          <p:cTn id="46" fill="hold">
                            <p:stCondLst>
                              <p:cond delay="2200"/>
                            </p:stCondLst>
                            <p:childTnLst>
                              <p:par>
                                <p:cTn id="47" presetID="2" presetClass="entr" presetSubtype="4" fill="hold" grpId="0" nodeType="afterEffect">
                                  <p:stCondLst>
                                    <p:cond delay="25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250" fill="hold"/>
                                        <p:tgtEl>
                                          <p:spTgt spid="82"/>
                                        </p:tgtEl>
                                        <p:attrNameLst>
                                          <p:attrName>ppt_x</p:attrName>
                                        </p:attrNameLst>
                                      </p:cBhvr>
                                      <p:tavLst>
                                        <p:tav tm="0">
                                          <p:val>
                                            <p:strVal val="#ppt_x"/>
                                          </p:val>
                                        </p:tav>
                                        <p:tav tm="100000">
                                          <p:val>
                                            <p:strVal val="#ppt_x"/>
                                          </p:val>
                                        </p:tav>
                                      </p:tavLst>
                                    </p:anim>
                                    <p:anim calcmode="lin" valueType="num">
                                      <p:cBhvr additive="base">
                                        <p:cTn id="50" dur="250" fill="hold"/>
                                        <p:tgtEl>
                                          <p:spTgt spid="82"/>
                                        </p:tgtEl>
                                        <p:attrNameLst>
                                          <p:attrName>ppt_y</p:attrName>
                                        </p:attrNameLst>
                                      </p:cBhvr>
                                      <p:tavLst>
                                        <p:tav tm="0">
                                          <p:val>
                                            <p:strVal val="1+#ppt_h/2"/>
                                          </p:val>
                                        </p:tav>
                                        <p:tav tm="100000">
                                          <p:val>
                                            <p:strVal val="#ppt_y"/>
                                          </p:val>
                                        </p:tav>
                                      </p:tavLst>
                                    </p:anim>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250" fill="hold"/>
                                        <p:tgtEl>
                                          <p:spTgt spid="81"/>
                                        </p:tgtEl>
                                        <p:attrNameLst>
                                          <p:attrName>ppt_x</p:attrName>
                                        </p:attrNameLst>
                                      </p:cBhvr>
                                      <p:tavLst>
                                        <p:tav tm="0">
                                          <p:val>
                                            <p:strVal val="#ppt_x"/>
                                          </p:val>
                                        </p:tav>
                                        <p:tav tm="100000">
                                          <p:val>
                                            <p:strVal val="#ppt_x"/>
                                          </p:val>
                                        </p:tav>
                                      </p:tavLst>
                                    </p:anim>
                                    <p:anim calcmode="lin" valueType="num">
                                      <p:cBhvr additive="base">
                                        <p:cTn id="55" dur="250" fill="hold"/>
                                        <p:tgtEl>
                                          <p:spTgt spid="81"/>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250" fill="hold"/>
                                        <p:tgtEl>
                                          <p:spTgt spid="80"/>
                                        </p:tgtEl>
                                        <p:attrNameLst>
                                          <p:attrName>ppt_x</p:attrName>
                                        </p:attrNameLst>
                                      </p:cBhvr>
                                      <p:tavLst>
                                        <p:tav tm="0">
                                          <p:val>
                                            <p:strVal val="#ppt_x"/>
                                          </p:val>
                                        </p:tav>
                                        <p:tav tm="100000">
                                          <p:val>
                                            <p:strVal val="#ppt_x"/>
                                          </p:val>
                                        </p:tav>
                                      </p:tavLst>
                                    </p:anim>
                                    <p:anim calcmode="lin" valueType="num">
                                      <p:cBhvr additive="base">
                                        <p:cTn id="60" dur="250" fill="hold"/>
                                        <p:tgtEl>
                                          <p:spTgt spid="80"/>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 presetClass="entr" presetSubtype="4"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250" fill="hold"/>
                                        <p:tgtEl>
                                          <p:spTgt spid="78"/>
                                        </p:tgtEl>
                                        <p:attrNameLst>
                                          <p:attrName>ppt_x</p:attrName>
                                        </p:attrNameLst>
                                      </p:cBhvr>
                                      <p:tavLst>
                                        <p:tav tm="0">
                                          <p:val>
                                            <p:strVal val="#ppt_x"/>
                                          </p:val>
                                        </p:tav>
                                        <p:tav tm="100000">
                                          <p:val>
                                            <p:strVal val="#ppt_x"/>
                                          </p:val>
                                        </p:tav>
                                      </p:tavLst>
                                    </p:anim>
                                    <p:anim calcmode="lin" valueType="num">
                                      <p:cBhvr additive="base">
                                        <p:cTn id="65" dur="250" fill="hold"/>
                                        <p:tgtEl>
                                          <p:spTgt spid="78"/>
                                        </p:tgtEl>
                                        <p:attrNameLst>
                                          <p:attrName>ppt_y</p:attrName>
                                        </p:attrNameLst>
                                      </p:cBhvr>
                                      <p:tavLst>
                                        <p:tav tm="0">
                                          <p:val>
                                            <p:strVal val="1+#ppt_h/2"/>
                                          </p:val>
                                        </p:tav>
                                        <p:tav tm="100000">
                                          <p:val>
                                            <p:strVal val="#ppt_y"/>
                                          </p:val>
                                        </p:tav>
                                      </p:tavLst>
                                    </p:anim>
                                  </p:childTnLst>
                                </p:cTn>
                              </p:par>
                            </p:childTnLst>
                          </p:cTn>
                        </p:par>
                        <p:par>
                          <p:cTn id="66" fill="hold">
                            <p:stCondLst>
                              <p:cond delay="3450"/>
                            </p:stCondLst>
                            <p:childTnLst>
                              <p:par>
                                <p:cTn id="67" presetID="22" presetClass="entr" presetSubtype="8"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childTnLst>
                          </p:cTn>
                        </p:par>
                        <p:par>
                          <p:cTn id="77" fill="hold">
                            <p:stCondLst>
                              <p:cond delay="4450"/>
                            </p:stCondLst>
                            <p:childTnLst>
                              <p:par>
                                <p:cTn id="78" presetID="22" presetClass="entr" presetSubtype="8"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wipe(left)">
                                      <p:cBhvr>
                                        <p:cTn id="80" dur="450"/>
                                        <p:tgtEl>
                                          <p:spTgt spid="86"/>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Effect transition="in" filter="wipe(left)">
                                      <p:cBhvr>
                                        <p:cTn id="84" dur="500"/>
                                        <p:tgtEl>
                                          <p:spTgt spid="8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400"/>
                            </p:stCondLst>
                            <p:childTnLst>
                              <p:par>
                                <p:cTn id="89" presetID="22" presetClass="entr" presetSubtype="8"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left)">
                                      <p:cBhvr>
                                        <p:cTn id="91" dur="350"/>
                                        <p:tgtEl>
                                          <p:spTgt spid="89"/>
                                        </p:tgtEl>
                                      </p:cBhvr>
                                    </p:animEffect>
                                  </p:childTnLst>
                                </p:cTn>
                              </p:par>
                            </p:childTnLst>
                          </p:cTn>
                        </p:par>
                        <p:par>
                          <p:cTn id="92" fill="hold">
                            <p:stCondLst>
                              <p:cond delay="5750"/>
                            </p:stCondLst>
                            <p:childTnLst>
                              <p:par>
                                <p:cTn id="93" presetID="22" presetClass="entr" presetSubtype="8"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wipe(left)">
                                      <p:cBhvr>
                                        <p:cTn id="95" dur="500"/>
                                        <p:tgtEl>
                                          <p:spTgt spid="9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par>
                          <p:cTn id="99" fill="hold">
                            <p:stCondLst>
                              <p:cond delay="625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250"/>
                                        <p:tgtEl>
                                          <p:spTgt spid="90"/>
                                        </p:tgtEl>
                                      </p:cBhvr>
                                    </p:animEffect>
                                  </p:childTnLst>
                                </p:cTn>
                              </p:par>
                            </p:childTnLst>
                          </p:cTn>
                        </p:par>
                        <p:par>
                          <p:cTn id="103" fill="hold">
                            <p:stCondLst>
                              <p:cond delay="6500"/>
                            </p:stCondLst>
                            <p:childTnLst>
                              <p:par>
                                <p:cTn id="104" presetID="22" presetClass="entr" presetSubtype="8"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Effect transition="in" filter="wipe(left)">
                                      <p:cBhvr>
                                        <p:cTn id="106" dur="500"/>
                                        <p:tgtEl>
                                          <p:spTgt spid="9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wipe(left)">
                                      <p:cBhvr>
                                        <p:cTn id="10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animBg="1"/>
      <p:bldP spid="73" grpId="0" animBg="1"/>
      <p:bldP spid="74" grpId="0"/>
      <p:bldP spid="75" grpId="0"/>
      <p:bldP spid="76" grpId="0"/>
      <p:bldP spid="77" grpId="0"/>
      <p:bldP spid="78" grpId="0" animBg="1"/>
      <p:bldP spid="80" grpId="0" animBg="1"/>
      <p:bldP spid="81" grpId="0" animBg="1"/>
      <p:bldP spid="82" grpId="0" animBg="1"/>
      <p:bldP spid="83" grpId="0" animBg="1"/>
      <p:bldP spid="84" grpId="0"/>
      <p:bldP spid="85" grpId="0"/>
      <p:bldP spid="86" grpId="0" animBg="1"/>
      <p:bldP spid="87" grpId="0"/>
      <p:bldP spid="88" grpId="0"/>
      <p:bldP spid="91" grpId="0"/>
      <p:bldP spid="92" grpId="0"/>
      <p:bldP spid="93" grpId="0"/>
      <p:bldP spid="94" grpId="0"/>
      <p:bldP spid="9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 name="椭圆 1"/>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弧形 2"/>
          <p:cNvSpPr/>
          <p:nvPr/>
        </p:nvSpPr>
        <p:spPr>
          <a:xfrm>
            <a:off x="2305048" y="1643853"/>
            <a:ext cx="1368152" cy="1368152"/>
          </a:xfrm>
          <a:prstGeom prst="arc">
            <a:avLst>
              <a:gd name="adj1" fmla="val 12287900"/>
              <a:gd name="adj2" fmla="val 1569112"/>
            </a:avLst>
          </a:prstGeom>
          <a:ln w="190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50%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5" name="椭圆 4"/>
          <p:cNvSpPr/>
          <p:nvPr/>
        </p:nvSpPr>
        <p:spPr>
          <a:xfrm>
            <a:off x="2137147" y="3012005"/>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777107" y="2723974"/>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865339" y="1484784"/>
            <a:ext cx="663125" cy="663125"/>
            <a:chOff x="8125599" y="1434035"/>
            <a:chExt cx="2036802" cy="2036802"/>
          </a:xfrm>
        </p:grpSpPr>
        <p:sp>
          <p:nvSpPr>
            <p:cNvPr id="17" name="椭圆 16"/>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19" name="矩形 18"/>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椭圆 22"/>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a:off x="6985568" y="1658906"/>
            <a:ext cx="1368152" cy="1368152"/>
          </a:xfrm>
          <a:prstGeom prst="arc">
            <a:avLst>
              <a:gd name="adj1" fmla="val 14818203"/>
              <a:gd name="adj2" fmla="val 1569112"/>
            </a:avLst>
          </a:prstGeom>
          <a:ln w="190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40%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26" name="椭圆 25"/>
          <p:cNvSpPr/>
          <p:nvPr/>
        </p:nvSpPr>
        <p:spPr>
          <a:xfrm>
            <a:off x="6817667" y="3027058"/>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57627" y="2739027"/>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1" name="矩形 30"/>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3" name="椭圆 32"/>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弧形 33"/>
          <p:cNvSpPr/>
          <p:nvPr/>
        </p:nvSpPr>
        <p:spPr>
          <a:xfrm>
            <a:off x="2305048" y="3861048"/>
            <a:ext cx="1368152" cy="1368152"/>
          </a:xfrm>
          <a:prstGeom prst="arc">
            <a:avLst>
              <a:gd name="adj1" fmla="val 9611967"/>
              <a:gd name="adj2" fmla="val 1569112"/>
            </a:avLst>
          </a:prstGeom>
          <a:ln w="190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60%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36" name="椭圆 35"/>
          <p:cNvSpPr/>
          <p:nvPr/>
        </p:nvSpPr>
        <p:spPr>
          <a:xfrm>
            <a:off x="2137147" y="5229200"/>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77107" y="4941169"/>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43" name="椭圆 42"/>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弧形 43"/>
          <p:cNvSpPr/>
          <p:nvPr/>
        </p:nvSpPr>
        <p:spPr>
          <a:xfrm>
            <a:off x="6985568" y="3876101"/>
            <a:ext cx="1368152" cy="1368152"/>
          </a:xfrm>
          <a:prstGeom prst="arc">
            <a:avLst>
              <a:gd name="adj1" fmla="val 4966099"/>
              <a:gd name="adj2" fmla="val 1569112"/>
            </a:avLst>
          </a:prstGeom>
          <a:ln w="190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90%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46" name="椭圆 45"/>
          <p:cNvSpPr/>
          <p:nvPr/>
        </p:nvSpPr>
        <p:spPr>
          <a:xfrm>
            <a:off x="6817667" y="5244253"/>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457627" y="495622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grpSp>
        <p:nvGrpSpPr>
          <p:cNvPr id="53" name="组合 52"/>
          <p:cNvGrpSpPr/>
          <p:nvPr/>
        </p:nvGrpSpPr>
        <p:grpSpPr>
          <a:xfrm>
            <a:off x="8545859" y="1504716"/>
            <a:ext cx="663125" cy="663125"/>
            <a:chOff x="8125599" y="1434035"/>
            <a:chExt cx="2036802" cy="2036802"/>
          </a:xfrm>
        </p:grpSpPr>
        <p:sp>
          <p:nvSpPr>
            <p:cNvPr id="54" name="椭圆 53"/>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6" name="组合 55"/>
          <p:cNvGrpSpPr/>
          <p:nvPr/>
        </p:nvGrpSpPr>
        <p:grpSpPr>
          <a:xfrm>
            <a:off x="3865339" y="3787378"/>
            <a:ext cx="663125" cy="663125"/>
            <a:chOff x="8125599" y="1434035"/>
            <a:chExt cx="2036802" cy="2036802"/>
          </a:xfrm>
        </p:grpSpPr>
        <p:sp>
          <p:nvSpPr>
            <p:cNvPr id="57" name="椭圆 56"/>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8"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9" name="组合 58"/>
          <p:cNvGrpSpPr/>
          <p:nvPr/>
        </p:nvGrpSpPr>
        <p:grpSpPr>
          <a:xfrm>
            <a:off x="8550739" y="3724916"/>
            <a:ext cx="663125" cy="663125"/>
            <a:chOff x="8125599" y="1434035"/>
            <a:chExt cx="2036802" cy="2036802"/>
          </a:xfrm>
        </p:grpSpPr>
        <p:sp>
          <p:nvSpPr>
            <p:cNvPr id="60" name="椭圆 59"/>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1" name="组合 6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70" name="矩形 69"/>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69297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53333">
                                          <p:cBhvr additive="base">
                                            <p:cTn id="29"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6"/>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1000"/>
                                            <p:tgtEl>
                                              <p:spTgt spid="23"/>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1000"/>
                                            <p:tgtEl>
                                              <p:spTgt spid="24"/>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14:bounceEnd="53333">
                                          <p:cBhvr additive="base">
                                            <p:cTn id="67" dur="750" fill="hold"/>
                                            <p:tgtEl>
                                              <p:spTgt spid="53"/>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heel(1)">
                                          <p:cBhvr>
                                            <p:cTn id="75" dur="2000"/>
                                            <p:tgtEl>
                                              <p:spTgt spid="33"/>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heel(1)">
                                          <p:cBhvr>
                                            <p:cTn id="79" dur="1000"/>
                                            <p:tgtEl>
                                              <p:spTgt spid="34"/>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0-#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6"/>
                                            </p:tgtEl>
                                            <p:attrNameLst>
                                              <p:attrName>style.visibility</p:attrName>
                                            </p:attrNameLst>
                                          </p:cBhvr>
                                          <p:to>
                                            <p:strVal val="visible"/>
                                          </p:to>
                                        </p:set>
                                        <p:anim calcmode="lin" valueType="num" p14:bounceEnd="53333">
                                          <p:cBhvr additive="base">
                                            <p:cTn id="97" dur="750" fill="hold"/>
                                            <p:tgtEl>
                                              <p:spTgt spid="56"/>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left)">
                                          <p:cBhvr>
                                            <p:cTn id="102" dur="500"/>
                                            <p:tgtEl>
                                              <p:spTgt spid="4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wipe(left)">
                                          <p:cBhvr>
                                            <p:cTn id="105" dur="500"/>
                                            <p:tgtEl>
                                              <p:spTgt spid="42"/>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heel(1)">
                                          <p:cBhvr>
                                            <p:cTn id="109" dur="2000"/>
                                            <p:tgtEl>
                                              <p:spTgt spid="43"/>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heel(1)">
                                          <p:cBhvr>
                                            <p:cTn id="113" dur="1000"/>
                                            <p:tgtEl>
                                              <p:spTgt spid="44"/>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additive="base">
                                            <p:cTn id="116" dur="500" fill="hold"/>
                                            <p:tgtEl>
                                              <p:spTgt spid="45"/>
                                            </p:tgtEl>
                                            <p:attrNameLst>
                                              <p:attrName>ppt_x</p:attrName>
                                            </p:attrNameLst>
                                          </p:cBhvr>
                                          <p:tavLst>
                                            <p:tav tm="0">
                                              <p:val>
                                                <p:strVal val="0-#ppt_w/2"/>
                                              </p:val>
                                            </p:tav>
                                            <p:tav tm="100000">
                                              <p:val>
                                                <p:strVal val="#ppt_x"/>
                                              </p:val>
                                            </p:tav>
                                          </p:tavLst>
                                        </p:anim>
                                        <p:anim calcmode="lin" valueType="num">
                                          <p:cBhvr additive="base">
                                            <p:cTn id="117" dur="500" fill="hold"/>
                                            <p:tgtEl>
                                              <p:spTgt spid="45"/>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1000"/>
                                            <p:tgtEl>
                                              <p:spTgt spid="46"/>
                                            </p:tgtEl>
                                          </p:cBhvr>
                                        </p:animEffect>
                                        <p:anim calcmode="lin" valueType="num">
                                          <p:cBhvr>
                                            <p:cTn id="121" dur="1000" fill="hold"/>
                                            <p:tgtEl>
                                              <p:spTgt spid="46"/>
                                            </p:tgtEl>
                                            <p:attrNameLst>
                                              <p:attrName>ppt_x</p:attrName>
                                            </p:attrNameLst>
                                          </p:cBhvr>
                                          <p:tavLst>
                                            <p:tav tm="0">
                                              <p:val>
                                                <p:strVal val="#ppt_x"/>
                                              </p:val>
                                            </p:tav>
                                            <p:tav tm="100000">
                                              <p:val>
                                                <p:strVal val="#ppt_x"/>
                                              </p:val>
                                            </p:tav>
                                          </p:tavLst>
                                        </p:anim>
                                        <p:anim calcmode="lin" valueType="num">
                                          <p:cBhvr>
                                            <p:cTn id="122" dur="10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1000"/>
                                            <p:tgtEl>
                                              <p:spTgt spid="47"/>
                                            </p:tgtEl>
                                          </p:cBhvr>
                                        </p:animEffect>
                                        <p:anim calcmode="lin" valueType="num">
                                          <p:cBhvr>
                                            <p:cTn id="126" dur="1000" fill="hold"/>
                                            <p:tgtEl>
                                              <p:spTgt spid="47"/>
                                            </p:tgtEl>
                                            <p:attrNameLst>
                                              <p:attrName>ppt_x</p:attrName>
                                            </p:attrNameLst>
                                          </p:cBhvr>
                                          <p:tavLst>
                                            <p:tav tm="0">
                                              <p:val>
                                                <p:strVal val="#ppt_x"/>
                                              </p:val>
                                            </p:tav>
                                            <p:tav tm="100000">
                                              <p:val>
                                                <p:strVal val="#ppt_x"/>
                                              </p:val>
                                            </p:tav>
                                          </p:tavLst>
                                        </p:anim>
                                        <p:anim calcmode="lin" valueType="num">
                                          <p:cBhvr>
                                            <p:cTn id="127" dur="1000" fill="hold"/>
                                            <p:tgtEl>
                                              <p:spTgt spid="47"/>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9"/>
                                            </p:tgtEl>
                                            <p:attrNameLst>
                                              <p:attrName>style.visibility</p:attrName>
                                            </p:attrNameLst>
                                          </p:cBhvr>
                                          <p:to>
                                            <p:strVal val="visible"/>
                                          </p:to>
                                        </p:set>
                                        <p:anim calcmode="lin" valueType="num" p14:bounceEnd="53333">
                                          <p:cBhvr additive="base">
                                            <p:cTn id="131" dur="750" fill="hold"/>
                                            <p:tgtEl>
                                              <p:spTgt spid="59"/>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wipe(left)">
                                          <p:cBhvr>
                                            <p:cTn id="136" dur="500"/>
                                            <p:tgtEl>
                                              <p:spTgt spid="5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animEffect transition="in" filter="wipe(left)">
                                          <p:cBhvr>
                                            <p:cTn id="13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5" grpId="0" animBg="1"/>
          <p:bldP spid="15" grpId="0" animBg="1"/>
          <p:bldP spid="19" grpId="0"/>
          <p:bldP spid="20" grpId="0"/>
          <p:bldP spid="23" grpId="0" animBg="1"/>
          <p:bldP spid="24" grpId="0" animBg="1"/>
          <p:bldP spid="25" grpId="0"/>
          <p:bldP spid="26" grpId="0" animBg="1"/>
          <p:bldP spid="27" grpId="0" animBg="1"/>
          <p:bldP spid="31" grpId="0"/>
          <p:bldP spid="32" grpId="0"/>
          <p:bldP spid="33" grpId="0" animBg="1"/>
          <p:bldP spid="34" grpId="0" animBg="1"/>
          <p:bldP spid="35" grpId="0"/>
          <p:bldP spid="36" grpId="0" animBg="1"/>
          <p:bldP spid="37" grpId="0" animBg="1"/>
          <p:bldP spid="41" grpId="0"/>
          <p:bldP spid="42" grpId="0"/>
          <p:bldP spid="43" grpId="0" animBg="1"/>
          <p:bldP spid="44" grpId="0" animBg="1"/>
          <p:bldP spid="45" grpId="0"/>
          <p:bldP spid="46" grpId="0" animBg="1"/>
          <p:bldP spid="47"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750" fill="hold"/>
                                            <p:tgtEl>
                                              <p:spTgt spid="16"/>
                                            </p:tgtEl>
                                            <p:attrNameLst>
                                              <p:attrName>ppt_x</p:attrName>
                                            </p:attrNameLst>
                                          </p:cBhvr>
                                          <p:tavLst>
                                            <p:tav tm="0">
                                              <p:val>
                                                <p:strVal val="#ppt_x"/>
                                              </p:val>
                                            </p:tav>
                                            <p:tav tm="100000">
                                              <p:val>
                                                <p:strVal val="#ppt_x"/>
                                              </p:val>
                                            </p:tav>
                                          </p:tavLst>
                                        </p:anim>
                                        <p:anim calcmode="lin" valueType="num">
                                          <p:cBhvr additive="base">
                                            <p:cTn id="30" dur="750" fill="hold"/>
                                            <p:tgtEl>
                                              <p:spTgt spid="16"/>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1000"/>
                                            <p:tgtEl>
                                              <p:spTgt spid="23"/>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1000"/>
                                            <p:tgtEl>
                                              <p:spTgt spid="24"/>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750" fill="hold"/>
                                            <p:tgtEl>
                                              <p:spTgt spid="53"/>
                                            </p:tgtEl>
                                            <p:attrNameLst>
                                              <p:attrName>ppt_x</p:attrName>
                                            </p:attrNameLst>
                                          </p:cBhvr>
                                          <p:tavLst>
                                            <p:tav tm="0">
                                              <p:val>
                                                <p:strVal val="#ppt_x"/>
                                              </p:val>
                                            </p:tav>
                                            <p:tav tm="100000">
                                              <p:val>
                                                <p:strVal val="#ppt_x"/>
                                              </p:val>
                                            </p:tav>
                                          </p:tavLst>
                                        </p:anim>
                                        <p:anim calcmode="lin" valueType="num">
                                          <p:cBhvr additive="base">
                                            <p:cTn id="68" dur="750" fill="hold"/>
                                            <p:tgtEl>
                                              <p:spTgt spid="5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heel(1)">
                                          <p:cBhvr>
                                            <p:cTn id="75" dur="2000"/>
                                            <p:tgtEl>
                                              <p:spTgt spid="33"/>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heel(1)">
                                          <p:cBhvr>
                                            <p:cTn id="79" dur="1000"/>
                                            <p:tgtEl>
                                              <p:spTgt spid="34"/>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0-#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6"/>
                                            </p:tgtEl>
                                            <p:attrNameLst>
                                              <p:attrName>style.visibility</p:attrName>
                                            </p:attrNameLst>
                                          </p:cBhvr>
                                          <p:to>
                                            <p:strVal val="visible"/>
                                          </p:to>
                                        </p:set>
                                        <p:anim calcmode="lin" valueType="num">
                                          <p:cBhvr additive="base">
                                            <p:cTn id="97" dur="750" fill="hold"/>
                                            <p:tgtEl>
                                              <p:spTgt spid="56"/>
                                            </p:tgtEl>
                                            <p:attrNameLst>
                                              <p:attrName>ppt_x</p:attrName>
                                            </p:attrNameLst>
                                          </p:cBhvr>
                                          <p:tavLst>
                                            <p:tav tm="0">
                                              <p:val>
                                                <p:strVal val="#ppt_x"/>
                                              </p:val>
                                            </p:tav>
                                            <p:tav tm="100000">
                                              <p:val>
                                                <p:strVal val="#ppt_x"/>
                                              </p:val>
                                            </p:tav>
                                          </p:tavLst>
                                        </p:anim>
                                        <p:anim calcmode="lin" valueType="num">
                                          <p:cBhvr additive="base">
                                            <p:cTn id="98" dur="750" fill="hold"/>
                                            <p:tgtEl>
                                              <p:spTgt spid="5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left)">
                                          <p:cBhvr>
                                            <p:cTn id="102" dur="500"/>
                                            <p:tgtEl>
                                              <p:spTgt spid="4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wipe(left)">
                                          <p:cBhvr>
                                            <p:cTn id="105" dur="500"/>
                                            <p:tgtEl>
                                              <p:spTgt spid="42"/>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heel(1)">
                                          <p:cBhvr>
                                            <p:cTn id="109" dur="2000"/>
                                            <p:tgtEl>
                                              <p:spTgt spid="43"/>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heel(1)">
                                          <p:cBhvr>
                                            <p:cTn id="113" dur="1000"/>
                                            <p:tgtEl>
                                              <p:spTgt spid="44"/>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additive="base">
                                            <p:cTn id="116" dur="500" fill="hold"/>
                                            <p:tgtEl>
                                              <p:spTgt spid="45"/>
                                            </p:tgtEl>
                                            <p:attrNameLst>
                                              <p:attrName>ppt_x</p:attrName>
                                            </p:attrNameLst>
                                          </p:cBhvr>
                                          <p:tavLst>
                                            <p:tav tm="0">
                                              <p:val>
                                                <p:strVal val="0-#ppt_w/2"/>
                                              </p:val>
                                            </p:tav>
                                            <p:tav tm="100000">
                                              <p:val>
                                                <p:strVal val="#ppt_x"/>
                                              </p:val>
                                            </p:tav>
                                          </p:tavLst>
                                        </p:anim>
                                        <p:anim calcmode="lin" valueType="num">
                                          <p:cBhvr additive="base">
                                            <p:cTn id="117" dur="500" fill="hold"/>
                                            <p:tgtEl>
                                              <p:spTgt spid="45"/>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1000"/>
                                            <p:tgtEl>
                                              <p:spTgt spid="46"/>
                                            </p:tgtEl>
                                          </p:cBhvr>
                                        </p:animEffect>
                                        <p:anim calcmode="lin" valueType="num">
                                          <p:cBhvr>
                                            <p:cTn id="121" dur="1000" fill="hold"/>
                                            <p:tgtEl>
                                              <p:spTgt spid="46"/>
                                            </p:tgtEl>
                                            <p:attrNameLst>
                                              <p:attrName>ppt_x</p:attrName>
                                            </p:attrNameLst>
                                          </p:cBhvr>
                                          <p:tavLst>
                                            <p:tav tm="0">
                                              <p:val>
                                                <p:strVal val="#ppt_x"/>
                                              </p:val>
                                            </p:tav>
                                            <p:tav tm="100000">
                                              <p:val>
                                                <p:strVal val="#ppt_x"/>
                                              </p:val>
                                            </p:tav>
                                          </p:tavLst>
                                        </p:anim>
                                        <p:anim calcmode="lin" valueType="num">
                                          <p:cBhvr>
                                            <p:cTn id="122" dur="10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1000"/>
                                            <p:tgtEl>
                                              <p:spTgt spid="47"/>
                                            </p:tgtEl>
                                          </p:cBhvr>
                                        </p:animEffect>
                                        <p:anim calcmode="lin" valueType="num">
                                          <p:cBhvr>
                                            <p:cTn id="126" dur="1000" fill="hold"/>
                                            <p:tgtEl>
                                              <p:spTgt spid="47"/>
                                            </p:tgtEl>
                                            <p:attrNameLst>
                                              <p:attrName>ppt_x</p:attrName>
                                            </p:attrNameLst>
                                          </p:cBhvr>
                                          <p:tavLst>
                                            <p:tav tm="0">
                                              <p:val>
                                                <p:strVal val="#ppt_x"/>
                                              </p:val>
                                            </p:tav>
                                            <p:tav tm="100000">
                                              <p:val>
                                                <p:strVal val="#ppt_x"/>
                                              </p:val>
                                            </p:tav>
                                          </p:tavLst>
                                        </p:anim>
                                        <p:anim calcmode="lin" valueType="num">
                                          <p:cBhvr>
                                            <p:cTn id="127" dur="1000" fill="hold"/>
                                            <p:tgtEl>
                                              <p:spTgt spid="47"/>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9"/>
                                            </p:tgtEl>
                                            <p:attrNameLst>
                                              <p:attrName>style.visibility</p:attrName>
                                            </p:attrNameLst>
                                          </p:cBhvr>
                                          <p:to>
                                            <p:strVal val="visible"/>
                                          </p:to>
                                        </p:set>
                                        <p:anim calcmode="lin" valueType="num">
                                          <p:cBhvr additive="base">
                                            <p:cTn id="131" dur="750" fill="hold"/>
                                            <p:tgtEl>
                                              <p:spTgt spid="59"/>
                                            </p:tgtEl>
                                            <p:attrNameLst>
                                              <p:attrName>ppt_x</p:attrName>
                                            </p:attrNameLst>
                                          </p:cBhvr>
                                          <p:tavLst>
                                            <p:tav tm="0">
                                              <p:val>
                                                <p:strVal val="#ppt_x"/>
                                              </p:val>
                                            </p:tav>
                                            <p:tav tm="100000">
                                              <p:val>
                                                <p:strVal val="#ppt_x"/>
                                              </p:val>
                                            </p:tav>
                                          </p:tavLst>
                                        </p:anim>
                                        <p:anim calcmode="lin" valueType="num">
                                          <p:cBhvr additive="base">
                                            <p:cTn id="132" dur="750" fill="hold"/>
                                            <p:tgtEl>
                                              <p:spTgt spid="5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wipe(left)">
                                          <p:cBhvr>
                                            <p:cTn id="136" dur="500"/>
                                            <p:tgtEl>
                                              <p:spTgt spid="5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animEffect transition="in" filter="wipe(left)">
                                          <p:cBhvr>
                                            <p:cTn id="13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5" grpId="0" animBg="1"/>
          <p:bldP spid="15" grpId="0" animBg="1"/>
          <p:bldP spid="19" grpId="0"/>
          <p:bldP spid="20" grpId="0"/>
          <p:bldP spid="23" grpId="0" animBg="1"/>
          <p:bldP spid="24" grpId="0" animBg="1"/>
          <p:bldP spid="25" grpId="0"/>
          <p:bldP spid="26" grpId="0" animBg="1"/>
          <p:bldP spid="27" grpId="0" animBg="1"/>
          <p:bldP spid="31" grpId="0"/>
          <p:bldP spid="32" grpId="0"/>
          <p:bldP spid="33" grpId="0" animBg="1"/>
          <p:bldP spid="34" grpId="0" animBg="1"/>
          <p:bldP spid="35" grpId="0"/>
          <p:bldP spid="36" grpId="0" animBg="1"/>
          <p:bldP spid="37" grpId="0" animBg="1"/>
          <p:bldP spid="41" grpId="0"/>
          <p:bldP spid="42" grpId="0"/>
          <p:bldP spid="43" grpId="0" animBg="1"/>
          <p:bldP spid="44" grpId="0" animBg="1"/>
          <p:bldP spid="45" grpId="0"/>
          <p:bldP spid="46" grpId="0" animBg="1"/>
          <p:bldP spid="47" grpId="0" animBg="1"/>
          <p:bldP spid="51" grpId="0"/>
          <p:bldP spid="5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943507" y="1945406"/>
            <a:ext cx="1868593" cy="1866715"/>
            <a:chOff x="5305425" y="2638424"/>
            <a:chExt cx="1579563" cy="1577975"/>
          </a:xfrm>
          <a:solidFill>
            <a:srgbClr val="000000">
              <a:alpha val="60000"/>
            </a:srgbClr>
          </a:solidFill>
        </p:grpSpPr>
        <p:sp>
          <p:nvSpPr>
            <p:cNvPr id="1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alpha val="8902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9" name="组合 18"/>
          <p:cNvGrpSpPr/>
          <p:nvPr/>
        </p:nvGrpSpPr>
        <p:grpSpPr>
          <a:xfrm>
            <a:off x="4098235" y="3098333"/>
            <a:ext cx="2345601" cy="2341845"/>
            <a:chOff x="5102225" y="2441575"/>
            <a:chExt cx="1982788" cy="1979613"/>
          </a:xfrm>
          <a:solidFill>
            <a:srgbClr val="000000">
              <a:alpha val="60000"/>
            </a:srgbClr>
          </a:solidFill>
        </p:grpSpPr>
        <p:sp>
          <p:nvSpPr>
            <p:cNvPr id="2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6133002" y="2639598"/>
            <a:ext cx="1538068" cy="1560603"/>
            <a:chOff x="5803900" y="2852738"/>
            <a:chExt cx="1300163" cy="1319212"/>
          </a:xfrm>
          <a:solidFill>
            <a:srgbClr val="000000">
              <a:alpha val="60000"/>
            </a:srgbClr>
          </a:solidFill>
        </p:grpSpPr>
        <p:sp>
          <p:nvSpPr>
            <p:cNvPr id="2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7473866" y="2931300"/>
            <a:ext cx="1868593" cy="1866715"/>
            <a:chOff x="5305425" y="2638425"/>
            <a:chExt cx="1579563" cy="1577975"/>
          </a:xfrm>
          <a:solidFill>
            <a:srgbClr val="000000">
              <a:alpha val="60000"/>
            </a:srgbClr>
          </a:solidFill>
        </p:grpSpPr>
        <p:sp>
          <p:nvSpPr>
            <p:cNvPr id="2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8"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矩形 28"/>
          <p:cNvSpPr/>
          <p:nvPr/>
        </p:nvSpPr>
        <p:spPr>
          <a:xfrm>
            <a:off x="3069203" y="1392943"/>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1" name="矩形 30"/>
          <p:cNvSpPr/>
          <p:nvPr/>
        </p:nvSpPr>
        <p:spPr>
          <a:xfrm>
            <a:off x="4455545" y="55424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3" name="矩形 32"/>
          <p:cNvSpPr/>
          <p:nvPr/>
        </p:nvSpPr>
        <p:spPr>
          <a:xfrm>
            <a:off x="6050349" y="2065958"/>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5" name="矩形 34"/>
          <p:cNvSpPr/>
          <p:nvPr/>
        </p:nvSpPr>
        <p:spPr>
          <a:xfrm>
            <a:off x="7577962" y="49100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6" name="肘形连接符 35"/>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1878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500"/>
                                        <p:tgtEl>
                                          <p:spTgt spid="3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bg1">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8"/>
          <p:cNvSpPr>
            <a:spLocks noChangeArrowheads="1"/>
          </p:cNvSpPr>
          <p:nvPr/>
        </p:nvSpPr>
        <p:spPr bwMode="auto">
          <a:xfrm>
            <a:off x="1682359" y="1923926"/>
            <a:ext cx="1840882" cy="183373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9" name="Oval 9"/>
          <p:cNvSpPr>
            <a:spLocks noChangeArrowheads="1"/>
          </p:cNvSpPr>
          <p:nvPr/>
        </p:nvSpPr>
        <p:spPr bwMode="auto">
          <a:xfrm>
            <a:off x="3051404" y="1830988"/>
            <a:ext cx="2287698" cy="2280548"/>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0"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00B0F0">
              <a:alpha val="52941"/>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22"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23"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24" name="直接连接符 23"/>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9"/>
          <p:cNvSpPr txBox="1"/>
          <p:nvPr/>
        </p:nvSpPr>
        <p:spPr>
          <a:xfrm flipH="1">
            <a:off x="5688283" y="4699244"/>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latin typeface="微软雅黑" panose="020B0503020204020204" pitchFamily="34" charset="-122"/>
                <a:cs typeface="Arial" panose="020B0604020202020204" pitchFamily="34" charset="0"/>
              </a:rPr>
              <a:t>点击输入标题</a:t>
            </a:r>
          </a:p>
        </p:txBody>
      </p:sp>
      <p:sp>
        <p:nvSpPr>
          <p:cNvPr id="27"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8" name="Oval 10"/>
          <p:cNvSpPr>
            <a:spLocks noChangeArrowheads="1"/>
          </p:cNvSpPr>
          <p:nvPr/>
        </p:nvSpPr>
        <p:spPr bwMode="auto">
          <a:xfrm>
            <a:off x="2257858" y="3049902"/>
            <a:ext cx="1915947" cy="1923095"/>
          </a:xfrm>
          <a:prstGeom prst="ellipse">
            <a:avLst/>
          </a:prstGeom>
          <a:solidFill>
            <a:srgbClr val="00B0F0">
              <a:alpha val="52941"/>
            </a:srgbClr>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886328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50" fill="hold"/>
                                        <p:tgtEl>
                                          <p:spTgt spid="18"/>
                                        </p:tgtEl>
                                        <p:attrNameLst>
                                          <p:attrName>ppt_x</p:attrName>
                                        </p:attrNameLst>
                                      </p:cBhvr>
                                      <p:tavLst>
                                        <p:tav tm="0">
                                          <p:val>
                                            <p:strVal val="0-#ppt_w/2"/>
                                          </p:val>
                                        </p:tav>
                                        <p:tav tm="100000">
                                          <p:val>
                                            <p:strVal val="#ppt_x"/>
                                          </p:val>
                                        </p:tav>
                                      </p:tavLst>
                                    </p:anim>
                                    <p:anim calcmode="lin" valueType="num">
                                      <p:cBhvr additive="base">
                                        <p:cTn id="8" dur="3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400" fill="hold"/>
                                        <p:tgtEl>
                                          <p:spTgt spid="28"/>
                                        </p:tgtEl>
                                        <p:attrNameLst>
                                          <p:attrName>ppt_x</p:attrName>
                                        </p:attrNameLst>
                                      </p:cBhvr>
                                      <p:tavLst>
                                        <p:tav tm="0">
                                          <p:val>
                                            <p:strVal val="#ppt_x"/>
                                          </p:val>
                                        </p:tav>
                                        <p:tav tm="100000">
                                          <p:val>
                                            <p:strVal val="#ppt_x"/>
                                          </p:val>
                                        </p:tav>
                                      </p:tavLst>
                                    </p:anim>
                                    <p:anim calcmode="lin" valueType="num">
                                      <p:cBhvr additive="base">
                                        <p:cTn id="12" dur="4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400" fill="hold"/>
                                        <p:tgtEl>
                                          <p:spTgt spid="19"/>
                                        </p:tgtEl>
                                        <p:attrNameLst>
                                          <p:attrName>ppt_x</p:attrName>
                                        </p:attrNameLst>
                                      </p:cBhvr>
                                      <p:tavLst>
                                        <p:tav tm="0">
                                          <p:val>
                                            <p:strVal val="1+#ppt_w/2"/>
                                          </p:val>
                                        </p:tav>
                                        <p:tav tm="100000">
                                          <p:val>
                                            <p:strVal val="#ppt_x"/>
                                          </p:val>
                                        </p:tav>
                                      </p:tavLst>
                                    </p:anim>
                                    <p:anim calcmode="lin" valueType="num">
                                      <p:cBhvr additive="base">
                                        <p:cTn id="16" dur="4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400"/>
                                        <p:tgtEl>
                                          <p:spTgt spid="24"/>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350"/>
                                        <p:tgtEl>
                                          <p:spTgt spid="25"/>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Effect transition="in" filter="fade">
                                      <p:cBhvr>
                                        <p:cTn id="51" dur="100"/>
                                        <p:tgtEl>
                                          <p:spTgt spid="26"/>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Effect transition="in" filter="fade">
                                      <p:cBhvr>
                                        <p:cTn id="54" dur="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6" grpId="0"/>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311125" y="1700808"/>
            <a:ext cx="1008112"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圆角矩形 64"/>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4</a:t>
            </a:r>
            <a:endParaRPr lang="id-ID" sz="6600" b="1" dirty="0">
              <a:solidFill>
                <a:schemeClr val="bg1"/>
              </a:solidFill>
              <a:latin typeface="Impact MT Std" pitchFamily="34" charset="0"/>
            </a:endParaRPr>
          </a:p>
        </p:txBody>
      </p:sp>
      <p:sp>
        <p:nvSpPr>
          <p:cNvPr id="6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发展前景</a:t>
            </a:r>
            <a:endParaRPr lang="zh-CN" altLang="en-US" sz="2800" dirty="0">
              <a:solidFill>
                <a:schemeClr val="bg1"/>
              </a:solidFill>
              <a:latin typeface="微软雅黑" pitchFamily="34" charset="-122"/>
              <a:ea typeface="微软雅黑" pitchFamily="34" charset="-122"/>
            </a:endParaRPr>
          </a:p>
        </p:txBody>
      </p:sp>
      <p:grpSp>
        <p:nvGrpSpPr>
          <p:cNvPr id="69" name="组合 68"/>
          <p:cNvGrpSpPr/>
          <p:nvPr/>
        </p:nvGrpSpPr>
        <p:grpSpPr>
          <a:xfrm>
            <a:off x="7037176" y="3248388"/>
            <a:ext cx="1436675" cy="215444"/>
            <a:chOff x="4369395" y="3284984"/>
            <a:chExt cx="1436675" cy="215444"/>
          </a:xfrm>
        </p:grpSpPr>
        <p:sp>
          <p:nvSpPr>
            <p:cNvPr id="7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4" name="组合 73"/>
          <p:cNvGrpSpPr/>
          <p:nvPr/>
        </p:nvGrpSpPr>
        <p:grpSpPr>
          <a:xfrm>
            <a:off x="8477336" y="3248388"/>
            <a:ext cx="1436675" cy="215444"/>
            <a:chOff x="4369395" y="3284984"/>
            <a:chExt cx="1436675" cy="215444"/>
          </a:xfrm>
        </p:grpSpPr>
        <p:sp>
          <p:nvSpPr>
            <p:cNvPr id="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76" name="组合 75"/>
            <p:cNvGrpSpPr/>
            <p:nvPr/>
          </p:nvGrpSpPr>
          <p:grpSpPr>
            <a:xfrm>
              <a:off x="4369395" y="3316401"/>
              <a:ext cx="168551" cy="168551"/>
              <a:chOff x="5005199" y="3717032"/>
              <a:chExt cx="168551" cy="168551"/>
            </a:xfrm>
          </p:grpSpPr>
          <p:sp>
            <p:nvSpPr>
              <p:cNvPr id="77" name="椭圆 7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等腰三角形 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9917496" y="3248388"/>
            <a:ext cx="1724707" cy="215444"/>
            <a:chOff x="4369395" y="3284984"/>
            <a:chExt cx="1724707" cy="215444"/>
          </a:xfrm>
        </p:grpSpPr>
        <p:sp>
          <p:nvSpPr>
            <p:cNvPr id="80"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81" name="组合 80"/>
            <p:cNvGrpSpPr/>
            <p:nvPr/>
          </p:nvGrpSpPr>
          <p:grpSpPr>
            <a:xfrm>
              <a:off x="4369395" y="3316401"/>
              <a:ext cx="168551" cy="168551"/>
              <a:chOff x="5005199" y="3717032"/>
              <a:chExt cx="168551" cy="168551"/>
            </a:xfrm>
          </p:grpSpPr>
          <p:sp>
            <p:nvSpPr>
              <p:cNvPr id="82" name="椭圆 8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等腰三角形 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4" name="组合 83"/>
          <p:cNvGrpSpPr/>
          <p:nvPr/>
        </p:nvGrpSpPr>
        <p:grpSpPr>
          <a:xfrm>
            <a:off x="7033691" y="3537000"/>
            <a:ext cx="1436675" cy="215444"/>
            <a:chOff x="4369395" y="3284984"/>
            <a:chExt cx="1436675" cy="215444"/>
          </a:xfrm>
        </p:grpSpPr>
        <p:sp>
          <p:nvSpPr>
            <p:cNvPr id="8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86" name="组合 85"/>
            <p:cNvGrpSpPr/>
            <p:nvPr/>
          </p:nvGrpSpPr>
          <p:grpSpPr>
            <a:xfrm>
              <a:off x="4369395" y="3316401"/>
              <a:ext cx="168551" cy="168551"/>
              <a:chOff x="5005199" y="3717032"/>
              <a:chExt cx="168551" cy="168551"/>
            </a:xfrm>
          </p:grpSpPr>
          <p:sp>
            <p:nvSpPr>
              <p:cNvPr id="102" name="椭圆 10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3" name="等腰三角形 10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4" name="组合 103"/>
          <p:cNvGrpSpPr/>
          <p:nvPr/>
        </p:nvGrpSpPr>
        <p:grpSpPr>
          <a:xfrm>
            <a:off x="8477336" y="3536420"/>
            <a:ext cx="1436675" cy="215444"/>
            <a:chOff x="4369395" y="3284984"/>
            <a:chExt cx="1436675" cy="215444"/>
          </a:xfrm>
        </p:grpSpPr>
        <p:sp>
          <p:nvSpPr>
            <p:cNvPr id="10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07" name="组合 106"/>
            <p:cNvGrpSpPr/>
            <p:nvPr/>
          </p:nvGrpSpPr>
          <p:grpSpPr>
            <a:xfrm>
              <a:off x="4369395" y="3316401"/>
              <a:ext cx="168551" cy="168551"/>
              <a:chOff x="5005199" y="3717032"/>
              <a:chExt cx="168551" cy="168551"/>
            </a:xfrm>
          </p:grpSpPr>
          <p:sp>
            <p:nvSpPr>
              <p:cNvPr id="108" name="椭圆 10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9" name="等腰三角形 10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0" name="组合 109"/>
          <p:cNvGrpSpPr/>
          <p:nvPr/>
        </p:nvGrpSpPr>
        <p:grpSpPr>
          <a:xfrm>
            <a:off x="9917496" y="3536420"/>
            <a:ext cx="1436675" cy="215444"/>
            <a:chOff x="4369395" y="3284984"/>
            <a:chExt cx="1436675" cy="215444"/>
          </a:xfrm>
        </p:grpSpPr>
        <p:sp>
          <p:nvSpPr>
            <p:cNvPr id="11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12" name="组合 111"/>
            <p:cNvGrpSpPr/>
            <p:nvPr/>
          </p:nvGrpSpPr>
          <p:grpSpPr>
            <a:xfrm>
              <a:off x="4369395" y="3316401"/>
              <a:ext cx="168551" cy="168551"/>
              <a:chOff x="5005199" y="3717032"/>
              <a:chExt cx="168551" cy="168551"/>
            </a:xfrm>
          </p:grpSpPr>
          <p:sp>
            <p:nvSpPr>
              <p:cNvPr id="113" name="椭圆 11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4" name="等腰三角形 11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5" name="KSO_Shape"/>
          <p:cNvSpPr>
            <a:spLocks/>
          </p:cNvSpPr>
          <p:nvPr/>
        </p:nvSpPr>
        <p:spPr bwMode="auto">
          <a:xfrm>
            <a:off x="2641203" y="2647250"/>
            <a:ext cx="1721032" cy="146287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31454424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750" fill="hold"/>
                                        <p:tgtEl>
                                          <p:spTgt spid="64"/>
                                        </p:tgtEl>
                                        <p:attrNameLst>
                                          <p:attrName>ppt_w</p:attrName>
                                        </p:attrNameLst>
                                      </p:cBhvr>
                                      <p:tavLst>
                                        <p:tav tm="0">
                                          <p:val>
                                            <p:fltVal val="0"/>
                                          </p:val>
                                        </p:tav>
                                        <p:tav tm="100000">
                                          <p:val>
                                            <p:strVal val="#ppt_w"/>
                                          </p:val>
                                        </p:tav>
                                      </p:tavLst>
                                    </p:anim>
                                    <p:anim calcmode="lin" valueType="num">
                                      <p:cBhvr>
                                        <p:cTn id="13" dur="750" fill="hold"/>
                                        <p:tgtEl>
                                          <p:spTgt spid="64"/>
                                        </p:tgtEl>
                                        <p:attrNameLst>
                                          <p:attrName>ppt_h</p:attrName>
                                        </p:attrNameLst>
                                      </p:cBhvr>
                                      <p:tavLst>
                                        <p:tav tm="0">
                                          <p:val>
                                            <p:fltVal val="0"/>
                                          </p:val>
                                        </p:tav>
                                        <p:tav tm="100000">
                                          <p:val>
                                            <p:strVal val="#ppt_h"/>
                                          </p:val>
                                        </p:tav>
                                      </p:tavLst>
                                    </p:anim>
                                    <p:anim calcmode="lin" valueType="num">
                                      <p:cBhvr>
                                        <p:cTn id="14" dur="750" fill="hold"/>
                                        <p:tgtEl>
                                          <p:spTgt spid="64"/>
                                        </p:tgtEl>
                                        <p:attrNameLst>
                                          <p:attrName>style.rotation</p:attrName>
                                        </p:attrNameLst>
                                      </p:cBhvr>
                                      <p:tavLst>
                                        <p:tav tm="0">
                                          <p:val>
                                            <p:fltVal val="90"/>
                                          </p:val>
                                        </p:tav>
                                        <p:tav tm="100000">
                                          <p:val>
                                            <p:fltVal val="0"/>
                                          </p:val>
                                        </p:tav>
                                      </p:tavLst>
                                    </p:anim>
                                    <p:animEffect transition="in" filter="fade">
                                      <p:cBhvr>
                                        <p:cTn id="15" dur="750"/>
                                        <p:tgtEl>
                                          <p:spTgt spid="6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15"/>
                                        </p:tgtEl>
                                        <p:attrNameLst>
                                          <p:attrName>style.visibility</p:attrName>
                                        </p:attrNameLst>
                                      </p:cBhvr>
                                      <p:to>
                                        <p:strVal val="visible"/>
                                      </p:to>
                                    </p:set>
                                    <p:animEffect transition="in" filter="fade">
                                      <p:cBhvr>
                                        <p:cTn id="18" dur="1000"/>
                                        <p:tgtEl>
                                          <p:spTgt spid="115"/>
                                        </p:tgtEl>
                                      </p:cBhvr>
                                    </p:animEffect>
                                    <p:anim calcmode="lin" valueType="num">
                                      <p:cBhvr>
                                        <p:cTn id="19" dur="1000" fill="hold"/>
                                        <p:tgtEl>
                                          <p:spTgt spid="115"/>
                                        </p:tgtEl>
                                        <p:attrNameLst>
                                          <p:attrName>ppt_x</p:attrName>
                                        </p:attrNameLst>
                                      </p:cBhvr>
                                      <p:tavLst>
                                        <p:tav tm="0">
                                          <p:val>
                                            <p:strVal val="#ppt_x"/>
                                          </p:val>
                                        </p:tav>
                                        <p:tav tm="100000">
                                          <p:val>
                                            <p:strVal val="#ppt_x"/>
                                          </p:val>
                                        </p:tav>
                                      </p:tavLst>
                                    </p:anim>
                                    <p:anim calcmode="lin" valueType="num">
                                      <p:cBhvr>
                                        <p:cTn id="20" dur="1000" fill="hold"/>
                                        <p:tgtEl>
                                          <p:spTgt spid="115"/>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0-#ppt_w/2"/>
                                          </p:val>
                                        </p:tav>
                                        <p:tav tm="100000">
                                          <p:val>
                                            <p:strVal val="#ppt_x"/>
                                          </p:val>
                                        </p:tav>
                                      </p:tavLst>
                                    </p:anim>
                                    <p:anim calcmode="lin" valueType="num">
                                      <p:cBhvr additive="base">
                                        <p:cTn id="24" dur="500" fill="hold"/>
                                        <p:tgtEl>
                                          <p:spTgt spid="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0-#ppt_w/2"/>
                                          </p:val>
                                        </p:tav>
                                        <p:tav tm="100000">
                                          <p:val>
                                            <p:strVal val="#ppt_x"/>
                                          </p:val>
                                        </p:tav>
                                      </p:tavLst>
                                    </p:anim>
                                    <p:anim calcmode="lin" valueType="num">
                                      <p:cBhvr additive="base">
                                        <p:cTn id="28" dur="500" fill="hold"/>
                                        <p:tgtEl>
                                          <p:spTgt spid="6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childTnLst>
                                </p:cTn>
                              </p:par>
                              <p:par>
                                <p:cTn id="42" presetID="53" presetClass="entr" presetSubtype="16" fill="hold" nodeType="withEffect">
                                  <p:stCondLst>
                                    <p:cond delay="500"/>
                                  </p:stCondLst>
                                  <p:childTnLst>
                                    <p:set>
                                      <p:cBhvr>
                                        <p:cTn id="43" dur="1" fill="hold">
                                          <p:stCondLst>
                                            <p:cond delay="0"/>
                                          </p:stCondLst>
                                        </p:cTn>
                                        <p:tgtEl>
                                          <p:spTgt spid="74"/>
                                        </p:tgtEl>
                                        <p:attrNameLst>
                                          <p:attrName>style.visibility</p:attrName>
                                        </p:attrNameLst>
                                      </p:cBhvr>
                                      <p:to>
                                        <p:strVal val="visible"/>
                                      </p:to>
                                    </p:set>
                                    <p:anim calcmode="lin" valueType="num">
                                      <p:cBhvr>
                                        <p:cTn id="44" dur="500" fill="hold"/>
                                        <p:tgtEl>
                                          <p:spTgt spid="74"/>
                                        </p:tgtEl>
                                        <p:attrNameLst>
                                          <p:attrName>ppt_w</p:attrName>
                                        </p:attrNameLst>
                                      </p:cBhvr>
                                      <p:tavLst>
                                        <p:tav tm="0">
                                          <p:val>
                                            <p:fltVal val="0"/>
                                          </p:val>
                                        </p:tav>
                                        <p:tav tm="100000">
                                          <p:val>
                                            <p:strVal val="#ppt_w"/>
                                          </p:val>
                                        </p:tav>
                                      </p:tavLst>
                                    </p:anim>
                                    <p:anim calcmode="lin" valueType="num">
                                      <p:cBhvr>
                                        <p:cTn id="45" dur="500" fill="hold"/>
                                        <p:tgtEl>
                                          <p:spTgt spid="74"/>
                                        </p:tgtEl>
                                        <p:attrNameLst>
                                          <p:attrName>ppt_h</p:attrName>
                                        </p:attrNameLst>
                                      </p:cBhvr>
                                      <p:tavLst>
                                        <p:tav tm="0">
                                          <p:val>
                                            <p:fltVal val="0"/>
                                          </p:val>
                                        </p:tav>
                                        <p:tav tm="100000">
                                          <p:val>
                                            <p:strVal val="#ppt_h"/>
                                          </p:val>
                                        </p:tav>
                                      </p:tavLst>
                                    </p:anim>
                                    <p:animEffect transition="in" filter="fade">
                                      <p:cBhvr>
                                        <p:cTn id="46" dur="500"/>
                                        <p:tgtEl>
                                          <p:spTgt spid="74"/>
                                        </p:tgtEl>
                                      </p:cBhvr>
                                    </p:animEffect>
                                  </p:childTnLst>
                                </p:cTn>
                              </p:par>
                              <p:par>
                                <p:cTn id="47" presetID="53" presetClass="entr" presetSubtype="16" fill="hold" nodeType="withEffect">
                                  <p:stCondLst>
                                    <p:cond delay="50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par>
                                <p:cTn id="52" presetID="53" presetClass="entr" presetSubtype="16" fill="hold" nodeType="withEffect">
                                  <p:stCondLst>
                                    <p:cond delay="500"/>
                                  </p:stCondLst>
                                  <p:childTnLst>
                                    <p:set>
                                      <p:cBhvr>
                                        <p:cTn id="53" dur="1" fill="hold">
                                          <p:stCondLst>
                                            <p:cond delay="0"/>
                                          </p:stCondLst>
                                        </p:cTn>
                                        <p:tgtEl>
                                          <p:spTgt spid="84"/>
                                        </p:tgtEl>
                                        <p:attrNameLst>
                                          <p:attrName>style.visibility</p:attrName>
                                        </p:attrNameLst>
                                      </p:cBhvr>
                                      <p:to>
                                        <p:strVal val="visible"/>
                                      </p:to>
                                    </p:set>
                                    <p:anim calcmode="lin" valueType="num">
                                      <p:cBhvr>
                                        <p:cTn id="54" dur="500" fill="hold"/>
                                        <p:tgtEl>
                                          <p:spTgt spid="84"/>
                                        </p:tgtEl>
                                        <p:attrNameLst>
                                          <p:attrName>ppt_w</p:attrName>
                                        </p:attrNameLst>
                                      </p:cBhvr>
                                      <p:tavLst>
                                        <p:tav tm="0">
                                          <p:val>
                                            <p:fltVal val="0"/>
                                          </p:val>
                                        </p:tav>
                                        <p:tav tm="100000">
                                          <p:val>
                                            <p:strVal val="#ppt_w"/>
                                          </p:val>
                                        </p:tav>
                                      </p:tavLst>
                                    </p:anim>
                                    <p:anim calcmode="lin" valueType="num">
                                      <p:cBhvr>
                                        <p:cTn id="55" dur="500" fill="hold"/>
                                        <p:tgtEl>
                                          <p:spTgt spid="84"/>
                                        </p:tgtEl>
                                        <p:attrNameLst>
                                          <p:attrName>ppt_h</p:attrName>
                                        </p:attrNameLst>
                                      </p:cBhvr>
                                      <p:tavLst>
                                        <p:tav tm="0">
                                          <p:val>
                                            <p:fltVal val="0"/>
                                          </p:val>
                                        </p:tav>
                                        <p:tav tm="100000">
                                          <p:val>
                                            <p:strVal val="#ppt_h"/>
                                          </p:val>
                                        </p:tav>
                                      </p:tavLst>
                                    </p:anim>
                                    <p:animEffect transition="in" filter="fade">
                                      <p:cBhvr>
                                        <p:cTn id="56" dur="500"/>
                                        <p:tgtEl>
                                          <p:spTgt spid="84"/>
                                        </p:tgtEl>
                                      </p:cBhvr>
                                    </p:animEffect>
                                  </p:childTnLst>
                                </p:cTn>
                              </p:par>
                              <p:par>
                                <p:cTn id="57" presetID="53" presetClass="entr" presetSubtype="16" fill="hold" nodeType="withEffect">
                                  <p:stCondLst>
                                    <p:cond delay="500"/>
                                  </p:stCondLst>
                                  <p:childTnLst>
                                    <p:set>
                                      <p:cBhvr>
                                        <p:cTn id="58" dur="1" fill="hold">
                                          <p:stCondLst>
                                            <p:cond delay="0"/>
                                          </p:stCondLst>
                                        </p:cTn>
                                        <p:tgtEl>
                                          <p:spTgt spid="104"/>
                                        </p:tgtEl>
                                        <p:attrNameLst>
                                          <p:attrName>style.visibility</p:attrName>
                                        </p:attrNameLst>
                                      </p:cBhvr>
                                      <p:to>
                                        <p:strVal val="visible"/>
                                      </p:to>
                                    </p:set>
                                    <p:anim calcmode="lin" valueType="num">
                                      <p:cBhvr>
                                        <p:cTn id="59" dur="500" fill="hold"/>
                                        <p:tgtEl>
                                          <p:spTgt spid="104"/>
                                        </p:tgtEl>
                                        <p:attrNameLst>
                                          <p:attrName>ppt_w</p:attrName>
                                        </p:attrNameLst>
                                      </p:cBhvr>
                                      <p:tavLst>
                                        <p:tav tm="0">
                                          <p:val>
                                            <p:fltVal val="0"/>
                                          </p:val>
                                        </p:tav>
                                        <p:tav tm="100000">
                                          <p:val>
                                            <p:strVal val="#ppt_w"/>
                                          </p:val>
                                        </p:tav>
                                      </p:tavLst>
                                    </p:anim>
                                    <p:anim calcmode="lin" valueType="num">
                                      <p:cBhvr>
                                        <p:cTn id="60" dur="500" fill="hold"/>
                                        <p:tgtEl>
                                          <p:spTgt spid="104"/>
                                        </p:tgtEl>
                                        <p:attrNameLst>
                                          <p:attrName>ppt_h</p:attrName>
                                        </p:attrNameLst>
                                      </p:cBhvr>
                                      <p:tavLst>
                                        <p:tav tm="0">
                                          <p:val>
                                            <p:fltVal val="0"/>
                                          </p:val>
                                        </p:tav>
                                        <p:tav tm="100000">
                                          <p:val>
                                            <p:strVal val="#ppt_h"/>
                                          </p:val>
                                        </p:tav>
                                      </p:tavLst>
                                    </p:anim>
                                    <p:animEffect transition="in" filter="fade">
                                      <p:cBhvr>
                                        <p:cTn id="61" dur="500"/>
                                        <p:tgtEl>
                                          <p:spTgt spid="104"/>
                                        </p:tgtEl>
                                      </p:cBhvr>
                                    </p:animEffect>
                                  </p:childTnLst>
                                </p:cTn>
                              </p:par>
                              <p:par>
                                <p:cTn id="62" presetID="53" presetClass="entr" presetSubtype="16" fill="hold" nodeType="withEffect">
                                  <p:stCondLst>
                                    <p:cond delay="500"/>
                                  </p:stCondLst>
                                  <p:childTnLst>
                                    <p:set>
                                      <p:cBhvr>
                                        <p:cTn id="63" dur="1" fill="hold">
                                          <p:stCondLst>
                                            <p:cond delay="0"/>
                                          </p:stCondLst>
                                        </p:cTn>
                                        <p:tgtEl>
                                          <p:spTgt spid="110"/>
                                        </p:tgtEl>
                                        <p:attrNameLst>
                                          <p:attrName>style.visibility</p:attrName>
                                        </p:attrNameLst>
                                      </p:cBhvr>
                                      <p:to>
                                        <p:strVal val="visible"/>
                                      </p:to>
                                    </p:set>
                                    <p:anim calcmode="lin" valueType="num">
                                      <p:cBhvr>
                                        <p:cTn id="64" dur="500" fill="hold"/>
                                        <p:tgtEl>
                                          <p:spTgt spid="110"/>
                                        </p:tgtEl>
                                        <p:attrNameLst>
                                          <p:attrName>ppt_w</p:attrName>
                                        </p:attrNameLst>
                                      </p:cBhvr>
                                      <p:tavLst>
                                        <p:tav tm="0">
                                          <p:val>
                                            <p:fltVal val="0"/>
                                          </p:val>
                                        </p:tav>
                                        <p:tav tm="100000">
                                          <p:val>
                                            <p:strVal val="#ppt_w"/>
                                          </p:val>
                                        </p:tav>
                                      </p:tavLst>
                                    </p:anim>
                                    <p:anim calcmode="lin" valueType="num">
                                      <p:cBhvr>
                                        <p:cTn id="65" dur="500" fill="hold"/>
                                        <p:tgtEl>
                                          <p:spTgt spid="110"/>
                                        </p:tgtEl>
                                        <p:attrNameLst>
                                          <p:attrName>ppt_h</p:attrName>
                                        </p:attrNameLst>
                                      </p:cBhvr>
                                      <p:tavLst>
                                        <p:tav tm="0">
                                          <p:val>
                                            <p:fltVal val="0"/>
                                          </p:val>
                                        </p:tav>
                                        <p:tav tm="100000">
                                          <p:val>
                                            <p:strVal val="#ppt_h"/>
                                          </p:val>
                                        </p:tav>
                                      </p:tavLst>
                                    </p:anim>
                                    <p:animEffect transition="in" filter="fade">
                                      <p:cBhvr>
                                        <p:cTn id="6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1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30" name="组合 29"/>
          <p:cNvGrpSpPr/>
          <p:nvPr/>
        </p:nvGrpSpPr>
        <p:grpSpPr>
          <a:xfrm>
            <a:off x="799641" y="1834699"/>
            <a:ext cx="6120680" cy="3682533"/>
            <a:chOff x="3022028" y="1587732"/>
            <a:chExt cx="6120680" cy="3682533"/>
          </a:xfrm>
        </p:grpSpPr>
        <p:pic>
          <p:nvPicPr>
            <p:cNvPr id="3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燕尾形 32"/>
          <p:cNvSpPr/>
          <p:nvPr/>
        </p:nvSpPr>
        <p:spPr>
          <a:xfrm rot="5400000">
            <a:off x="7033691" y="2064036"/>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4" name="直接连接符 33"/>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550709"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7" name="燕尾形 36"/>
          <p:cNvSpPr/>
          <p:nvPr/>
        </p:nvSpPr>
        <p:spPr>
          <a:xfrm rot="5400000">
            <a:off x="7033691" y="343218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550709"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1" name="燕尾形 40"/>
          <p:cNvSpPr/>
          <p:nvPr/>
        </p:nvSpPr>
        <p:spPr>
          <a:xfrm rot="5400000">
            <a:off x="7033691" y="487234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2" name="直接连接符 41"/>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550709"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27770355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6" grpId="0"/>
      <p:bldP spid="37" grpId="0" animBg="1"/>
      <p:bldP spid="39" grpId="0"/>
      <p:bldP spid="40" grpId="0"/>
      <p:bldP spid="41" grpId="0" animBg="1"/>
      <p:bldP spid="43"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6" name="任意多边形 15"/>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3965" y="333534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2830958" y="343132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9" name="矩形 18"/>
          <p:cNvSpPr/>
          <p:nvPr/>
        </p:nvSpPr>
        <p:spPr>
          <a:xfrm>
            <a:off x="5107122" y="394140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7237244" y="2492896"/>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9467771" y="2348880"/>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2" name="组合 21"/>
          <p:cNvGrpSpPr/>
          <p:nvPr/>
        </p:nvGrpSpPr>
        <p:grpSpPr>
          <a:xfrm>
            <a:off x="1312185" y="2647567"/>
            <a:ext cx="663125" cy="663125"/>
            <a:chOff x="8077071" y="845254"/>
            <a:chExt cx="2036801" cy="2036802"/>
          </a:xfrm>
        </p:grpSpPr>
        <p:sp>
          <p:nvSpPr>
            <p:cNvPr id="23" name="椭圆 22"/>
            <p:cNvSpPr/>
            <p:nvPr/>
          </p:nvSpPr>
          <p:spPr>
            <a:xfrm>
              <a:off x="8077071" y="845254"/>
              <a:ext cx="2036801"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5" name="组合 24"/>
          <p:cNvGrpSpPr/>
          <p:nvPr/>
        </p:nvGrpSpPr>
        <p:grpSpPr>
          <a:xfrm>
            <a:off x="3579178" y="2743544"/>
            <a:ext cx="663125" cy="663125"/>
            <a:chOff x="8125599" y="1434035"/>
            <a:chExt cx="2036802" cy="2036802"/>
          </a:xfrm>
        </p:grpSpPr>
        <p:sp>
          <p:nvSpPr>
            <p:cNvPr id="26" name="椭圆 25"/>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8" name="组合 27"/>
          <p:cNvGrpSpPr/>
          <p:nvPr/>
        </p:nvGrpSpPr>
        <p:grpSpPr>
          <a:xfrm>
            <a:off x="5855345" y="3253626"/>
            <a:ext cx="663125" cy="663125"/>
            <a:chOff x="8125599" y="1434035"/>
            <a:chExt cx="2036802" cy="2036802"/>
          </a:xfrm>
        </p:grpSpPr>
        <p:sp>
          <p:nvSpPr>
            <p:cNvPr id="30" name="椭圆 29"/>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1" name="组合 3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5" name="组合 34"/>
          <p:cNvGrpSpPr/>
          <p:nvPr/>
        </p:nvGrpSpPr>
        <p:grpSpPr>
          <a:xfrm>
            <a:off x="7985466" y="3849513"/>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10215992" y="3771407"/>
            <a:ext cx="663125" cy="663125"/>
            <a:chOff x="8125599" y="1434035"/>
            <a:chExt cx="2036802" cy="2036802"/>
          </a:xfrm>
        </p:grpSpPr>
        <p:sp>
          <p:nvSpPr>
            <p:cNvPr id="39" name="椭圆 38"/>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975759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3333">
                                          <p:cBhvr additive="base">
                                            <p:cTn id="11"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3333">
                                          <p:cBhvr additive="base">
                                            <p:cTn id="19"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3333">
                                          <p:cBhvr additive="base">
                                            <p:cTn id="27"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53333">
                                          <p:cBhvr additive="base">
                                            <p:cTn id="35"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53333">
                                          <p:cBhvr additive="base">
                                            <p:cTn id="43"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750" fill="hold"/>
                                            <p:tgtEl>
                                              <p:spTgt spid="35"/>
                                            </p:tgtEl>
                                            <p:attrNameLst>
                                              <p:attrName>ppt_x</p:attrName>
                                            </p:attrNameLst>
                                          </p:cBhvr>
                                          <p:tavLst>
                                            <p:tav tm="0">
                                              <p:val>
                                                <p:strVal val="#ppt_x"/>
                                              </p:val>
                                            </p:tav>
                                            <p:tav tm="100000">
                                              <p:val>
                                                <p:strVal val="#ppt_x"/>
                                              </p:val>
                                            </p:tav>
                                          </p:tavLst>
                                        </p:anim>
                                        <p:anim calcmode="lin" valueType="num">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750" fill="hold"/>
                                            <p:tgtEl>
                                              <p:spTgt spid="38"/>
                                            </p:tgtEl>
                                            <p:attrNameLst>
                                              <p:attrName>ppt_x</p:attrName>
                                            </p:attrNameLst>
                                          </p:cBhvr>
                                          <p:tavLst>
                                            <p:tav tm="0">
                                              <p:val>
                                                <p:strVal val="#ppt_x"/>
                                              </p:val>
                                            </p:tav>
                                            <p:tav tm="100000">
                                              <p:val>
                                                <p:strVal val="#ppt_x"/>
                                              </p:val>
                                            </p:tav>
                                          </p:tavLst>
                                        </p:anim>
                                        <p:anim calcmode="lin" valueType="num">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311125" y="1700808"/>
            <a:ext cx="1008112"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KSO_Shape"/>
          <p:cNvSpPr>
            <a:spLocks/>
          </p:cNvSpPr>
          <p:nvPr/>
        </p:nvSpPr>
        <p:spPr bwMode="auto">
          <a:xfrm>
            <a:off x="2609929" y="2888347"/>
            <a:ext cx="1574716" cy="108130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圆角矩形 34"/>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TextBox 36"/>
          <p:cNvSpPr txBox="1"/>
          <p:nvPr/>
        </p:nvSpPr>
        <p:spPr>
          <a:xfrm flipH="1">
            <a:off x="5881563" y="2788464"/>
            <a:ext cx="360040" cy="1107996"/>
          </a:xfrm>
          <a:prstGeom prst="rect">
            <a:avLst/>
          </a:prstGeom>
          <a:noFill/>
        </p:spPr>
        <p:txBody>
          <a:bodyPr wrap="square" rtlCol="0">
            <a:spAutoFit/>
          </a:bodyPr>
          <a:lstStyle/>
          <a:p>
            <a:pPr algn="ctr"/>
            <a:r>
              <a:rPr lang="id-ID" sz="6600" b="1" dirty="0" smtClean="0">
                <a:solidFill>
                  <a:schemeClr val="bg1"/>
                </a:solidFill>
                <a:latin typeface="Impact MT Std" pitchFamily="34" charset="0"/>
              </a:rPr>
              <a:t>1</a:t>
            </a:r>
            <a:endParaRPr lang="id-ID" sz="6600" b="1" dirty="0">
              <a:solidFill>
                <a:schemeClr val="bg1"/>
              </a:solidFill>
              <a:latin typeface="Impact MT Std" pitchFamily="34" charset="0"/>
            </a:endParaRPr>
          </a:p>
        </p:txBody>
      </p:sp>
      <p:sp>
        <p:nvSpPr>
          <p:cNvPr id="3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公司与团队</a:t>
            </a:r>
            <a:endParaRPr lang="zh-CN" altLang="en-US" sz="2800" dirty="0">
              <a:solidFill>
                <a:schemeClr val="bg1"/>
              </a:solidFill>
              <a:latin typeface="微软雅黑" pitchFamily="34" charset="-122"/>
              <a:ea typeface="微软雅黑" pitchFamily="34" charset="-122"/>
            </a:endParaRPr>
          </a:p>
        </p:txBody>
      </p:sp>
      <p:grpSp>
        <p:nvGrpSpPr>
          <p:cNvPr id="39" name="组合 38"/>
          <p:cNvGrpSpPr/>
          <p:nvPr/>
        </p:nvGrpSpPr>
        <p:grpSpPr>
          <a:xfrm>
            <a:off x="7037176" y="3248388"/>
            <a:ext cx="1436675" cy="215444"/>
            <a:chOff x="4369395" y="3284984"/>
            <a:chExt cx="1436675" cy="215444"/>
          </a:xfrm>
        </p:grpSpPr>
        <p:sp>
          <p:nvSpPr>
            <p:cNvPr id="4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41" name="组合 40"/>
            <p:cNvGrpSpPr/>
            <p:nvPr/>
          </p:nvGrpSpPr>
          <p:grpSpPr>
            <a:xfrm>
              <a:off x="4369395" y="3316401"/>
              <a:ext cx="168551" cy="168551"/>
              <a:chOff x="5005199" y="3717032"/>
              <a:chExt cx="168551" cy="168551"/>
            </a:xfrm>
          </p:grpSpPr>
          <p:sp>
            <p:nvSpPr>
              <p:cNvPr id="42" name="椭圆 4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4" name="组合 43"/>
          <p:cNvGrpSpPr/>
          <p:nvPr/>
        </p:nvGrpSpPr>
        <p:grpSpPr>
          <a:xfrm>
            <a:off x="8477336" y="3248388"/>
            <a:ext cx="1436675" cy="215444"/>
            <a:chOff x="4369395" y="3284984"/>
            <a:chExt cx="1436675" cy="215444"/>
          </a:xfrm>
        </p:grpSpPr>
        <p:sp>
          <p:nvSpPr>
            <p:cNvPr id="4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46" name="组合 45"/>
            <p:cNvGrpSpPr/>
            <p:nvPr/>
          </p:nvGrpSpPr>
          <p:grpSpPr>
            <a:xfrm>
              <a:off x="4369395" y="3316401"/>
              <a:ext cx="168551" cy="168551"/>
              <a:chOff x="5005199" y="3717032"/>
              <a:chExt cx="168551" cy="168551"/>
            </a:xfrm>
          </p:grpSpPr>
          <p:sp>
            <p:nvSpPr>
              <p:cNvPr id="47" name="椭圆 4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等腰三角形 4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9" name="组合 48"/>
          <p:cNvGrpSpPr/>
          <p:nvPr/>
        </p:nvGrpSpPr>
        <p:grpSpPr>
          <a:xfrm>
            <a:off x="9917496" y="3248388"/>
            <a:ext cx="1436675" cy="215444"/>
            <a:chOff x="4369395" y="3284984"/>
            <a:chExt cx="1436675" cy="215444"/>
          </a:xfrm>
        </p:grpSpPr>
        <p:sp>
          <p:nvSpPr>
            <p:cNvPr id="5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51" name="组合 50"/>
            <p:cNvGrpSpPr/>
            <p:nvPr/>
          </p:nvGrpSpPr>
          <p:grpSpPr>
            <a:xfrm>
              <a:off x="4369395" y="3316401"/>
              <a:ext cx="168551" cy="168551"/>
              <a:chOff x="5005199" y="3717032"/>
              <a:chExt cx="168551" cy="168551"/>
            </a:xfrm>
          </p:grpSpPr>
          <p:sp>
            <p:nvSpPr>
              <p:cNvPr id="52" name="椭圆 5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等腰三角形 5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4" name="组合 53"/>
          <p:cNvGrpSpPr/>
          <p:nvPr/>
        </p:nvGrpSpPr>
        <p:grpSpPr>
          <a:xfrm>
            <a:off x="7033691" y="3537000"/>
            <a:ext cx="1436675" cy="215444"/>
            <a:chOff x="4369395" y="3284984"/>
            <a:chExt cx="1436675" cy="215444"/>
          </a:xfrm>
        </p:grpSpPr>
        <p:sp>
          <p:nvSpPr>
            <p:cNvPr id="5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56" name="组合 55"/>
            <p:cNvGrpSpPr/>
            <p:nvPr/>
          </p:nvGrpSpPr>
          <p:grpSpPr>
            <a:xfrm>
              <a:off x="4369395" y="3316401"/>
              <a:ext cx="168551" cy="168551"/>
              <a:chOff x="5005199" y="3717032"/>
              <a:chExt cx="168551" cy="168551"/>
            </a:xfrm>
          </p:grpSpPr>
          <p:sp>
            <p:nvSpPr>
              <p:cNvPr id="57" name="椭圆 5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等腰三角形 5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7" name="组合 86"/>
          <p:cNvGrpSpPr/>
          <p:nvPr/>
        </p:nvGrpSpPr>
        <p:grpSpPr>
          <a:xfrm>
            <a:off x="8477336" y="3536420"/>
            <a:ext cx="1436675" cy="215444"/>
            <a:chOff x="4369395" y="3284984"/>
            <a:chExt cx="1436675" cy="215444"/>
          </a:xfrm>
        </p:grpSpPr>
        <p:sp>
          <p:nvSpPr>
            <p:cNvPr id="8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536420"/>
            <a:ext cx="1436675" cy="215444"/>
            <a:chOff x="4369395" y="3284984"/>
            <a:chExt cx="1436675" cy="215444"/>
          </a:xfrm>
        </p:grpSpPr>
        <p:sp>
          <p:nvSpPr>
            <p:cNvPr id="9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7176" y="3825032"/>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Tree>
    <p:extLst>
      <p:ext uri="{BB962C8B-B14F-4D97-AF65-F5344CB8AC3E}">
        <p14:creationId xmlns:p14="http://schemas.microsoft.com/office/powerpoint/2010/main" val="19700157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750" fill="hold"/>
                                        <p:tgtEl>
                                          <p:spTgt spid="33"/>
                                        </p:tgtEl>
                                        <p:attrNameLst>
                                          <p:attrName>ppt_w</p:attrName>
                                        </p:attrNameLst>
                                      </p:cBhvr>
                                      <p:tavLst>
                                        <p:tav tm="0">
                                          <p:val>
                                            <p:fltVal val="0"/>
                                          </p:val>
                                        </p:tav>
                                        <p:tav tm="100000">
                                          <p:val>
                                            <p:strVal val="#ppt_w"/>
                                          </p:val>
                                        </p:tav>
                                      </p:tavLst>
                                    </p:anim>
                                    <p:anim calcmode="lin" valueType="num">
                                      <p:cBhvr>
                                        <p:cTn id="13" dur="750" fill="hold"/>
                                        <p:tgtEl>
                                          <p:spTgt spid="33"/>
                                        </p:tgtEl>
                                        <p:attrNameLst>
                                          <p:attrName>ppt_h</p:attrName>
                                        </p:attrNameLst>
                                      </p:cBhvr>
                                      <p:tavLst>
                                        <p:tav tm="0">
                                          <p:val>
                                            <p:fltVal val="0"/>
                                          </p:val>
                                        </p:tav>
                                        <p:tav tm="100000">
                                          <p:val>
                                            <p:strVal val="#ppt_h"/>
                                          </p:val>
                                        </p:tav>
                                      </p:tavLst>
                                    </p:anim>
                                    <p:anim calcmode="lin" valueType="num">
                                      <p:cBhvr>
                                        <p:cTn id="14" dur="750" fill="hold"/>
                                        <p:tgtEl>
                                          <p:spTgt spid="33"/>
                                        </p:tgtEl>
                                        <p:attrNameLst>
                                          <p:attrName>style.rotation</p:attrName>
                                        </p:attrNameLst>
                                      </p:cBhvr>
                                      <p:tavLst>
                                        <p:tav tm="0">
                                          <p:val>
                                            <p:fltVal val="90"/>
                                          </p:val>
                                        </p:tav>
                                        <p:tav tm="100000">
                                          <p:val>
                                            <p:fltVal val="0"/>
                                          </p:val>
                                        </p:tav>
                                      </p:tavLst>
                                    </p:anim>
                                    <p:animEffect transition="in" filter="fade">
                                      <p:cBhvr>
                                        <p:cTn id="15" dur="750"/>
                                        <p:tgtEl>
                                          <p:spTgt spid="33"/>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50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par>
                                <p:cTn id="42" presetID="53" presetClass="entr" presetSubtype="16" fill="hold" nodeType="withEffect">
                                  <p:stCondLst>
                                    <p:cond delay="50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par>
                                <p:cTn id="47" presetID="53" presetClass="entr" presetSubtype="16" fill="hold" nodeType="withEffect">
                                  <p:stCondLst>
                                    <p:cond delay="50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par>
                                <p:cTn id="52" presetID="53" presetClass="entr" presetSubtype="16" fill="hold" nodeType="withEffect">
                                  <p:stCondLst>
                                    <p:cond delay="50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par>
                                <p:cTn id="57" presetID="53" presetClass="entr" presetSubtype="16" fill="hold" nodeType="withEffect">
                                  <p:stCondLst>
                                    <p:cond delay="500"/>
                                  </p:stCondLst>
                                  <p:childTnLst>
                                    <p:set>
                                      <p:cBhvr>
                                        <p:cTn id="58" dur="1" fill="hold">
                                          <p:stCondLst>
                                            <p:cond delay="0"/>
                                          </p:stCondLst>
                                        </p:cTn>
                                        <p:tgtEl>
                                          <p:spTgt spid="87"/>
                                        </p:tgtEl>
                                        <p:attrNameLst>
                                          <p:attrName>style.visibility</p:attrName>
                                        </p:attrNameLst>
                                      </p:cBhvr>
                                      <p:to>
                                        <p:strVal val="visible"/>
                                      </p:to>
                                    </p:set>
                                    <p:anim calcmode="lin" valueType="num">
                                      <p:cBhvr>
                                        <p:cTn id="59" dur="500" fill="hold"/>
                                        <p:tgtEl>
                                          <p:spTgt spid="87"/>
                                        </p:tgtEl>
                                        <p:attrNameLst>
                                          <p:attrName>ppt_w</p:attrName>
                                        </p:attrNameLst>
                                      </p:cBhvr>
                                      <p:tavLst>
                                        <p:tav tm="0">
                                          <p:val>
                                            <p:fltVal val="0"/>
                                          </p:val>
                                        </p:tav>
                                        <p:tav tm="100000">
                                          <p:val>
                                            <p:strVal val="#ppt_w"/>
                                          </p:val>
                                        </p:tav>
                                      </p:tavLst>
                                    </p:anim>
                                    <p:anim calcmode="lin" valueType="num">
                                      <p:cBhvr>
                                        <p:cTn id="60" dur="500" fill="hold"/>
                                        <p:tgtEl>
                                          <p:spTgt spid="87"/>
                                        </p:tgtEl>
                                        <p:attrNameLst>
                                          <p:attrName>ppt_h</p:attrName>
                                        </p:attrNameLst>
                                      </p:cBhvr>
                                      <p:tavLst>
                                        <p:tav tm="0">
                                          <p:val>
                                            <p:fltVal val="0"/>
                                          </p:val>
                                        </p:tav>
                                        <p:tav tm="100000">
                                          <p:val>
                                            <p:strVal val="#ppt_h"/>
                                          </p:val>
                                        </p:tav>
                                      </p:tavLst>
                                    </p:anim>
                                    <p:animEffect transition="in" filter="fade">
                                      <p:cBhvr>
                                        <p:cTn id="61" dur="500"/>
                                        <p:tgtEl>
                                          <p:spTgt spid="87"/>
                                        </p:tgtEl>
                                      </p:cBhvr>
                                    </p:animEffect>
                                  </p:childTnLst>
                                </p:cTn>
                              </p:par>
                              <p:par>
                                <p:cTn id="62" presetID="53" presetClass="entr" presetSubtype="16" fill="hold" nodeType="withEffect">
                                  <p:stCondLst>
                                    <p:cond delay="500"/>
                                  </p:stCondLst>
                                  <p:childTnLst>
                                    <p:set>
                                      <p:cBhvr>
                                        <p:cTn id="63" dur="1" fill="hold">
                                          <p:stCondLst>
                                            <p:cond delay="0"/>
                                          </p:stCondLst>
                                        </p:cTn>
                                        <p:tgtEl>
                                          <p:spTgt spid="92"/>
                                        </p:tgtEl>
                                        <p:attrNameLst>
                                          <p:attrName>style.visibility</p:attrName>
                                        </p:attrNameLst>
                                      </p:cBhvr>
                                      <p:to>
                                        <p:strVal val="visible"/>
                                      </p:to>
                                    </p:set>
                                    <p:anim calcmode="lin" valueType="num">
                                      <p:cBhvr>
                                        <p:cTn id="64" dur="500" fill="hold"/>
                                        <p:tgtEl>
                                          <p:spTgt spid="92"/>
                                        </p:tgtEl>
                                        <p:attrNameLst>
                                          <p:attrName>ppt_w</p:attrName>
                                        </p:attrNameLst>
                                      </p:cBhvr>
                                      <p:tavLst>
                                        <p:tav tm="0">
                                          <p:val>
                                            <p:fltVal val="0"/>
                                          </p:val>
                                        </p:tav>
                                        <p:tav tm="100000">
                                          <p:val>
                                            <p:strVal val="#ppt_w"/>
                                          </p:val>
                                        </p:tav>
                                      </p:tavLst>
                                    </p:anim>
                                    <p:anim calcmode="lin" valueType="num">
                                      <p:cBhvr>
                                        <p:cTn id="65" dur="500" fill="hold"/>
                                        <p:tgtEl>
                                          <p:spTgt spid="92"/>
                                        </p:tgtEl>
                                        <p:attrNameLst>
                                          <p:attrName>ppt_h</p:attrName>
                                        </p:attrNameLst>
                                      </p:cBhvr>
                                      <p:tavLst>
                                        <p:tav tm="0">
                                          <p:val>
                                            <p:fltVal val="0"/>
                                          </p:val>
                                        </p:tav>
                                        <p:tav tm="100000">
                                          <p:val>
                                            <p:strVal val="#ppt_h"/>
                                          </p:val>
                                        </p:tav>
                                      </p:tavLst>
                                    </p:anim>
                                    <p:animEffect transition="in" filter="fade">
                                      <p:cBhvr>
                                        <p:cTn id="66" dur="500"/>
                                        <p:tgtEl>
                                          <p:spTgt spid="92"/>
                                        </p:tgtEl>
                                      </p:cBhvr>
                                    </p:animEffect>
                                  </p:childTnLst>
                                </p:cTn>
                              </p:par>
                              <p:par>
                                <p:cTn id="67" presetID="53" presetClass="entr" presetSubtype="16" fill="hold" nodeType="withEffect">
                                  <p:stCondLst>
                                    <p:cond delay="500"/>
                                  </p:stCondLst>
                                  <p:childTnLst>
                                    <p:set>
                                      <p:cBhvr>
                                        <p:cTn id="68" dur="1" fill="hold">
                                          <p:stCondLst>
                                            <p:cond delay="0"/>
                                          </p:stCondLst>
                                        </p:cTn>
                                        <p:tgtEl>
                                          <p:spTgt spid="97"/>
                                        </p:tgtEl>
                                        <p:attrNameLst>
                                          <p:attrName>style.visibility</p:attrName>
                                        </p:attrNameLst>
                                      </p:cBhvr>
                                      <p:to>
                                        <p:strVal val="visible"/>
                                      </p:to>
                                    </p:set>
                                    <p:anim calcmode="lin" valueType="num">
                                      <p:cBhvr>
                                        <p:cTn id="69" dur="500" fill="hold"/>
                                        <p:tgtEl>
                                          <p:spTgt spid="97"/>
                                        </p:tgtEl>
                                        <p:attrNameLst>
                                          <p:attrName>ppt_w</p:attrName>
                                        </p:attrNameLst>
                                      </p:cBhvr>
                                      <p:tavLst>
                                        <p:tav tm="0">
                                          <p:val>
                                            <p:fltVal val="0"/>
                                          </p:val>
                                        </p:tav>
                                        <p:tav tm="100000">
                                          <p:val>
                                            <p:strVal val="#ppt_w"/>
                                          </p:val>
                                        </p:tav>
                                      </p:tavLst>
                                    </p:anim>
                                    <p:anim calcmode="lin" valueType="num">
                                      <p:cBhvr>
                                        <p:cTn id="70" dur="500" fill="hold"/>
                                        <p:tgtEl>
                                          <p:spTgt spid="97"/>
                                        </p:tgtEl>
                                        <p:attrNameLst>
                                          <p:attrName>ppt_h</p:attrName>
                                        </p:attrNameLst>
                                      </p:cBhvr>
                                      <p:tavLst>
                                        <p:tav tm="0">
                                          <p:val>
                                            <p:fltVal val="0"/>
                                          </p:val>
                                        </p:tav>
                                        <p:tav tm="100000">
                                          <p:val>
                                            <p:strVal val="#ppt_h"/>
                                          </p:val>
                                        </p:tav>
                                      </p:tavLst>
                                    </p:anim>
                                    <p:animEffect transition="in" filter="fade">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cxnSp>
        <p:nvCxnSpPr>
          <p:cNvPr id="16" name="肘形连接符 15"/>
          <p:cNvCxnSpPr>
            <a:stCxn id="18" idx="6"/>
            <a:endCxn id="44" idx="2"/>
          </p:cNvCxnSpPr>
          <p:nvPr/>
        </p:nvCxnSpPr>
        <p:spPr>
          <a:xfrm>
            <a:off x="4899620" y="1869453"/>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143620" y="1491453"/>
            <a:ext cx="756000" cy="756000"/>
            <a:chOff x="4534974" y="2492893"/>
            <a:chExt cx="756000" cy="756000"/>
          </a:xfrm>
        </p:grpSpPr>
        <p:sp>
          <p:nvSpPr>
            <p:cNvPr id="18" name="椭圆 17"/>
            <p:cNvSpPr/>
            <p:nvPr/>
          </p:nvSpPr>
          <p:spPr>
            <a:xfrm>
              <a:off x="4534974" y="2492893"/>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687974" y="2629656"/>
              <a:ext cx="450000" cy="434596"/>
              <a:chOff x="5512720" y="2152017"/>
              <a:chExt cx="583915" cy="496874"/>
            </a:xfrm>
          </p:grpSpPr>
          <p:sp>
            <p:nvSpPr>
              <p:cNvPr id="20"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1"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2" name="肘形连接符 21"/>
          <p:cNvCxnSpPr>
            <a:stCxn id="24" idx="6"/>
            <a:endCxn id="46" idx="2"/>
          </p:cNvCxnSpPr>
          <p:nvPr/>
        </p:nvCxnSpPr>
        <p:spPr>
          <a:xfrm>
            <a:off x="4899620" y="4056085"/>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143620" y="3678085"/>
            <a:ext cx="756000" cy="756000"/>
            <a:chOff x="4534974" y="4368345"/>
            <a:chExt cx="756000" cy="756000"/>
          </a:xfrm>
        </p:grpSpPr>
        <p:sp>
          <p:nvSpPr>
            <p:cNvPr id="24" name="椭圆 23"/>
            <p:cNvSpPr/>
            <p:nvPr/>
          </p:nvSpPr>
          <p:spPr>
            <a:xfrm>
              <a:off x="4534974" y="4368345"/>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6" name="肘形连接符 25"/>
          <p:cNvCxnSpPr>
            <a:stCxn id="28" idx="6"/>
            <a:endCxn id="45" idx="2"/>
          </p:cNvCxnSpPr>
          <p:nvPr/>
        </p:nvCxnSpPr>
        <p:spPr>
          <a:xfrm>
            <a:off x="4899620" y="2962769"/>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143620" y="2584769"/>
            <a:ext cx="756000" cy="756000"/>
            <a:chOff x="4534974" y="3430619"/>
            <a:chExt cx="756000" cy="756000"/>
          </a:xfrm>
        </p:grpSpPr>
        <p:sp>
          <p:nvSpPr>
            <p:cNvPr id="28" name="椭圆 27"/>
            <p:cNvSpPr/>
            <p:nvPr/>
          </p:nvSpPr>
          <p:spPr>
            <a:xfrm>
              <a:off x="4534974" y="3430619"/>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Group 92"/>
            <p:cNvGrpSpPr/>
            <p:nvPr/>
          </p:nvGrpSpPr>
          <p:grpSpPr>
            <a:xfrm>
              <a:off x="4688410" y="3660828"/>
              <a:ext cx="474528" cy="295582"/>
              <a:chOff x="5172076" y="1938338"/>
              <a:chExt cx="471488" cy="293688"/>
            </a:xfrm>
            <a:solidFill>
              <a:schemeClr val="bg1"/>
            </a:solidFill>
          </p:grpSpPr>
          <p:sp>
            <p:nvSpPr>
              <p:cNvPr id="31"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2"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3"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4" name="直接连接符 33"/>
          <p:cNvCxnSpPr>
            <a:endCxn id="36" idx="6"/>
          </p:cNvCxnSpPr>
          <p:nvPr/>
        </p:nvCxnSpPr>
        <p:spPr>
          <a:xfrm flipH="1" flipV="1">
            <a:off x="4899620" y="5149400"/>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143620" y="4771400"/>
            <a:ext cx="756000" cy="756000"/>
            <a:chOff x="4534974" y="5306072"/>
            <a:chExt cx="756000" cy="756000"/>
          </a:xfrm>
        </p:grpSpPr>
        <p:sp>
          <p:nvSpPr>
            <p:cNvPr id="36" name="椭圆 35"/>
            <p:cNvSpPr/>
            <p:nvPr/>
          </p:nvSpPr>
          <p:spPr>
            <a:xfrm>
              <a:off x="4534974" y="5306072"/>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9"/>
            <p:cNvGrpSpPr/>
            <p:nvPr/>
          </p:nvGrpSpPr>
          <p:grpSpPr>
            <a:xfrm>
              <a:off x="4659950" y="5504420"/>
              <a:ext cx="516045" cy="382660"/>
              <a:chOff x="4572000" y="3414713"/>
              <a:chExt cx="374651" cy="277813"/>
            </a:xfrm>
            <a:solidFill>
              <a:schemeClr val="bg1"/>
            </a:solidFill>
          </p:grpSpPr>
          <p:sp>
            <p:nvSpPr>
              <p:cNvPr id="38"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9"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40" name="任意多边形 39"/>
          <p:cNvSpPr/>
          <p:nvPr/>
        </p:nvSpPr>
        <p:spPr>
          <a:xfrm>
            <a:off x="9813031" y="1785581"/>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579015" y="3562600"/>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7344997" y="4322701"/>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355331" y="4861374"/>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259582" y="2822423"/>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25566" y="3803842"/>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791548" y="4443816"/>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179706" y="5010834"/>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569195" y="141277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8"/>
          <p:cNvSpPr/>
          <p:nvPr/>
        </p:nvSpPr>
        <p:spPr>
          <a:xfrm>
            <a:off x="1536689" y="1792753"/>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2569195" y="251459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50"/>
          <p:cNvSpPr/>
          <p:nvPr/>
        </p:nvSpPr>
        <p:spPr>
          <a:xfrm>
            <a:off x="1536689" y="2894574"/>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2569195" y="361641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52"/>
          <p:cNvSpPr/>
          <p:nvPr/>
        </p:nvSpPr>
        <p:spPr>
          <a:xfrm>
            <a:off x="1536689" y="3996395"/>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2569195" y="471823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54"/>
          <p:cNvSpPr/>
          <p:nvPr/>
        </p:nvSpPr>
        <p:spPr>
          <a:xfrm>
            <a:off x="1536689" y="5098216"/>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03657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200"/>
                                        <p:tgtEl>
                                          <p:spTgt spid="4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400"/>
                                        <p:tgtEl>
                                          <p:spTgt spid="4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6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900"/>
                                        <p:tgtEl>
                                          <p:spTgt spid="4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250"/>
                                        <p:tgtEl>
                                          <p:spTgt spid="4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250"/>
                                        <p:tgtEl>
                                          <p:spTgt spid="46"/>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250"/>
                                        <p:tgtEl>
                                          <p:spTgt spid="45"/>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50"/>
                                        <p:tgtEl>
                                          <p:spTgt spid="44"/>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7"/>
                                        </p:tgtEl>
                                      </p:cBhvr>
                                    </p:animEffect>
                                    <p:animScale>
                                      <p:cBhvr>
                                        <p:cTn id="32" dur="250" autoRev="1" fill="hold"/>
                                        <p:tgtEl>
                                          <p:spTgt spid="47"/>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right)">
                                      <p:cBhvr>
                                        <p:cTn id="36" dur="250"/>
                                        <p:tgtEl>
                                          <p:spTgt spid="34"/>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500"/>
                                        <p:tgtEl>
                                          <p:spTgt spid="5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randombar(horizontal)">
                                      <p:cBhvr>
                                        <p:cTn id="47" dur="500"/>
                                        <p:tgtEl>
                                          <p:spTgt spid="55"/>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6"/>
                                        </p:tgtEl>
                                      </p:cBhvr>
                                    </p:animEffect>
                                    <p:animScale>
                                      <p:cBhvr>
                                        <p:cTn id="51" dur="250" autoRev="1" fill="hold"/>
                                        <p:tgtEl>
                                          <p:spTgt spid="46"/>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randombar(horizontal)">
                                      <p:cBhvr>
                                        <p:cTn id="63" dur="500"/>
                                        <p:tgtEl>
                                          <p:spTgt spid="5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randombar(horizontal)">
                                      <p:cBhvr>
                                        <p:cTn id="66" dur="500"/>
                                        <p:tgtEl>
                                          <p:spTgt spid="52"/>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5"/>
                                        </p:tgtEl>
                                      </p:cBhvr>
                                    </p:animEffect>
                                    <p:animScale>
                                      <p:cBhvr>
                                        <p:cTn id="70" dur="250" autoRev="1" fill="hold"/>
                                        <p:tgtEl>
                                          <p:spTgt spid="45"/>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right)">
                                      <p:cBhvr>
                                        <p:cTn id="74" dur="600"/>
                                        <p:tgtEl>
                                          <p:spTgt spid="26"/>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randombar(horizontal)">
                                      <p:cBhvr>
                                        <p:cTn id="82" dur="5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randombar(horizontal)">
                                      <p:cBhvr>
                                        <p:cTn id="85" dur="500"/>
                                        <p:tgtEl>
                                          <p:spTgt spid="51"/>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4"/>
                                        </p:tgtEl>
                                      </p:cBhvr>
                                    </p:animEffect>
                                    <p:animScale>
                                      <p:cBhvr>
                                        <p:cTn id="89" dur="250" autoRev="1" fill="hold"/>
                                        <p:tgtEl>
                                          <p:spTgt spid="44"/>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right)">
                                      <p:cBhvr>
                                        <p:cTn id="93" dur="750"/>
                                        <p:tgtEl>
                                          <p:spTgt spid="16"/>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500"/>
                                        <p:tgtEl>
                                          <p:spTgt spid="17"/>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randombar(horizontal)">
                                      <p:cBhvr>
                                        <p:cTn id="101" dur="500"/>
                                        <p:tgtEl>
                                          <p:spTgt spid="48"/>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randombar(horizontal)">
                                      <p:cBhvr>
                                        <p:cTn id="10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48" grpId="0"/>
      <p:bldP spid="49" grpId="0"/>
      <p:bldP spid="50" grpId="0"/>
      <p:bldP spid="51" grpId="0"/>
      <p:bldP spid="52" grpId="0"/>
      <p:bldP spid="53" grpId="0"/>
      <p:bldP spid="54" grpId="0"/>
      <p:bldP spid="5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cxnSp>
        <p:nvCxnSpPr>
          <p:cNvPr id="48" name="肘形连接符 47"/>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6630771" y="1774613"/>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52" name="肘形连接符 51"/>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350852" y="2782725"/>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5"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56" name="椭圆 55"/>
          <p:cNvSpPr/>
          <p:nvPr/>
        </p:nvSpPr>
        <p:spPr>
          <a:xfrm>
            <a:off x="6558764" y="3689700"/>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7"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58" name="椭圆 57"/>
          <p:cNvSpPr/>
          <p:nvPr/>
        </p:nvSpPr>
        <p:spPr>
          <a:xfrm>
            <a:off x="7278844" y="4697812"/>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9"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60"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00B0F0"/>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61"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66" name="矩形 65"/>
          <p:cNvSpPr/>
          <p:nvPr/>
        </p:nvSpPr>
        <p:spPr>
          <a:xfrm>
            <a:off x="2281163" y="4365104"/>
            <a:ext cx="208754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68" name="矩形 67"/>
          <p:cNvSpPr/>
          <p:nvPr/>
        </p:nvSpPr>
        <p:spPr>
          <a:xfrm>
            <a:off x="7394418" y="162880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3" name="矩形 72"/>
          <p:cNvSpPr/>
          <p:nvPr/>
        </p:nvSpPr>
        <p:spPr>
          <a:xfrm>
            <a:off x="8186506" y="2708920"/>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5" name="矩形 74"/>
          <p:cNvSpPr/>
          <p:nvPr/>
        </p:nvSpPr>
        <p:spPr>
          <a:xfrm>
            <a:off x="7394418" y="3563732"/>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7" name="矩形 76"/>
          <p:cNvSpPr/>
          <p:nvPr/>
        </p:nvSpPr>
        <p:spPr>
          <a:xfrm>
            <a:off x="8114498" y="4581128"/>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Tree>
    <p:extLst>
      <p:ext uri="{BB962C8B-B14F-4D97-AF65-F5344CB8AC3E}">
        <p14:creationId xmlns:p14="http://schemas.microsoft.com/office/powerpoint/2010/main" val="2088415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60"/>
                                        </p:tgtEl>
                                        <p:attrNameLst>
                                          <p:attrName>r</p:attrName>
                                        </p:attrNameLst>
                                      </p:cBhvr>
                                    </p:animRot>
                                    <p:animRot by="-240000">
                                      <p:cBhvr>
                                        <p:cTn id="13" dur="200" fill="hold">
                                          <p:stCondLst>
                                            <p:cond delay="200"/>
                                          </p:stCondLst>
                                        </p:cTn>
                                        <p:tgtEl>
                                          <p:spTgt spid="60"/>
                                        </p:tgtEl>
                                        <p:attrNameLst>
                                          <p:attrName>r</p:attrName>
                                        </p:attrNameLst>
                                      </p:cBhvr>
                                    </p:animRot>
                                    <p:animRot by="240000">
                                      <p:cBhvr>
                                        <p:cTn id="14" dur="200" fill="hold">
                                          <p:stCondLst>
                                            <p:cond delay="400"/>
                                          </p:stCondLst>
                                        </p:cTn>
                                        <p:tgtEl>
                                          <p:spTgt spid="60"/>
                                        </p:tgtEl>
                                        <p:attrNameLst>
                                          <p:attrName>r</p:attrName>
                                        </p:attrNameLst>
                                      </p:cBhvr>
                                    </p:animRot>
                                    <p:animRot by="-240000">
                                      <p:cBhvr>
                                        <p:cTn id="15" dur="200" fill="hold">
                                          <p:stCondLst>
                                            <p:cond delay="600"/>
                                          </p:stCondLst>
                                        </p:cTn>
                                        <p:tgtEl>
                                          <p:spTgt spid="60"/>
                                        </p:tgtEl>
                                        <p:attrNameLst>
                                          <p:attrName>r</p:attrName>
                                        </p:attrNameLst>
                                      </p:cBhvr>
                                    </p:animRot>
                                    <p:animRot by="120000">
                                      <p:cBhvr>
                                        <p:cTn id="16" dur="200" fill="hold">
                                          <p:stCondLst>
                                            <p:cond delay="800"/>
                                          </p:stCondLst>
                                        </p:cTn>
                                        <p:tgtEl>
                                          <p:spTgt spid="60"/>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ppt_w</p:attrName>
                                        </p:attrNameLst>
                                      </p:cBhvr>
                                      <p:tavLst>
                                        <p:tav tm="0">
                                          <p:val>
                                            <p:fltVal val="0"/>
                                          </p:val>
                                        </p:tav>
                                        <p:tav tm="100000">
                                          <p:val>
                                            <p:strVal val="#ppt_w"/>
                                          </p:val>
                                        </p:tav>
                                      </p:tavLst>
                                    </p:anim>
                                    <p:anim calcmode="lin" valueType="num">
                                      <p:cBhvr>
                                        <p:cTn id="54" dur="500" fill="hold"/>
                                        <p:tgtEl>
                                          <p:spTgt spid="68"/>
                                        </p:tgtEl>
                                        <p:attrNameLst>
                                          <p:attrName>ppt_h</p:attrName>
                                        </p:attrNameLst>
                                      </p:cBhvr>
                                      <p:tavLst>
                                        <p:tav tm="0">
                                          <p:val>
                                            <p:fltVal val="0"/>
                                          </p:val>
                                        </p:tav>
                                        <p:tav tm="100000">
                                          <p:val>
                                            <p:strVal val="#ppt_h"/>
                                          </p:val>
                                        </p:tav>
                                      </p:tavLst>
                                    </p:anim>
                                    <p:animEffect transition="in" filter="fade">
                                      <p:cBhvr>
                                        <p:cTn id="55" dur="500"/>
                                        <p:tgtEl>
                                          <p:spTgt spid="6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500" fill="hold"/>
                                        <p:tgtEl>
                                          <p:spTgt spid="73"/>
                                        </p:tgtEl>
                                        <p:attrNameLst>
                                          <p:attrName>ppt_w</p:attrName>
                                        </p:attrNameLst>
                                      </p:cBhvr>
                                      <p:tavLst>
                                        <p:tav tm="0">
                                          <p:val>
                                            <p:fltVal val="0"/>
                                          </p:val>
                                        </p:tav>
                                        <p:tav tm="100000">
                                          <p:val>
                                            <p:strVal val="#ppt_w"/>
                                          </p:val>
                                        </p:tav>
                                      </p:tavLst>
                                    </p:anim>
                                    <p:anim calcmode="lin" valueType="num">
                                      <p:cBhvr>
                                        <p:cTn id="78" dur="500" fill="hold"/>
                                        <p:tgtEl>
                                          <p:spTgt spid="73"/>
                                        </p:tgtEl>
                                        <p:attrNameLst>
                                          <p:attrName>ppt_h</p:attrName>
                                        </p:attrNameLst>
                                      </p:cBhvr>
                                      <p:tavLst>
                                        <p:tav tm="0">
                                          <p:val>
                                            <p:fltVal val="0"/>
                                          </p:val>
                                        </p:tav>
                                        <p:tav tm="100000">
                                          <p:val>
                                            <p:strVal val="#ppt_h"/>
                                          </p:val>
                                        </p:tav>
                                      </p:tavLst>
                                    </p:anim>
                                    <p:animEffect transition="in" filter="fade">
                                      <p:cBhvr>
                                        <p:cTn id="79" dur="500"/>
                                        <p:tgtEl>
                                          <p:spTgt spid="73"/>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childTnLst>
                          </p:cTn>
                        </p:par>
                        <p:par>
                          <p:cTn id="85" fill="hold">
                            <p:stCondLst>
                              <p:cond delay="5500"/>
                            </p:stCondLst>
                            <p:childTnLst>
                              <p:par>
                                <p:cTn id="86" presetID="22" presetClass="entr" presetSubtype="8"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57"/>
                                        </p:tgtEl>
                                        <p:attrNameLst>
                                          <p:attrName>style.visibility</p:attrName>
                                        </p:attrNameLst>
                                      </p:cBhvr>
                                      <p:to>
                                        <p:strVal val="visible"/>
                                      </p:to>
                                    </p:set>
                                    <p:anim calcmode="lin" valueType="num">
                                      <p:cBhvr>
                                        <p:cTn id="96" dur="500" fill="hold"/>
                                        <p:tgtEl>
                                          <p:spTgt spid="57"/>
                                        </p:tgtEl>
                                        <p:attrNameLst>
                                          <p:attrName>ppt_w</p:attrName>
                                        </p:attrNameLst>
                                      </p:cBhvr>
                                      <p:tavLst>
                                        <p:tav tm="0">
                                          <p:val>
                                            <p:fltVal val="0"/>
                                          </p:val>
                                        </p:tav>
                                        <p:tav tm="100000">
                                          <p:val>
                                            <p:strVal val="#ppt_w"/>
                                          </p:val>
                                        </p:tav>
                                      </p:tavLst>
                                    </p:anim>
                                    <p:anim calcmode="lin" valueType="num">
                                      <p:cBhvr>
                                        <p:cTn id="97" dur="500" fill="hold"/>
                                        <p:tgtEl>
                                          <p:spTgt spid="57"/>
                                        </p:tgtEl>
                                        <p:attrNameLst>
                                          <p:attrName>ppt_h</p:attrName>
                                        </p:attrNameLst>
                                      </p:cBhvr>
                                      <p:tavLst>
                                        <p:tav tm="0">
                                          <p:val>
                                            <p:fltVal val="0"/>
                                          </p:val>
                                        </p:tav>
                                        <p:tav tm="100000">
                                          <p:val>
                                            <p:strVal val="#ppt_h"/>
                                          </p:val>
                                        </p:tav>
                                      </p:tavLst>
                                    </p:anim>
                                    <p:animEffect transition="in" filter="fade">
                                      <p:cBhvr>
                                        <p:cTn id="98" dur="500"/>
                                        <p:tgtEl>
                                          <p:spTgt spid="5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75"/>
                                        </p:tgtEl>
                                        <p:attrNameLst>
                                          <p:attrName>style.visibility</p:attrName>
                                        </p:attrNameLst>
                                      </p:cBhvr>
                                      <p:to>
                                        <p:strVal val="visible"/>
                                      </p:to>
                                    </p:set>
                                    <p:anim calcmode="lin" valueType="num">
                                      <p:cBhvr>
                                        <p:cTn id="101" dur="500" fill="hold"/>
                                        <p:tgtEl>
                                          <p:spTgt spid="75"/>
                                        </p:tgtEl>
                                        <p:attrNameLst>
                                          <p:attrName>ppt_w</p:attrName>
                                        </p:attrNameLst>
                                      </p:cBhvr>
                                      <p:tavLst>
                                        <p:tav tm="0">
                                          <p:val>
                                            <p:fltVal val="0"/>
                                          </p:val>
                                        </p:tav>
                                        <p:tav tm="100000">
                                          <p:val>
                                            <p:strVal val="#ppt_w"/>
                                          </p:val>
                                        </p:tav>
                                      </p:tavLst>
                                    </p:anim>
                                    <p:anim calcmode="lin" valueType="num">
                                      <p:cBhvr>
                                        <p:cTn id="102" dur="500" fill="hold"/>
                                        <p:tgtEl>
                                          <p:spTgt spid="75"/>
                                        </p:tgtEl>
                                        <p:attrNameLst>
                                          <p:attrName>ppt_h</p:attrName>
                                        </p:attrNameLst>
                                      </p:cBhvr>
                                      <p:tavLst>
                                        <p:tav tm="0">
                                          <p:val>
                                            <p:fltVal val="0"/>
                                          </p:val>
                                        </p:tav>
                                        <p:tav tm="100000">
                                          <p:val>
                                            <p:strVal val="#ppt_h"/>
                                          </p:val>
                                        </p:tav>
                                      </p:tavLst>
                                    </p:anim>
                                    <p:animEffect transition="in" filter="fade">
                                      <p:cBhvr>
                                        <p:cTn id="103" dur="500"/>
                                        <p:tgtEl>
                                          <p:spTgt spid="7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76"/>
                                        </p:tgtEl>
                                        <p:attrNameLst>
                                          <p:attrName>style.visibility</p:attrName>
                                        </p:attrNameLst>
                                      </p:cBhvr>
                                      <p:to>
                                        <p:strVal val="visible"/>
                                      </p:to>
                                    </p:set>
                                    <p:anim calcmode="lin" valueType="num">
                                      <p:cBhvr>
                                        <p:cTn id="106" dur="500" fill="hold"/>
                                        <p:tgtEl>
                                          <p:spTgt spid="76"/>
                                        </p:tgtEl>
                                        <p:attrNameLst>
                                          <p:attrName>ppt_w</p:attrName>
                                        </p:attrNameLst>
                                      </p:cBhvr>
                                      <p:tavLst>
                                        <p:tav tm="0">
                                          <p:val>
                                            <p:fltVal val="0"/>
                                          </p:val>
                                        </p:tav>
                                        <p:tav tm="100000">
                                          <p:val>
                                            <p:strVal val="#ppt_w"/>
                                          </p:val>
                                        </p:tav>
                                      </p:tavLst>
                                    </p:anim>
                                    <p:anim calcmode="lin" valueType="num">
                                      <p:cBhvr>
                                        <p:cTn id="107" dur="500" fill="hold"/>
                                        <p:tgtEl>
                                          <p:spTgt spid="76"/>
                                        </p:tgtEl>
                                        <p:attrNameLst>
                                          <p:attrName>ppt_h</p:attrName>
                                        </p:attrNameLst>
                                      </p:cBhvr>
                                      <p:tavLst>
                                        <p:tav tm="0">
                                          <p:val>
                                            <p:fltVal val="0"/>
                                          </p:val>
                                        </p:tav>
                                        <p:tav tm="100000">
                                          <p:val>
                                            <p:strVal val="#ppt_h"/>
                                          </p:val>
                                        </p:tav>
                                      </p:tavLst>
                                    </p:anim>
                                    <p:animEffect transition="in" filter="fade">
                                      <p:cBhvr>
                                        <p:cTn id="108" dur="500"/>
                                        <p:tgtEl>
                                          <p:spTgt spid="76"/>
                                        </p:tgtEl>
                                      </p:cBhvr>
                                    </p:animEffect>
                                  </p:childTnLst>
                                </p:cTn>
                              </p:par>
                            </p:childTnLst>
                          </p:cTn>
                        </p:par>
                        <p:par>
                          <p:cTn id="109" fill="hold">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58"/>
                                        </p:tgtEl>
                                        <p:attrNameLst>
                                          <p:attrName>style.visibility</p:attrName>
                                        </p:attrNameLst>
                                      </p:cBhvr>
                                      <p:to>
                                        <p:strVal val="visible"/>
                                      </p:to>
                                    </p:set>
                                    <p:anim calcmode="lin" valueType="num">
                                      <p:cBhvr>
                                        <p:cTn id="115" dur="500" fill="hold"/>
                                        <p:tgtEl>
                                          <p:spTgt spid="58"/>
                                        </p:tgtEl>
                                        <p:attrNameLst>
                                          <p:attrName>ppt_w</p:attrName>
                                        </p:attrNameLst>
                                      </p:cBhvr>
                                      <p:tavLst>
                                        <p:tav tm="0">
                                          <p:val>
                                            <p:fltVal val="0"/>
                                          </p:val>
                                        </p:tav>
                                        <p:tav tm="100000">
                                          <p:val>
                                            <p:strVal val="#ppt_w"/>
                                          </p:val>
                                        </p:tav>
                                      </p:tavLst>
                                    </p:anim>
                                    <p:anim calcmode="lin" valueType="num">
                                      <p:cBhvr>
                                        <p:cTn id="116" dur="500" fill="hold"/>
                                        <p:tgtEl>
                                          <p:spTgt spid="58"/>
                                        </p:tgtEl>
                                        <p:attrNameLst>
                                          <p:attrName>ppt_h</p:attrName>
                                        </p:attrNameLst>
                                      </p:cBhvr>
                                      <p:tavLst>
                                        <p:tav tm="0">
                                          <p:val>
                                            <p:fltVal val="0"/>
                                          </p:val>
                                        </p:tav>
                                        <p:tav tm="100000">
                                          <p:val>
                                            <p:strVal val="#ppt_h"/>
                                          </p:val>
                                        </p:tav>
                                      </p:tavLst>
                                    </p:anim>
                                    <p:animEffect transition="in" filter="fade">
                                      <p:cBhvr>
                                        <p:cTn id="117" dur="500"/>
                                        <p:tgtEl>
                                          <p:spTgt spid="5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 calcmode="lin" valueType="num">
                                      <p:cBhvr>
                                        <p:cTn id="120" dur="500" fill="hold"/>
                                        <p:tgtEl>
                                          <p:spTgt spid="59"/>
                                        </p:tgtEl>
                                        <p:attrNameLst>
                                          <p:attrName>ppt_w</p:attrName>
                                        </p:attrNameLst>
                                      </p:cBhvr>
                                      <p:tavLst>
                                        <p:tav tm="0">
                                          <p:val>
                                            <p:fltVal val="0"/>
                                          </p:val>
                                        </p:tav>
                                        <p:tav tm="100000">
                                          <p:val>
                                            <p:strVal val="#ppt_w"/>
                                          </p:val>
                                        </p:tav>
                                      </p:tavLst>
                                    </p:anim>
                                    <p:anim calcmode="lin" valueType="num">
                                      <p:cBhvr>
                                        <p:cTn id="121" dur="500" fill="hold"/>
                                        <p:tgtEl>
                                          <p:spTgt spid="59"/>
                                        </p:tgtEl>
                                        <p:attrNameLst>
                                          <p:attrName>ppt_h</p:attrName>
                                        </p:attrNameLst>
                                      </p:cBhvr>
                                      <p:tavLst>
                                        <p:tav tm="0">
                                          <p:val>
                                            <p:fltVal val="0"/>
                                          </p:val>
                                        </p:tav>
                                        <p:tav tm="100000">
                                          <p:val>
                                            <p:strVal val="#ppt_h"/>
                                          </p:val>
                                        </p:tav>
                                      </p:tavLst>
                                    </p:anim>
                                    <p:animEffect transition="in" filter="fade">
                                      <p:cBhvr>
                                        <p:cTn id="122" dur="500"/>
                                        <p:tgtEl>
                                          <p:spTgt spid="59"/>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ppt_w</p:attrName>
                                        </p:attrNameLst>
                                      </p:cBhvr>
                                      <p:tavLst>
                                        <p:tav tm="0">
                                          <p:val>
                                            <p:fltVal val="0"/>
                                          </p:val>
                                        </p:tav>
                                        <p:tav tm="100000">
                                          <p:val>
                                            <p:strVal val="#ppt_w"/>
                                          </p:val>
                                        </p:tav>
                                      </p:tavLst>
                                    </p:anim>
                                    <p:anim calcmode="lin" valueType="num">
                                      <p:cBhvr>
                                        <p:cTn id="126" dur="500" fill="hold"/>
                                        <p:tgtEl>
                                          <p:spTgt spid="77"/>
                                        </p:tgtEl>
                                        <p:attrNameLst>
                                          <p:attrName>ppt_h</p:attrName>
                                        </p:attrNameLst>
                                      </p:cBhvr>
                                      <p:tavLst>
                                        <p:tav tm="0">
                                          <p:val>
                                            <p:fltVal val="0"/>
                                          </p:val>
                                        </p:tav>
                                        <p:tav tm="100000">
                                          <p:val>
                                            <p:strVal val="#ppt_h"/>
                                          </p:val>
                                        </p:tav>
                                      </p:tavLst>
                                    </p:anim>
                                    <p:animEffect transition="in" filter="fade">
                                      <p:cBhvr>
                                        <p:cTn id="127" dur="500"/>
                                        <p:tgtEl>
                                          <p:spTgt spid="77"/>
                                        </p:tgtEl>
                                      </p:cBhvr>
                                    </p:animEffect>
                                  </p:childTnLst>
                                </p:cTn>
                              </p:par>
                              <p:par>
                                <p:cTn id="128" presetID="53" presetClass="entr" presetSubtype="16" fill="hold" grpId="0" nodeType="withEffect">
                                  <p:stCondLst>
                                    <p:cond delay="500"/>
                                  </p:stCondLst>
                                  <p:childTnLst>
                                    <p:set>
                                      <p:cBhvr>
                                        <p:cTn id="129" dur="1" fill="hold">
                                          <p:stCondLst>
                                            <p:cond delay="0"/>
                                          </p:stCondLst>
                                        </p:cTn>
                                        <p:tgtEl>
                                          <p:spTgt spid="78"/>
                                        </p:tgtEl>
                                        <p:attrNameLst>
                                          <p:attrName>style.visibility</p:attrName>
                                        </p:attrNameLst>
                                      </p:cBhvr>
                                      <p:to>
                                        <p:strVal val="visible"/>
                                      </p:to>
                                    </p:set>
                                    <p:anim calcmode="lin" valueType="num">
                                      <p:cBhvr>
                                        <p:cTn id="130" dur="500" fill="hold"/>
                                        <p:tgtEl>
                                          <p:spTgt spid="78"/>
                                        </p:tgtEl>
                                        <p:attrNameLst>
                                          <p:attrName>ppt_w</p:attrName>
                                        </p:attrNameLst>
                                      </p:cBhvr>
                                      <p:tavLst>
                                        <p:tav tm="0">
                                          <p:val>
                                            <p:fltVal val="0"/>
                                          </p:val>
                                        </p:tav>
                                        <p:tav tm="100000">
                                          <p:val>
                                            <p:strVal val="#ppt_w"/>
                                          </p:val>
                                        </p:tav>
                                      </p:tavLst>
                                    </p:anim>
                                    <p:anim calcmode="lin" valueType="num">
                                      <p:cBhvr>
                                        <p:cTn id="131" dur="500" fill="hold"/>
                                        <p:tgtEl>
                                          <p:spTgt spid="78"/>
                                        </p:tgtEl>
                                        <p:attrNameLst>
                                          <p:attrName>ppt_h</p:attrName>
                                        </p:attrNameLst>
                                      </p:cBhvr>
                                      <p:tavLst>
                                        <p:tav tm="0">
                                          <p:val>
                                            <p:fltVal val="0"/>
                                          </p:val>
                                        </p:tav>
                                        <p:tav tm="100000">
                                          <p:val>
                                            <p:strVal val="#ppt_h"/>
                                          </p:val>
                                        </p:tav>
                                      </p:tavLst>
                                    </p:anim>
                                    <p:animEffect transition="in" filter="fade">
                                      <p:cBhvr>
                                        <p:cTn id="1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4" grpId="0" animBg="1"/>
      <p:bldP spid="55" grpId="0"/>
      <p:bldP spid="56" grpId="0" animBg="1"/>
      <p:bldP spid="57" grpId="0"/>
      <p:bldP spid="58" grpId="0" animBg="1"/>
      <p:bldP spid="59" grpId="0"/>
      <p:bldP spid="60" grpId="0" animBg="1"/>
      <p:bldP spid="60" grpId="1" animBg="1"/>
      <p:bldP spid="61" grpId="0" animBg="1"/>
      <p:bldP spid="62" grpId="0"/>
      <p:bldP spid="66" grpId="0"/>
      <p:bldP spid="67" grpId="0"/>
      <p:bldP spid="68" grpId="0"/>
      <p:bldP spid="70" grpId="0"/>
      <p:bldP spid="73" grpId="0"/>
      <p:bldP spid="74" grpId="0"/>
      <p:bldP spid="75" grpId="0"/>
      <p:bldP spid="76" grpId="0"/>
      <p:bldP spid="77" grpId="0"/>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6" name="矩形 15"/>
          <p:cNvSpPr/>
          <p:nvPr/>
        </p:nvSpPr>
        <p:spPr>
          <a:xfrm>
            <a:off x="7648023" y="184482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7635059" y="4023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2641203" y="290121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等腰三角形 18"/>
          <p:cNvSpPr>
            <a:spLocks noChangeAspect="1" noChangeArrowheads="1"/>
          </p:cNvSpPr>
          <p:nvPr/>
        </p:nvSpPr>
        <p:spPr bwMode="auto">
          <a:xfrm rot="5400000" flipV="1">
            <a:off x="7339678" y="2255403"/>
            <a:ext cx="239249" cy="206315"/>
          </a:xfrm>
          <a:prstGeom prst="triangle">
            <a:avLst>
              <a:gd name="adj" fmla="val 50000"/>
            </a:avLst>
          </a:prstGeom>
          <a:solidFill>
            <a:srgbClr val="0070C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0" name="矩形 47"/>
          <p:cNvSpPr>
            <a:spLocks noChangeArrowheads="1"/>
          </p:cNvSpPr>
          <p:nvPr/>
        </p:nvSpPr>
        <p:spPr bwMode="auto">
          <a:xfrm>
            <a:off x="7635061" y="2161206"/>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21" name="等腰三角形 18"/>
          <p:cNvSpPr>
            <a:spLocks noChangeAspect="1" noChangeArrowheads="1"/>
          </p:cNvSpPr>
          <p:nvPr/>
        </p:nvSpPr>
        <p:spPr bwMode="auto">
          <a:xfrm rot="5400000" flipV="1">
            <a:off x="7339678" y="4438471"/>
            <a:ext cx="239249" cy="206315"/>
          </a:xfrm>
          <a:prstGeom prst="triangle">
            <a:avLst>
              <a:gd name="adj" fmla="val 50000"/>
            </a:avLst>
          </a:prstGeom>
          <a:solidFill>
            <a:srgbClr val="0070C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635061" y="4344278"/>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等腰三角形 18"/>
          <p:cNvSpPr>
            <a:spLocks noChangeAspect="1" noChangeArrowheads="1"/>
          </p:cNvSpPr>
          <p:nvPr/>
        </p:nvSpPr>
        <p:spPr bwMode="auto">
          <a:xfrm rot="16200000" flipH="1" flipV="1">
            <a:off x="4269367" y="3308515"/>
            <a:ext cx="239249" cy="206315"/>
          </a:xfrm>
          <a:prstGeom prst="triangle">
            <a:avLst>
              <a:gd name="adj" fmla="val 50000"/>
            </a:avLst>
          </a:prstGeom>
          <a:solidFill>
            <a:srgbClr val="0070C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1777107" y="3214314"/>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5" name="形状 24"/>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rgbClr val="00B0F0"/>
          </a:solidFill>
          <a:ln>
            <a:noFill/>
          </a:ln>
          <a:effectLst/>
        </p:spPr>
        <p:style>
          <a:lnRef idx="0">
            <a:scrgbClr r="0" g="0" b="0"/>
          </a:lnRef>
          <a:fillRef idx="3">
            <a:scrgbClr r="0" g="0" b="0"/>
          </a:fillRef>
          <a:effectRef idx="2">
            <a:scrgbClr r="0" g="0" b="0"/>
          </a:effectRef>
          <a:fontRef idx="minor">
            <a:schemeClr val="lt1"/>
          </a:fontRef>
        </p:style>
      </p:sp>
      <p:sp>
        <p:nvSpPr>
          <p:cNvPr id="26" name="空心弧 25"/>
          <p:cNvSpPr/>
          <p:nvPr/>
        </p:nvSpPr>
        <p:spPr>
          <a:xfrm>
            <a:off x="5305528" y="3953591"/>
            <a:ext cx="1604887" cy="1605530"/>
          </a:xfrm>
          <a:prstGeom prst="blockArc">
            <a:avLst>
              <a:gd name="adj1" fmla="val 13624405"/>
              <a:gd name="adj2" fmla="val 17228224"/>
              <a:gd name="adj3" fmla="val 11481"/>
            </a:avLst>
          </a:prstGeom>
          <a:solidFill>
            <a:srgbClr val="00B0F0"/>
          </a:solidFill>
          <a:ln>
            <a:noFill/>
          </a:ln>
          <a:effectLst/>
        </p:spPr>
        <p:style>
          <a:lnRef idx="0">
            <a:scrgbClr r="0" g="0" b="0"/>
          </a:lnRef>
          <a:fillRef idx="3">
            <a:scrgbClr r="0" g="0" b="0"/>
          </a:fillRef>
          <a:effectRef idx="2">
            <a:scrgbClr r="0" g="0" b="0"/>
          </a:effectRef>
          <a:fontRef idx="minor">
            <a:schemeClr val="lt1"/>
          </a:fontRef>
        </p:style>
      </p:sp>
      <p:grpSp>
        <p:nvGrpSpPr>
          <p:cNvPr id="27" name="组合 26"/>
          <p:cNvGrpSpPr/>
          <p:nvPr/>
        </p:nvGrpSpPr>
        <p:grpSpPr>
          <a:xfrm rot="2736489">
            <a:off x="5853855" y="2268800"/>
            <a:ext cx="578227" cy="506765"/>
            <a:chOff x="4212441" y="1835306"/>
            <a:chExt cx="645570" cy="565784"/>
          </a:xfrm>
          <a:solidFill>
            <a:srgbClr val="00B0F0"/>
          </a:solidFill>
        </p:grpSpPr>
        <p:sp>
          <p:nvSpPr>
            <p:cNvPr id="2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0"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1"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2"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3" name="组合 32"/>
          <p:cNvGrpSpPr/>
          <p:nvPr/>
        </p:nvGrpSpPr>
        <p:grpSpPr>
          <a:xfrm>
            <a:off x="5277283" y="3424611"/>
            <a:ext cx="554403" cy="442165"/>
            <a:chOff x="3009633" y="2833220"/>
            <a:chExt cx="591168" cy="471487"/>
          </a:xfrm>
          <a:solidFill>
            <a:srgbClr val="00B0F0"/>
          </a:solidFill>
        </p:grpSpPr>
        <p:sp>
          <p:nvSpPr>
            <p:cNvPr id="34"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5"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6"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7" name="组合 36"/>
          <p:cNvGrpSpPr/>
          <p:nvPr/>
        </p:nvGrpSpPr>
        <p:grpSpPr>
          <a:xfrm>
            <a:off x="5864139" y="4479150"/>
            <a:ext cx="425157" cy="554407"/>
            <a:chOff x="6889388" y="2720789"/>
            <a:chExt cx="453350" cy="591172"/>
          </a:xfrm>
          <a:solidFill>
            <a:srgbClr val="00B0F0"/>
          </a:solidFill>
        </p:grpSpPr>
        <p:sp>
          <p:nvSpPr>
            <p:cNvPr id="38"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9"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40" name="空心弧 39"/>
          <p:cNvSpPr/>
          <p:nvPr/>
        </p:nvSpPr>
        <p:spPr>
          <a:xfrm>
            <a:off x="5305528" y="3953591"/>
            <a:ext cx="1604887" cy="1605530"/>
          </a:xfrm>
          <a:prstGeom prst="blockArc">
            <a:avLst>
              <a:gd name="adj1" fmla="val 17085111"/>
              <a:gd name="adj2" fmla="val 10799997"/>
              <a:gd name="adj3" fmla="val 11504"/>
            </a:avLst>
          </a:prstGeom>
          <a:solidFill>
            <a:srgbClr val="00B0F0"/>
          </a:solidFill>
          <a:ln>
            <a:noFill/>
          </a:ln>
          <a:effectLst/>
        </p:spPr>
        <p:style>
          <a:lnRef idx="0">
            <a:scrgbClr r="0" g="0" b="0"/>
          </a:lnRef>
          <a:fillRef idx="3">
            <a:scrgbClr r="0" g="0" b="0"/>
          </a:fillRef>
          <a:effectRef idx="2">
            <a:scrgbClr r="0" g="0" b="0"/>
          </a:effectRef>
          <a:fontRef idx="minor">
            <a:schemeClr val="lt1"/>
          </a:fontRef>
        </p:style>
      </p:sp>
      <p:sp>
        <p:nvSpPr>
          <p:cNvPr id="41" name="任意多边形 40"/>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2" name="任意多边形 41"/>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Tree>
    <p:extLst>
      <p:ext uri="{BB962C8B-B14F-4D97-AF65-F5344CB8AC3E}">
        <p14:creationId xmlns:p14="http://schemas.microsoft.com/office/powerpoint/2010/main" val="20905109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350"/>
                                        <p:tgtEl>
                                          <p:spTgt spid="42"/>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600"/>
                                        <p:tgtEl>
                                          <p:spTgt spid="41"/>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9"/>
                                        </p:tgtEl>
                                      </p:cBhvr>
                                    </p:animEffect>
                                    <p:animScale>
                                      <p:cBhvr>
                                        <p:cTn id="21" dur="250" autoRev="1" fill="hold"/>
                                        <p:tgtEl>
                                          <p:spTgt spid="19"/>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750"/>
                                        <p:tgtEl>
                                          <p:spTgt spid="25"/>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3"/>
                                        </p:tgtEl>
                                      </p:cBhvr>
                                    </p:animEffect>
                                    <p:animScale>
                                      <p:cBhvr>
                                        <p:cTn id="42" dur="250" autoRev="1" fill="hold"/>
                                        <p:tgtEl>
                                          <p:spTgt spid="23"/>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250"/>
                                        <p:tgtEl>
                                          <p:spTgt spid="26"/>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1000"/>
                                        <p:tgtEl>
                                          <p:spTgt spid="40"/>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1"/>
                                        </p:tgtEl>
                                      </p:cBhvr>
                                    </p:animEffect>
                                    <p:animScale>
                                      <p:cBhvr>
                                        <p:cTn id="68" dur="250" autoRev="1" fill="hold"/>
                                        <p:tgtEl>
                                          <p:spTgt spid="21"/>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p:bldP spid="21" grpId="0" animBg="1"/>
      <p:bldP spid="21" grpId="1" animBg="1"/>
      <p:bldP spid="22" grpId="0"/>
      <p:bldP spid="23" grpId="0" animBg="1"/>
      <p:bldP spid="23" grpId="1" animBg="1"/>
      <p:bldP spid="24" grpId="0"/>
      <p:bldP spid="41" grpId="0" animBg="1"/>
      <p:bldP spid="4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cxnSp>
        <p:nvCxnSpPr>
          <p:cNvPr id="16" name="直接连接符 15"/>
          <p:cNvCxnSpPr/>
          <p:nvPr/>
        </p:nvCxnSpPr>
        <p:spPr>
          <a:xfrm>
            <a:off x="6132409" y="990417"/>
            <a:ext cx="0" cy="5102879"/>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7" name="组合 16"/>
          <p:cNvGrpSpPr/>
          <p:nvPr/>
        </p:nvGrpSpPr>
        <p:grpSpPr>
          <a:xfrm>
            <a:off x="2384063" y="1404437"/>
            <a:ext cx="4338475" cy="967058"/>
            <a:chOff x="5879462" y="287200"/>
            <a:chExt cx="3545784" cy="79036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8"/>
          <p:cNvSpPr txBox="1"/>
          <p:nvPr/>
        </p:nvSpPr>
        <p:spPr>
          <a:xfrm>
            <a:off x="5415085" y="1506093"/>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2012.09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grpSp>
        <p:nvGrpSpPr>
          <p:cNvPr id="24" name="组合 23"/>
          <p:cNvGrpSpPr/>
          <p:nvPr/>
        </p:nvGrpSpPr>
        <p:grpSpPr>
          <a:xfrm>
            <a:off x="2388784" y="4289499"/>
            <a:ext cx="4338475" cy="967058"/>
            <a:chOff x="5879462" y="287200"/>
            <a:chExt cx="3545784" cy="790365"/>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15"/>
          <p:cNvSpPr txBox="1"/>
          <p:nvPr/>
        </p:nvSpPr>
        <p:spPr>
          <a:xfrm>
            <a:off x="5415085" y="4366378"/>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2014.09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grpSp>
        <p:nvGrpSpPr>
          <p:cNvPr id="32" name="组合 31"/>
          <p:cNvGrpSpPr/>
          <p:nvPr/>
        </p:nvGrpSpPr>
        <p:grpSpPr>
          <a:xfrm flipH="1">
            <a:off x="5538453" y="2869091"/>
            <a:ext cx="4338475" cy="967058"/>
            <a:chOff x="5879462" y="287200"/>
            <a:chExt cx="3545784" cy="790365"/>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4" name="组合 33"/>
            <p:cNvGrpSpPr/>
            <p:nvPr/>
          </p:nvGrpSpPr>
          <p:grpSpPr>
            <a:xfrm flipH="1">
              <a:off x="5879462" y="287200"/>
              <a:ext cx="3545784" cy="558112"/>
              <a:chOff x="7995986" y="760883"/>
              <a:chExt cx="3436053" cy="540840"/>
            </a:xfrm>
          </p:grpSpPr>
          <p:sp>
            <p:nvSpPr>
              <p:cNvPr id="35"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8" name="文本框 22"/>
          <p:cNvSpPr txBox="1"/>
          <p:nvPr/>
        </p:nvSpPr>
        <p:spPr>
          <a:xfrm>
            <a:off x="5550631" y="2960207"/>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2013.09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sp>
        <p:nvSpPr>
          <p:cNvPr id="39" name="文本框 23"/>
          <p:cNvSpPr txBox="1"/>
          <p:nvPr/>
        </p:nvSpPr>
        <p:spPr>
          <a:xfrm>
            <a:off x="2755700"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0" name="文本框 24"/>
          <p:cNvSpPr txBox="1"/>
          <p:nvPr/>
        </p:nvSpPr>
        <p:spPr>
          <a:xfrm>
            <a:off x="2779745" y="437154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文本框 25"/>
          <p:cNvSpPr txBox="1"/>
          <p:nvPr/>
        </p:nvSpPr>
        <p:spPr>
          <a:xfrm>
            <a:off x="7067901" y="296536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2" name="文本框 26"/>
          <p:cNvSpPr txBox="1"/>
          <p:nvPr/>
        </p:nvSpPr>
        <p:spPr>
          <a:xfrm>
            <a:off x="2384063" y="2162256"/>
            <a:ext cx="2900629"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3" name="文本框 27"/>
          <p:cNvSpPr txBox="1"/>
          <p:nvPr/>
        </p:nvSpPr>
        <p:spPr>
          <a:xfrm>
            <a:off x="6823511" y="3569244"/>
            <a:ext cx="3090500"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4" name="文本框 28"/>
          <p:cNvSpPr txBox="1"/>
          <p:nvPr/>
        </p:nvSpPr>
        <p:spPr>
          <a:xfrm>
            <a:off x="2384063" y="4954387"/>
            <a:ext cx="2900631"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815504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750"/>
                                        <p:tgtEl>
                                          <p:spTgt spid="16"/>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par>
                          <p:cTn id="12" fill="hold">
                            <p:stCondLst>
                              <p:cond delay="1250"/>
                            </p:stCondLst>
                            <p:childTnLst>
                              <p:par>
                                <p:cTn id="13" presetID="9"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dissolve">
                                      <p:cBhvr>
                                        <p:cTn id="15" dur="500"/>
                                        <p:tgtEl>
                                          <p:spTgt spid="2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dissolve">
                                      <p:cBhvr>
                                        <p:cTn id="18" dur="500"/>
                                        <p:tgtEl>
                                          <p:spTgt spid="39"/>
                                        </p:tgtEl>
                                      </p:cBhvr>
                                    </p:animEffect>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2750"/>
                            </p:stCondLst>
                            <p:childTnLst>
                              <p:par>
                                <p:cTn id="28" presetID="9"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dissolve">
                                      <p:cBhvr>
                                        <p:cTn id="30" dur="500"/>
                                        <p:tgtEl>
                                          <p:spTgt spid="38"/>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dissolve">
                                      <p:cBhvr>
                                        <p:cTn id="33" dur="500"/>
                                        <p:tgtEl>
                                          <p:spTgt spid="41"/>
                                        </p:tgtEl>
                                      </p:cBhvr>
                                    </p:animEffect>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par>
                          <p:cTn id="38" fill="hold">
                            <p:stCondLst>
                              <p:cond delay="3750"/>
                            </p:stCondLst>
                            <p:childTnLst>
                              <p:par>
                                <p:cTn id="39" presetID="22" presetClass="entr" presetSubtype="2"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par>
                          <p:cTn id="42" fill="hold">
                            <p:stCondLst>
                              <p:cond delay="4250"/>
                            </p:stCondLst>
                            <p:childTnLst>
                              <p:par>
                                <p:cTn id="43" presetID="9"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dissolve">
                                      <p:cBhvr>
                                        <p:cTn id="45" dur="500"/>
                                        <p:tgtEl>
                                          <p:spTgt spid="3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dissolve">
                                      <p:cBhvr>
                                        <p:cTn id="48" dur="500"/>
                                        <p:tgtEl>
                                          <p:spTgt spid="40"/>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up)">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矩形 1"/>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311125" y="1700808"/>
            <a:ext cx="1008112" cy="345638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圆角矩形 46"/>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TextBox 48"/>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5</a:t>
            </a:r>
            <a:endParaRPr lang="id-ID" sz="6600" b="1" dirty="0">
              <a:solidFill>
                <a:schemeClr val="bg1"/>
              </a:solidFill>
              <a:latin typeface="Impact MT Std" pitchFamily="34" charset="0"/>
            </a:endParaRPr>
          </a:p>
        </p:txBody>
      </p:sp>
      <p:sp>
        <p:nvSpPr>
          <p:cNvPr id="5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财务与融资</a:t>
            </a:r>
            <a:endParaRPr lang="zh-CN" altLang="en-US" sz="2800" dirty="0">
              <a:solidFill>
                <a:schemeClr val="bg1"/>
              </a:solidFill>
              <a:latin typeface="微软雅黑" pitchFamily="34" charset="-122"/>
              <a:ea typeface="微软雅黑" pitchFamily="34" charset="-122"/>
            </a:endParaRPr>
          </a:p>
        </p:txBody>
      </p:sp>
      <p:grpSp>
        <p:nvGrpSpPr>
          <p:cNvPr id="51" name="组合 50"/>
          <p:cNvGrpSpPr/>
          <p:nvPr/>
        </p:nvGrpSpPr>
        <p:grpSpPr>
          <a:xfrm>
            <a:off x="7037176" y="3248388"/>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6" name="组合 55"/>
          <p:cNvGrpSpPr/>
          <p:nvPr/>
        </p:nvGrpSpPr>
        <p:grpSpPr>
          <a:xfrm>
            <a:off x="8477336" y="3248388"/>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58" name="组合 57"/>
            <p:cNvGrpSpPr/>
            <p:nvPr/>
          </p:nvGrpSpPr>
          <p:grpSpPr>
            <a:xfrm>
              <a:off x="4369395" y="3316401"/>
              <a:ext cx="168551" cy="168551"/>
              <a:chOff x="5005199" y="3717032"/>
              <a:chExt cx="168551" cy="168551"/>
            </a:xfrm>
          </p:grpSpPr>
          <p:sp>
            <p:nvSpPr>
              <p:cNvPr id="87" name="椭圆 8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等腰三角形 8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9" name="组合 88"/>
          <p:cNvGrpSpPr/>
          <p:nvPr/>
        </p:nvGrpSpPr>
        <p:grpSpPr>
          <a:xfrm>
            <a:off x="9917496" y="3248388"/>
            <a:ext cx="1724707" cy="215444"/>
            <a:chOff x="4369395" y="3284984"/>
            <a:chExt cx="1724707" cy="215444"/>
          </a:xfrm>
        </p:grpSpPr>
        <p:sp>
          <p:nvSpPr>
            <p:cNvPr id="90"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1" name="组合 90"/>
            <p:cNvGrpSpPr/>
            <p:nvPr/>
          </p:nvGrpSpPr>
          <p:grpSpPr>
            <a:xfrm>
              <a:off x="4369395" y="3316401"/>
              <a:ext cx="168551" cy="168551"/>
              <a:chOff x="5005199" y="3717032"/>
              <a:chExt cx="168551" cy="168551"/>
            </a:xfrm>
          </p:grpSpPr>
          <p:sp>
            <p:nvSpPr>
              <p:cNvPr id="92" name="椭圆 9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3" name="等腰三角形 9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4" name="组合 93"/>
          <p:cNvGrpSpPr/>
          <p:nvPr/>
        </p:nvGrpSpPr>
        <p:grpSpPr>
          <a:xfrm>
            <a:off x="7033691" y="3537000"/>
            <a:ext cx="1436675" cy="215444"/>
            <a:chOff x="4369395" y="3284984"/>
            <a:chExt cx="1436675" cy="215444"/>
          </a:xfrm>
        </p:grpSpPr>
        <p:sp>
          <p:nvSpPr>
            <p:cNvPr id="9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96" name="组合 95"/>
            <p:cNvGrpSpPr/>
            <p:nvPr/>
          </p:nvGrpSpPr>
          <p:grpSpPr>
            <a:xfrm>
              <a:off x="4369395" y="3316401"/>
              <a:ext cx="168551" cy="168551"/>
              <a:chOff x="5005199" y="3717032"/>
              <a:chExt cx="168551" cy="168551"/>
            </a:xfrm>
          </p:grpSpPr>
          <p:sp>
            <p:nvSpPr>
              <p:cNvPr id="97" name="椭圆 9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8" name="等腰三角形 9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9" name="组合 98"/>
          <p:cNvGrpSpPr/>
          <p:nvPr/>
        </p:nvGrpSpPr>
        <p:grpSpPr>
          <a:xfrm>
            <a:off x="8477336" y="3536420"/>
            <a:ext cx="1436675" cy="215444"/>
            <a:chOff x="4369395" y="3284984"/>
            <a:chExt cx="1436675" cy="215444"/>
          </a:xfrm>
        </p:grpSpPr>
        <p:sp>
          <p:nvSpPr>
            <p:cNvPr id="10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点击输入标题</a:t>
              </a:r>
              <a:endParaRPr lang="zh-CN" altLang="en-US" sz="1400" dirty="0">
                <a:solidFill>
                  <a:schemeClr val="bg1"/>
                </a:solidFill>
                <a:latin typeface="微软雅黑" pitchFamily="34" charset="-122"/>
                <a:ea typeface="微软雅黑" pitchFamily="34" charset="-122"/>
              </a:endParaRPr>
            </a:p>
          </p:txBody>
        </p:sp>
        <p:grpSp>
          <p:nvGrpSpPr>
            <p:cNvPr id="101" name="组合 100"/>
            <p:cNvGrpSpPr/>
            <p:nvPr/>
          </p:nvGrpSpPr>
          <p:grpSpPr>
            <a:xfrm>
              <a:off x="4369395" y="3316401"/>
              <a:ext cx="168551" cy="168551"/>
              <a:chOff x="5005199" y="3717032"/>
              <a:chExt cx="168551" cy="168551"/>
            </a:xfrm>
          </p:grpSpPr>
          <p:sp>
            <p:nvSpPr>
              <p:cNvPr id="116" name="椭圆 115"/>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7" name="等腰三角形 1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8" name="KSO_Shape"/>
          <p:cNvSpPr>
            <a:spLocks/>
          </p:cNvSpPr>
          <p:nvPr/>
        </p:nvSpPr>
        <p:spPr bwMode="auto">
          <a:xfrm>
            <a:off x="2495580" y="2653386"/>
            <a:ext cx="1656184" cy="158993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B0F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2535530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750" fill="hold"/>
                                        <p:tgtEl>
                                          <p:spTgt spid="46"/>
                                        </p:tgtEl>
                                        <p:attrNameLst>
                                          <p:attrName>ppt_w</p:attrName>
                                        </p:attrNameLst>
                                      </p:cBhvr>
                                      <p:tavLst>
                                        <p:tav tm="0">
                                          <p:val>
                                            <p:fltVal val="0"/>
                                          </p:val>
                                        </p:tav>
                                        <p:tav tm="100000">
                                          <p:val>
                                            <p:strVal val="#ppt_w"/>
                                          </p:val>
                                        </p:tav>
                                      </p:tavLst>
                                    </p:anim>
                                    <p:anim calcmode="lin" valueType="num">
                                      <p:cBhvr>
                                        <p:cTn id="13" dur="750" fill="hold"/>
                                        <p:tgtEl>
                                          <p:spTgt spid="46"/>
                                        </p:tgtEl>
                                        <p:attrNameLst>
                                          <p:attrName>ppt_h</p:attrName>
                                        </p:attrNameLst>
                                      </p:cBhvr>
                                      <p:tavLst>
                                        <p:tav tm="0">
                                          <p:val>
                                            <p:fltVal val="0"/>
                                          </p:val>
                                        </p:tav>
                                        <p:tav tm="100000">
                                          <p:val>
                                            <p:strVal val="#ppt_h"/>
                                          </p:val>
                                        </p:tav>
                                      </p:tavLst>
                                    </p:anim>
                                    <p:anim calcmode="lin" valueType="num">
                                      <p:cBhvr>
                                        <p:cTn id="14" dur="750" fill="hold"/>
                                        <p:tgtEl>
                                          <p:spTgt spid="46"/>
                                        </p:tgtEl>
                                        <p:attrNameLst>
                                          <p:attrName>style.rotation</p:attrName>
                                        </p:attrNameLst>
                                      </p:cBhvr>
                                      <p:tavLst>
                                        <p:tav tm="0">
                                          <p:val>
                                            <p:fltVal val="90"/>
                                          </p:val>
                                        </p:tav>
                                        <p:tav tm="100000">
                                          <p:val>
                                            <p:fltVal val="0"/>
                                          </p:val>
                                        </p:tav>
                                      </p:tavLst>
                                    </p:anim>
                                    <p:animEffect transition="in" filter="fade">
                                      <p:cBhvr>
                                        <p:cTn id="15" dur="750"/>
                                        <p:tgtEl>
                                          <p:spTgt spid="46"/>
                                        </p:tgtEl>
                                      </p:cBhvr>
                                    </p:animEffect>
                                  </p:childTnLst>
                                </p:cTn>
                              </p:par>
                              <p:par>
                                <p:cTn id="16" presetID="2" presetClass="entr" presetSubtype="8" fill="hold" grpId="0" nodeType="withEffect">
                                  <p:stCondLst>
                                    <p:cond delay="50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fill="hold"/>
                                        <p:tgtEl>
                                          <p:spTgt spid="47"/>
                                        </p:tgtEl>
                                        <p:attrNameLst>
                                          <p:attrName>ppt_x</p:attrName>
                                        </p:attrNameLst>
                                      </p:cBhvr>
                                      <p:tavLst>
                                        <p:tav tm="0">
                                          <p:val>
                                            <p:strVal val="0-#ppt_w/2"/>
                                          </p:val>
                                        </p:tav>
                                        <p:tav tm="100000">
                                          <p:val>
                                            <p:strVal val="#ppt_x"/>
                                          </p:val>
                                        </p:tav>
                                      </p:tavLst>
                                    </p:anim>
                                    <p:anim calcmode="lin" valueType="num">
                                      <p:cBhvr additive="base">
                                        <p:cTn id="19" dur="500" fill="hold"/>
                                        <p:tgtEl>
                                          <p:spTgt spid="4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0-#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0-#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par>
                                <p:cTn id="37" presetID="53" presetClass="entr" presetSubtype="16" fill="hold" nodeType="withEffect">
                                  <p:stCondLst>
                                    <p:cond delay="50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animEffect transition="in" filter="fade">
                                      <p:cBhvr>
                                        <p:cTn id="41" dur="500"/>
                                        <p:tgtEl>
                                          <p:spTgt spid="56"/>
                                        </p:tgtEl>
                                      </p:cBhvr>
                                    </p:animEffect>
                                  </p:childTnLst>
                                </p:cTn>
                              </p:par>
                              <p:par>
                                <p:cTn id="42" presetID="53" presetClass="entr" presetSubtype="16" fill="hold" nodeType="withEffect">
                                  <p:stCondLst>
                                    <p:cond delay="50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50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Effect transition="in" filter="fade">
                                      <p:cBhvr>
                                        <p:cTn id="51" dur="500"/>
                                        <p:tgtEl>
                                          <p:spTgt spid="94"/>
                                        </p:tgtEl>
                                      </p:cBhvr>
                                    </p:animEffect>
                                  </p:childTnLst>
                                </p:cTn>
                              </p:par>
                              <p:par>
                                <p:cTn id="52" presetID="53" presetClass="entr" presetSubtype="16" fill="hold" nodeType="withEffect">
                                  <p:stCondLst>
                                    <p:cond delay="500"/>
                                  </p:stCondLst>
                                  <p:childTnLst>
                                    <p:set>
                                      <p:cBhvr>
                                        <p:cTn id="53" dur="1" fill="hold">
                                          <p:stCondLst>
                                            <p:cond delay="0"/>
                                          </p:stCondLst>
                                        </p:cTn>
                                        <p:tgtEl>
                                          <p:spTgt spid="99"/>
                                        </p:tgtEl>
                                        <p:attrNameLst>
                                          <p:attrName>style.visibility</p:attrName>
                                        </p:attrNameLst>
                                      </p:cBhvr>
                                      <p:to>
                                        <p:strVal val="visible"/>
                                      </p:to>
                                    </p:set>
                                    <p:anim calcmode="lin" valueType="num">
                                      <p:cBhvr>
                                        <p:cTn id="54" dur="500" fill="hold"/>
                                        <p:tgtEl>
                                          <p:spTgt spid="99"/>
                                        </p:tgtEl>
                                        <p:attrNameLst>
                                          <p:attrName>ppt_w</p:attrName>
                                        </p:attrNameLst>
                                      </p:cBhvr>
                                      <p:tavLst>
                                        <p:tav tm="0">
                                          <p:val>
                                            <p:fltVal val="0"/>
                                          </p:val>
                                        </p:tav>
                                        <p:tav tm="100000">
                                          <p:val>
                                            <p:strVal val="#ppt_w"/>
                                          </p:val>
                                        </p:tav>
                                      </p:tavLst>
                                    </p:anim>
                                    <p:anim calcmode="lin" valueType="num">
                                      <p:cBhvr>
                                        <p:cTn id="55" dur="500" fill="hold"/>
                                        <p:tgtEl>
                                          <p:spTgt spid="99"/>
                                        </p:tgtEl>
                                        <p:attrNameLst>
                                          <p:attrName>ppt_h</p:attrName>
                                        </p:attrNameLst>
                                      </p:cBhvr>
                                      <p:tavLst>
                                        <p:tav tm="0">
                                          <p:val>
                                            <p:fltVal val="0"/>
                                          </p:val>
                                        </p:tav>
                                        <p:tav tm="100000">
                                          <p:val>
                                            <p:strVal val="#ppt_h"/>
                                          </p:val>
                                        </p:tav>
                                      </p:tavLst>
                                    </p:anim>
                                    <p:animEffect transition="in" filter="fade">
                                      <p:cBhvr>
                                        <p:cTn id="56" dur="500"/>
                                        <p:tgtEl>
                                          <p:spTgt spid="99"/>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fade">
                                      <p:cBhvr>
                                        <p:cTn id="59" dur="1000"/>
                                        <p:tgtEl>
                                          <p:spTgt spid="118"/>
                                        </p:tgtEl>
                                      </p:cBhvr>
                                    </p:animEffect>
                                    <p:anim calcmode="lin" valueType="num">
                                      <p:cBhvr>
                                        <p:cTn id="60" dur="1000" fill="hold"/>
                                        <p:tgtEl>
                                          <p:spTgt spid="118"/>
                                        </p:tgtEl>
                                        <p:attrNameLst>
                                          <p:attrName>ppt_x</p:attrName>
                                        </p:attrNameLst>
                                      </p:cBhvr>
                                      <p:tavLst>
                                        <p:tav tm="0">
                                          <p:val>
                                            <p:strVal val="#ppt_x"/>
                                          </p:val>
                                        </p:tav>
                                        <p:tav tm="100000">
                                          <p:val>
                                            <p:strVal val="#ppt_x"/>
                                          </p:val>
                                        </p:tav>
                                      </p:tavLst>
                                    </p:anim>
                                    <p:anim calcmode="lin" valueType="num">
                                      <p:cBhvr>
                                        <p:cTn id="61"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p:bldP spid="50" grpId="0"/>
      <p:bldP spid="1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矩形 47"/>
          <p:cNvSpPr>
            <a:spLocks noChangeArrowheads="1"/>
          </p:cNvSpPr>
          <p:nvPr/>
        </p:nvSpPr>
        <p:spPr bwMode="auto">
          <a:xfrm>
            <a:off x="6021643" y="1676401"/>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8" name="矩形 3"/>
          <p:cNvSpPr>
            <a:spLocks noChangeArrowheads="1"/>
          </p:cNvSpPr>
          <p:nvPr/>
        </p:nvSpPr>
        <p:spPr bwMode="auto">
          <a:xfrm>
            <a:off x="6038166" y="1218137"/>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18"/>
          <p:cNvSpPr/>
          <p:nvPr/>
        </p:nvSpPr>
        <p:spPr>
          <a:xfrm>
            <a:off x="6097289" y="1585695"/>
            <a:ext cx="599800"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712139" y="158569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47"/>
          <p:cNvSpPr>
            <a:spLocks noChangeArrowheads="1"/>
          </p:cNvSpPr>
          <p:nvPr/>
        </p:nvSpPr>
        <p:spPr bwMode="auto">
          <a:xfrm>
            <a:off x="6021643" y="3397005"/>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2" name="矩形 3"/>
          <p:cNvSpPr>
            <a:spLocks noChangeArrowheads="1"/>
          </p:cNvSpPr>
          <p:nvPr/>
        </p:nvSpPr>
        <p:spPr bwMode="auto">
          <a:xfrm>
            <a:off x="6038166" y="2938741"/>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22"/>
          <p:cNvSpPr/>
          <p:nvPr/>
        </p:nvSpPr>
        <p:spPr>
          <a:xfrm>
            <a:off x="6097289" y="3306299"/>
            <a:ext cx="599800" cy="40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712139" y="3306299"/>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625659" y="1189139"/>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Freeform 12"/>
          <p:cNvSpPr>
            <a:spLocks/>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27" name="Freeform 12"/>
          <p:cNvSpPr>
            <a:spLocks/>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28" name="TextBox 27"/>
          <p:cNvSpPr txBox="1"/>
          <p:nvPr/>
        </p:nvSpPr>
        <p:spPr>
          <a:xfrm>
            <a:off x="1968549" y="5116040"/>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27085216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750"/>
                                        <p:tgtEl>
                                          <p:spTgt spid="20"/>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750"/>
                                        <p:tgtEl>
                                          <p:spTgt spid="17"/>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750"/>
                                        <p:tgtEl>
                                          <p:spTgt spid="24"/>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750"/>
                                        <p:tgtEl>
                                          <p:spTgt spid="21"/>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6"/>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7"/>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trips(upRight)">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p:bldP spid="22" grpId="0"/>
      <p:bldP spid="23" grpId="0" animBg="1"/>
      <p:bldP spid="24" grpId="0" animBg="1"/>
      <p:bldP spid="25" grpId="0" animBg="1"/>
      <p:bldP spid="26" grpId="0" animBg="1"/>
      <p:bldP spid="26" grpId="1" animBg="1"/>
      <p:bldP spid="27" grpId="0" animBg="1"/>
      <p:bldP spid="27" grpId="1" animBg="1"/>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TextBox 16"/>
          <p:cNvSpPr txBox="1"/>
          <p:nvPr/>
        </p:nvSpPr>
        <p:spPr>
          <a:xfrm>
            <a:off x="2029135" y="5229200"/>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8" name="TextBox 17"/>
          <p:cNvSpPr txBox="1"/>
          <p:nvPr/>
        </p:nvSpPr>
        <p:spPr>
          <a:xfrm>
            <a:off x="5406396" y="4867999"/>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3"/>
          <p:cNvSpPr/>
          <p:nvPr/>
        </p:nvSpPr>
        <p:spPr>
          <a:xfrm>
            <a:off x="2038571" y="1840011"/>
            <a:ext cx="1176338"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1" name="Arc 14"/>
          <p:cNvSpPr/>
          <p:nvPr/>
        </p:nvSpPr>
        <p:spPr>
          <a:xfrm>
            <a:off x="1840134" y="1641574"/>
            <a:ext cx="1573212" cy="1573212"/>
          </a:xfrm>
          <a:prstGeom prst="arc">
            <a:avLst>
              <a:gd name="adj1" fmla="val 16018236"/>
              <a:gd name="adj2" fmla="val 9832525"/>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3" name="Oval 19"/>
          <p:cNvSpPr/>
          <p:nvPr/>
        </p:nvSpPr>
        <p:spPr>
          <a:xfrm>
            <a:off x="4421880" y="1840011"/>
            <a:ext cx="1176338"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4" name="Arc 20"/>
          <p:cNvSpPr/>
          <p:nvPr/>
        </p:nvSpPr>
        <p:spPr>
          <a:xfrm>
            <a:off x="4223443" y="1641574"/>
            <a:ext cx="1573212" cy="1573212"/>
          </a:xfrm>
          <a:prstGeom prst="arc">
            <a:avLst>
              <a:gd name="adj1" fmla="val 16018236"/>
              <a:gd name="adj2" fmla="val 5788795"/>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6" name="Oval 23"/>
          <p:cNvSpPr/>
          <p:nvPr/>
        </p:nvSpPr>
        <p:spPr>
          <a:xfrm>
            <a:off x="6798144" y="1840011"/>
            <a:ext cx="1176337"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7" name="Arc 24"/>
          <p:cNvSpPr/>
          <p:nvPr/>
        </p:nvSpPr>
        <p:spPr>
          <a:xfrm>
            <a:off x="6599706" y="1641574"/>
            <a:ext cx="1573213" cy="1573212"/>
          </a:xfrm>
          <a:prstGeom prst="arc">
            <a:avLst>
              <a:gd name="adj1" fmla="val 16018236"/>
              <a:gd name="adj2" fmla="val 3132458"/>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9" name="Oval 27"/>
          <p:cNvSpPr/>
          <p:nvPr/>
        </p:nvSpPr>
        <p:spPr>
          <a:xfrm>
            <a:off x="9143875" y="1840011"/>
            <a:ext cx="1176337"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0" name="Arc 28"/>
          <p:cNvSpPr/>
          <p:nvPr/>
        </p:nvSpPr>
        <p:spPr>
          <a:xfrm>
            <a:off x="8945437" y="1641574"/>
            <a:ext cx="1573213" cy="1573212"/>
          </a:xfrm>
          <a:prstGeom prst="arc">
            <a:avLst>
              <a:gd name="adj1" fmla="val 16018236"/>
              <a:gd name="adj2" fmla="val 13285852"/>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Box 30"/>
          <p:cNvSpPr txBox="1"/>
          <p:nvPr/>
        </p:nvSpPr>
        <p:spPr>
          <a:xfrm>
            <a:off x="156108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1229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88556"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634287"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09333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90"/>
                                          </p:val>
                                        </p:tav>
                                        <p:tav tm="100000">
                                          <p:val>
                                            <p:fltVal val="0"/>
                                          </p:val>
                                        </p:tav>
                                      </p:tavLst>
                                    </p:anim>
                                    <p:animEffect transition="in" filter="fade">
                                      <p:cBhvr>
                                        <p:cTn id="34" dur="1000"/>
                                        <p:tgtEl>
                                          <p:spTgt spid="23"/>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fltVal val="0"/>
                                          </p:val>
                                        </p:tav>
                                        <p:tav tm="100000">
                                          <p:val>
                                            <p:strVal val="#ppt_w"/>
                                          </p:val>
                                        </p:tav>
                                      </p:tavLst>
                                    </p:anim>
                                    <p:anim calcmode="lin" valueType="num">
                                      <p:cBhvr>
                                        <p:cTn id="44" dur="1000" fill="hold"/>
                                        <p:tgtEl>
                                          <p:spTgt spid="25"/>
                                        </p:tgtEl>
                                        <p:attrNameLst>
                                          <p:attrName>ppt_h</p:attrName>
                                        </p:attrNameLst>
                                      </p:cBhvr>
                                      <p:tavLst>
                                        <p:tav tm="0">
                                          <p:val>
                                            <p:fltVal val="0"/>
                                          </p:val>
                                        </p:tav>
                                        <p:tav tm="100000">
                                          <p:val>
                                            <p:strVal val="#ppt_h"/>
                                          </p:val>
                                        </p:tav>
                                      </p:tavLst>
                                    </p:anim>
                                    <p:anim calcmode="lin" valueType="num">
                                      <p:cBhvr>
                                        <p:cTn id="45" dur="1000" fill="hold"/>
                                        <p:tgtEl>
                                          <p:spTgt spid="25"/>
                                        </p:tgtEl>
                                        <p:attrNameLst>
                                          <p:attrName>style.rotation</p:attrName>
                                        </p:attrNameLst>
                                      </p:cBhvr>
                                      <p:tavLst>
                                        <p:tav tm="0">
                                          <p:val>
                                            <p:fltVal val="90"/>
                                          </p:val>
                                        </p:tav>
                                        <p:tav tm="100000">
                                          <p:val>
                                            <p:fltVal val="0"/>
                                          </p:val>
                                        </p:tav>
                                      </p:tavLst>
                                    </p:anim>
                                    <p:animEffect transition="in" filter="fade">
                                      <p:cBhvr>
                                        <p:cTn id="46" dur="1000"/>
                                        <p:tgtEl>
                                          <p:spTgt spid="25"/>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fltVal val="0"/>
                                          </p:val>
                                        </p:tav>
                                        <p:tav tm="100000">
                                          <p:val>
                                            <p:strVal val="#ppt_w"/>
                                          </p:val>
                                        </p:tav>
                                      </p:tavLst>
                                    </p:anim>
                                    <p:anim calcmode="lin" valueType="num">
                                      <p:cBhvr>
                                        <p:cTn id="50" dur="1000" fill="hold"/>
                                        <p:tgtEl>
                                          <p:spTgt spid="26"/>
                                        </p:tgtEl>
                                        <p:attrNameLst>
                                          <p:attrName>ppt_h</p:attrName>
                                        </p:attrNameLst>
                                      </p:cBhvr>
                                      <p:tavLst>
                                        <p:tav tm="0">
                                          <p:val>
                                            <p:fltVal val="0"/>
                                          </p:val>
                                        </p:tav>
                                        <p:tav tm="100000">
                                          <p:val>
                                            <p:strVal val="#ppt_h"/>
                                          </p:val>
                                        </p:tav>
                                      </p:tavLst>
                                    </p:anim>
                                    <p:anim calcmode="lin" valueType="num">
                                      <p:cBhvr>
                                        <p:cTn id="51" dur="1000" fill="hold"/>
                                        <p:tgtEl>
                                          <p:spTgt spid="26"/>
                                        </p:tgtEl>
                                        <p:attrNameLst>
                                          <p:attrName>style.rotation</p:attrName>
                                        </p:attrNameLst>
                                      </p:cBhvr>
                                      <p:tavLst>
                                        <p:tav tm="0">
                                          <p:val>
                                            <p:fltVal val="90"/>
                                          </p:val>
                                        </p:tav>
                                        <p:tav tm="100000">
                                          <p:val>
                                            <p:fltVal val="0"/>
                                          </p:val>
                                        </p:tav>
                                      </p:tavLst>
                                    </p:anim>
                                    <p:animEffect transition="in" filter="fade">
                                      <p:cBhvr>
                                        <p:cTn id="52" dur="1000"/>
                                        <p:tgtEl>
                                          <p:spTgt spid="26"/>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7"/>
                                        </p:tgtEl>
                                        <p:attrNameLst>
                                          <p:attrName>style.visibility</p:attrName>
                                        </p:attrNameLst>
                                      </p:cBhvr>
                                      <p:to>
                                        <p:strVal val="visible"/>
                                      </p:to>
                                    </p:set>
                                    <p:anim calcmode="lin" valueType="num">
                                      <p:cBhvr>
                                        <p:cTn id="55" dur="1000" fill="hold"/>
                                        <p:tgtEl>
                                          <p:spTgt spid="27"/>
                                        </p:tgtEl>
                                        <p:attrNameLst>
                                          <p:attrName>ppt_w</p:attrName>
                                        </p:attrNameLst>
                                      </p:cBhvr>
                                      <p:tavLst>
                                        <p:tav tm="0">
                                          <p:val>
                                            <p:fltVal val="0"/>
                                          </p:val>
                                        </p:tav>
                                        <p:tav tm="100000">
                                          <p:val>
                                            <p:strVal val="#ppt_w"/>
                                          </p:val>
                                        </p:tav>
                                      </p:tavLst>
                                    </p:anim>
                                    <p:anim calcmode="lin" valueType="num">
                                      <p:cBhvr>
                                        <p:cTn id="56" dur="1000" fill="hold"/>
                                        <p:tgtEl>
                                          <p:spTgt spid="27"/>
                                        </p:tgtEl>
                                        <p:attrNameLst>
                                          <p:attrName>ppt_h</p:attrName>
                                        </p:attrNameLst>
                                      </p:cBhvr>
                                      <p:tavLst>
                                        <p:tav tm="0">
                                          <p:val>
                                            <p:fltVal val="0"/>
                                          </p:val>
                                        </p:tav>
                                        <p:tav tm="100000">
                                          <p:val>
                                            <p:strVal val="#ppt_h"/>
                                          </p:val>
                                        </p:tav>
                                      </p:tavLst>
                                    </p:anim>
                                    <p:anim calcmode="lin" valueType="num">
                                      <p:cBhvr>
                                        <p:cTn id="57" dur="1000" fill="hold"/>
                                        <p:tgtEl>
                                          <p:spTgt spid="27"/>
                                        </p:tgtEl>
                                        <p:attrNameLst>
                                          <p:attrName>style.rotation</p:attrName>
                                        </p:attrNameLst>
                                      </p:cBhvr>
                                      <p:tavLst>
                                        <p:tav tm="0">
                                          <p:val>
                                            <p:fltVal val="90"/>
                                          </p:val>
                                        </p:tav>
                                        <p:tav tm="100000">
                                          <p:val>
                                            <p:fltVal val="0"/>
                                          </p:val>
                                        </p:tav>
                                      </p:tavLst>
                                    </p:anim>
                                    <p:animEffect transition="in" filter="fade">
                                      <p:cBhvr>
                                        <p:cTn id="58" dur="1000"/>
                                        <p:tgtEl>
                                          <p:spTgt spid="27"/>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8"/>
                                        </p:tgtEl>
                                        <p:attrNameLst>
                                          <p:attrName>style.visibility</p:attrName>
                                        </p:attrNameLst>
                                      </p:cBhvr>
                                      <p:to>
                                        <p:strVal val="visible"/>
                                      </p:to>
                                    </p:set>
                                    <p:anim calcmode="lin" valueType="num">
                                      <p:cBhvr>
                                        <p:cTn id="61" dur="1000" fill="hold"/>
                                        <p:tgtEl>
                                          <p:spTgt spid="28"/>
                                        </p:tgtEl>
                                        <p:attrNameLst>
                                          <p:attrName>ppt_w</p:attrName>
                                        </p:attrNameLst>
                                      </p:cBhvr>
                                      <p:tavLst>
                                        <p:tav tm="0">
                                          <p:val>
                                            <p:fltVal val="0"/>
                                          </p:val>
                                        </p:tav>
                                        <p:tav tm="100000">
                                          <p:val>
                                            <p:strVal val="#ppt_w"/>
                                          </p:val>
                                        </p:tav>
                                      </p:tavLst>
                                    </p:anim>
                                    <p:anim calcmode="lin" valueType="num">
                                      <p:cBhvr>
                                        <p:cTn id="62" dur="1000" fill="hold"/>
                                        <p:tgtEl>
                                          <p:spTgt spid="28"/>
                                        </p:tgtEl>
                                        <p:attrNameLst>
                                          <p:attrName>ppt_h</p:attrName>
                                        </p:attrNameLst>
                                      </p:cBhvr>
                                      <p:tavLst>
                                        <p:tav tm="0">
                                          <p:val>
                                            <p:fltVal val="0"/>
                                          </p:val>
                                        </p:tav>
                                        <p:tav tm="100000">
                                          <p:val>
                                            <p:strVal val="#ppt_h"/>
                                          </p:val>
                                        </p:tav>
                                      </p:tavLst>
                                    </p:anim>
                                    <p:anim calcmode="lin" valueType="num">
                                      <p:cBhvr>
                                        <p:cTn id="63" dur="1000" fill="hold"/>
                                        <p:tgtEl>
                                          <p:spTgt spid="28"/>
                                        </p:tgtEl>
                                        <p:attrNameLst>
                                          <p:attrName>style.rotation</p:attrName>
                                        </p:attrNameLst>
                                      </p:cBhvr>
                                      <p:tavLst>
                                        <p:tav tm="0">
                                          <p:val>
                                            <p:fltVal val="90"/>
                                          </p:val>
                                        </p:tav>
                                        <p:tav tm="100000">
                                          <p:val>
                                            <p:fltVal val="0"/>
                                          </p:val>
                                        </p:tav>
                                      </p:tavLst>
                                    </p:anim>
                                    <p:animEffect transition="in" filter="fade">
                                      <p:cBhvr>
                                        <p:cTn id="64" dur="1000"/>
                                        <p:tgtEl>
                                          <p:spTgt spid="28"/>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9"/>
                                        </p:tgtEl>
                                        <p:attrNameLst>
                                          <p:attrName>style.visibility</p:attrName>
                                        </p:attrNameLst>
                                      </p:cBhvr>
                                      <p:to>
                                        <p:strVal val="visible"/>
                                      </p:to>
                                    </p:set>
                                    <p:anim calcmode="lin" valueType="num">
                                      <p:cBhvr>
                                        <p:cTn id="67" dur="1000" fill="hold"/>
                                        <p:tgtEl>
                                          <p:spTgt spid="29"/>
                                        </p:tgtEl>
                                        <p:attrNameLst>
                                          <p:attrName>ppt_w</p:attrName>
                                        </p:attrNameLst>
                                      </p:cBhvr>
                                      <p:tavLst>
                                        <p:tav tm="0">
                                          <p:val>
                                            <p:fltVal val="0"/>
                                          </p:val>
                                        </p:tav>
                                        <p:tav tm="100000">
                                          <p:val>
                                            <p:strVal val="#ppt_w"/>
                                          </p:val>
                                        </p:tav>
                                      </p:tavLst>
                                    </p:anim>
                                    <p:anim calcmode="lin" valueType="num">
                                      <p:cBhvr>
                                        <p:cTn id="68" dur="1000" fill="hold"/>
                                        <p:tgtEl>
                                          <p:spTgt spid="29"/>
                                        </p:tgtEl>
                                        <p:attrNameLst>
                                          <p:attrName>ppt_h</p:attrName>
                                        </p:attrNameLst>
                                      </p:cBhvr>
                                      <p:tavLst>
                                        <p:tav tm="0">
                                          <p:val>
                                            <p:fltVal val="0"/>
                                          </p:val>
                                        </p:tav>
                                        <p:tav tm="100000">
                                          <p:val>
                                            <p:strVal val="#ppt_h"/>
                                          </p:val>
                                        </p:tav>
                                      </p:tavLst>
                                    </p:anim>
                                    <p:anim calcmode="lin" valueType="num">
                                      <p:cBhvr>
                                        <p:cTn id="69" dur="1000" fill="hold"/>
                                        <p:tgtEl>
                                          <p:spTgt spid="29"/>
                                        </p:tgtEl>
                                        <p:attrNameLst>
                                          <p:attrName>style.rotation</p:attrName>
                                        </p:attrNameLst>
                                      </p:cBhvr>
                                      <p:tavLst>
                                        <p:tav tm="0">
                                          <p:val>
                                            <p:fltVal val="90"/>
                                          </p:val>
                                        </p:tav>
                                        <p:tav tm="100000">
                                          <p:val>
                                            <p:fltVal val="0"/>
                                          </p:val>
                                        </p:tav>
                                      </p:tavLst>
                                    </p:anim>
                                    <p:animEffect transition="in" filter="fade">
                                      <p:cBhvr>
                                        <p:cTn id="70" dur="1000"/>
                                        <p:tgtEl>
                                          <p:spTgt spid="29"/>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ppt_w</p:attrName>
                                        </p:attrNameLst>
                                      </p:cBhvr>
                                      <p:tavLst>
                                        <p:tav tm="0">
                                          <p:val>
                                            <p:fltVal val="0"/>
                                          </p:val>
                                        </p:tav>
                                        <p:tav tm="100000">
                                          <p:val>
                                            <p:strVal val="#ppt_w"/>
                                          </p:val>
                                        </p:tav>
                                      </p:tavLst>
                                    </p:anim>
                                    <p:anim calcmode="lin" valueType="num">
                                      <p:cBhvr>
                                        <p:cTn id="74" dur="1000" fill="hold"/>
                                        <p:tgtEl>
                                          <p:spTgt spid="30"/>
                                        </p:tgtEl>
                                        <p:attrNameLst>
                                          <p:attrName>ppt_h</p:attrName>
                                        </p:attrNameLst>
                                      </p:cBhvr>
                                      <p:tavLst>
                                        <p:tav tm="0">
                                          <p:val>
                                            <p:fltVal val="0"/>
                                          </p:val>
                                        </p:tav>
                                        <p:tav tm="100000">
                                          <p:val>
                                            <p:strVal val="#ppt_h"/>
                                          </p:val>
                                        </p:tav>
                                      </p:tavLst>
                                    </p:anim>
                                    <p:anim calcmode="lin" valueType="num">
                                      <p:cBhvr>
                                        <p:cTn id="75" dur="1000" fill="hold"/>
                                        <p:tgtEl>
                                          <p:spTgt spid="30"/>
                                        </p:tgtEl>
                                        <p:attrNameLst>
                                          <p:attrName>style.rotation</p:attrName>
                                        </p:attrNameLst>
                                      </p:cBhvr>
                                      <p:tavLst>
                                        <p:tav tm="0">
                                          <p:val>
                                            <p:fltVal val="90"/>
                                          </p:val>
                                        </p:tav>
                                        <p:tav tm="100000">
                                          <p:val>
                                            <p:fltVal val="0"/>
                                          </p:val>
                                        </p:tav>
                                      </p:tavLst>
                                    </p:anim>
                                    <p:animEffect transition="in" filter="fade">
                                      <p:cBhvr>
                                        <p:cTn id="76" dur="1000"/>
                                        <p:tgtEl>
                                          <p:spTgt spid="30"/>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1000"/>
                                        <p:tgtEl>
                                          <p:spTgt spid="34"/>
                                        </p:tgtEl>
                                      </p:cBhvr>
                                    </p:animEffect>
                                    <p:anim calcmode="lin" valueType="num">
                                      <p:cBhvr>
                                        <p:cTn id="95" dur="1000" fill="hold"/>
                                        <p:tgtEl>
                                          <p:spTgt spid="34"/>
                                        </p:tgtEl>
                                        <p:attrNameLst>
                                          <p:attrName>ppt_x</p:attrName>
                                        </p:attrNameLst>
                                      </p:cBhvr>
                                      <p:tavLst>
                                        <p:tav tm="0">
                                          <p:val>
                                            <p:strVal val="#ppt_x"/>
                                          </p:val>
                                        </p:tav>
                                        <p:tav tm="100000">
                                          <p:val>
                                            <p:strVal val="#ppt_x"/>
                                          </p:val>
                                        </p:tav>
                                      </p:tavLst>
                                    </p:anim>
                                    <p:anim calcmode="lin" valueType="num">
                                      <p:cBhvr>
                                        <p:cTn id="96" dur="1000" fill="hold"/>
                                        <p:tgtEl>
                                          <p:spTgt spid="34"/>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300" fill="hold"/>
                                        <p:tgtEl>
                                          <p:spTgt spid="18"/>
                                        </p:tgtEl>
                                        <p:attrNameLst>
                                          <p:attrName>ppt_x</p:attrName>
                                        </p:attrNameLst>
                                      </p:cBhvr>
                                      <p:tavLst>
                                        <p:tav tm="0">
                                          <p:val>
                                            <p:strVal val="1+#ppt_w/2"/>
                                          </p:val>
                                        </p:tav>
                                        <p:tav tm="100000">
                                          <p:val>
                                            <p:strVal val="#ppt_x"/>
                                          </p:val>
                                        </p:tav>
                                      </p:tavLst>
                                    </p:anim>
                                    <p:anim calcmode="lin" valueType="num">
                                      <p:cBhvr additive="base">
                                        <p:cTn id="101" dur="3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300" fill="hold"/>
                                        <p:tgtEl>
                                          <p:spTgt spid="17"/>
                                        </p:tgtEl>
                                        <p:attrNameLst>
                                          <p:attrName>ppt_x</p:attrName>
                                        </p:attrNameLst>
                                      </p:cBhvr>
                                      <p:tavLst>
                                        <p:tav tm="0">
                                          <p:val>
                                            <p:strVal val="1+#ppt_w/2"/>
                                          </p:val>
                                        </p:tav>
                                        <p:tav tm="100000">
                                          <p:val>
                                            <p:strVal val="#ppt_x"/>
                                          </p:val>
                                        </p:tav>
                                      </p:tavLst>
                                    </p:anim>
                                    <p:anim calcmode="lin" valueType="num">
                                      <p:cBhvr additive="base">
                                        <p:cTn id="106" dur="3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491910" y="4867227"/>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7" name="椭圆 26"/>
          <p:cNvSpPr/>
          <p:nvPr/>
        </p:nvSpPr>
        <p:spPr>
          <a:xfrm>
            <a:off x="4214034" y="3432019"/>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8" name="椭圆 27"/>
          <p:cNvSpPr/>
          <p:nvPr/>
        </p:nvSpPr>
        <p:spPr>
          <a:xfrm>
            <a:off x="8529450" y="3876852"/>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9" name="椭圆 28"/>
          <p:cNvSpPr/>
          <p:nvPr/>
        </p:nvSpPr>
        <p:spPr>
          <a:xfrm>
            <a:off x="7730466" y="2233283"/>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0" name="椭圆 29"/>
          <p:cNvSpPr/>
          <p:nvPr/>
        </p:nvSpPr>
        <p:spPr>
          <a:xfrm>
            <a:off x="4353985" y="1623885"/>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1"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2"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3"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4"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5"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343304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2700"/>
                            </p:stCondLst>
                            <p:childTnLst>
                              <p:par>
                                <p:cTn id="58" presetID="2" presetClass="entr" presetSubtype="8" decel="10000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0-#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1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1+#ppt_w/2"/>
                                          </p:val>
                                        </p:tav>
                                        <p:tav tm="100000">
                                          <p:val>
                                            <p:strVal val="#ppt_x"/>
                                          </p:val>
                                        </p:tav>
                                      </p:tavLst>
                                    </p:anim>
                                    <p:anim calcmode="lin" valueType="num">
                                      <p:cBhvr additive="base">
                                        <p:cTn id="69" dur="500" fill="hold"/>
                                        <p:tgtEl>
                                          <p:spTgt spid="3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30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40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0-#ppt_w/2"/>
                                          </p:val>
                                        </p:tav>
                                        <p:tav tm="100000">
                                          <p:val>
                                            <p:strVal val="#ppt_x"/>
                                          </p:val>
                                        </p:tav>
                                      </p:tavLst>
                                    </p:anim>
                                    <p:anim calcmode="lin" valueType="num">
                                      <p:cBhvr additive="base">
                                        <p:cTn id="7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7" name="组合 16"/>
          <p:cNvGrpSpPr/>
          <p:nvPr/>
        </p:nvGrpSpPr>
        <p:grpSpPr>
          <a:xfrm>
            <a:off x="6857872" y="3306048"/>
            <a:ext cx="532123" cy="598139"/>
            <a:chOff x="5810678" y="1001615"/>
            <a:chExt cx="422361" cy="474760"/>
          </a:xfrm>
        </p:grpSpPr>
        <p:sp>
          <p:nvSpPr>
            <p:cNvPr id="1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9" name="组合 18"/>
            <p:cNvGrpSpPr/>
            <p:nvPr/>
          </p:nvGrpSpPr>
          <p:grpSpPr>
            <a:xfrm>
              <a:off x="5810678" y="1001615"/>
              <a:ext cx="422361" cy="422361"/>
              <a:chOff x="5003908" y="1229805"/>
              <a:chExt cx="897741" cy="897741"/>
            </a:xfrm>
          </p:grpSpPr>
          <p:sp>
            <p:nvSpPr>
              <p:cNvPr id="20" name="Freeform 36"/>
              <p:cNvSpPr>
                <a:spLocks/>
              </p:cNvSpPr>
              <p:nvPr/>
            </p:nvSpPr>
            <p:spPr bwMode="auto">
              <a:xfrm>
                <a:off x="5003908" y="1229805"/>
                <a:ext cx="897741" cy="897741"/>
              </a:xfrm>
              <a:prstGeom prst="ellipse">
                <a:avLst/>
              </a:prstGeom>
              <a:solidFill>
                <a:srgbClr val="00B0F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23" name="组合 22"/>
          <p:cNvGrpSpPr/>
          <p:nvPr/>
        </p:nvGrpSpPr>
        <p:grpSpPr>
          <a:xfrm>
            <a:off x="4399918" y="5204908"/>
            <a:ext cx="830668" cy="950026"/>
            <a:chOff x="3299776" y="3943350"/>
            <a:chExt cx="659325" cy="754063"/>
          </a:xfrm>
        </p:grpSpPr>
        <p:sp>
          <p:nvSpPr>
            <p:cNvPr id="2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25" name="Group 4"/>
            <p:cNvGrpSpPr>
              <a:grpSpLocks/>
            </p:cNvGrpSpPr>
            <p:nvPr/>
          </p:nvGrpSpPr>
          <p:grpSpPr bwMode="auto">
            <a:xfrm>
              <a:off x="3299776" y="3943350"/>
              <a:ext cx="659325" cy="658462"/>
              <a:chOff x="0" y="0"/>
              <a:chExt cx="1089" cy="1089"/>
            </a:xfrm>
          </p:grpSpPr>
          <p:sp>
            <p:nvSpPr>
              <p:cNvPr id="2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27" name="Group 6"/>
              <p:cNvGrpSpPr>
                <a:grpSpLocks/>
              </p:cNvGrpSpPr>
              <p:nvPr/>
            </p:nvGrpSpPr>
            <p:grpSpPr bwMode="auto">
              <a:xfrm>
                <a:off x="91" y="30"/>
                <a:ext cx="908" cy="296"/>
                <a:chOff x="0" y="0"/>
                <a:chExt cx="907" cy="295"/>
              </a:xfrm>
            </p:grpSpPr>
            <p:sp>
              <p:nvSpPr>
                <p:cNvPr id="2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2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3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31" name="组合 30"/>
          <p:cNvGrpSpPr/>
          <p:nvPr/>
        </p:nvGrpSpPr>
        <p:grpSpPr>
          <a:xfrm>
            <a:off x="5442592" y="4976902"/>
            <a:ext cx="591052" cy="678019"/>
            <a:chOff x="4127375" y="3762375"/>
            <a:chExt cx="469135" cy="538163"/>
          </a:xfrm>
        </p:grpSpPr>
        <p:sp>
          <p:nvSpPr>
            <p:cNvPr id="3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3" name="Group 17"/>
            <p:cNvGrpSpPr>
              <a:grpSpLocks/>
            </p:cNvGrpSpPr>
            <p:nvPr/>
          </p:nvGrpSpPr>
          <p:grpSpPr bwMode="auto">
            <a:xfrm>
              <a:off x="4127375" y="3762375"/>
              <a:ext cx="469135" cy="469934"/>
              <a:chOff x="-1" y="0"/>
              <a:chExt cx="1089" cy="1089"/>
            </a:xfrm>
          </p:grpSpPr>
          <p:sp>
            <p:nvSpPr>
              <p:cNvPr id="3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35" name="Group 19"/>
              <p:cNvGrpSpPr>
                <a:grpSpLocks/>
              </p:cNvGrpSpPr>
              <p:nvPr/>
            </p:nvGrpSpPr>
            <p:grpSpPr bwMode="auto">
              <a:xfrm>
                <a:off x="91" y="30"/>
                <a:ext cx="908" cy="296"/>
                <a:chOff x="0" y="0"/>
                <a:chExt cx="907" cy="295"/>
              </a:xfrm>
            </p:grpSpPr>
            <p:sp>
              <p:nvSpPr>
                <p:cNvPr id="3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3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38" name="组合 37"/>
          <p:cNvGrpSpPr/>
          <p:nvPr/>
        </p:nvGrpSpPr>
        <p:grpSpPr>
          <a:xfrm>
            <a:off x="4762572" y="4614892"/>
            <a:ext cx="435301" cy="496012"/>
            <a:chOff x="3587625" y="3475038"/>
            <a:chExt cx="345511" cy="393699"/>
          </a:xfrm>
        </p:grpSpPr>
        <p:sp>
          <p:nvSpPr>
            <p:cNvPr id="3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0" name="Group 24"/>
            <p:cNvGrpSpPr>
              <a:grpSpLocks/>
            </p:cNvGrpSpPr>
            <p:nvPr/>
          </p:nvGrpSpPr>
          <p:grpSpPr bwMode="auto">
            <a:xfrm>
              <a:off x="3587625" y="3475038"/>
              <a:ext cx="345511" cy="343786"/>
              <a:chOff x="-1" y="0"/>
              <a:chExt cx="1089" cy="1089"/>
            </a:xfrm>
          </p:grpSpPr>
          <p:sp>
            <p:nvSpPr>
              <p:cNvPr id="4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2" name="Group 26"/>
              <p:cNvGrpSpPr>
                <a:grpSpLocks/>
              </p:cNvGrpSpPr>
              <p:nvPr/>
            </p:nvGrpSpPr>
            <p:grpSpPr bwMode="auto">
              <a:xfrm>
                <a:off x="91" y="30"/>
                <a:ext cx="908" cy="296"/>
                <a:chOff x="0" y="0"/>
                <a:chExt cx="907" cy="295"/>
              </a:xfrm>
            </p:grpSpPr>
            <p:sp>
              <p:nvSpPr>
                <p:cNvPr id="43"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4"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45" name="组合 44"/>
          <p:cNvGrpSpPr/>
          <p:nvPr/>
        </p:nvGrpSpPr>
        <p:grpSpPr>
          <a:xfrm>
            <a:off x="1486254" y="1523461"/>
            <a:ext cx="2904811" cy="4688533"/>
            <a:chOff x="1081088" y="980798"/>
            <a:chExt cx="2368550" cy="3822977"/>
          </a:xfrm>
        </p:grpSpPr>
        <p:sp>
          <p:nvSpPr>
            <p:cNvPr id="46"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32"/>
            <p:cNvGrpSpPr>
              <a:grpSpLocks/>
            </p:cNvGrpSpPr>
            <p:nvPr/>
          </p:nvGrpSpPr>
          <p:grpSpPr bwMode="auto">
            <a:xfrm>
              <a:off x="1081088" y="1296988"/>
              <a:ext cx="2368550" cy="3257550"/>
              <a:chOff x="0" y="0"/>
              <a:chExt cx="1492" cy="2052"/>
            </a:xfrm>
          </p:grpSpPr>
          <p:sp>
            <p:nvSpPr>
              <p:cNvPr id="82"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3"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4"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48" name="组合 47"/>
            <p:cNvGrpSpPr/>
            <p:nvPr/>
          </p:nvGrpSpPr>
          <p:grpSpPr>
            <a:xfrm>
              <a:off x="2306530" y="980798"/>
              <a:ext cx="1005165" cy="1005165"/>
              <a:chOff x="5003908" y="1229805"/>
              <a:chExt cx="897741" cy="897741"/>
            </a:xfrm>
          </p:grpSpPr>
          <p:sp>
            <p:nvSpPr>
              <p:cNvPr id="79"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0"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1"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49" name="Group 41"/>
            <p:cNvGrpSpPr>
              <a:grpSpLocks/>
            </p:cNvGrpSpPr>
            <p:nvPr/>
          </p:nvGrpSpPr>
          <p:grpSpPr bwMode="auto">
            <a:xfrm>
              <a:off x="1189038" y="1373188"/>
              <a:ext cx="755650" cy="755650"/>
              <a:chOff x="0" y="0"/>
              <a:chExt cx="1089" cy="1089"/>
            </a:xfrm>
          </p:grpSpPr>
          <p:sp>
            <p:nvSpPr>
              <p:cNvPr id="77"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8"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50" name="Group 46"/>
            <p:cNvGrpSpPr>
              <a:grpSpLocks/>
            </p:cNvGrpSpPr>
            <p:nvPr/>
          </p:nvGrpSpPr>
          <p:grpSpPr bwMode="auto">
            <a:xfrm>
              <a:off x="1838326" y="1230313"/>
              <a:ext cx="755650" cy="755650"/>
              <a:chOff x="0" y="0"/>
              <a:chExt cx="1089" cy="1089"/>
            </a:xfrm>
          </p:grpSpPr>
          <p:sp>
            <p:nvSpPr>
              <p:cNvPr id="75"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6"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1" name="Group 51"/>
            <p:cNvGrpSpPr>
              <a:grpSpLocks/>
            </p:cNvGrpSpPr>
            <p:nvPr/>
          </p:nvGrpSpPr>
          <p:grpSpPr bwMode="auto">
            <a:xfrm>
              <a:off x="1730376" y="1554163"/>
              <a:ext cx="755650" cy="755650"/>
              <a:chOff x="0" y="0"/>
              <a:chExt cx="1089" cy="1089"/>
            </a:xfrm>
          </p:grpSpPr>
          <p:sp>
            <p:nvSpPr>
              <p:cNvPr id="73"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4"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2" name="Group 56"/>
            <p:cNvGrpSpPr>
              <a:grpSpLocks/>
            </p:cNvGrpSpPr>
            <p:nvPr/>
          </p:nvGrpSpPr>
          <p:grpSpPr bwMode="auto">
            <a:xfrm>
              <a:off x="1262063" y="1697038"/>
              <a:ext cx="755650" cy="755650"/>
              <a:chOff x="0" y="0"/>
              <a:chExt cx="1089" cy="1089"/>
            </a:xfrm>
          </p:grpSpPr>
          <p:sp>
            <p:nvSpPr>
              <p:cNvPr id="68"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70"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3" name="Group 61"/>
            <p:cNvGrpSpPr>
              <a:grpSpLocks/>
            </p:cNvGrpSpPr>
            <p:nvPr/>
          </p:nvGrpSpPr>
          <p:grpSpPr bwMode="auto">
            <a:xfrm>
              <a:off x="1765301" y="1985963"/>
              <a:ext cx="755650" cy="755650"/>
              <a:chOff x="0" y="0"/>
              <a:chExt cx="1089" cy="1089"/>
            </a:xfrm>
          </p:grpSpPr>
          <p:sp>
            <p:nvSpPr>
              <p:cNvPr id="66"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7"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4" name="Group 66"/>
            <p:cNvGrpSpPr>
              <a:grpSpLocks/>
            </p:cNvGrpSpPr>
            <p:nvPr/>
          </p:nvGrpSpPr>
          <p:grpSpPr bwMode="auto">
            <a:xfrm>
              <a:off x="2270126" y="1770063"/>
              <a:ext cx="755650" cy="755650"/>
              <a:chOff x="0" y="0"/>
              <a:chExt cx="1089" cy="1089"/>
            </a:xfrm>
          </p:grpSpPr>
          <p:sp>
            <p:nvSpPr>
              <p:cNvPr id="61"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2"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5" name="Group 71"/>
            <p:cNvGrpSpPr>
              <a:grpSpLocks/>
            </p:cNvGrpSpPr>
            <p:nvPr/>
          </p:nvGrpSpPr>
          <p:grpSpPr bwMode="auto">
            <a:xfrm>
              <a:off x="2630488" y="1697038"/>
              <a:ext cx="755650" cy="755648"/>
              <a:chOff x="0" y="0"/>
              <a:chExt cx="1089" cy="1089"/>
            </a:xfrm>
          </p:grpSpPr>
          <p:sp>
            <p:nvSpPr>
              <p:cNvPr id="59"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0"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6" name="Group 76"/>
            <p:cNvGrpSpPr>
              <a:grpSpLocks/>
            </p:cNvGrpSpPr>
            <p:nvPr/>
          </p:nvGrpSpPr>
          <p:grpSpPr bwMode="auto">
            <a:xfrm>
              <a:off x="1081088" y="1889125"/>
              <a:ext cx="2368550" cy="2665412"/>
              <a:chOff x="0" y="0"/>
              <a:chExt cx="1492" cy="1679"/>
            </a:xfrm>
          </p:grpSpPr>
          <p:sp>
            <p:nvSpPr>
              <p:cNvPr id="5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5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85" name="组合 84"/>
          <p:cNvGrpSpPr/>
          <p:nvPr/>
        </p:nvGrpSpPr>
        <p:grpSpPr>
          <a:xfrm>
            <a:off x="6863335" y="4744860"/>
            <a:ext cx="496013" cy="700019"/>
            <a:chOff x="5815013" y="3460750"/>
            <a:chExt cx="393700" cy="555625"/>
          </a:xfrm>
        </p:grpSpPr>
        <p:sp>
          <p:nvSpPr>
            <p:cNvPr id="86"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87" name="Group 90"/>
            <p:cNvGrpSpPr>
              <a:grpSpLocks/>
            </p:cNvGrpSpPr>
            <p:nvPr/>
          </p:nvGrpSpPr>
          <p:grpSpPr bwMode="auto">
            <a:xfrm>
              <a:off x="5816601" y="3460750"/>
              <a:ext cx="392112" cy="539367"/>
              <a:chOff x="0" y="0"/>
              <a:chExt cx="247" cy="340"/>
            </a:xfrm>
          </p:grpSpPr>
          <p:sp>
            <p:nvSpPr>
              <p:cNvPr id="88"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9"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90"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91"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2"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93" name="组合 92"/>
          <p:cNvGrpSpPr/>
          <p:nvPr/>
        </p:nvGrpSpPr>
        <p:grpSpPr>
          <a:xfrm>
            <a:off x="6857872" y="1859470"/>
            <a:ext cx="532123" cy="598139"/>
            <a:chOff x="5810678" y="1001615"/>
            <a:chExt cx="422361" cy="474760"/>
          </a:xfrm>
        </p:grpSpPr>
        <p:sp>
          <p:nvSpPr>
            <p:cNvPr id="94"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95" name="组合 94"/>
            <p:cNvGrpSpPr/>
            <p:nvPr/>
          </p:nvGrpSpPr>
          <p:grpSpPr>
            <a:xfrm>
              <a:off x="5810678" y="1001615"/>
              <a:ext cx="422361" cy="422361"/>
              <a:chOff x="5003908" y="1229805"/>
              <a:chExt cx="897741" cy="897741"/>
            </a:xfrm>
          </p:grpSpPr>
          <p:sp>
            <p:nvSpPr>
              <p:cNvPr id="96"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7"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8"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99" name="组合 98"/>
          <p:cNvGrpSpPr/>
          <p:nvPr/>
        </p:nvGrpSpPr>
        <p:grpSpPr>
          <a:xfrm>
            <a:off x="4783214" y="1657277"/>
            <a:ext cx="1360781" cy="1360781"/>
            <a:chOff x="3896974" y="1004807"/>
            <a:chExt cx="1231816" cy="1231816"/>
          </a:xfrm>
        </p:grpSpPr>
        <p:sp>
          <p:nvSpPr>
            <p:cNvPr id="100" name="椭圆 99"/>
            <p:cNvSpPr/>
            <p:nvPr/>
          </p:nvSpPr>
          <p:spPr>
            <a:xfrm>
              <a:off x="3896974" y="1004807"/>
              <a:ext cx="1231816" cy="1231816"/>
            </a:xfrm>
            <a:prstGeom prst="ellipse">
              <a:avLst/>
            </a:prstGeom>
            <a:solidFill>
              <a:srgbClr val="00B0F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01" name="组合 100"/>
            <p:cNvGrpSpPr/>
            <p:nvPr/>
          </p:nvGrpSpPr>
          <p:grpSpPr>
            <a:xfrm>
              <a:off x="3975695" y="1021609"/>
              <a:ext cx="1074373" cy="351584"/>
              <a:chOff x="4042072" y="2366383"/>
              <a:chExt cx="635886" cy="208091"/>
            </a:xfrm>
          </p:grpSpPr>
          <p:sp>
            <p:nvSpPr>
              <p:cNvPr id="102"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3"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04"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05" name="矩形 47"/>
          <p:cNvSpPr>
            <a:spLocks noChangeArrowheads="1"/>
          </p:cNvSpPr>
          <p:nvPr/>
        </p:nvSpPr>
        <p:spPr bwMode="auto">
          <a:xfrm>
            <a:off x="7533665" y="2045079"/>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06" name="TextBox 59"/>
          <p:cNvSpPr txBox="1">
            <a:spLocks noChangeArrowheads="1"/>
          </p:cNvSpPr>
          <p:nvPr/>
        </p:nvSpPr>
        <p:spPr bwMode="auto">
          <a:xfrm flipH="1">
            <a:off x="7533270" y="17008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07" name="TextBox 59"/>
          <p:cNvSpPr txBox="1">
            <a:spLocks noChangeArrowheads="1"/>
          </p:cNvSpPr>
          <p:nvPr/>
        </p:nvSpPr>
        <p:spPr bwMode="auto">
          <a:xfrm flipH="1">
            <a:off x="7549995" y="31409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08" name="矩形 47"/>
          <p:cNvSpPr>
            <a:spLocks noChangeArrowheads="1"/>
          </p:cNvSpPr>
          <p:nvPr/>
        </p:nvSpPr>
        <p:spPr bwMode="auto">
          <a:xfrm>
            <a:off x="7533665" y="3499416"/>
            <a:ext cx="3575614" cy="86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9" name="TextBox 59"/>
          <p:cNvSpPr txBox="1">
            <a:spLocks noChangeArrowheads="1"/>
          </p:cNvSpPr>
          <p:nvPr/>
        </p:nvSpPr>
        <p:spPr bwMode="auto">
          <a:xfrm flipH="1">
            <a:off x="7549995" y="4509120"/>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0" name="矩形 47"/>
          <p:cNvSpPr>
            <a:spLocks noChangeArrowheads="1"/>
          </p:cNvSpPr>
          <p:nvPr/>
        </p:nvSpPr>
        <p:spPr bwMode="auto">
          <a:xfrm>
            <a:off x="7533665" y="4851205"/>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5165875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p:cBhvr>
                                        <p:cTn id="33" dur="500"/>
                                        <p:tgtEl>
                                          <p:spTgt spid="104"/>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p:cBhvr>
                                        <p:cTn id="37" dur="580">
                                          <p:stCondLst>
                                            <p:cond delay="0"/>
                                          </p:stCondLst>
                                        </p:cTn>
                                        <p:tgtEl>
                                          <p:spTgt spid="38"/>
                                        </p:tgtEl>
                                      </p:cBhvr>
                                    </p:animEffect>
                                    <p:anim calcmode="lin" valueType="num">
                                      <p:cBhvr>
                                        <p:cTn id="3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3" dur="26">
                                          <p:stCondLst>
                                            <p:cond delay="650"/>
                                          </p:stCondLst>
                                        </p:cTn>
                                        <p:tgtEl>
                                          <p:spTgt spid="38"/>
                                        </p:tgtEl>
                                      </p:cBhvr>
                                      <p:to x="100000" y="60000"/>
                                    </p:animScale>
                                    <p:animScale>
                                      <p:cBhvr>
                                        <p:cTn id="44" dur="166" decel="50000">
                                          <p:stCondLst>
                                            <p:cond delay="676"/>
                                          </p:stCondLst>
                                        </p:cTn>
                                        <p:tgtEl>
                                          <p:spTgt spid="38"/>
                                        </p:tgtEl>
                                      </p:cBhvr>
                                      <p:to x="100000" y="100000"/>
                                    </p:animScale>
                                    <p:animScale>
                                      <p:cBhvr>
                                        <p:cTn id="45" dur="26">
                                          <p:stCondLst>
                                            <p:cond delay="1312"/>
                                          </p:stCondLst>
                                        </p:cTn>
                                        <p:tgtEl>
                                          <p:spTgt spid="38"/>
                                        </p:tgtEl>
                                      </p:cBhvr>
                                      <p:to x="100000" y="80000"/>
                                    </p:animScale>
                                    <p:animScale>
                                      <p:cBhvr>
                                        <p:cTn id="46" dur="166" decel="50000">
                                          <p:stCondLst>
                                            <p:cond delay="1338"/>
                                          </p:stCondLst>
                                        </p:cTn>
                                        <p:tgtEl>
                                          <p:spTgt spid="38"/>
                                        </p:tgtEl>
                                      </p:cBhvr>
                                      <p:to x="100000" y="100000"/>
                                    </p:animScale>
                                    <p:animScale>
                                      <p:cBhvr>
                                        <p:cTn id="47" dur="26">
                                          <p:stCondLst>
                                            <p:cond delay="1642"/>
                                          </p:stCondLst>
                                        </p:cTn>
                                        <p:tgtEl>
                                          <p:spTgt spid="38"/>
                                        </p:tgtEl>
                                      </p:cBhvr>
                                      <p:to x="100000" y="90000"/>
                                    </p:animScale>
                                    <p:animScale>
                                      <p:cBhvr>
                                        <p:cTn id="48" dur="166" decel="50000">
                                          <p:stCondLst>
                                            <p:cond delay="1668"/>
                                          </p:stCondLst>
                                        </p:cTn>
                                        <p:tgtEl>
                                          <p:spTgt spid="38"/>
                                        </p:tgtEl>
                                      </p:cBhvr>
                                      <p:to x="100000" y="100000"/>
                                    </p:animScale>
                                    <p:animScale>
                                      <p:cBhvr>
                                        <p:cTn id="49" dur="26">
                                          <p:stCondLst>
                                            <p:cond delay="1808"/>
                                          </p:stCondLst>
                                        </p:cTn>
                                        <p:tgtEl>
                                          <p:spTgt spid="38"/>
                                        </p:tgtEl>
                                      </p:cBhvr>
                                      <p:to x="100000" y="95000"/>
                                    </p:animScale>
                                    <p:animScale>
                                      <p:cBhvr>
                                        <p:cTn id="50" dur="166" decel="50000">
                                          <p:stCondLst>
                                            <p:cond delay="1834"/>
                                          </p:stCondLst>
                                        </p:cTn>
                                        <p:tgtEl>
                                          <p:spTgt spid="38"/>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p:cBhvr>
                                        <p:cTn id="53" dur="580">
                                          <p:stCondLst>
                                            <p:cond delay="0"/>
                                          </p:stCondLst>
                                        </p:cTn>
                                        <p:tgtEl>
                                          <p:spTgt spid="23"/>
                                        </p:tgtEl>
                                      </p:cBhvr>
                                    </p:animEffect>
                                    <p:anim calcmode="lin" valueType="num">
                                      <p:cBhvr>
                                        <p:cTn id="5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9" dur="26">
                                          <p:stCondLst>
                                            <p:cond delay="650"/>
                                          </p:stCondLst>
                                        </p:cTn>
                                        <p:tgtEl>
                                          <p:spTgt spid="23"/>
                                        </p:tgtEl>
                                      </p:cBhvr>
                                      <p:to x="100000" y="60000"/>
                                    </p:animScale>
                                    <p:animScale>
                                      <p:cBhvr>
                                        <p:cTn id="60" dur="166" decel="50000">
                                          <p:stCondLst>
                                            <p:cond delay="676"/>
                                          </p:stCondLst>
                                        </p:cTn>
                                        <p:tgtEl>
                                          <p:spTgt spid="23"/>
                                        </p:tgtEl>
                                      </p:cBhvr>
                                      <p:to x="100000" y="100000"/>
                                    </p:animScale>
                                    <p:animScale>
                                      <p:cBhvr>
                                        <p:cTn id="61" dur="26">
                                          <p:stCondLst>
                                            <p:cond delay="1312"/>
                                          </p:stCondLst>
                                        </p:cTn>
                                        <p:tgtEl>
                                          <p:spTgt spid="23"/>
                                        </p:tgtEl>
                                      </p:cBhvr>
                                      <p:to x="100000" y="80000"/>
                                    </p:animScale>
                                    <p:animScale>
                                      <p:cBhvr>
                                        <p:cTn id="62" dur="166" decel="50000">
                                          <p:stCondLst>
                                            <p:cond delay="1338"/>
                                          </p:stCondLst>
                                        </p:cTn>
                                        <p:tgtEl>
                                          <p:spTgt spid="23"/>
                                        </p:tgtEl>
                                      </p:cBhvr>
                                      <p:to x="100000" y="100000"/>
                                    </p:animScale>
                                    <p:animScale>
                                      <p:cBhvr>
                                        <p:cTn id="63" dur="26">
                                          <p:stCondLst>
                                            <p:cond delay="1642"/>
                                          </p:stCondLst>
                                        </p:cTn>
                                        <p:tgtEl>
                                          <p:spTgt spid="23"/>
                                        </p:tgtEl>
                                      </p:cBhvr>
                                      <p:to x="100000" y="90000"/>
                                    </p:animScale>
                                    <p:animScale>
                                      <p:cBhvr>
                                        <p:cTn id="64" dur="166" decel="50000">
                                          <p:stCondLst>
                                            <p:cond delay="1668"/>
                                          </p:stCondLst>
                                        </p:cTn>
                                        <p:tgtEl>
                                          <p:spTgt spid="23"/>
                                        </p:tgtEl>
                                      </p:cBhvr>
                                      <p:to x="100000" y="100000"/>
                                    </p:animScale>
                                    <p:animScale>
                                      <p:cBhvr>
                                        <p:cTn id="65" dur="26">
                                          <p:stCondLst>
                                            <p:cond delay="1808"/>
                                          </p:stCondLst>
                                        </p:cTn>
                                        <p:tgtEl>
                                          <p:spTgt spid="23"/>
                                        </p:tgtEl>
                                      </p:cBhvr>
                                      <p:to x="100000" y="95000"/>
                                    </p:animScale>
                                    <p:animScale>
                                      <p:cBhvr>
                                        <p:cTn id="66" dur="166" decel="50000">
                                          <p:stCondLst>
                                            <p:cond delay="1834"/>
                                          </p:stCondLst>
                                        </p:cTn>
                                        <p:tgtEl>
                                          <p:spTgt spid="23"/>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31"/>
                                        </p:tgtEl>
                                        <p:attrNameLst>
                                          <p:attrName>style.visibility</p:attrName>
                                        </p:attrNameLst>
                                      </p:cBhvr>
                                      <p:to>
                                        <p:strVal val="visible"/>
                                      </p:to>
                                    </p:set>
                                    <p:animEffect>
                                      <p:cBhvr>
                                        <p:cTn id="69" dur="580">
                                          <p:stCondLst>
                                            <p:cond delay="0"/>
                                          </p:stCondLst>
                                        </p:cTn>
                                        <p:tgtEl>
                                          <p:spTgt spid="31"/>
                                        </p:tgtEl>
                                      </p:cBhvr>
                                    </p:animEffect>
                                    <p:anim calcmode="lin" valueType="num">
                                      <p:cBhvr>
                                        <p:cTn id="7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5" dur="26">
                                          <p:stCondLst>
                                            <p:cond delay="650"/>
                                          </p:stCondLst>
                                        </p:cTn>
                                        <p:tgtEl>
                                          <p:spTgt spid="31"/>
                                        </p:tgtEl>
                                      </p:cBhvr>
                                      <p:to x="100000" y="60000"/>
                                    </p:animScale>
                                    <p:animScale>
                                      <p:cBhvr>
                                        <p:cTn id="76" dur="166" decel="50000">
                                          <p:stCondLst>
                                            <p:cond delay="676"/>
                                          </p:stCondLst>
                                        </p:cTn>
                                        <p:tgtEl>
                                          <p:spTgt spid="31"/>
                                        </p:tgtEl>
                                      </p:cBhvr>
                                      <p:to x="100000" y="100000"/>
                                    </p:animScale>
                                    <p:animScale>
                                      <p:cBhvr>
                                        <p:cTn id="77" dur="26">
                                          <p:stCondLst>
                                            <p:cond delay="1312"/>
                                          </p:stCondLst>
                                        </p:cTn>
                                        <p:tgtEl>
                                          <p:spTgt spid="31"/>
                                        </p:tgtEl>
                                      </p:cBhvr>
                                      <p:to x="100000" y="80000"/>
                                    </p:animScale>
                                    <p:animScale>
                                      <p:cBhvr>
                                        <p:cTn id="78" dur="166" decel="50000">
                                          <p:stCondLst>
                                            <p:cond delay="1338"/>
                                          </p:stCondLst>
                                        </p:cTn>
                                        <p:tgtEl>
                                          <p:spTgt spid="31"/>
                                        </p:tgtEl>
                                      </p:cBhvr>
                                      <p:to x="100000" y="100000"/>
                                    </p:animScale>
                                    <p:animScale>
                                      <p:cBhvr>
                                        <p:cTn id="79" dur="26">
                                          <p:stCondLst>
                                            <p:cond delay="1642"/>
                                          </p:stCondLst>
                                        </p:cTn>
                                        <p:tgtEl>
                                          <p:spTgt spid="31"/>
                                        </p:tgtEl>
                                      </p:cBhvr>
                                      <p:to x="100000" y="90000"/>
                                    </p:animScale>
                                    <p:animScale>
                                      <p:cBhvr>
                                        <p:cTn id="80" dur="166" decel="50000">
                                          <p:stCondLst>
                                            <p:cond delay="1668"/>
                                          </p:stCondLst>
                                        </p:cTn>
                                        <p:tgtEl>
                                          <p:spTgt spid="31"/>
                                        </p:tgtEl>
                                      </p:cBhvr>
                                      <p:to x="100000" y="100000"/>
                                    </p:animScale>
                                    <p:animScale>
                                      <p:cBhvr>
                                        <p:cTn id="81" dur="26">
                                          <p:stCondLst>
                                            <p:cond delay="1808"/>
                                          </p:stCondLst>
                                        </p:cTn>
                                        <p:tgtEl>
                                          <p:spTgt spid="31"/>
                                        </p:tgtEl>
                                      </p:cBhvr>
                                      <p:to x="100000" y="95000"/>
                                    </p:animScale>
                                    <p:animScale>
                                      <p:cBhvr>
                                        <p:cTn id="82" dur="166" decel="50000">
                                          <p:stCondLst>
                                            <p:cond delay="1834"/>
                                          </p:stCondLst>
                                        </p:cTn>
                                        <p:tgtEl>
                                          <p:spTgt spid="31"/>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p:cTn id="86" dur="500" fill="hold"/>
                                        <p:tgtEl>
                                          <p:spTgt spid="93"/>
                                        </p:tgtEl>
                                        <p:attrNameLst>
                                          <p:attrName>ppt_w</p:attrName>
                                        </p:attrNameLst>
                                      </p:cBhvr>
                                      <p:tavLst>
                                        <p:tav tm="0">
                                          <p:val>
                                            <p:fltVal val="0"/>
                                          </p:val>
                                        </p:tav>
                                        <p:tav tm="100000">
                                          <p:val>
                                            <p:strVal val="#ppt_w"/>
                                          </p:val>
                                        </p:tav>
                                      </p:tavLst>
                                    </p:anim>
                                    <p:anim calcmode="lin" valueType="num">
                                      <p:cBhvr>
                                        <p:cTn id="87" dur="500" fill="hold"/>
                                        <p:tgtEl>
                                          <p:spTgt spid="93"/>
                                        </p:tgtEl>
                                        <p:attrNameLst>
                                          <p:attrName>ppt_h</p:attrName>
                                        </p:attrNameLst>
                                      </p:cBhvr>
                                      <p:tavLst>
                                        <p:tav tm="0">
                                          <p:val>
                                            <p:fltVal val="0"/>
                                          </p:val>
                                        </p:tav>
                                        <p:tav tm="100000">
                                          <p:val>
                                            <p:strVal val="#ppt_h"/>
                                          </p:val>
                                        </p:tav>
                                      </p:tavLst>
                                    </p:anim>
                                    <p:animEffect>
                                      <p:cBhvr>
                                        <p:cTn id="88" dur="500"/>
                                        <p:tgtEl>
                                          <p:spTgt spid="93"/>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5"/>
                                        </p:tgtEl>
                                        <p:attrNameLst>
                                          <p:attrName>style.visibility</p:attrName>
                                        </p:attrNameLst>
                                      </p:cBhvr>
                                      <p:to>
                                        <p:strVal val="visible"/>
                                      </p:to>
                                    </p:set>
                                    <p:animEffect transition="in" filter="wipe(left)">
                                      <p:cBhvr>
                                        <p:cTn id="92" dur="500"/>
                                        <p:tgtEl>
                                          <p:spTgt spid="10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wipe(left)">
                                      <p:cBhvr>
                                        <p:cTn id="95" dur="500"/>
                                        <p:tgtEl>
                                          <p:spTgt spid="106"/>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p:cBhvr>
                                        <p:cTn id="101" dur="500"/>
                                        <p:tgtEl>
                                          <p:spTgt spid="17"/>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07"/>
                                        </p:tgtEl>
                                        <p:attrNameLst>
                                          <p:attrName>style.visibility</p:attrName>
                                        </p:attrNameLst>
                                      </p:cBhvr>
                                      <p:to>
                                        <p:strVal val="visible"/>
                                      </p:to>
                                    </p:set>
                                    <p:animEffect transition="in" filter="wipe(left)">
                                      <p:cBhvr>
                                        <p:cTn id="105" dur="500"/>
                                        <p:tgtEl>
                                          <p:spTgt spid="10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 calcmode="lin" valueType="num">
                                      <p:cBhvr>
                                        <p:cTn id="112" dur="500" fill="hold"/>
                                        <p:tgtEl>
                                          <p:spTgt spid="85"/>
                                        </p:tgtEl>
                                        <p:attrNameLst>
                                          <p:attrName>ppt_w</p:attrName>
                                        </p:attrNameLst>
                                      </p:cBhvr>
                                      <p:tavLst>
                                        <p:tav tm="0">
                                          <p:val>
                                            <p:fltVal val="0"/>
                                          </p:val>
                                        </p:tav>
                                        <p:tav tm="100000">
                                          <p:val>
                                            <p:strVal val="#ppt_w"/>
                                          </p:val>
                                        </p:tav>
                                      </p:tavLst>
                                    </p:anim>
                                    <p:anim calcmode="lin" valueType="num">
                                      <p:cBhvr>
                                        <p:cTn id="113" dur="500" fill="hold"/>
                                        <p:tgtEl>
                                          <p:spTgt spid="85"/>
                                        </p:tgtEl>
                                        <p:attrNameLst>
                                          <p:attrName>ppt_h</p:attrName>
                                        </p:attrNameLst>
                                      </p:cBhvr>
                                      <p:tavLst>
                                        <p:tav tm="0">
                                          <p:val>
                                            <p:fltVal val="0"/>
                                          </p:val>
                                        </p:tav>
                                        <p:tav tm="100000">
                                          <p:val>
                                            <p:strVal val="#ppt_h"/>
                                          </p:val>
                                        </p:tav>
                                      </p:tavLst>
                                    </p:anim>
                                    <p:animEffect>
                                      <p:cBhvr>
                                        <p:cTn id="114" dur="500"/>
                                        <p:tgtEl>
                                          <p:spTgt spid="85"/>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09"/>
                                        </p:tgtEl>
                                        <p:attrNameLst>
                                          <p:attrName>style.visibility</p:attrName>
                                        </p:attrNameLst>
                                      </p:cBhvr>
                                      <p:to>
                                        <p:strVal val="visible"/>
                                      </p:to>
                                    </p:set>
                                    <p:animEffect transition="in" filter="wipe(left)">
                                      <p:cBhvr>
                                        <p:cTn id="118" dur="500"/>
                                        <p:tgtEl>
                                          <p:spTgt spid="10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Effect transition="in" filter="wipe(left)">
                                      <p:cBhvr>
                                        <p:cTn id="12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91" grpId="0"/>
      <p:bldP spid="92" grpId="0"/>
      <p:bldP spid="104" grpId="0" bldLvl="0" autoUpdateAnimBg="0"/>
      <p:bldP spid="105" grpId="0"/>
      <p:bldP spid="106" grpId="0"/>
      <p:bldP spid="107" grpId="0"/>
      <p:bldP spid="108" grpId="0"/>
      <p:bldP spid="109" grpId="0"/>
      <p:bldP spid="11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9"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rgbClr val="00B0F0"/>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rgbClr val="00B0F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990586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73" name="Rectangle 2"/>
          <p:cNvSpPr/>
          <p:nvPr/>
        </p:nvSpPr>
        <p:spPr>
          <a:xfrm>
            <a:off x="1307789" y="119675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74" name="Rectangle 2"/>
          <p:cNvSpPr/>
          <p:nvPr/>
        </p:nvSpPr>
        <p:spPr>
          <a:xfrm>
            <a:off x="6182989" y="119675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75" name="Rectangle 3"/>
          <p:cNvSpPr/>
          <p:nvPr/>
        </p:nvSpPr>
        <p:spPr>
          <a:xfrm>
            <a:off x="1306189" y="1196752"/>
            <a:ext cx="4876800" cy="2336800"/>
          </a:xfrm>
          <a:prstGeom prst="rect">
            <a:avLst/>
          </a:prstGeom>
          <a:solidFill>
            <a:srgbClr val="00B0F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6" name="矩形 75"/>
          <p:cNvSpPr/>
          <p:nvPr/>
        </p:nvSpPr>
        <p:spPr>
          <a:xfrm>
            <a:off x="4585419" y="1578873"/>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651317" y="2031431"/>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smtClean="0">
                <a:solidFill>
                  <a:schemeClr val="bg1"/>
                </a:solidFill>
              </a:rPr>
              <a:t>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itchFamily="34" charset="-122"/>
            </a:endParaRPr>
          </a:p>
        </p:txBody>
      </p:sp>
      <p:sp>
        <p:nvSpPr>
          <p:cNvPr id="78" name="Oval 4"/>
          <p:cNvSpPr/>
          <p:nvPr/>
        </p:nvSpPr>
        <p:spPr>
          <a:xfrm>
            <a:off x="2148571" y="3869864"/>
            <a:ext cx="626458" cy="62923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9" name="Oval 12"/>
          <p:cNvSpPr/>
          <p:nvPr/>
        </p:nvSpPr>
        <p:spPr>
          <a:xfrm>
            <a:off x="4672230" y="3861048"/>
            <a:ext cx="635234" cy="6380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80" name="Oval 14"/>
          <p:cNvSpPr/>
          <p:nvPr/>
        </p:nvSpPr>
        <p:spPr>
          <a:xfrm>
            <a:off x="7076725" y="3869864"/>
            <a:ext cx="625072" cy="62923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81" name="Oval 16"/>
          <p:cNvSpPr/>
          <p:nvPr/>
        </p:nvSpPr>
        <p:spPr>
          <a:xfrm>
            <a:off x="9573643" y="3870613"/>
            <a:ext cx="624328" cy="628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82" name="Group 20"/>
          <p:cNvGrpSpPr/>
          <p:nvPr/>
        </p:nvGrpSpPr>
        <p:grpSpPr>
          <a:xfrm>
            <a:off x="2291095" y="4009167"/>
            <a:ext cx="350811" cy="352989"/>
            <a:chOff x="7971783" y="2080670"/>
            <a:chExt cx="401822" cy="404317"/>
          </a:xfrm>
          <a:solidFill>
            <a:schemeClr val="bg1"/>
          </a:solidFill>
        </p:grpSpPr>
        <p:sp>
          <p:nvSpPr>
            <p:cNvPr id="8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84"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85" name="Group 23"/>
          <p:cNvGrpSpPr/>
          <p:nvPr/>
        </p:nvGrpSpPr>
        <p:grpSpPr>
          <a:xfrm>
            <a:off x="4849337" y="4011622"/>
            <a:ext cx="344678" cy="300488"/>
            <a:chOff x="7540014" y="4306907"/>
            <a:chExt cx="389342" cy="339426"/>
          </a:xfrm>
          <a:solidFill>
            <a:schemeClr val="bg1"/>
          </a:solidFill>
        </p:grpSpPr>
        <p:sp>
          <p:nvSpPr>
            <p:cNvPr id="8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15" name="Group 35"/>
          <p:cNvGrpSpPr/>
          <p:nvPr/>
        </p:nvGrpSpPr>
        <p:grpSpPr>
          <a:xfrm>
            <a:off x="9708936" y="4009167"/>
            <a:ext cx="330806" cy="328630"/>
            <a:chOff x="6853673" y="3715407"/>
            <a:chExt cx="379359" cy="376864"/>
          </a:xfrm>
          <a:solidFill>
            <a:schemeClr val="bg1"/>
          </a:solidFill>
        </p:grpSpPr>
        <p:sp>
          <p:nvSpPr>
            <p:cNvPr id="11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34" name="Group 54"/>
          <p:cNvGrpSpPr/>
          <p:nvPr/>
        </p:nvGrpSpPr>
        <p:grpSpPr>
          <a:xfrm>
            <a:off x="7258524" y="4051872"/>
            <a:ext cx="261474" cy="339916"/>
            <a:chOff x="6421904" y="4798576"/>
            <a:chExt cx="299494" cy="389342"/>
          </a:xfrm>
          <a:solidFill>
            <a:schemeClr val="bg1"/>
          </a:solidFill>
        </p:grpSpPr>
        <p:sp>
          <p:nvSpPr>
            <p:cNvPr id="135"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6"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137" name="矩形 136"/>
          <p:cNvSpPr/>
          <p:nvPr/>
        </p:nvSpPr>
        <p:spPr>
          <a:xfrm>
            <a:off x="1561083" y="4612833"/>
            <a:ext cx="2073853"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矩形 47"/>
          <p:cNvSpPr>
            <a:spLocks noChangeArrowheads="1"/>
          </p:cNvSpPr>
          <p:nvPr/>
        </p:nvSpPr>
        <p:spPr bwMode="auto">
          <a:xfrm>
            <a:off x="1526720"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39" name="矩形 138"/>
          <p:cNvSpPr/>
          <p:nvPr/>
        </p:nvSpPr>
        <p:spPr>
          <a:xfrm>
            <a:off x="4054190" y="4612833"/>
            <a:ext cx="1827373"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矩形 47"/>
          <p:cNvSpPr>
            <a:spLocks noChangeArrowheads="1"/>
          </p:cNvSpPr>
          <p:nvPr/>
        </p:nvSpPr>
        <p:spPr bwMode="auto">
          <a:xfrm>
            <a:off x="4049321"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41" name="矩形 140"/>
          <p:cNvSpPr/>
          <p:nvPr/>
        </p:nvSpPr>
        <p:spPr>
          <a:xfrm>
            <a:off x="8977907" y="4612833"/>
            <a:ext cx="2035968"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2" name="矩形 47"/>
          <p:cNvSpPr>
            <a:spLocks noChangeArrowheads="1"/>
          </p:cNvSpPr>
          <p:nvPr/>
        </p:nvSpPr>
        <p:spPr bwMode="auto">
          <a:xfrm>
            <a:off x="8950734"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43" name="矩形 142"/>
          <p:cNvSpPr/>
          <p:nvPr/>
        </p:nvSpPr>
        <p:spPr>
          <a:xfrm>
            <a:off x="6457627" y="4612833"/>
            <a:ext cx="192649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4" name="矩形 47"/>
          <p:cNvSpPr>
            <a:spLocks noChangeArrowheads="1"/>
          </p:cNvSpPr>
          <p:nvPr/>
        </p:nvSpPr>
        <p:spPr bwMode="auto">
          <a:xfrm>
            <a:off x="6452758"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45" name="矩形 144"/>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148"/>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44739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right)">
                                      <p:cBhvr>
                                        <p:cTn id="12" dur="500"/>
                                        <p:tgtEl>
                                          <p:spTgt spid="75"/>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77"/>
                                        </p:tgtEl>
                                        <p:attrNameLst>
                                          <p:attrName>style.visibility</p:attrName>
                                        </p:attrNameLst>
                                      </p:cBhvr>
                                      <p:to>
                                        <p:strVal val="visible"/>
                                      </p:to>
                                    </p:set>
                                    <p:animEffect transition="in" filter="wipe(right)">
                                      <p:cBhvr>
                                        <p:cTn id="18" dur="500"/>
                                        <p:tgtEl>
                                          <p:spTgt spid="77"/>
                                        </p:tgtEl>
                                      </p:cBhvr>
                                    </p:animEffect>
                                  </p:childTnLst>
                                </p:cTn>
                              </p:par>
                            </p:childTnLst>
                          </p:cTn>
                        </p:par>
                        <p:par>
                          <p:cTn id="19" fill="hold">
                            <p:stCondLst>
                              <p:cond delay="1250"/>
                            </p:stCondLst>
                            <p:childTnLst>
                              <p:par>
                                <p:cTn id="20" presetID="2" presetClass="entr" presetSubtype="8" fill="hold" grpId="0" nodeType="after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heel(1)">
                                      <p:cBhvr>
                                        <p:cTn id="27" dur="400"/>
                                        <p:tgtEl>
                                          <p:spTgt spid="78"/>
                                        </p:tgtEl>
                                      </p:cBhvr>
                                    </p:animEffect>
                                  </p:childTnLst>
                                </p:cTn>
                              </p:par>
                            </p:childTnLst>
                          </p:cTn>
                        </p:par>
                        <p:par>
                          <p:cTn id="28" fill="hold">
                            <p:stCondLst>
                              <p:cond delay="2150"/>
                            </p:stCondLst>
                            <p:childTnLst>
                              <p:par>
                                <p:cTn id="29" presetID="21" presetClass="entr" presetSubtype="1"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heel(1)">
                                      <p:cBhvr>
                                        <p:cTn id="31" dur="400"/>
                                        <p:tgtEl>
                                          <p:spTgt spid="79"/>
                                        </p:tgtEl>
                                      </p:cBhvr>
                                    </p:animEffect>
                                  </p:childTnLst>
                                </p:cTn>
                              </p:par>
                            </p:childTnLst>
                          </p:cTn>
                        </p:par>
                        <p:par>
                          <p:cTn id="32" fill="hold">
                            <p:stCondLst>
                              <p:cond delay="2550"/>
                            </p:stCondLst>
                            <p:childTnLst>
                              <p:par>
                                <p:cTn id="33" presetID="21" presetClass="entr" presetSubtype="1"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heel(1)">
                                      <p:cBhvr>
                                        <p:cTn id="35" dur="400"/>
                                        <p:tgtEl>
                                          <p:spTgt spid="80"/>
                                        </p:tgtEl>
                                      </p:cBhvr>
                                    </p:animEffect>
                                  </p:childTnLst>
                                </p:cTn>
                              </p:par>
                            </p:childTnLst>
                          </p:cTn>
                        </p:par>
                        <p:par>
                          <p:cTn id="36" fill="hold">
                            <p:stCondLst>
                              <p:cond delay="2950"/>
                            </p:stCondLst>
                            <p:childTnLst>
                              <p:par>
                                <p:cTn id="37" presetID="21" presetClass="entr" presetSubtype="1"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heel(1)">
                                      <p:cBhvr>
                                        <p:cTn id="39" dur="400"/>
                                        <p:tgtEl>
                                          <p:spTgt spid="81"/>
                                        </p:tgtEl>
                                      </p:cBhvr>
                                    </p:animEffect>
                                  </p:childTnLst>
                                </p:cTn>
                              </p:par>
                            </p:childTnLst>
                          </p:cTn>
                        </p:par>
                        <p:par>
                          <p:cTn id="40" fill="hold">
                            <p:stCondLst>
                              <p:cond delay="3350"/>
                            </p:stCondLst>
                            <p:childTnLst>
                              <p:par>
                                <p:cTn id="41" presetID="10" presetClass="entr" presetSubtype="0"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250"/>
                                        <p:tgtEl>
                                          <p:spTgt spid="82"/>
                                        </p:tgtEl>
                                      </p:cBhvr>
                                    </p:animEffect>
                                  </p:childTnLst>
                                </p:cTn>
                              </p:par>
                              <p:par>
                                <p:cTn id="44" presetID="10" presetClass="entr" presetSubtype="0"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fade">
                                      <p:cBhvr>
                                        <p:cTn id="46" dur="250"/>
                                        <p:tgtEl>
                                          <p:spTgt spid="85"/>
                                        </p:tgtEl>
                                      </p:cBhvr>
                                    </p:animEffect>
                                  </p:childTnLst>
                                </p:cTn>
                              </p:par>
                              <p:par>
                                <p:cTn id="47" presetID="10" presetClass="entr" presetSubtype="0"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250"/>
                                        <p:tgtEl>
                                          <p:spTgt spid="134"/>
                                        </p:tgtEl>
                                      </p:cBhvr>
                                    </p:animEffect>
                                  </p:childTnLst>
                                </p:cTn>
                              </p:par>
                              <p:par>
                                <p:cTn id="50" presetID="10" presetClass="entr" presetSubtype="0" fill="hold" nodeType="withEffect">
                                  <p:stCondLst>
                                    <p:cond delay="0"/>
                                  </p:stCondLst>
                                  <p:childTnLst>
                                    <p:set>
                                      <p:cBhvr>
                                        <p:cTn id="51" dur="1" fill="hold">
                                          <p:stCondLst>
                                            <p:cond delay="0"/>
                                          </p:stCondLst>
                                        </p:cTn>
                                        <p:tgtEl>
                                          <p:spTgt spid="115"/>
                                        </p:tgtEl>
                                        <p:attrNameLst>
                                          <p:attrName>style.visibility</p:attrName>
                                        </p:attrNameLst>
                                      </p:cBhvr>
                                      <p:to>
                                        <p:strVal val="visible"/>
                                      </p:to>
                                    </p:set>
                                    <p:animEffect transition="in" filter="fade">
                                      <p:cBhvr>
                                        <p:cTn id="52" dur="250"/>
                                        <p:tgtEl>
                                          <p:spTgt spid="115"/>
                                        </p:tgtEl>
                                      </p:cBhvr>
                                    </p:animEffect>
                                  </p:childTnLst>
                                </p:cTn>
                              </p:par>
                              <p:par>
                                <p:cTn id="53" presetID="14" presetClass="entr" presetSubtype="10" fill="hold" grpId="0" nodeType="withEffect">
                                  <p:stCondLst>
                                    <p:cond delay="750"/>
                                  </p:stCondLst>
                                  <p:childTnLst>
                                    <p:set>
                                      <p:cBhvr>
                                        <p:cTn id="54" dur="1" fill="hold">
                                          <p:stCondLst>
                                            <p:cond delay="0"/>
                                          </p:stCondLst>
                                        </p:cTn>
                                        <p:tgtEl>
                                          <p:spTgt spid="137"/>
                                        </p:tgtEl>
                                        <p:attrNameLst>
                                          <p:attrName>style.visibility</p:attrName>
                                        </p:attrNameLst>
                                      </p:cBhvr>
                                      <p:to>
                                        <p:strVal val="visible"/>
                                      </p:to>
                                    </p:set>
                                    <p:animEffect transition="in" filter="randombar(horizontal)">
                                      <p:cBhvr>
                                        <p:cTn id="55" dur="400"/>
                                        <p:tgtEl>
                                          <p:spTgt spid="137"/>
                                        </p:tgtEl>
                                      </p:cBhvr>
                                    </p:animEffect>
                                  </p:childTnLst>
                                </p:cTn>
                              </p:par>
                              <p:par>
                                <p:cTn id="56" presetID="14" presetClass="entr" presetSubtype="10" fill="hold" grpId="0" nodeType="withEffect">
                                  <p:stCondLst>
                                    <p:cond delay="750"/>
                                  </p:stCondLst>
                                  <p:childTnLst>
                                    <p:set>
                                      <p:cBhvr>
                                        <p:cTn id="57" dur="1" fill="hold">
                                          <p:stCondLst>
                                            <p:cond delay="0"/>
                                          </p:stCondLst>
                                        </p:cTn>
                                        <p:tgtEl>
                                          <p:spTgt spid="138"/>
                                        </p:tgtEl>
                                        <p:attrNameLst>
                                          <p:attrName>style.visibility</p:attrName>
                                        </p:attrNameLst>
                                      </p:cBhvr>
                                      <p:to>
                                        <p:strVal val="visible"/>
                                      </p:to>
                                    </p:set>
                                    <p:animEffect transition="in" filter="randombar(horizontal)">
                                      <p:cBhvr>
                                        <p:cTn id="58" dur="400"/>
                                        <p:tgtEl>
                                          <p:spTgt spid="138"/>
                                        </p:tgtEl>
                                      </p:cBhvr>
                                    </p:animEffect>
                                  </p:childTnLst>
                                </p:cTn>
                              </p:par>
                              <p:par>
                                <p:cTn id="59" presetID="14" presetClass="entr" presetSubtype="10" fill="hold" grpId="0" nodeType="withEffect">
                                  <p:stCondLst>
                                    <p:cond delay="750"/>
                                  </p:stCondLst>
                                  <p:childTnLst>
                                    <p:set>
                                      <p:cBhvr>
                                        <p:cTn id="60" dur="1" fill="hold">
                                          <p:stCondLst>
                                            <p:cond delay="0"/>
                                          </p:stCondLst>
                                        </p:cTn>
                                        <p:tgtEl>
                                          <p:spTgt spid="139"/>
                                        </p:tgtEl>
                                        <p:attrNameLst>
                                          <p:attrName>style.visibility</p:attrName>
                                        </p:attrNameLst>
                                      </p:cBhvr>
                                      <p:to>
                                        <p:strVal val="visible"/>
                                      </p:to>
                                    </p:set>
                                    <p:animEffect transition="in" filter="randombar(horizontal)">
                                      <p:cBhvr>
                                        <p:cTn id="61" dur="400"/>
                                        <p:tgtEl>
                                          <p:spTgt spid="139"/>
                                        </p:tgtEl>
                                      </p:cBhvr>
                                    </p:animEffect>
                                  </p:childTnLst>
                                </p:cTn>
                              </p:par>
                              <p:par>
                                <p:cTn id="62" presetID="14" presetClass="entr" presetSubtype="10" fill="hold" grpId="0" nodeType="withEffect">
                                  <p:stCondLst>
                                    <p:cond delay="750"/>
                                  </p:stCondLst>
                                  <p:childTnLst>
                                    <p:set>
                                      <p:cBhvr>
                                        <p:cTn id="63" dur="1" fill="hold">
                                          <p:stCondLst>
                                            <p:cond delay="0"/>
                                          </p:stCondLst>
                                        </p:cTn>
                                        <p:tgtEl>
                                          <p:spTgt spid="140"/>
                                        </p:tgtEl>
                                        <p:attrNameLst>
                                          <p:attrName>style.visibility</p:attrName>
                                        </p:attrNameLst>
                                      </p:cBhvr>
                                      <p:to>
                                        <p:strVal val="visible"/>
                                      </p:to>
                                    </p:set>
                                    <p:animEffect transition="in" filter="randombar(horizontal)">
                                      <p:cBhvr>
                                        <p:cTn id="64" dur="400"/>
                                        <p:tgtEl>
                                          <p:spTgt spid="140"/>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141"/>
                                        </p:tgtEl>
                                        <p:attrNameLst>
                                          <p:attrName>style.visibility</p:attrName>
                                        </p:attrNameLst>
                                      </p:cBhvr>
                                      <p:to>
                                        <p:strVal val="visible"/>
                                      </p:to>
                                    </p:set>
                                    <p:animEffect transition="in" filter="randombar(horizontal)">
                                      <p:cBhvr>
                                        <p:cTn id="67" dur="400"/>
                                        <p:tgtEl>
                                          <p:spTgt spid="141"/>
                                        </p:tgtEl>
                                      </p:cBhvr>
                                    </p:animEffect>
                                  </p:childTnLst>
                                </p:cTn>
                              </p:par>
                              <p:par>
                                <p:cTn id="68" presetID="14" presetClass="entr" presetSubtype="10" fill="hold" grpId="0" nodeType="withEffect">
                                  <p:stCondLst>
                                    <p:cond delay="750"/>
                                  </p:stCondLst>
                                  <p:childTnLst>
                                    <p:set>
                                      <p:cBhvr>
                                        <p:cTn id="69" dur="1" fill="hold">
                                          <p:stCondLst>
                                            <p:cond delay="0"/>
                                          </p:stCondLst>
                                        </p:cTn>
                                        <p:tgtEl>
                                          <p:spTgt spid="142"/>
                                        </p:tgtEl>
                                        <p:attrNameLst>
                                          <p:attrName>style.visibility</p:attrName>
                                        </p:attrNameLst>
                                      </p:cBhvr>
                                      <p:to>
                                        <p:strVal val="visible"/>
                                      </p:to>
                                    </p:set>
                                    <p:animEffect transition="in" filter="randombar(horizontal)">
                                      <p:cBhvr>
                                        <p:cTn id="70" dur="400"/>
                                        <p:tgtEl>
                                          <p:spTgt spid="142"/>
                                        </p:tgtEl>
                                      </p:cBhvr>
                                    </p:animEffect>
                                  </p:childTnLst>
                                </p:cTn>
                              </p:par>
                              <p:par>
                                <p:cTn id="71" presetID="14" presetClass="entr" presetSubtype="10" fill="hold" grpId="0" nodeType="withEffect">
                                  <p:stCondLst>
                                    <p:cond delay="750"/>
                                  </p:stCondLst>
                                  <p:childTnLst>
                                    <p:set>
                                      <p:cBhvr>
                                        <p:cTn id="72" dur="1" fill="hold">
                                          <p:stCondLst>
                                            <p:cond delay="0"/>
                                          </p:stCondLst>
                                        </p:cTn>
                                        <p:tgtEl>
                                          <p:spTgt spid="143"/>
                                        </p:tgtEl>
                                        <p:attrNameLst>
                                          <p:attrName>style.visibility</p:attrName>
                                        </p:attrNameLst>
                                      </p:cBhvr>
                                      <p:to>
                                        <p:strVal val="visible"/>
                                      </p:to>
                                    </p:set>
                                    <p:animEffect transition="in" filter="randombar(horizontal)">
                                      <p:cBhvr>
                                        <p:cTn id="73" dur="400"/>
                                        <p:tgtEl>
                                          <p:spTgt spid="143"/>
                                        </p:tgtEl>
                                      </p:cBhvr>
                                    </p:animEffect>
                                  </p:childTnLst>
                                </p:cTn>
                              </p:par>
                              <p:par>
                                <p:cTn id="74" presetID="14" presetClass="entr" presetSubtype="10" fill="hold" grpId="0" nodeType="withEffect">
                                  <p:stCondLst>
                                    <p:cond delay="750"/>
                                  </p:stCondLst>
                                  <p:childTnLst>
                                    <p:set>
                                      <p:cBhvr>
                                        <p:cTn id="75" dur="1" fill="hold">
                                          <p:stCondLst>
                                            <p:cond delay="0"/>
                                          </p:stCondLst>
                                        </p:cTn>
                                        <p:tgtEl>
                                          <p:spTgt spid="144"/>
                                        </p:tgtEl>
                                        <p:attrNameLst>
                                          <p:attrName>style.visibility</p:attrName>
                                        </p:attrNameLst>
                                      </p:cBhvr>
                                      <p:to>
                                        <p:strVal val="visible"/>
                                      </p:to>
                                    </p:set>
                                    <p:animEffect transition="in" filter="randombar(horizontal)">
                                      <p:cBhvr>
                                        <p:cTn id="76" dur="4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p:bldP spid="77" grpId="0"/>
      <p:bldP spid="78" grpId="0" animBg="1"/>
      <p:bldP spid="79" grpId="0" animBg="1"/>
      <p:bldP spid="80" grpId="0" animBg="1"/>
      <p:bldP spid="81" grpId="0" animBg="1"/>
      <p:bldP spid="137" grpId="0"/>
      <p:bldP spid="138" grpId="0"/>
      <p:bldP spid="139" grpId="0"/>
      <p:bldP spid="140" grpId="0"/>
      <p:bldP spid="141" grpId="0"/>
      <p:bldP spid="142" grpId="0"/>
      <p:bldP spid="143" grpId="0"/>
      <p:bldP spid="14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11" name="矩形 10"/>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flipH="1">
            <a:off x="48915" y="5021560"/>
            <a:ext cx="3169856" cy="1728192"/>
            <a:chOff x="5917425" y="3435846"/>
            <a:chExt cx="3226575" cy="1707654"/>
          </a:xfrm>
        </p:grpSpPr>
        <p:pic>
          <p:nvPicPr>
            <p:cNvPr id="21"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矩形 22"/>
          <p:cNvSpPr/>
          <p:nvPr/>
        </p:nvSpPr>
        <p:spPr>
          <a:xfrm>
            <a:off x="0" y="4437112"/>
            <a:ext cx="12218267" cy="7920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916832"/>
            <a:ext cx="6961684" cy="3104728"/>
          </a:xfrm>
          <a:prstGeom prst="rect">
            <a:avLst/>
          </a:prstGeom>
          <a:blipFill>
            <a:blip r:embed="rId7">
              <a:extLst>
                <a:ext uri="{BEBA8EAE-BF5A-486C-A8C5-ECC9F3942E4B}">
                  <a14:imgProps xmlns:a14="http://schemas.microsoft.com/office/drawing/2010/main">
                    <a14:imgLayer r:embed="rId8">
                      <a14:imgEffect>
                        <a14:brightnessContrast bright="26000"/>
                      </a14:imgEffect>
                    </a14:imgLayer>
                  </a14:imgProps>
                </a:ext>
              </a:extLst>
            </a:blip>
            <a:srcRect/>
            <a:stretch>
              <a:fillRect l="-419" t="-25949" r="-419" b="-23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3"/>
          <p:cNvSpPr/>
          <p:nvPr/>
        </p:nvSpPr>
        <p:spPr>
          <a:xfrm>
            <a:off x="5161483" y="1916832"/>
            <a:ext cx="7056784" cy="3104728"/>
          </a:xfrm>
          <a:custGeom>
            <a:avLst/>
            <a:gdLst>
              <a:gd name="connsiteX0" fmla="*/ 0 w 6480720"/>
              <a:gd name="connsiteY0" fmla="*/ 0 h 3104728"/>
              <a:gd name="connsiteX1" fmla="*/ 6480720 w 6480720"/>
              <a:gd name="connsiteY1" fmla="*/ 0 h 3104728"/>
              <a:gd name="connsiteX2" fmla="*/ 6480720 w 6480720"/>
              <a:gd name="connsiteY2" fmla="*/ 3104728 h 3104728"/>
              <a:gd name="connsiteX3" fmla="*/ 0 w 6480720"/>
              <a:gd name="connsiteY3" fmla="*/ 3104728 h 3104728"/>
              <a:gd name="connsiteX4" fmla="*/ 0 w 6480720"/>
              <a:gd name="connsiteY4" fmla="*/ 0 h 3104728"/>
              <a:gd name="connsiteX0" fmla="*/ 1190065 w 6480720"/>
              <a:gd name="connsiteY0" fmla="*/ 0 h 3104728"/>
              <a:gd name="connsiteX1" fmla="*/ 6480720 w 6480720"/>
              <a:gd name="connsiteY1" fmla="*/ 0 h 3104728"/>
              <a:gd name="connsiteX2" fmla="*/ 6480720 w 6480720"/>
              <a:gd name="connsiteY2" fmla="*/ 3104728 h 3104728"/>
              <a:gd name="connsiteX3" fmla="*/ 0 w 6480720"/>
              <a:gd name="connsiteY3" fmla="*/ 3104728 h 3104728"/>
              <a:gd name="connsiteX4" fmla="*/ 1190065 w 6480720"/>
              <a:gd name="connsiteY4" fmla="*/ 0 h 3104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720" h="3104728">
                <a:moveTo>
                  <a:pt x="1190065" y="0"/>
                </a:moveTo>
                <a:lnTo>
                  <a:pt x="6480720" y="0"/>
                </a:lnTo>
                <a:lnTo>
                  <a:pt x="6480720" y="3104728"/>
                </a:lnTo>
                <a:lnTo>
                  <a:pt x="0" y="3104728"/>
                </a:lnTo>
                <a:lnTo>
                  <a:pt x="1190065"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8789490" y="5021560"/>
            <a:ext cx="326538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7770122" y="2420888"/>
            <a:ext cx="4160113" cy="1107996"/>
          </a:xfrm>
          <a:prstGeom prst="rect">
            <a:avLst/>
          </a:prstGeom>
          <a:noFill/>
          <a:effectLst/>
        </p:spPr>
        <p:txBody>
          <a:bodyPr wrap="none" rtlCol="0">
            <a:spAutoFit/>
          </a:bodyPr>
          <a:lstStyle/>
          <a:p>
            <a:pPr algn="ctr"/>
            <a:r>
              <a:rPr lang="en-US" altLang="zh-CN" sz="6600" dirty="0" smtClean="0">
                <a:solidFill>
                  <a:schemeClr val="bg1"/>
                </a:solidFill>
                <a:latin typeface="Impact MT Std" pitchFamily="34" charset="0"/>
                <a:ea typeface="微软雅黑" panose="020B0503020204020204" pitchFamily="34" charset="-122"/>
              </a:rPr>
              <a:t>THANK   YOU</a:t>
            </a:r>
            <a:endParaRPr lang="en-US" altLang="zh-CN" sz="6600" dirty="0">
              <a:solidFill>
                <a:schemeClr val="bg1"/>
              </a:solidFill>
              <a:latin typeface="Impact MT Std" pitchFamily="34" charset="0"/>
              <a:ea typeface="微软雅黑" panose="020B0503020204020204" pitchFamily="34" charset="-122"/>
            </a:endParaRPr>
          </a:p>
        </p:txBody>
      </p:sp>
      <p:sp>
        <p:nvSpPr>
          <p:cNvPr id="30" name="TextBox 29"/>
          <p:cNvSpPr txBox="1"/>
          <p:nvPr/>
        </p:nvSpPr>
        <p:spPr>
          <a:xfrm>
            <a:off x="6889675" y="3277433"/>
            <a:ext cx="5112568" cy="1323439"/>
          </a:xfrm>
          <a:prstGeom prst="rect">
            <a:avLst/>
          </a:prstGeom>
          <a:noFill/>
        </p:spPr>
        <p:txBody>
          <a:bodyPr wrap="square" rtlCol="0">
            <a:spAutoFit/>
          </a:bodyPr>
          <a:lstStyle/>
          <a:p>
            <a:pPr algn="r"/>
            <a:r>
              <a:rPr lang="zh-CN" altLang="en-US" sz="80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54781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par>
                                <p:cTn id="19" presetID="49" presetClass="entr" presetSubtype="0" decel="100000" fill="hold" grpId="0" nodeType="withEffect">
                                  <p:stCondLst>
                                    <p:cond delay="500"/>
                                  </p:stCondLst>
                                  <p:iterate type="lt">
                                    <p:tmPct val="0"/>
                                  </p:iterate>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 calcmode="lin" valueType="num">
                                      <p:cBhvr>
                                        <p:cTn id="23" dur="500" fill="hold"/>
                                        <p:tgtEl>
                                          <p:spTgt spid="29"/>
                                        </p:tgtEl>
                                        <p:attrNameLst>
                                          <p:attrName>style.rotation</p:attrName>
                                        </p:attrNameLst>
                                      </p:cBhvr>
                                      <p:tavLst>
                                        <p:tav tm="0">
                                          <p:val>
                                            <p:fltVal val="360"/>
                                          </p:val>
                                        </p:tav>
                                        <p:tav tm="100000">
                                          <p:val>
                                            <p:fltVal val="0"/>
                                          </p:val>
                                        </p:tav>
                                      </p:tavLst>
                                    </p:anim>
                                    <p:animEffect transition="in" filter="fade">
                                      <p:cBhvr>
                                        <p:cTn id="24" dur="500"/>
                                        <p:tgtEl>
                                          <p:spTgt spid="29"/>
                                        </p:tgtEl>
                                      </p:cBhvr>
                                    </p:animEffect>
                                  </p:childTnLst>
                                </p:cTn>
                              </p:par>
                              <p:par>
                                <p:cTn id="25" presetID="41" presetClass="entr" presetSubtype="0" fill="hold" grpId="0" nodeType="withEffect">
                                  <p:stCondLst>
                                    <p:cond delay="50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2" name="矩形 1"/>
          <p:cNvSpPr/>
          <p:nvPr/>
        </p:nvSpPr>
        <p:spPr>
          <a:xfrm>
            <a:off x="2209155"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242072" t="-30254" r="-363113" b="-198656"/>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9"/>
          <p:cNvSpPr txBox="1"/>
          <p:nvPr/>
        </p:nvSpPr>
        <p:spPr>
          <a:xfrm>
            <a:off x="2209155"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00B0F0"/>
                </a:solidFill>
                <a:latin typeface="微软雅黑" pitchFamily="34" charset="-122"/>
                <a:ea typeface="微软雅黑" pitchFamily="34" charset="-122"/>
              </a:rPr>
              <a:t>代用名</a:t>
            </a:r>
          </a:p>
        </p:txBody>
      </p:sp>
      <p:sp>
        <p:nvSpPr>
          <p:cNvPr id="88" name="文本框 9"/>
          <p:cNvSpPr txBox="1"/>
          <p:nvPr/>
        </p:nvSpPr>
        <p:spPr>
          <a:xfrm>
            <a:off x="2209155"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89" name="文本框 9"/>
          <p:cNvSpPr txBox="1"/>
          <p:nvPr/>
        </p:nvSpPr>
        <p:spPr>
          <a:xfrm>
            <a:off x="2137147"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2209155" y="5134332"/>
            <a:ext cx="1368152" cy="166876"/>
            <a:chOff x="1921123" y="5180051"/>
            <a:chExt cx="1368152" cy="166876"/>
          </a:xfrm>
        </p:grpSpPr>
        <p:sp>
          <p:nvSpPr>
            <p:cNvPr id="3" name="矩形 2"/>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p:cNvSpPr/>
          <p:nvPr/>
        </p:nvSpPr>
        <p:spPr>
          <a:xfrm>
            <a:off x="429738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334168" t="-13151" r="-292068" b="-213129"/>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
          <p:cNvSpPr txBox="1"/>
          <p:nvPr/>
        </p:nvSpPr>
        <p:spPr>
          <a:xfrm>
            <a:off x="4297387"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00B0F0"/>
                </a:solidFill>
                <a:latin typeface="微软雅黑" pitchFamily="34" charset="-122"/>
                <a:ea typeface="微软雅黑" pitchFamily="34" charset="-122"/>
              </a:rPr>
              <a:t>代用名</a:t>
            </a:r>
          </a:p>
        </p:txBody>
      </p:sp>
      <p:sp>
        <p:nvSpPr>
          <p:cNvPr id="92" name="文本框 9"/>
          <p:cNvSpPr txBox="1"/>
          <p:nvPr/>
        </p:nvSpPr>
        <p:spPr>
          <a:xfrm>
            <a:off x="429738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93" name="文本框 9"/>
          <p:cNvSpPr txBox="1"/>
          <p:nvPr/>
        </p:nvSpPr>
        <p:spPr>
          <a:xfrm>
            <a:off x="422537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4297387" y="5134332"/>
            <a:ext cx="1368152" cy="166876"/>
            <a:chOff x="1921123" y="5180051"/>
            <a:chExt cx="1368152" cy="166876"/>
          </a:xfrm>
        </p:grpSpPr>
        <p:sp>
          <p:nvSpPr>
            <p:cNvPr id="95" name="矩形 94"/>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矩形 96"/>
          <p:cNvSpPr/>
          <p:nvPr/>
        </p:nvSpPr>
        <p:spPr>
          <a:xfrm>
            <a:off x="645762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65777" t="-43410" r="-539409" b="-185500"/>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
          <p:cNvSpPr txBox="1"/>
          <p:nvPr/>
        </p:nvSpPr>
        <p:spPr>
          <a:xfrm>
            <a:off x="6457627"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00B0F0"/>
                </a:solidFill>
                <a:latin typeface="微软雅黑" pitchFamily="34" charset="-122"/>
                <a:ea typeface="微软雅黑" pitchFamily="34" charset="-122"/>
              </a:rPr>
              <a:t>代用名</a:t>
            </a:r>
          </a:p>
        </p:txBody>
      </p:sp>
      <p:sp>
        <p:nvSpPr>
          <p:cNvPr id="99" name="文本框 9"/>
          <p:cNvSpPr txBox="1"/>
          <p:nvPr/>
        </p:nvSpPr>
        <p:spPr>
          <a:xfrm>
            <a:off x="645762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00" name="文本框 9"/>
          <p:cNvSpPr txBox="1"/>
          <p:nvPr/>
        </p:nvSpPr>
        <p:spPr>
          <a:xfrm>
            <a:off x="638561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1" name="组合 100"/>
          <p:cNvGrpSpPr/>
          <p:nvPr/>
        </p:nvGrpSpPr>
        <p:grpSpPr>
          <a:xfrm>
            <a:off x="6457627" y="5134332"/>
            <a:ext cx="1368152" cy="166876"/>
            <a:chOff x="1921123" y="5180051"/>
            <a:chExt cx="1368152" cy="166876"/>
          </a:xfrm>
        </p:grpSpPr>
        <p:sp>
          <p:nvSpPr>
            <p:cNvPr id="102" name="矩形 101"/>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矩形 103"/>
          <p:cNvSpPr/>
          <p:nvPr/>
        </p:nvSpPr>
        <p:spPr>
          <a:xfrm>
            <a:off x="8545859"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160504" t="-30254" r="-444681" b="-198656"/>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文本框 9"/>
          <p:cNvSpPr txBox="1"/>
          <p:nvPr/>
        </p:nvSpPr>
        <p:spPr>
          <a:xfrm>
            <a:off x="8545859" y="3190116"/>
            <a:ext cx="1368152" cy="346249"/>
          </a:xfrm>
          <a:prstGeom prst="rect">
            <a:avLst/>
          </a:prstGeom>
          <a:noFill/>
        </p:spPr>
        <p:txBody>
          <a:bodyPr wrap="square" lIns="68580" tIns="34290" rIns="68580" bIns="34290" rtlCol="0">
            <a:spAutoFit/>
          </a:bodyPr>
          <a:lstStyle/>
          <a:p>
            <a:pPr marL="0" lvl="1" algn="ctr"/>
            <a:r>
              <a:rPr lang="zh-CN" altLang="en-US" dirty="0">
                <a:solidFill>
                  <a:srgbClr val="00B0F0"/>
                </a:solidFill>
                <a:latin typeface="微软雅黑" pitchFamily="34" charset="-122"/>
                <a:ea typeface="微软雅黑" pitchFamily="34" charset="-122"/>
              </a:rPr>
              <a:t>代用名</a:t>
            </a:r>
          </a:p>
        </p:txBody>
      </p:sp>
      <p:sp>
        <p:nvSpPr>
          <p:cNvPr id="151" name="文本框 9"/>
          <p:cNvSpPr txBox="1"/>
          <p:nvPr/>
        </p:nvSpPr>
        <p:spPr>
          <a:xfrm>
            <a:off x="8545859"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2" name="文本框 9"/>
          <p:cNvSpPr txBox="1"/>
          <p:nvPr/>
        </p:nvSpPr>
        <p:spPr>
          <a:xfrm>
            <a:off x="8473851"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3" name="组合 152"/>
          <p:cNvGrpSpPr/>
          <p:nvPr/>
        </p:nvGrpSpPr>
        <p:grpSpPr>
          <a:xfrm>
            <a:off x="8545859" y="5134332"/>
            <a:ext cx="1368152" cy="166876"/>
            <a:chOff x="1921123" y="5180051"/>
            <a:chExt cx="1368152" cy="166876"/>
          </a:xfrm>
        </p:grpSpPr>
        <p:sp>
          <p:nvSpPr>
            <p:cNvPr id="154" name="矩形 153"/>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6" name="矩形 155"/>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158"/>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43940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0-#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0-#ppt_w/2"/>
                                          </p:val>
                                        </p:tav>
                                        <p:tav tm="100000">
                                          <p:val>
                                            <p:strVal val="#ppt_x"/>
                                          </p:val>
                                        </p:tav>
                                      </p:tavLst>
                                    </p:anim>
                                    <p:anim calcmode="lin" valueType="num">
                                      <p:cBhvr additive="base">
                                        <p:cTn id="20" dur="500" fill="hold"/>
                                        <p:tgtEl>
                                          <p:spTgt spid="8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0-#ppt_w/2"/>
                                          </p:val>
                                        </p:tav>
                                        <p:tav tm="100000">
                                          <p:val>
                                            <p:strVal val="#ppt_x"/>
                                          </p:val>
                                        </p:tav>
                                      </p:tavLst>
                                    </p:anim>
                                    <p:anim calcmode="lin" valueType="num">
                                      <p:cBhvr additive="base">
                                        <p:cTn id="31" dur="5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0-#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additive="base">
                                        <p:cTn id="42" dur="500" fill="hold"/>
                                        <p:tgtEl>
                                          <p:spTgt spid="93"/>
                                        </p:tgtEl>
                                        <p:attrNameLst>
                                          <p:attrName>ppt_x</p:attrName>
                                        </p:attrNameLst>
                                      </p:cBhvr>
                                      <p:tavLst>
                                        <p:tav tm="0">
                                          <p:val>
                                            <p:strVal val="0-#ppt_w/2"/>
                                          </p:val>
                                        </p:tav>
                                        <p:tav tm="100000">
                                          <p:val>
                                            <p:strVal val="#ppt_x"/>
                                          </p:val>
                                        </p:tav>
                                      </p:tavLst>
                                    </p:anim>
                                    <p:anim calcmode="lin" valueType="num">
                                      <p:cBhvr additive="base">
                                        <p:cTn id="43" dur="500" fill="hold"/>
                                        <p:tgtEl>
                                          <p:spTgt spid="93"/>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anim calcmode="lin" valueType="num">
                                      <p:cBhvr>
                                        <p:cTn id="48" dur="1000" fill="hold"/>
                                        <p:tgtEl>
                                          <p:spTgt spid="94"/>
                                        </p:tgtEl>
                                        <p:attrNameLst>
                                          <p:attrName>ppt_x</p:attrName>
                                        </p:attrNameLst>
                                      </p:cBhvr>
                                      <p:tavLst>
                                        <p:tav tm="0">
                                          <p:val>
                                            <p:strVal val="#ppt_x"/>
                                          </p:val>
                                        </p:tav>
                                        <p:tav tm="100000">
                                          <p:val>
                                            <p:strVal val="#ppt_x"/>
                                          </p:val>
                                        </p:tav>
                                      </p:tavLst>
                                    </p:anim>
                                    <p:anim calcmode="lin" valueType="num">
                                      <p:cBhvr>
                                        <p:cTn id="49" dur="1000" fill="hold"/>
                                        <p:tgtEl>
                                          <p:spTgt spid="94"/>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fill="hold"/>
                                        <p:tgtEl>
                                          <p:spTgt spid="98"/>
                                        </p:tgtEl>
                                        <p:attrNameLst>
                                          <p:attrName>ppt_x</p:attrName>
                                        </p:attrNameLst>
                                      </p:cBhvr>
                                      <p:tavLst>
                                        <p:tav tm="0">
                                          <p:val>
                                            <p:strVal val="0-#ppt_w/2"/>
                                          </p:val>
                                        </p:tav>
                                        <p:tav tm="100000">
                                          <p:val>
                                            <p:strVal val="#ppt_x"/>
                                          </p:val>
                                        </p:tav>
                                      </p:tavLst>
                                    </p:anim>
                                    <p:anim calcmode="lin" valueType="num">
                                      <p:cBhvr additive="base">
                                        <p:cTn id="58" dur="500" fill="hold"/>
                                        <p:tgtEl>
                                          <p:spTgt spid="98"/>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500" fill="hold"/>
                                        <p:tgtEl>
                                          <p:spTgt spid="99"/>
                                        </p:tgtEl>
                                        <p:attrNameLst>
                                          <p:attrName>ppt_x</p:attrName>
                                        </p:attrNameLst>
                                      </p:cBhvr>
                                      <p:tavLst>
                                        <p:tav tm="0">
                                          <p:val>
                                            <p:strVal val="0-#ppt_w/2"/>
                                          </p:val>
                                        </p:tav>
                                        <p:tav tm="100000">
                                          <p:val>
                                            <p:strVal val="#ppt_x"/>
                                          </p:val>
                                        </p:tav>
                                      </p:tavLst>
                                    </p:anim>
                                    <p:anim calcmode="lin" valueType="num">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fill="hold"/>
                                        <p:tgtEl>
                                          <p:spTgt spid="100"/>
                                        </p:tgtEl>
                                        <p:attrNameLst>
                                          <p:attrName>ppt_x</p:attrName>
                                        </p:attrNameLst>
                                      </p:cBhvr>
                                      <p:tavLst>
                                        <p:tav tm="0">
                                          <p:val>
                                            <p:strVal val="0-#ppt_w/2"/>
                                          </p:val>
                                        </p:tav>
                                        <p:tav tm="100000">
                                          <p:val>
                                            <p:strVal val="#ppt_x"/>
                                          </p:val>
                                        </p:tav>
                                      </p:tavLst>
                                    </p:anim>
                                    <p:anim calcmode="lin" valueType="num">
                                      <p:cBhvr additive="base">
                                        <p:cTn id="66" dur="500" fill="hold"/>
                                        <p:tgtEl>
                                          <p:spTgt spid="100"/>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nodeType="afterEffect">
                                  <p:stCondLst>
                                    <p:cond delay="0"/>
                                  </p:stCondLst>
                                  <p:childTnLst>
                                    <p:set>
                                      <p:cBhvr>
                                        <p:cTn id="69" dur="1" fill="hold">
                                          <p:stCondLst>
                                            <p:cond delay="0"/>
                                          </p:stCondLst>
                                        </p:cTn>
                                        <p:tgtEl>
                                          <p:spTgt spid="101"/>
                                        </p:tgtEl>
                                        <p:attrNameLst>
                                          <p:attrName>style.visibility</p:attrName>
                                        </p:attrNameLst>
                                      </p:cBhvr>
                                      <p:to>
                                        <p:strVal val="visible"/>
                                      </p:to>
                                    </p:set>
                                    <p:animEffect transition="in" filter="fade">
                                      <p:cBhvr>
                                        <p:cTn id="70" dur="1000"/>
                                        <p:tgtEl>
                                          <p:spTgt spid="101"/>
                                        </p:tgtEl>
                                      </p:cBhvr>
                                    </p:animEffect>
                                    <p:anim calcmode="lin" valueType="num">
                                      <p:cBhvr>
                                        <p:cTn id="71" dur="1000" fill="hold"/>
                                        <p:tgtEl>
                                          <p:spTgt spid="101"/>
                                        </p:tgtEl>
                                        <p:attrNameLst>
                                          <p:attrName>ppt_x</p:attrName>
                                        </p:attrNameLst>
                                      </p:cBhvr>
                                      <p:tavLst>
                                        <p:tav tm="0">
                                          <p:val>
                                            <p:strVal val="#ppt_x"/>
                                          </p:val>
                                        </p:tav>
                                        <p:tav tm="100000">
                                          <p:val>
                                            <p:strVal val="#ppt_x"/>
                                          </p:val>
                                        </p:tav>
                                      </p:tavLst>
                                    </p:anim>
                                    <p:anim calcmode="lin" valueType="num">
                                      <p:cBhvr>
                                        <p:cTn id="72" dur="1000" fill="hold"/>
                                        <p:tgtEl>
                                          <p:spTgt spid="101"/>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2" presetClass="entr" presetSubtype="8"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additive="base">
                                        <p:cTn id="76" dur="500" fill="hold"/>
                                        <p:tgtEl>
                                          <p:spTgt spid="104"/>
                                        </p:tgtEl>
                                        <p:attrNameLst>
                                          <p:attrName>ppt_x</p:attrName>
                                        </p:attrNameLst>
                                      </p:cBhvr>
                                      <p:tavLst>
                                        <p:tav tm="0">
                                          <p:val>
                                            <p:strVal val="0-#ppt_w/2"/>
                                          </p:val>
                                        </p:tav>
                                        <p:tav tm="100000">
                                          <p:val>
                                            <p:strVal val="#ppt_x"/>
                                          </p:val>
                                        </p:tav>
                                      </p:tavLst>
                                    </p:anim>
                                    <p:anim calcmode="lin" valueType="num">
                                      <p:cBhvr additive="base">
                                        <p:cTn id="77" dur="500" fill="hold"/>
                                        <p:tgtEl>
                                          <p:spTgt spid="104"/>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500" fill="hold"/>
                                        <p:tgtEl>
                                          <p:spTgt spid="150"/>
                                        </p:tgtEl>
                                        <p:attrNameLst>
                                          <p:attrName>ppt_x</p:attrName>
                                        </p:attrNameLst>
                                      </p:cBhvr>
                                      <p:tavLst>
                                        <p:tav tm="0">
                                          <p:val>
                                            <p:strVal val="0-#ppt_w/2"/>
                                          </p:val>
                                        </p:tav>
                                        <p:tav tm="100000">
                                          <p:val>
                                            <p:strVal val="#ppt_x"/>
                                          </p:val>
                                        </p:tav>
                                      </p:tavLst>
                                    </p:anim>
                                    <p:anim calcmode="lin" valueType="num">
                                      <p:cBhvr additive="base">
                                        <p:cTn id="81" dur="500" fill="hold"/>
                                        <p:tgtEl>
                                          <p:spTgt spid="1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500" fill="hold"/>
                                        <p:tgtEl>
                                          <p:spTgt spid="151"/>
                                        </p:tgtEl>
                                        <p:attrNameLst>
                                          <p:attrName>ppt_x</p:attrName>
                                        </p:attrNameLst>
                                      </p:cBhvr>
                                      <p:tavLst>
                                        <p:tav tm="0">
                                          <p:val>
                                            <p:strVal val="0-#ppt_w/2"/>
                                          </p:val>
                                        </p:tav>
                                        <p:tav tm="100000">
                                          <p:val>
                                            <p:strVal val="#ppt_x"/>
                                          </p:val>
                                        </p:tav>
                                      </p:tavLst>
                                    </p:anim>
                                    <p:anim calcmode="lin" valueType="num">
                                      <p:cBhvr additive="base">
                                        <p:cTn id="85" dur="500" fill="hold"/>
                                        <p:tgtEl>
                                          <p:spTgt spid="151"/>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52"/>
                                        </p:tgtEl>
                                        <p:attrNameLst>
                                          <p:attrName>style.visibility</p:attrName>
                                        </p:attrNameLst>
                                      </p:cBhvr>
                                      <p:to>
                                        <p:strVal val="visible"/>
                                      </p:to>
                                    </p:set>
                                    <p:anim calcmode="lin" valueType="num">
                                      <p:cBhvr additive="base">
                                        <p:cTn id="88" dur="500" fill="hold"/>
                                        <p:tgtEl>
                                          <p:spTgt spid="152"/>
                                        </p:tgtEl>
                                        <p:attrNameLst>
                                          <p:attrName>ppt_x</p:attrName>
                                        </p:attrNameLst>
                                      </p:cBhvr>
                                      <p:tavLst>
                                        <p:tav tm="0">
                                          <p:val>
                                            <p:strVal val="0-#ppt_w/2"/>
                                          </p:val>
                                        </p:tav>
                                        <p:tav tm="100000">
                                          <p:val>
                                            <p:strVal val="#ppt_x"/>
                                          </p:val>
                                        </p:tav>
                                      </p:tavLst>
                                    </p:anim>
                                    <p:anim calcmode="lin" valueType="num">
                                      <p:cBhvr additive="base">
                                        <p:cTn id="89" dur="500" fill="hold"/>
                                        <p:tgtEl>
                                          <p:spTgt spid="152"/>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42" presetClass="entr" presetSubtype="0" fill="hold" nodeType="afterEffect">
                                  <p:stCondLst>
                                    <p:cond delay="0"/>
                                  </p:stCondLst>
                                  <p:childTnLst>
                                    <p:set>
                                      <p:cBhvr>
                                        <p:cTn id="92" dur="1" fill="hold">
                                          <p:stCondLst>
                                            <p:cond delay="0"/>
                                          </p:stCondLst>
                                        </p:cTn>
                                        <p:tgtEl>
                                          <p:spTgt spid="153"/>
                                        </p:tgtEl>
                                        <p:attrNameLst>
                                          <p:attrName>style.visibility</p:attrName>
                                        </p:attrNameLst>
                                      </p:cBhvr>
                                      <p:to>
                                        <p:strVal val="visible"/>
                                      </p:to>
                                    </p:set>
                                    <p:animEffect transition="in" filter="fade">
                                      <p:cBhvr>
                                        <p:cTn id="93" dur="1000"/>
                                        <p:tgtEl>
                                          <p:spTgt spid="153"/>
                                        </p:tgtEl>
                                      </p:cBhvr>
                                    </p:animEffect>
                                    <p:anim calcmode="lin" valueType="num">
                                      <p:cBhvr>
                                        <p:cTn id="94" dur="1000" fill="hold"/>
                                        <p:tgtEl>
                                          <p:spTgt spid="153"/>
                                        </p:tgtEl>
                                        <p:attrNameLst>
                                          <p:attrName>ppt_x</p:attrName>
                                        </p:attrNameLst>
                                      </p:cBhvr>
                                      <p:tavLst>
                                        <p:tav tm="0">
                                          <p:val>
                                            <p:strVal val="#ppt_x"/>
                                          </p:val>
                                        </p:tav>
                                        <p:tav tm="100000">
                                          <p:val>
                                            <p:strVal val="#ppt_x"/>
                                          </p:val>
                                        </p:tav>
                                      </p:tavLst>
                                    </p:anim>
                                    <p:anim calcmode="lin" valueType="num">
                                      <p:cBhvr>
                                        <p:cTn id="95"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p:bldP spid="88" grpId="0"/>
      <p:bldP spid="89" grpId="0"/>
      <p:bldP spid="90" grpId="0" animBg="1"/>
      <p:bldP spid="91" grpId="0"/>
      <p:bldP spid="92" grpId="0"/>
      <p:bldP spid="93" grpId="0"/>
      <p:bldP spid="97" grpId="0" animBg="1"/>
      <p:bldP spid="98" grpId="0"/>
      <p:bldP spid="99" grpId="0"/>
      <p:bldP spid="100" grpId="0"/>
      <p:bldP spid="104" grpId="0" animBg="1"/>
      <p:bldP spid="150" grpId="0"/>
      <p:bldP spid="151" grpId="0"/>
      <p:bldP spid="15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grpSp>
        <p:nvGrpSpPr>
          <p:cNvPr id="59" name="组合 58"/>
          <p:cNvGrpSpPr/>
          <p:nvPr/>
        </p:nvGrpSpPr>
        <p:grpSpPr>
          <a:xfrm>
            <a:off x="3185939" y="1556792"/>
            <a:ext cx="710200" cy="771543"/>
            <a:chOff x="3185939" y="1739094"/>
            <a:chExt cx="710200" cy="771543"/>
          </a:xfrm>
        </p:grpSpPr>
        <p:sp>
          <p:nvSpPr>
            <p:cNvPr id="60" name="任意多边形 5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61" name="椭圆 60"/>
            <p:cNvSpPr/>
            <p:nvPr/>
          </p:nvSpPr>
          <p:spPr>
            <a:xfrm>
              <a:off x="3343511" y="1739094"/>
              <a:ext cx="552628" cy="552628"/>
            </a:xfrm>
            <a:prstGeom prst="ellipse">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3495077" y="1855520"/>
              <a:ext cx="277225" cy="313328"/>
              <a:chOff x="5753100" y="3041650"/>
              <a:chExt cx="682626" cy="771526"/>
            </a:xfrm>
            <a:solidFill>
              <a:srgbClr val="DF53DF"/>
            </a:solidFill>
          </p:grpSpPr>
          <p:sp>
            <p:nvSpPr>
              <p:cNvPr id="6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87" name="Oval 21"/>
          <p:cNvSpPr/>
          <p:nvPr/>
        </p:nvSpPr>
        <p:spPr>
          <a:xfrm>
            <a:off x="1673664" y="2012021"/>
            <a:ext cx="1932614" cy="1932614"/>
          </a:xfrm>
          <a:prstGeom prst="ellipse">
            <a:avLst/>
          </a:prstGeom>
          <a:solidFill>
            <a:srgbClr val="00B0F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88" name="椭圆 87"/>
          <p:cNvSpPr/>
          <p:nvPr/>
        </p:nvSpPr>
        <p:spPr>
          <a:xfrm>
            <a:off x="1831902" y="2169710"/>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89" name="矩形 88"/>
          <p:cNvSpPr/>
          <p:nvPr/>
        </p:nvSpPr>
        <p:spPr>
          <a:xfrm>
            <a:off x="6210803" y="2274086"/>
            <a:ext cx="3312368"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90" name="矩形 89"/>
          <p:cNvSpPr/>
          <p:nvPr/>
        </p:nvSpPr>
        <p:spPr>
          <a:xfrm>
            <a:off x="6210803" y="2678602"/>
            <a:ext cx="2448272"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91" name="矩形 90"/>
          <p:cNvSpPr/>
          <p:nvPr/>
        </p:nvSpPr>
        <p:spPr>
          <a:xfrm>
            <a:off x="6210803" y="3074682"/>
            <a:ext cx="3888432"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92" name="矩形 91"/>
          <p:cNvSpPr/>
          <p:nvPr/>
        </p:nvSpPr>
        <p:spPr>
          <a:xfrm>
            <a:off x="6210803" y="3470690"/>
            <a:ext cx="2160240"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93" name="文本框 5"/>
          <p:cNvSpPr txBox="1"/>
          <p:nvPr/>
        </p:nvSpPr>
        <p:spPr>
          <a:xfrm>
            <a:off x="6210803" y="1878546"/>
            <a:ext cx="122413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4" name="文本框 9"/>
          <p:cNvSpPr txBox="1"/>
          <p:nvPr/>
        </p:nvSpPr>
        <p:spPr>
          <a:xfrm>
            <a:off x="10212451" y="2329523"/>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80%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5" name="文本框 40"/>
          <p:cNvSpPr txBox="1"/>
          <p:nvPr/>
        </p:nvSpPr>
        <p:spPr>
          <a:xfrm>
            <a:off x="10207247" y="309818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95%</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6" name="文本框 41"/>
          <p:cNvSpPr txBox="1"/>
          <p:nvPr/>
        </p:nvSpPr>
        <p:spPr>
          <a:xfrm>
            <a:off x="10207247" y="3494190"/>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50%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7" name="文本框 42"/>
          <p:cNvSpPr txBox="1"/>
          <p:nvPr/>
        </p:nvSpPr>
        <p:spPr>
          <a:xfrm>
            <a:off x="10210052" y="2725603"/>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70%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8" name="文本框 11"/>
          <p:cNvSpPr txBox="1"/>
          <p:nvPr/>
        </p:nvSpPr>
        <p:spPr>
          <a:xfrm>
            <a:off x="7013975" y="2981031"/>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99" name="组合 98"/>
          <p:cNvGrpSpPr/>
          <p:nvPr/>
        </p:nvGrpSpPr>
        <p:grpSpPr>
          <a:xfrm>
            <a:off x="3937347" y="2115365"/>
            <a:ext cx="2104592" cy="1547599"/>
            <a:chOff x="4080015" y="2124888"/>
            <a:chExt cx="2104592" cy="1547599"/>
          </a:xfrm>
        </p:grpSpPr>
        <p:sp>
          <p:nvSpPr>
            <p:cNvPr id="100" name="文本框 10"/>
            <p:cNvSpPr txBox="1"/>
            <p:nvPr/>
          </p:nvSpPr>
          <p:spPr>
            <a:xfrm>
              <a:off x="4080015" y="2124888"/>
              <a:ext cx="1729539"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1" name="Rectangle 1"/>
            <p:cNvSpPr>
              <a:spLocks noChangeArrowheads="1"/>
            </p:cNvSpPr>
            <p:nvPr/>
          </p:nvSpPr>
          <p:spPr bwMode="auto">
            <a:xfrm>
              <a:off x="4138622" y="2664158"/>
              <a:ext cx="2045985" cy="1008329"/>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4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02" name="组合 101"/>
          <p:cNvGrpSpPr/>
          <p:nvPr/>
        </p:nvGrpSpPr>
        <p:grpSpPr>
          <a:xfrm>
            <a:off x="1703512" y="4340173"/>
            <a:ext cx="2908196" cy="922749"/>
            <a:chOff x="1703512" y="4666491"/>
            <a:chExt cx="2908196" cy="922749"/>
          </a:xfrm>
        </p:grpSpPr>
        <p:sp>
          <p:nvSpPr>
            <p:cNvPr id="10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04" name="直接连接符 10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73451" y="4397808"/>
            <a:ext cx="5992767" cy="842466"/>
            <a:chOff x="5073372" y="4724126"/>
            <a:chExt cx="5992767" cy="842466"/>
          </a:xfrm>
        </p:grpSpPr>
        <p:cxnSp>
          <p:nvCxnSpPr>
            <p:cNvPr id="107" name="直接连接符 10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8" name="文本框 49"/>
            <p:cNvSpPr txBox="1"/>
            <p:nvPr/>
          </p:nvSpPr>
          <p:spPr>
            <a:xfrm>
              <a:off x="8509855" y="4724126"/>
              <a:ext cx="2556284" cy="523220"/>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9" name="图片 10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0070C0"/>
            </a:solidFill>
          </p:spPr>
        </p:pic>
      </p:grpSp>
      <p:sp>
        <p:nvSpPr>
          <p:cNvPr id="110" name="矩形 109"/>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08079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nodeType="withEffect">
                                  <p:stCondLst>
                                    <p:cond delay="50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90"/>
                                        </p:tgtEl>
                                        <p:attrNameLst>
                                          <p:attrName>style.visibility</p:attrName>
                                        </p:attrNameLst>
                                      </p:cBhvr>
                                      <p:to>
                                        <p:strVal val="visible"/>
                                      </p:to>
                                    </p:set>
                                    <p:anim calcmode="lin" valueType="num">
                                      <p:cBhvr>
                                        <p:cTn id="32" dur="500" fill="hold"/>
                                        <p:tgtEl>
                                          <p:spTgt spid="90"/>
                                        </p:tgtEl>
                                        <p:attrNameLst>
                                          <p:attrName>ppt_w</p:attrName>
                                        </p:attrNameLst>
                                      </p:cBhvr>
                                      <p:tavLst>
                                        <p:tav tm="0">
                                          <p:val>
                                            <p:fltVal val="0"/>
                                          </p:val>
                                        </p:tav>
                                        <p:tav tm="100000">
                                          <p:val>
                                            <p:strVal val="#ppt_w"/>
                                          </p:val>
                                        </p:tav>
                                      </p:tavLst>
                                    </p:anim>
                                    <p:anim calcmode="lin" valueType="num">
                                      <p:cBhvr>
                                        <p:cTn id="33" dur="500" fill="hold"/>
                                        <p:tgtEl>
                                          <p:spTgt spid="90"/>
                                        </p:tgtEl>
                                        <p:attrNameLst>
                                          <p:attrName>ppt_h</p:attrName>
                                        </p:attrNameLst>
                                      </p:cBhvr>
                                      <p:tavLst>
                                        <p:tav tm="0">
                                          <p:val>
                                            <p:fltVal val="0"/>
                                          </p:val>
                                        </p:tav>
                                        <p:tav tm="100000">
                                          <p:val>
                                            <p:strVal val="#ppt_h"/>
                                          </p:val>
                                        </p:tav>
                                      </p:tavLst>
                                    </p:anim>
                                    <p:animEffect transition="in" filter="fade">
                                      <p:cBhvr>
                                        <p:cTn id="34" dur="500"/>
                                        <p:tgtEl>
                                          <p:spTgt spid="9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ppt_w</p:attrName>
                                        </p:attrNameLst>
                                      </p:cBhvr>
                                      <p:tavLst>
                                        <p:tav tm="0">
                                          <p:val>
                                            <p:fltVal val="0"/>
                                          </p:val>
                                        </p:tav>
                                        <p:tav tm="100000">
                                          <p:val>
                                            <p:strVal val="#ppt_w"/>
                                          </p:val>
                                        </p:tav>
                                      </p:tavLst>
                                    </p:anim>
                                    <p:anim calcmode="lin" valueType="num">
                                      <p:cBhvr>
                                        <p:cTn id="38" dur="500" fill="hold"/>
                                        <p:tgtEl>
                                          <p:spTgt spid="91"/>
                                        </p:tgtEl>
                                        <p:attrNameLst>
                                          <p:attrName>ppt_h</p:attrName>
                                        </p:attrNameLst>
                                      </p:cBhvr>
                                      <p:tavLst>
                                        <p:tav tm="0">
                                          <p:val>
                                            <p:fltVal val="0"/>
                                          </p:val>
                                        </p:tav>
                                        <p:tav tm="100000">
                                          <p:val>
                                            <p:strVal val="#ppt_h"/>
                                          </p:val>
                                        </p:tav>
                                      </p:tavLst>
                                    </p:anim>
                                    <p:animEffect transition="in" filter="fade">
                                      <p:cBhvr>
                                        <p:cTn id="39" dur="500"/>
                                        <p:tgtEl>
                                          <p:spTgt spid="9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92"/>
                                        </p:tgtEl>
                                        <p:attrNameLst>
                                          <p:attrName>style.visibility</p:attrName>
                                        </p:attrNameLst>
                                      </p:cBhvr>
                                      <p:to>
                                        <p:strVal val="visible"/>
                                      </p:to>
                                    </p:set>
                                    <p:anim calcmode="lin" valueType="num">
                                      <p:cBhvr>
                                        <p:cTn id="42" dur="500" fill="hold"/>
                                        <p:tgtEl>
                                          <p:spTgt spid="92"/>
                                        </p:tgtEl>
                                        <p:attrNameLst>
                                          <p:attrName>ppt_w</p:attrName>
                                        </p:attrNameLst>
                                      </p:cBhvr>
                                      <p:tavLst>
                                        <p:tav tm="0">
                                          <p:val>
                                            <p:fltVal val="0"/>
                                          </p:val>
                                        </p:tav>
                                        <p:tav tm="100000">
                                          <p:val>
                                            <p:strVal val="#ppt_w"/>
                                          </p:val>
                                        </p:tav>
                                      </p:tavLst>
                                    </p:anim>
                                    <p:anim calcmode="lin" valueType="num">
                                      <p:cBhvr>
                                        <p:cTn id="43" dur="500" fill="hold"/>
                                        <p:tgtEl>
                                          <p:spTgt spid="92"/>
                                        </p:tgtEl>
                                        <p:attrNameLst>
                                          <p:attrName>ppt_h</p:attrName>
                                        </p:attrNameLst>
                                      </p:cBhvr>
                                      <p:tavLst>
                                        <p:tav tm="0">
                                          <p:val>
                                            <p:fltVal val="0"/>
                                          </p:val>
                                        </p:tav>
                                        <p:tav tm="100000">
                                          <p:val>
                                            <p:strVal val="#ppt_h"/>
                                          </p:val>
                                        </p:tav>
                                      </p:tavLst>
                                    </p:anim>
                                    <p:animEffect transition="in" filter="fade">
                                      <p:cBhvr>
                                        <p:cTn id="44" dur="500"/>
                                        <p:tgtEl>
                                          <p:spTgt spid="9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93"/>
                                        </p:tgtEl>
                                        <p:attrNameLst>
                                          <p:attrName>style.visibility</p:attrName>
                                        </p:attrNameLst>
                                      </p:cBhvr>
                                      <p:to>
                                        <p:strVal val="visible"/>
                                      </p:to>
                                    </p:set>
                                    <p:anim calcmode="lin" valueType="num">
                                      <p:cBhvr>
                                        <p:cTn id="47" dur="500" fill="hold"/>
                                        <p:tgtEl>
                                          <p:spTgt spid="93"/>
                                        </p:tgtEl>
                                        <p:attrNameLst>
                                          <p:attrName>ppt_w</p:attrName>
                                        </p:attrNameLst>
                                      </p:cBhvr>
                                      <p:tavLst>
                                        <p:tav tm="0">
                                          <p:val>
                                            <p:fltVal val="0"/>
                                          </p:val>
                                        </p:tav>
                                        <p:tav tm="100000">
                                          <p:val>
                                            <p:strVal val="#ppt_w"/>
                                          </p:val>
                                        </p:tav>
                                      </p:tavLst>
                                    </p:anim>
                                    <p:anim calcmode="lin" valueType="num">
                                      <p:cBhvr>
                                        <p:cTn id="48" dur="500" fill="hold"/>
                                        <p:tgtEl>
                                          <p:spTgt spid="93"/>
                                        </p:tgtEl>
                                        <p:attrNameLst>
                                          <p:attrName>ppt_h</p:attrName>
                                        </p:attrNameLst>
                                      </p:cBhvr>
                                      <p:tavLst>
                                        <p:tav tm="0">
                                          <p:val>
                                            <p:fltVal val="0"/>
                                          </p:val>
                                        </p:tav>
                                        <p:tav tm="100000">
                                          <p:val>
                                            <p:strVal val="#ppt_h"/>
                                          </p:val>
                                        </p:tav>
                                      </p:tavLst>
                                    </p:anim>
                                    <p:animEffect transition="in" filter="fade">
                                      <p:cBhvr>
                                        <p:cTn id="49" dur="500"/>
                                        <p:tgtEl>
                                          <p:spTgt spid="9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94"/>
                                        </p:tgtEl>
                                        <p:attrNameLst>
                                          <p:attrName>style.visibility</p:attrName>
                                        </p:attrNameLst>
                                      </p:cBhvr>
                                      <p:to>
                                        <p:strVal val="visible"/>
                                      </p:to>
                                    </p:set>
                                    <p:anim calcmode="lin" valueType="num">
                                      <p:cBhvr>
                                        <p:cTn id="52" dur="500" fill="hold"/>
                                        <p:tgtEl>
                                          <p:spTgt spid="94"/>
                                        </p:tgtEl>
                                        <p:attrNameLst>
                                          <p:attrName>ppt_w</p:attrName>
                                        </p:attrNameLst>
                                      </p:cBhvr>
                                      <p:tavLst>
                                        <p:tav tm="0">
                                          <p:val>
                                            <p:fltVal val="0"/>
                                          </p:val>
                                        </p:tav>
                                        <p:tav tm="100000">
                                          <p:val>
                                            <p:strVal val="#ppt_w"/>
                                          </p:val>
                                        </p:tav>
                                      </p:tavLst>
                                    </p:anim>
                                    <p:anim calcmode="lin" valueType="num">
                                      <p:cBhvr>
                                        <p:cTn id="53" dur="500" fill="hold"/>
                                        <p:tgtEl>
                                          <p:spTgt spid="94"/>
                                        </p:tgtEl>
                                        <p:attrNameLst>
                                          <p:attrName>ppt_h</p:attrName>
                                        </p:attrNameLst>
                                      </p:cBhvr>
                                      <p:tavLst>
                                        <p:tav tm="0">
                                          <p:val>
                                            <p:fltVal val="0"/>
                                          </p:val>
                                        </p:tav>
                                        <p:tav tm="100000">
                                          <p:val>
                                            <p:strVal val="#ppt_h"/>
                                          </p:val>
                                        </p:tav>
                                      </p:tavLst>
                                    </p:anim>
                                    <p:animEffect transition="in" filter="fade">
                                      <p:cBhvr>
                                        <p:cTn id="54" dur="500"/>
                                        <p:tgtEl>
                                          <p:spTgt spid="9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95"/>
                                        </p:tgtEl>
                                        <p:attrNameLst>
                                          <p:attrName>style.visibility</p:attrName>
                                        </p:attrNameLst>
                                      </p:cBhvr>
                                      <p:to>
                                        <p:strVal val="visible"/>
                                      </p:to>
                                    </p:set>
                                    <p:anim calcmode="lin" valueType="num">
                                      <p:cBhvr>
                                        <p:cTn id="57" dur="500" fill="hold"/>
                                        <p:tgtEl>
                                          <p:spTgt spid="95"/>
                                        </p:tgtEl>
                                        <p:attrNameLst>
                                          <p:attrName>ppt_w</p:attrName>
                                        </p:attrNameLst>
                                      </p:cBhvr>
                                      <p:tavLst>
                                        <p:tav tm="0">
                                          <p:val>
                                            <p:fltVal val="0"/>
                                          </p:val>
                                        </p:tav>
                                        <p:tav tm="100000">
                                          <p:val>
                                            <p:strVal val="#ppt_w"/>
                                          </p:val>
                                        </p:tav>
                                      </p:tavLst>
                                    </p:anim>
                                    <p:anim calcmode="lin" valueType="num">
                                      <p:cBhvr>
                                        <p:cTn id="58" dur="500" fill="hold"/>
                                        <p:tgtEl>
                                          <p:spTgt spid="95"/>
                                        </p:tgtEl>
                                        <p:attrNameLst>
                                          <p:attrName>ppt_h</p:attrName>
                                        </p:attrNameLst>
                                      </p:cBhvr>
                                      <p:tavLst>
                                        <p:tav tm="0">
                                          <p:val>
                                            <p:fltVal val="0"/>
                                          </p:val>
                                        </p:tav>
                                        <p:tav tm="100000">
                                          <p:val>
                                            <p:strVal val="#ppt_h"/>
                                          </p:val>
                                        </p:tav>
                                      </p:tavLst>
                                    </p:anim>
                                    <p:animEffect transition="in" filter="fade">
                                      <p:cBhvr>
                                        <p:cTn id="59" dur="500"/>
                                        <p:tgtEl>
                                          <p:spTgt spid="9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fltVal val="0"/>
                                          </p:val>
                                        </p:tav>
                                        <p:tav tm="100000">
                                          <p:val>
                                            <p:strVal val="#ppt_w"/>
                                          </p:val>
                                        </p:tav>
                                      </p:tavLst>
                                    </p:anim>
                                    <p:anim calcmode="lin" valueType="num">
                                      <p:cBhvr>
                                        <p:cTn id="63" dur="500" fill="hold"/>
                                        <p:tgtEl>
                                          <p:spTgt spid="96"/>
                                        </p:tgtEl>
                                        <p:attrNameLst>
                                          <p:attrName>ppt_h</p:attrName>
                                        </p:attrNameLst>
                                      </p:cBhvr>
                                      <p:tavLst>
                                        <p:tav tm="0">
                                          <p:val>
                                            <p:fltVal val="0"/>
                                          </p:val>
                                        </p:tav>
                                        <p:tav tm="100000">
                                          <p:val>
                                            <p:strVal val="#ppt_h"/>
                                          </p:val>
                                        </p:tav>
                                      </p:tavLst>
                                    </p:anim>
                                    <p:animEffect transition="in" filter="fade">
                                      <p:cBhvr>
                                        <p:cTn id="64" dur="500"/>
                                        <p:tgtEl>
                                          <p:spTgt spid="9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97"/>
                                        </p:tgtEl>
                                        <p:attrNameLst>
                                          <p:attrName>style.visibility</p:attrName>
                                        </p:attrNameLst>
                                      </p:cBhvr>
                                      <p:to>
                                        <p:strVal val="visible"/>
                                      </p:to>
                                    </p:set>
                                    <p:anim calcmode="lin" valueType="num">
                                      <p:cBhvr>
                                        <p:cTn id="67" dur="500" fill="hold"/>
                                        <p:tgtEl>
                                          <p:spTgt spid="97"/>
                                        </p:tgtEl>
                                        <p:attrNameLst>
                                          <p:attrName>ppt_w</p:attrName>
                                        </p:attrNameLst>
                                      </p:cBhvr>
                                      <p:tavLst>
                                        <p:tav tm="0">
                                          <p:val>
                                            <p:fltVal val="0"/>
                                          </p:val>
                                        </p:tav>
                                        <p:tav tm="100000">
                                          <p:val>
                                            <p:strVal val="#ppt_w"/>
                                          </p:val>
                                        </p:tav>
                                      </p:tavLst>
                                    </p:anim>
                                    <p:anim calcmode="lin" valueType="num">
                                      <p:cBhvr>
                                        <p:cTn id="68" dur="500" fill="hold"/>
                                        <p:tgtEl>
                                          <p:spTgt spid="97"/>
                                        </p:tgtEl>
                                        <p:attrNameLst>
                                          <p:attrName>ppt_h</p:attrName>
                                        </p:attrNameLst>
                                      </p:cBhvr>
                                      <p:tavLst>
                                        <p:tav tm="0">
                                          <p:val>
                                            <p:fltVal val="0"/>
                                          </p:val>
                                        </p:tav>
                                        <p:tav tm="100000">
                                          <p:val>
                                            <p:strVal val="#ppt_h"/>
                                          </p:val>
                                        </p:tav>
                                      </p:tavLst>
                                    </p:anim>
                                    <p:animEffect transition="in" filter="fade">
                                      <p:cBhvr>
                                        <p:cTn id="69" dur="500"/>
                                        <p:tgtEl>
                                          <p:spTgt spid="9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98"/>
                                        </p:tgtEl>
                                        <p:attrNameLst>
                                          <p:attrName>style.visibility</p:attrName>
                                        </p:attrNameLst>
                                      </p:cBhvr>
                                      <p:to>
                                        <p:strVal val="visible"/>
                                      </p:to>
                                    </p:set>
                                    <p:anim calcmode="lin" valueType="num">
                                      <p:cBhvr>
                                        <p:cTn id="72" dur="500" fill="hold"/>
                                        <p:tgtEl>
                                          <p:spTgt spid="98"/>
                                        </p:tgtEl>
                                        <p:attrNameLst>
                                          <p:attrName>ppt_w</p:attrName>
                                        </p:attrNameLst>
                                      </p:cBhvr>
                                      <p:tavLst>
                                        <p:tav tm="0">
                                          <p:val>
                                            <p:fltVal val="0"/>
                                          </p:val>
                                        </p:tav>
                                        <p:tav tm="100000">
                                          <p:val>
                                            <p:strVal val="#ppt_w"/>
                                          </p:val>
                                        </p:tav>
                                      </p:tavLst>
                                    </p:anim>
                                    <p:anim calcmode="lin" valueType="num">
                                      <p:cBhvr>
                                        <p:cTn id="73" dur="500" fill="hold"/>
                                        <p:tgtEl>
                                          <p:spTgt spid="98"/>
                                        </p:tgtEl>
                                        <p:attrNameLst>
                                          <p:attrName>ppt_h</p:attrName>
                                        </p:attrNameLst>
                                      </p:cBhvr>
                                      <p:tavLst>
                                        <p:tav tm="0">
                                          <p:val>
                                            <p:fltVal val="0"/>
                                          </p:val>
                                        </p:tav>
                                        <p:tav tm="100000">
                                          <p:val>
                                            <p:strVal val="#ppt_h"/>
                                          </p:val>
                                        </p:tav>
                                      </p:tavLst>
                                    </p:anim>
                                    <p:animEffect transition="in" filter="fade">
                                      <p:cBhvr>
                                        <p:cTn id="74" dur="500"/>
                                        <p:tgtEl>
                                          <p:spTgt spid="9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02"/>
                                        </p:tgtEl>
                                        <p:attrNameLst>
                                          <p:attrName>style.visibility</p:attrName>
                                        </p:attrNameLst>
                                      </p:cBhvr>
                                      <p:to>
                                        <p:strVal val="visible"/>
                                      </p:to>
                                    </p:set>
                                    <p:anim calcmode="lin" valueType="num">
                                      <p:cBhvr>
                                        <p:cTn id="77" dur="500" fill="hold"/>
                                        <p:tgtEl>
                                          <p:spTgt spid="102"/>
                                        </p:tgtEl>
                                        <p:attrNameLst>
                                          <p:attrName>ppt_w</p:attrName>
                                        </p:attrNameLst>
                                      </p:cBhvr>
                                      <p:tavLst>
                                        <p:tav tm="0">
                                          <p:val>
                                            <p:fltVal val="0"/>
                                          </p:val>
                                        </p:tav>
                                        <p:tav tm="100000">
                                          <p:val>
                                            <p:strVal val="#ppt_w"/>
                                          </p:val>
                                        </p:tav>
                                      </p:tavLst>
                                    </p:anim>
                                    <p:anim calcmode="lin" valueType="num">
                                      <p:cBhvr>
                                        <p:cTn id="78" dur="500" fill="hold"/>
                                        <p:tgtEl>
                                          <p:spTgt spid="102"/>
                                        </p:tgtEl>
                                        <p:attrNameLst>
                                          <p:attrName>ppt_h</p:attrName>
                                        </p:attrNameLst>
                                      </p:cBhvr>
                                      <p:tavLst>
                                        <p:tav tm="0">
                                          <p:val>
                                            <p:fltVal val="0"/>
                                          </p:val>
                                        </p:tav>
                                        <p:tav tm="100000">
                                          <p:val>
                                            <p:strVal val="#ppt_h"/>
                                          </p:val>
                                        </p:tav>
                                      </p:tavLst>
                                    </p:anim>
                                    <p:animEffect transition="in" filter="fade">
                                      <p:cBhvr>
                                        <p:cTn id="79" dur="500"/>
                                        <p:tgtEl>
                                          <p:spTgt spid="10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06"/>
                                        </p:tgtEl>
                                        <p:attrNameLst>
                                          <p:attrName>style.visibility</p:attrName>
                                        </p:attrNameLst>
                                      </p:cBhvr>
                                      <p:to>
                                        <p:strVal val="visible"/>
                                      </p:to>
                                    </p:set>
                                    <p:anim calcmode="lin" valueType="num">
                                      <p:cBhvr>
                                        <p:cTn id="82" dur="500" fill="hold"/>
                                        <p:tgtEl>
                                          <p:spTgt spid="106"/>
                                        </p:tgtEl>
                                        <p:attrNameLst>
                                          <p:attrName>ppt_w</p:attrName>
                                        </p:attrNameLst>
                                      </p:cBhvr>
                                      <p:tavLst>
                                        <p:tav tm="0">
                                          <p:val>
                                            <p:fltVal val="0"/>
                                          </p:val>
                                        </p:tav>
                                        <p:tav tm="100000">
                                          <p:val>
                                            <p:strVal val="#ppt_w"/>
                                          </p:val>
                                        </p:tav>
                                      </p:tavLst>
                                    </p:anim>
                                    <p:anim calcmode="lin" valueType="num">
                                      <p:cBhvr>
                                        <p:cTn id="83" dur="500" fill="hold"/>
                                        <p:tgtEl>
                                          <p:spTgt spid="106"/>
                                        </p:tgtEl>
                                        <p:attrNameLst>
                                          <p:attrName>ppt_h</p:attrName>
                                        </p:attrNameLst>
                                      </p:cBhvr>
                                      <p:tavLst>
                                        <p:tav tm="0">
                                          <p:val>
                                            <p:fltVal val="0"/>
                                          </p:val>
                                        </p:tav>
                                        <p:tav tm="100000">
                                          <p:val>
                                            <p:strVal val="#ppt_h"/>
                                          </p:val>
                                        </p:tav>
                                      </p:tavLst>
                                    </p:anim>
                                    <p:animEffect transition="in" filter="fade">
                                      <p:cBhvr>
                                        <p:cTn id="84"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animBg="1"/>
      <p:bldP spid="90" grpId="0" animBg="1"/>
      <p:bldP spid="91" grpId="0" animBg="1"/>
      <p:bldP spid="92" grpId="0" animBg="1"/>
      <p:bldP spid="93" grpId="0"/>
      <p:bldP spid="94" grpId="0"/>
      <p:bldP spid="95" grpId="0"/>
      <p:bldP spid="96" grpId="0"/>
      <p:bldP spid="97" grpId="0"/>
      <p:bldP spid="9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28" name="矩形 27"/>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rot="2919292">
            <a:off x="6196380" y="2667787"/>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
          <p:cNvSpPr/>
          <p:nvPr/>
        </p:nvSpPr>
        <p:spPr>
          <a:xfrm rot="18719445">
            <a:off x="5063059" y="2601632"/>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516126" y="2060848"/>
            <a:ext cx="1008112" cy="1008112"/>
            <a:chOff x="4416945" y="2276872"/>
            <a:chExt cx="1008112" cy="1008112"/>
          </a:xfrm>
        </p:grpSpPr>
        <p:sp>
          <p:nvSpPr>
            <p:cNvPr id="61" name="椭圆 60"/>
            <p:cNvSpPr/>
            <p:nvPr/>
          </p:nvSpPr>
          <p:spPr>
            <a:xfrm>
              <a:off x="4416945" y="2276872"/>
              <a:ext cx="1008112" cy="10081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389677" y="2852936"/>
            <a:ext cx="1285817" cy="1285817"/>
            <a:chOff x="5290496" y="3068960"/>
            <a:chExt cx="1285817" cy="1285817"/>
          </a:xfrm>
        </p:grpSpPr>
        <p:sp>
          <p:nvSpPr>
            <p:cNvPr id="67" name="椭圆 66"/>
            <p:cNvSpPr/>
            <p:nvPr/>
          </p:nvSpPr>
          <p:spPr>
            <a:xfrm>
              <a:off x="5290496" y="3068960"/>
              <a:ext cx="1285817" cy="128581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6556808" y="1661762"/>
            <a:ext cx="1512168" cy="1512168"/>
            <a:chOff x="6457627" y="1877786"/>
            <a:chExt cx="1512168" cy="1512168"/>
          </a:xfrm>
        </p:grpSpPr>
        <p:sp>
          <p:nvSpPr>
            <p:cNvPr id="74" name="椭圆 73"/>
            <p:cNvSpPr/>
            <p:nvPr/>
          </p:nvSpPr>
          <p:spPr>
            <a:xfrm>
              <a:off x="6457627" y="1877786"/>
              <a:ext cx="1512168" cy="15121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弧形 75"/>
          <p:cNvSpPr/>
          <p:nvPr/>
        </p:nvSpPr>
        <p:spPr>
          <a:xfrm rot="15231781">
            <a:off x="4275713" y="1926402"/>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弧形 76"/>
          <p:cNvSpPr/>
          <p:nvPr/>
        </p:nvSpPr>
        <p:spPr>
          <a:xfrm rot="8176387">
            <a:off x="5318376" y="2833614"/>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椭圆 77"/>
          <p:cNvSpPr/>
          <p:nvPr/>
        </p:nvSpPr>
        <p:spPr>
          <a:xfrm>
            <a:off x="4760030" y="179313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717151" y="180383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80" name="椭圆 79"/>
          <p:cNvSpPr/>
          <p:nvPr/>
        </p:nvSpPr>
        <p:spPr>
          <a:xfrm>
            <a:off x="5289793" y="3778337"/>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5246914" y="3789039"/>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82" name="椭圆 81"/>
          <p:cNvSpPr/>
          <p:nvPr/>
        </p:nvSpPr>
        <p:spPr>
          <a:xfrm>
            <a:off x="7378025" y="1412776"/>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7335146" y="1423478"/>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84" name="矩形 83"/>
          <p:cNvSpPr/>
          <p:nvPr/>
        </p:nvSpPr>
        <p:spPr>
          <a:xfrm>
            <a:off x="1633778" y="1700808"/>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1633091" y="2023806"/>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86" name="矩形 85"/>
          <p:cNvSpPr/>
          <p:nvPr/>
        </p:nvSpPr>
        <p:spPr>
          <a:xfrm>
            <a:off x="3243407" y="4082647"/>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7" name="矩形 47"/>
          <p:cNvSpPr>
            <a:spLocks noChangeArrowheads="1"/>
          </p:cNvSpPr>
          <p:nvPr/>
        </p:nvSpPr>
        <p:spPr bwMode="auto">
          <a:xfrm>
            <a:off x="3242720" y="4405645"/>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88" name="矩形 87"/>
          <p:cNvSpPr/>
          <p:nvPr/>
        </p:nvSpPr>
        <p:spPr>
          <a:xfrm>
            <a:off x="8429703" y="2642487"/>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矩形 47"/>
          <p:cNvSpPr>
            <a:spLocks noChangeArrowheads="1"/>
          </p:cNvSpPr>
          <p:nvPr/>
        </p:nvSpPr>
        <p:spPr bwMode="auto">
          <a:xfrm>
            <a:off x="8429016" y="2965485"/>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90" name="矩形 85"/>
          <p:cNvSpPr>
            <a:spLocks noChangeArrowheads="1"/>
          </p:cNvSpPr>
          <p:nvPr/>
        </p:nvSpPr>
        <p:spPr bwMode="auto">
          <a:xfrm>
            <a:off x="7968418" y="4161408"/>
            <a:ext cx="3097721" cy="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2400" b="1" dirty="0">
                <a:solidFill>
                  <a:schemeClr val="tx1">
                    <a:lumMod val="65000"/>
                    <a:lumOff val="35000"/>
                  </a:schemeClr>
                </a:solidFill>
                <a:cs typeface="Arial" panose="020B0604020202020204" pitchFamily="34" charset="0"/>
              </a:rPr>
              <a:t>点击输入标题</a:t>
            </a:r>
          </a:p>
        </p:txBody>
      </p:sp>
      <p:sp>
        <p:nvSpPr>
          <p:cNvPr id="91" name="文本框 13"/>
          <p:cNvSpPr txBox="1"/>
          <p:nvPr/>
        </p:nvSpPr>
        <p:spPr>
          <a:xfrm>
            <a:off x="7483979" y="4636302"/>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Tree>
    <p:extLst>
      <p:ext uri="{BB962C8B-B14F-4D97-AF65-F5344CB8AC3E}">
        <p14:creationId xmlns:p14="http://schemas.microsoft.com/office/powerpoint/2010/main" val="33418261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5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500"/>
                                        <p:tgtEl>
                                          <p:spTgt spid="5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80"/>
                                        </p:tgtEl>
                                        <p:attrNameLst>
                                          <p:attrName>style.visibility</p:attrName>
                                        </p:attrNameLst>
                                      </p:cBhvr>
                                      <p:to>
                                        <p:strVal val="visible"/>
                                      </p:to>
                                    </p:set>
                                    <p:anim calcmode="lin" valueType="num">
                                      <p:cBhvr>
                                        <p:cTn id="38" dur="500" fill="hold"/>
                                        <p:tgtEl>
                                          <p:spTgt spid="80"/>
                                        </p:tgtEl>
                                        <p:attrNameLst>
                                          <p:attrName>ppt_w</p:attrName>
                                        </p:attrNameLst>
                                      </p:cBhvr>
                                      <p:tavLst>
                                        <p:tav tm="0">
                                          <p:val>
                                            <p:fltVal val="0"/>
                                          </p:val>
                                        </p:tav>
                                        <p:tav tm="100000">
                                          <p:val>
                                            <p:strVal val="#ppt_w"/>
                                          </p:val>
                                        </p:tav>
                                      </p:tavLst>
                                    </p:anim>
                                    <p:anim calcmode="lin" valueType="num">
                                      <p:cBhvr>
                                        <p:cTn id="39" dur="500" fill="hold"/>
                                        <p:tgtEl>
                                          <p:spTgt spid="80"/>
                                        </p:tgtEl>
                                        <p:attrNameLst>
                                          <p:attrName>ppt_h</p:attrName>
                                        </p:attrNameLst>
                                      </p:cBhvr>
                                      <p:tavLst>
                                        <p:tav tm="0">
                                          <p:val>
                                            <p:fltVal val="0"/>
                                          </p:val>
                                        </p:tav>
                                        <p:tav tm="100000">
                                          <p:val>
                                            <p:strVal val="#ppt_h"/>
                                          </p:val>
                                        </p:tav>
                                      </p:tavLst>
                                    </p:anim>
                                    <p:animEffect transition="in" filter="fade">
                                      <p:cBhvr>
                                        <p:cTn id="40" dur="500"/>
                                        <p:tgtEl>
                                          <p:spTgt spid="80"/>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82"/>
                                        </p:tgtEl>
                                        <p:attrNameLst>
                                          <p:attrName>style.visibility</p:attrName>
                                        </p:attrNameLst>
                                      </p:cBhvr>
                                      <p:to>
                                        <p:strVal val="visible"/>
                                      </p:to>
                                    </p:set>
                                    <p:anim calcmode="lin" valueType="num">
                                      <p:cBhvr>
                                        <p:cTn id="48" dur="500" fill="hold"/>
                                        <p:tgtEl>
                                          <p:spTgt spid="82"/>
                                        </p:tgtEl>
                                        <p:attrNameLst>
                                          <p:attrName>ppt_w</p:attrName>
                                        </p:attrNameLst>
                                      </p:cBhvr>
                                      <p:tavLst>
                                        <p:tav tm="0">
                                          <p:val>
                                            <p:fltVal val="0"/>
                                          </p:val>
                                        </p:tav>
                                        <p:tav tm="100000">
                                          <p:val>
                                            <p:strVal val="#ppt_w"/>
                                          </p:val>
                                        </p:tav>
                                      </p:tavLst>
                                    </p:anim>
                                    <p:anim calcmode="lin" valueType="num">
                                      <p:cBhvr>
                                        <p:cTn id="49" dur="500" fill="hold"/>
                                        <p:tgtEl>
                                          <p:spTgt spid="82"/>
                                        </p:tgtEl>
                                        <p:attrNameLst>
                                          <p:attrName>ppt_h</p:attrName>
                                        </p:attrNameLst>
                                      </p:cBhvr>
                                      <p:tavLst>
                                        <p:tav tm="0">
                                          <p:val>
                                            <p:fltVal val="0"/>
                                          </p:val>
                                        </p:tav>
                                        <p:tav tm="100000">
                                          <p:val>
                                            <p:strVal val="#ppt_h"/>
                                          </p:val>
                                        </p:tav>
                                      </p:tavLst>
                                    </p:anim>
                                    <p:animEffect transition="in" filter="fade">
                                      <p:cBhvr>
                                        <p:cTn id="50" dur="500"/>
                                        <p:tgtEl>
                                          <p:spTgt spid="82"/>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ppt_w</p:attrName>
                                        </p:attrNameLst>
                                      </p:cBhvr>
                                      <p:tavLst>
                                        <p:tav tm="0">
                                          <p:val>
                                            <p:fltVal val="0"/>
                                          </p:val>
                                        </p:tav>
                                        <p:tav tm="100000">
                                          <p:val>
                                            <p:strVal val="#ppt_w"/>
                                          </p:val>
                                        </p:tav>
                                      </p:tavLst>
                                    </p:anim>
                                    <p:anim calcmode="lin" valueType="num">
                                      <p:cBhvr>
                                        <p:cTn id="54" dur="500" fill="hold"/>
                                        <p:tgtEl>
                                          <p:spTgt spid="83"/>
                                        </p:tgtEl>
                                        <p:attrNameLst>
                                          <p:attrName>ppt_h</p:attrName>
                                        </p:attrNameLst>
                                      </p:cBhvr>
                                      <p:tavLst>
                                        <p:tav tm="0">
                                          <p:val>
                                            <p:fltVal val="0"/>
                                          </p:val>
                                        </p:tav>
                                        <p:tav tm="100000">
                                          <p:val>
                                            <p:strVal val="#ppt_h"/>
                                          </p:val>
                                        </p:tav>
                                      </p:tavLst>
                                    </p:anim>
                                    <p:animEffect transition="in" filter="fade">
                                      <p:cBhvr>
                                        <p:cTn id="55" dur="500"/>
                                        <p:tgtEl>
                                          <p:spTgt spid="83"/>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400"/>
                                        <p:tgtEl>
                                          <p:spTgt spid="84"/>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85"/>
                                        </p:tgtEl>
                                        <p:attrNameLst>
                                          <p:attrName>style.visibility</p:attrName>
                                        </p:attrNameLst>
                                      </p:cBhvr>
                                      <p:to>
                                        <p:strVal val="visible"/>
                                      </p:to>
                                    </p:set>
                                    <p:animEffect transition="in" filter="randombar(horizontal)">
                                      <p:cBhvr>
                                        <p:cTn id="61" dur="400"/>
                                        <p:tgtEl>
                                          <p:spTgt spid="85"/>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up)">
                                      <p:cBhvr>
                                        <p:cTn id="65" dur="500"/>
                                        <p:tgtEl>
                                          <p:spTgt spid="76"/>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86"/>
                                        </p:tgtEl>
                                        <p:attrNameLst>
                                          <p:attrName>style.visibility</p:attrName>
                                        </p:attrNameLst>
                                      </p:cBhvr>
                                      <p:to>
                                        <p:strVal val="visible"/>
                                      </p:to>
                                    </p:set>
                                    <p:animEffect transition="in" filter="randombar(horizontal)">
                                      <p:cBhvr>
                                        <p:cTn id="68" dur="400"/>
                                        <p:tgtEl>
                                          <p:spTgt spid="86"/>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87"/>
                                        </p:tgtEl>
                                        <p:attrNameLst>
                                          <p:attrName>style.visibility</p:attrName>
                                        </p:attrNameLst>
                                      </p:cBhvr>
                                      <p:to>
                                        <p:strVal val="visible"/>
                                      </p:to>
                                    </p:set>
                                    <p:animEffect transition="in" filter="randombar(horizontal)">
                                      <p:cBhvr>
                                        <p:cTn id="71" dur="400"/>
                                        <p:tgtEl>
                                          <p:spTgt spid="87"/>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left)">
                                      <p:cBhvr>
                                        <p:cTn id="75" dur="500"/>
                                        <p:tgtEl>
                                          <p:spTgt spid="77"/>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88"/>
                                        </p:tgtEl>
                                        <p:attrNameLst>
                                          <p:attrName>style.visibility</p:attrName>
                                        </p:attrNameLst>
                                      </p:cBhvr>
                                      <p:to>
                                        <p:strVal val="visible"/>
                                      </p:to>
                                    </p:set>
                                    <p:animEffect transition="in" filter="randombar(horizontal)">
                                      <p:cBhvr>
                                        <p:cTn id="78" dur="400"/>
                                        <p:tgtEl>
                                          <p:spTgt spid="88"/>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89"/>
                                        </p:tgtEl>
                                        <p:attrNameLst>
                                          <p:attrName>style.visibility</p:attrName>
                                        </p:attrNameLst>
                                      </p:cBhvr>
                                      <p:to>
                                        <p:strVal val="visible"/>
                                      </p:to>
                                    </p:set>
                                    <p:animEffect transition="in" filter="randombar(horizontal)">
                                      <p:cBhvr>
                                        <p:cTn id="81" dur="400"/>
                                        <p:tgtEl>
                                          <p:spTgt spid="89"/>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90"/>
                                        </p:tgtEl>
                                        <p:attrNameLst>
                                          <p:attrName>style.visibility</p:attrName>
                                        </p:attrNameLst>
                                      </p:cBhvr>
                                      <p:to>
                                        <p:strVal val="visible"/>
                                      </p:to>
                                    </p:set>
                                    <p:animEffect transition="in" filter="wipe(right)">
                                      <p:cBhvr>
                                        <p:cTn id="85" dur="500"/>
                                        <p:tgtEl>
                                          <p:spTgt spid="90"/>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right)">
                                      <p:cBhvr>
                                        <p:cTn id="88"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76" grpId="0" animBg="1"/>
      <p:bldP spid="77" grpId="0" animBg="1"/>
      <p:bldP spid="78" grpId="0" animBg="1"/>
      <p:bldP spid="79" grpId="0"/>
      <p:bldP spid="80" grpId="0" animBg="1"/>
      <p:bldP spid="81" grpId="0"/>
      <p:bldP spid="82" grpId="0" animBg="1"/>
      <p:bldP spid="83" grpId="0"/>
      <p:bldP spid="84" grpId="0"/>
      <p:bldP spid="85" grpId="0"/>
      <p:bldP spid="86" grpId="0"/>
      <p:bldP spid="87" grpId="0"/>
      <p:bldP spid="88" grpId="0"/>
      <p:bldP spid="89" grpId="0"/>
      <p:bldP spid="90" grpId="0"/>
      <p:bldP spid="9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grpSp>
        <p:nvGrpSpPr>
          <p:cNvPr id="11" name="组合 10"/>
          <p:cNvGrpSpPr/>
          <p:nvPr/>
        </p:nvGrpSpPr>
        <p:grpSpPr>
          <a:xfrm>
            <a:off x="2176281" y="1988840"/>
            <a:ext cx="663125" cy="663125"/>
            <a:chOff x="8077071" y="845254"/>
            <a:chExt cx="2036801" cy="2036802"/>
          </a:xfrm>
        </p:grpSpPr>
        <p:sp>
          <p:nvSpPr>
            <p:cNvPr id="12" name="椭圆 11"/>
            <p:cNvSpPr/>
            <p:nvPr/>
          </p:nvSpPr>
          <p:spPr>
            <a:xfrm>
              <a:off x="8077071" y="845254"/>
              <a:ext cx="2036801"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4" name="组合 13"/>
          <p:cNvGrpSpPr/>
          <p:nvPr/>
        </p:nvGrpSpPr>
        <p:grpSpPr>
          <a:xfrm>
            <a:off x="3937347" y="1988840"/>
            <a:ext cx="663125" cy="663125"/>
            <a:chOff x="8125599" y="1434035"/>
            <a:chExt cx="2036802" cy="2036802"/>
          </a:xfrm>
        </p:grpSpPr>
        <p:sp>
          <p:nvSpPr>
            <p:cNvPr id="15" name="椭圆 14"/>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5754335" y="1988840"/>
            <a:ext cx="663125" cy="663125"/>
            <a:chOff x="8125599" y="1434035"/>
            <a:chExt cx="2036802" cy="2036802"/>
          </a:xfrm>
        </p:grpSpPr>
        <p:sp>
          <p:nvSpPr>
            <p:cNvPr id="18" name="椭圆 17"/>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9" name="组合 18"/>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0"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3" name="组合 22"/>
          <p:cNvGrpSpPr/>
          <p:nvPr/>
        </p:nvGrpSpPr>
        <p:grpSpPr>
          <a:xfrm>
            <a:off x="7609755" y="1988840"/>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9394902" y="1988840"/>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29"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dirty="0" smtClean="0">
                <a:solidFill>
                  <a:srgbClr val="00B0F0"/>
                </a:solidFill>
                <a:latin typeface="微软雅黑" pitchFamily="34" charset="-122"/>
                <a:ea typeface="微软雅黑" pitchFamily="34" charset="-122"/>
              </a:rPr>
              <a:t>服务概述</a:t>
            </a:r>
            <a:endParaRPr lang="zh-CN" altLang="en-US" dirty="0">
              <a:solidFill>
                <a:srgbClr val="00B0F0"/>
              </a:solidFill>
              <a:latin typeface="微软雅黑" pitchFamily="34" charset="-122"/>
              <a:ea typeface="微软雅黑" pitchFamily="34" charset="-122"/>
            </a:endParaRPr>
          </a:p>
        </p:txBody>
      </p:sp>
      <p:sp>
        <p:nvSpPr>
          <p:cNvPr id="30" name="文本框 9"/>
          <p:cNvSpPr txBox="1"/>
          <p:nvPr/>
        </p:nvSpPr>
        <p:spPr>
          <a:xfrm>
            <a:off x="1705099" y="3058305"/>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1" name="组合 30"/>
          <p:cNvGrpSpPr/>
          <p:nvPr/>
        </p:nvGrpSpPr>
        <p:grpSpPr>
          <a:xfrm>
            <a:off x="1849115" y="4475605"/>
            <a:ext cx="1368152" cy="166876"/>
            <a:chOff x="1921123" y="5180051"/>
            <a:chExt cx="1368152" cy="166876"/>
          </a:xfrm>
        </p:grpSpPr>
        <p:sp>
          <p:nvSpPr>
            <p:cNvPr id="32" name="矩形 31"/>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dirty="0" smtClean="0">
                <a:solidFill>
                  <a:srgbClr val="00B0F0"/>
                </a:solidFill>
                <a:latin typeface="微软雅黑" pitchFamily="34" charset="-122"/>
                <a:ea typeface="微软雅黑" pitchFamily="34" charset="-122"/>
              </a:rPr>
              <a:t>服务概述</a:t>
            </a:r>
            <a:endParaRPr lang="zh-CN" altLang="en-US" dirty="0">
              <a:solidFill>
                <a:srgbClr val="00B0F0"/>
              </a:solidFill>
              <a:latin typeface="微软雅黑" pitchFamily="34" charset="-122"/>
              <a:ea typeface="微软雅黑" pitchFamily="34" charset="-122"/>
            </a:endParaRPr>
          </a:p>
        </p:txBody>
      </p:sp>
      <p:sp>
        <p:nvSpPr>
          <p:cNvPr id="35" name="文本框 9"/>
          <p:cNvSpPr txBox="1"/>
          <p:nvPr/>
        </p:nvSpPr>
        <p:spPr>
          <a:xfrm>
            <a:off x="35052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6" name="组合 35"/>
          <p:cNvGrpSpPr/>
          <p:nvPr/>
        </p:nvGrpSpPr>
        <p:grpSpPr>
          <a:xfrm>
            <a:off x="3649315" y="4498864"/>
            <a:ext cx="1368152" cy="166876"/>
            <a:chOff x="1921123" y="5180051"/>
            <a:chExt cx="1368152" cy="166876"/>
          </a:xfrm>
        </p:grpSpPr>
        <p:sp>
          <p:nvSpPr>
            <p:cNvPr id="37" name="矩形 36"/>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dirty="0" smtClean="0">
                <a:solidFill>
                  <a:srgbClr val="00B0F0"/>
                </a:solidFill>
                <a:latin typeface="微软雅黑" pitchFamily="34" charset="-122"/>
                <a:ea typeface="微软雅黑" pitchFamily="34" charset="-122"/>
              </a:rPr>
              <a:t>服务概述</a:t>
            </a:r>
            <a:endParaRPr lang="zh-CN" altLang="en-US" dirty="0">
              <a:solidFill>
                <a:srgbClr val="00B0F0"/>
              </a:solidFill>
              <a:latin typeface="微软雅黑" pitchFamily="34" charset="-122"/>
              <a:ea typeface="微软雅黑" pitchFamily="34" charset="-122"/>
            </a:endParaRPr>
          </a:p>
        </p:txBody>
      </p:sp>
      <p:sp>
        <p:nvSpPr>
          <p:cNvPr id="40" name="文本框 9"/>
          <p:cNvSpPr txBox="1"/>
          <p:nvPr/>
        </p:nvSpPr>
        <p:spPr>
          <a:xfrm>
            <a:off x="53054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1" name="组合 40"/>
          <p:cNvGrpSpPr/>
          <p:nvPr/>
        </p:nvGrpSpPr>
        <p:grpSpPr>
          <a:xfrm>
            <a:off x="5449515" y="4498864"/>
            <a:ext cx="1368152" cy="166876"/>
            <a:chOff x="1921123" y="5180051"/>
            <a:chExt cx="1368152" cy="166876"/>
          </a:xfrm>
        </p:grpSpPr>
        <p:sp>
          <p:nvSpPr>
            <p:cNvPr id="42" name="矩形 41"/>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dirty="0" smtClean="0">
                <a:solidFill>
                  <a:srgbClr val="00B0F0"/>
                </a:solidFill>
                <a:latin typeface="微软雅黑" pitchFamily="34" charset="-122"/>
                <a:ea typeface="微软雅黑" pitchFamily="34" charset="-122"/>
              </a:rPr>
              <a:t>服务概述</a:t>
            </a:r>
            <a:endParaRPr lang="zh-CN" altLang="en-US" dirty="0">
              <a:solidFill>
                <a:srgbClr val="00B0F0"/>
              </a:solidFill>
              <a:latin typeface="微软雅黑" pitchFamily="34" charset="-122"/>
              <a:ea typeface="微软雅黑" pitchFamily="34" charset="-122"/>
            </a:endParaRPr>
          </a:p>
        </p:txBody>
      </p:sp>
      <p:sp>
        <p:nvSpPr>
          <p:cNvPr id="45" name="文本框 9"/>
          <p:cNvSpPr txBox="1"/>
          <p:nvPr/>
        </p:nvSpPr>
        <p:spPr>
          <a:xfrm>
            <a:off x="71777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6" name="组合 45"/>
          <p:cNvGrpSpPr/>
          <p:nvPr/>
        </p:nvGrpSpPr>
        <p:grpSpPr>
          <a:xfrm>
            <a:off x="7321723" y="4498864"/>
            <a:ext cx="1368152" cy="166876"/>
            <a:chOff x="1921123" y="5180051"/>
            <a:chExt cx="1368152" cy="166876"/>
          </a:xfrm>
        </p:grpSpPr>
        <p:sp>
          <p:nvSpPr>
            <p:cNvPr id="47" name="矩形 46"/>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dirty="0" smtClean="0">
                <a:solidFill>
                  <a:srgbClr val="00B0F0"/>
                </a:solidFill>
                <a:latin typeface="微软雅黑" pitchFamily="34" charset="-122"/>
                <a:ea typeface="微软雅黑" pitchFamily="34" charset="-122"/>
              </a:rPr>
              <a:t>服务概述</a:t>
            </a:r>
            <a:endParaRPr lang="zh-CN" altLang="en-US" dirty="0">
              <a:solidFill>
                <a:srgbClr val="00B0F0"/>
              </a:solidFill>
              <a:latin typeface="微软雅黑" pitchFamily="34" charset="-122"/>
              <a:ea typeface="微软雅黑" pitchFamily="34" charset="-122"/>
            </a:endParaRPr>
          </a:p>
        </p:txBody>
      </p:sp>
      <p:sp>
        <p:nvSpPr>
          <p:cNvPr id="50" name="文本框 9"/>
          <p:cNvSpPr txBox="1"/>
          <p:nvPr/>
        </p:nvSpPr>
        <p:spPr>
          <a:xfrm>
            <a:off x="89779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1" name="组合 50"/>
          <p:cNvGrpSpPr/>
          <p:nvPr/>
        </p:nvGrpSpPr>
        <p:grpSpPr>
          <a:xfrm>
            <a:off x="9121923" y="4498864"/>
            <a:ext cx="1368152" cy="166876"/>
            <a:chOff x="1921123" y="5180051"/>
            <a:chExt cx="1368152" cy="166876"/>
          </a:xfrm>
        </p:grpSpPr>
        <p:sp>
          <p:nvSpPr>
            <p:cNvPr id="52" name="矩形 51"/>
            <p:cNvSpPr/>
            <p:nvPr/>
          </p:nvSpPr>
          <p:spPr>
            <a:xfrm>
              <a:off x="1921123" y="5301208"/>
              <a:ext cx="1368152" cy="457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2479185" y="5180051"/>
              <a:ext cx="252028" cy="144016"/>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406580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3333">
                                          <p:cBhvr additive="base">
                                            <p:cTn id="7" dur="750" fill="hold"/>
                                            <p:tgtEl>
                                              <p:spTgt spid="11"/>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53333">
                                          <p:cBhvr additive="base">
                                            <p:cTn id="12" dur="75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14:bounceEnd="53333">
                                          <p:cBhvr additive="base">
                                            <p:cTn id="17" dur="750" fill="hold"/>
                                            <p:tgtEl>
                                              <p:spTgt spid="17"/>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14:bounceEnd="53333">
                                          <p:cBhvr additive="base">
                                            <p:cTn id="22"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0-#ppt_w/2"/>
                                              </p:val>
                                            </p:tav>
                                            <p:tav tm="100000">
                                              <p:val>
                                                <p:strVal val="#ppt_x"/>
                                              </p:val>
                                            </p:tav>
                                          </p:tavLst>
                                        </p:anim>
                                        <p:anim calcmode="lin" valueType="num">
                                          <p:cBhvr additive="base">
                                            <p:cTn id="50" dur="5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0-#ppt_w/2"/>
                                              </p:val>
                                            </p:tav>
                                            <p:tav tm="100000">
                                              <p:val>
                                                <p:strVal val="#ppt_x"/>
                                              </p:val>
                                            </p:tav>
                                          </p:tavLst>
                                        </p:anim>
                                        <p:anim calcmode="lin" valueType="num">
                                          <p:cBhvr additive="base">
                                            <p:cTn id="60" dur="500" fill="hold"/>
                                            <p:tgtEl>
                                              <p:spTgt spid="3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0-#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0-#ppt_w/2"/>
                                              </p:val>
                                            </p:tav>
                                            <p:tav tm="100000">
                                              <p:val>
                                                <p:strVal val="#ppt_x"/>
                                              </p:val>
                                            </p:tav>
                                          </p:tavLst>
                                        </p:anim>
                                        <p:anim calcmode="lin" valueType="num">
                                          <p:cBhvr additive="base">
                                            <p:cTn id="74" dur="500" fill="hold"/>
                                            <p:tgtEl>
                                              <p:spTgt spid="4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fill="hold"/>
                                            <p:tgtEl>
                                              <p:spTgt spid="49"/>
                                            </p:tgtEl>
                                            <p:attrNameLst>
                                              <p:attrName>ppt_x</p:attrName>
                                            </p:attrNameLst>
                                          </p:cBhvr>
                                          <p:tavLst>
                                            <p:tav tm="0">
                                              <p:val>
                                                <p:strVal val="0-#ppt_w/2"/>
                                              </p:val>
                                            </p:tav>
                                            <p:tav tm="100000">
                                              <p:val>
                                                <p:strVal val="#ppt_x"/>
                                              </p:val>
                                            </p:tav>
                                          </p:tavLst>
                                        </p:anim>
                                        <p:anim calcmode="lin" valueType="num">
                                          <p:cBhvr additive="base">
                                            <p:cTn id="88" dur="500" fill="hold"/>
                                            <p:tgtEl>
                                              <p:spTgt spid="4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500" fill="hold"/>
                                            <p:tgtEl>
                                              <p:spTgt spid="50"/>
                                            </p:tgtEl>
                                            <p:attrNameLst>
                                              <p:attrName>ppt_x</p:attrName>
                                            </p:attrNameLst>
                                          </p:cBhvr>
                                          <p:tavLst>
                                            <p:tav tm="0">
                                              <p:val>
                                                <p:strVal val="0-#ppt_w/2"/>
                                              </p:val>
                                            </p:tav>
                                            <p:tav tm="100000">
                                              <p:val>
                                                <p:strVal val="#ppt_x"/>
                                              </p:val>
                                            </p:tav>
                                          </p:tavLst>
                                        </p:anim>
                                        <p:anim calcmode="lin" valueType="num">
                                          <p:cBhvr additive="base">
                                            <p:cTn id="92" dur="500" fill="hold"/>
                                            <p:tgtEl>
                                              <p:spTgt spid="50"/>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4" grpId="0"/>
          <p:bldP spid="35" grpId="0"/>
          <p:bldP spid="39" grpId="0"/>
          <p:bldP spid="40" grpId="0"/>
          <p:bldP spid="44" grpId="0"/>
          <p:bldP spid="45"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750" fill="hold"/>
                                            <p:tgtEl>
                                              <p:spTgt spid="14"/>
                                            </p:tgtEl>
                                            <p:attrNameLst>
                                              <p:attrName>ppt_x</p:attrName>
                                            </p:attrNameLst>
                                          </p:cBhvr>
                                          <p:tavLst>
                                            <p:tav tm="0">
                                              <p:val>
                                                <p:strVal val="#ppt_x"/>
                                              </p:val>
                                            </p:tav>
                                            <p:tav tm="100000">
                                              <p:val>
                                                <p:strVal val="#ppt_x"/>
                                              </p:val>
                                            </p:tav>
                                          </p:tavLst>
                                        </p:anim>
                                        <p:anim calcmode="lin" valueType="num">
                                          <p:cBhvr additive="base">
                                            <p:cTn id="13" dur="75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ppt_x"/>
                                              </p:val>
                                            </p:tav>
                                            <p:tav tm="100000">
                                              <p:val>
                                                <p:strVal val="#ppt_x"/>
                                              </p:val>
                                            </p:tav>
                                          </p:tavLst>
                                        </p:anim>
                                        <p:anim calcmode="lin" valueType="num">
                                          <p:cBhvr additive="base">
                                            <p:cTn id="18" dur="75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750" fill="hold"/>
                                            <p:tgtEl>
                                              <p:spTgt spid="23"/>
                                            </p:tgtEl>
                                            <p:attrNameLst>
                                              <p:attrName>ppt_x</p:attrName>
                                            </p:attrNameLst>
                                          </p:cBhvr>
                                          <p:tavLst>
                                            <p:tav tm="0">
                                              <p:val>
                                                <p:strVal val="#ppt_x"/>
                                              </p:val>
                                            </p:tav>
                                            <p:tav tm="100000">
                                              <p:val>
                                                <p:strVal val="#ppt_x"/>
                                              </p:val>
                                            </p:tav>
                                          </p:tavLst>
                                        </p:anim>
                                        <p:anim calcmode="lin" valueType="num">
                                          <p:cBhvr additive="base">
                                            <p:cTn id="23" dur="75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0-#ppt_w/2"/>
                                              </p:val>
                                            </p:tav>
                                            <p:tav tm="100000">
                                              <p:val>
                                                <p:strVal val="#ppt_x"/>
                                              </p:val>
                                            </p:tav>
                                          </p:tavLst>
                                        </p:anim>
                                        <p:anim calcmode="lin" valueType="num">
                                          <p:cBhvr additive="base">
                                            <p:cTn id="50" dur="5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0-#ppt_w/2"/>
                                              </p:val>
                                            </p:tav>
                                            <p:tav tm="100000">
                                              <p:val>
                                                <p:strVal val="#ppt_x"/>
                                              </p:val>
                                            </p:tav>
                                          </p:tavLst>
                                        </p:anim>
                                        <p:anim calcmode="lin" valueType="num">
                                          <p:cBhvr additive="base">
                                            <p:cTn id="60" dur="500" fill="hold"/>
                                            <p:tgtEl>
                                              <p:spTgt spid="3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0-#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0-#ppt_w/2"/>
                                              </p:val>
                                            </p:tav>
                                            <p:tav tm="100000">
                                              <p:val>
                                                <p:strVal val="#ppt_x"/>
                                              </p:val>
                                            </p:tav>
                                          </p:tavLst>
                                        </p:anim>
                                        <p:anim calcmode="lin" valueType="num">
                                          <p:cBhvr additive="base">
                                            <p:cTn id="74" dur="500" fill="hold"/>
                                            <p:tgtEl>
                                              <p:spTgt spid="4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fill="hold"/>
                                            <p:tgtEl>
                                              <p:spTgt spid="49"/>
                                            </p:tgtEl>
                                            <p:attrNameLst>
                                              <p:attrName>ppt_x</p:attrName>
                                            </p:attrNameLst>
                                          </p:cBhvr>
                                          <p:tavLst>
                                            <p:tav tm="0">
                                              <p:val>
                                                <p:strVal val="0-#ppt_w/2"/>
                                              </p:val>
                                            </p:tav>
                                            <p:tav tm="100000">
                                              <p:val>
                                                <p:strVal val="#ppt_x"/>
                                              </p:val>
                                            </p:tav>
                                          </p:tavLst>
                                        </p:anim>
                                        <p:anim calcmode="lin" valueType="num">
                                          <p:cBhvr additive="base">
                                            <p:cTn id="88" dur="500" fill="hold"/>
                                            <p:tgtEl>
                                              <p:spTgt spid="4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500" fill="hold"/>
                                            <p:tgtEl>
                                              <p:spTgt spid="50"/>
                                            </p:tgtEl>
                                            <p:attrNameLst>
                                              <p:attrName>ppt_x</p:attrName>
                                            </p:attrNameLst>
                                          </p:cBhvr>
                                          <p:tavLst>
                                            <p:tav tm="0">
                                              <p:val>
                                                <p:strVal val="0-#ppt_w/2"/>
                                              </p:val>
                                            </p:tav>
                                            <p:tav tm="100000">
                                              <p:val>
                                                <p:strVal val="#ppt_x"/>
                                              </p:val>
                                            </p:tav>
                                          </p:tavLst>
                                        </p:anim>
                                        <p:anim calcmode="lin" valueType="num">
                                          <p:cBhvr additive="base">
                                            <p:cTn id="92" dur="500" fill="hold"/>
                                            <p:tgtEl>
                                              <p:spTgt spid="50"/>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4" grpId="0"/>
          <p:bldP spid="35" grpId="0"/>
          <p:bldP spid="39" grpId="0"/>
          <p:bldP spid="40" grpId="0"/>
          <p:bldP spid="44" grpId="0"/>
          <p:bldP spid="45" grpId="0"/>
          <p:bldP spid="49" grpId="0"/>
          <p:bldP spid="5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点击输入标题</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1"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900238" y="2676625"/>
            <a:ext cx="7810500" cy="763588"/>
            <a:chOff x="1900238" y="2728913"/>
            <a:chExt cx="7810500" cy="763588"/>
          </a:xfrm>
        </p:grpSpPr>
        <p:sp>
          <p:nvSpPr>
            <p:cNvPr id="14"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38726" y="3225900"/>
            <a:ext cx="2473325" cy="423862"/>
            <a:chOff x="5038726" y="3278188"/>
            <a:chExt cx="2473325" cy="423862"/>
          </a:xfrm>
        </p:grpSpPr>
        <p:sp>
          <p:nvSpPr>
            <p:cNvPr id="22"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038601" y="4578450"/>
            <a:ext cx="2014538" cy="384175"/>
            <a:chOff x="4038601" y="4630738"/>
            <a:chExt cx="2014538" cy="384175"/>
          </a:xfrm>
          <a:solidFill>
            <a:schemeClr val="tx1"/>
          </a:solidFill>
        </p:grpSpPr>
        <p:sp>
          <p:nvSpPr>
            <p:cNvPr id="27"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48488" y="4578450"/>
            <a:ext cx="1108075" cy="384175"/>
            <a:chOff x="6948488" y="4630738"/>
            <a:chExt cx="1108075" cy="384175"/>
          </a:xfrm>
          <a:solidFill>
            <a:schemeClr val="tx1"/>
          </a:solidFill>
        </p:grpSpPr>
        <p:sp>
          <p:nvSpPr>
            <p:cNvPr id="34"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004301" y="3225900"/>
            <a:ext cx="1339850" cy="419100"/>
            <a:chOff x="9004301" y="3278188"/>
            <a:chExt cx="1339850" cy="419100"/>
          </a:xfrm>
        </p:grpSpPr>
        <p:sp>
          <p:nvSpPr>
            <p:cNvPr id="39"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3"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636713" y="4384775"/>
            <a:ext cx="495300" cy="595313"/>
            <a:chOff x="1636713" y="4437063"/>
            <a:chExt cx="495300" cy="595313"/>
          </a:xfrm>
          <a:solidFill>
            <a:schemeClr val="tx1"/>
          </a:solidFill>
        </p:grpSpPr>
        <p:sp>
          <p:nvSpPr>
            <p:cNvPr id="45"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94026" y="4384775"/>
            <a:ext cx="495300" cy="595313"/>
            <a:chOff x="2994026" y="4437063"/>
            <a:chExt cx="495300" cy="595313"/>
          </a:xfrm>
          <a:solidFill>
            <a:schemeClr val="tx1"/>
          </a:solidFill>
        </p:grpSpPr>
        <p:sp>
          <p:nvSpPr>
            <p:cNvPr id="50"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734051" y="836712"/>
            <a:ext cx="1255713" cy="709613"/>
            <a:chOff x="5734051" y="889000"/>
            <a:chExt cx="1255713" cy="709613"/>
          </a:xfrm>
          <a:solidFill>
            <a:srgbClr val="55735B"/>
          </a:solidFill>
        </p:grpSpPr>
        <p:sp>
          <p:nvSpPr>
            <p:cNvPr id="55"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68726" y="1530450"/>
            <a:ext cx="1704975" cy="476250"/>
            <a:chOff x="3768726" y="1582738"/>
            <a:chExt cx="1704975" cy="476250"/>
          </a:xfrm>
          <a:solidFill>
            <a:schemeClr val="tx1"/>
          </a:solidFill>
        </p:grpSpPr>
        <p:sp>
          <p:nvSpPr>
            <p:cNvPr id="58"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375526" y="1530450"/>
            <a:ext cx="1704975" cy="476250"/>
            <a:chOff x="7375526" y="1582738"/>
            <a:chExt cx="1704975" cy="476250"/>
          </a:xfrm>
          <a:solidFill>
            <a:schemeClr val="tx1"/>
          </a:solidFill>
        </p:grpSpPr>
        <p:sp>
          <p:nvSpPr>
            <p:cNvPr id="61"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5867401" y="1884462"/>
            <a:ext cx="990600" cy="560388"/>
            <a:chOff x="5867401" y="1936750"/>
            <a:chExt cx="990600" cy="560388"/>
          </a:xfrm>
          <a:solidFill>
            <a:schemeClr val="tx1"/>
          </a:solidFill>
        </p:grpSpPr>
        <p:sp>
          <p:nvSpPr>
            <p:cNvPr id="67"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00B0F0"/>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8"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593851" y="2835375"/>
            <a:ext cx="628650" cy="436563"/>
            <a:chOff x="1593851" y="2887663"/>
            <a:chExt cx="628650" cy="436563"/>
          </a:xfrm>
        </p:grpSpPr>
        <p:sp>
          <p:nvSpPr>
            <p:cNvPr id="74"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5"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5357813" y="2916337"/>
            <a:ext cx="1831975" cy="317942"/>
            <a:chOff x="5357813" y="2968625"/>
            <a:chExt cx="1831975" cy="317942"/>
          </a:xfrm>
        </p:grpSpPr>
        <p:sp>
          <p:nvSpPr>
            <p:cNvPr id="77"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778876" y="2916337"/>
            <a:ext cx="1833563" cy="317942"/>
            <a:chOff x="8778876" y="2968625"/>
            <a:chExt cx="1833563" cy="317942"/>
          </a:xfrm>
        </p:grpSpPr>
        <p:sp>
          <p:nvSpPr>
            <p:cNvPr id="80"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698086" y="3271937"/>
            <a:ext cx="400110" cy="1109663"/>
            <a:chOff x="1698086" y="3324225"/>
            <a:chExt cx="400110" cy="1109663"/>
          </a:xfrm>
          <a:solidFill>
            <a:schemeClr val="tx1"/>
          </a:solidFill>
        </p:grpSpPr>
        <p:sp>
          <p:nvSpPr>
            <p:cNvPr id="83"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2151216" y="3441800"/>
            <a:ext cx="400110" cy="939800"/>
            <a:chOff x="2151216" y="3494088"/>
            <a:chExt cx="400110" cy="939800"/>
          </a:xfrm>
          <a:solidFill>
            <a:schemeClr val="tx1"/>
          </a:solidFill>
        </p:grpSpPr>
        <p:sp>
          <p:nvSpPr>
            <p:cNvPr id="87"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599790" y="3441800"/>
            <a:ext cx="400110" cy="939800"/>
            <a:chOff x="2599790" y="3494088"/>
            <a:chExt cx="400110" cy="939800"/>
          </a:xfrm>
          <a:solidFill>
            <a:schemeClr val="tx1"/>
          </a:solidFill>
        </p:grpSpPr>
        <p:sp>
          <p:nvSpPr>
            <p:cNvPr id="90"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3039736" y="3441800"/>
            <a:ext cx="400110" cy="939800"/>
            <a:chOff x="3039736" y="3494088"/>
            <a:chExt cx="400110" cy="939800"/>
          </a:xfrm>
          <a:solidFill>
            <a:schemeClr val="tx1"/>
          </a:solidFill>
        </p:grpSpPr>
        <p:sp>
          <p:nvSpPr>
            <p:cNvPr id="93"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488310" y="3441800"/>
            <a:ext cx="400110" cy="939800"/>
            <a:chOff x="3488310" y="3494088"/>
            <a:chExt cx="400110" cy="939800"/>
          </a:xfrm>
          <a:solidFill>
            <a:schemeClr val="tx1"/>
          </a:solidFill>
        </p:grpSpPr>
        <p:sp>
          <p:nvSpPr>
            <p:cNvPr id="96"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4840257" y="3637062"/>
            <a:ext cx="400110" cy="939800"/>
            <a:chOff x="4840257" y="3689350"/>
            <a:chExt cx="400110" cy="939800"/>
          </a:xfrm>
          <a:solidFill>
            <a:schemeClr val="tx1"/>
          </a:solidFill>
        </p:grpSpPr>
        <p:sp>
          <p:nvSpPr>
            <p:cNvPr id="99"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7298785" y="3637062"/>
            <a:ext cx="400110" cy="939800"/>
            <a:chOff x="7298785" y="3689350"/>
            <a:chExt cx="400110" cy="939800"/>
          </a:xfrm>
          <a:solidFill>
            <a:schemeClr val="tx1"/>
          </a:solidFill>
        </p:grpSpPr>
        <p:sp>
          <p:nvSpPr>
            <p:cNvPr id="102"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791155" y="3610832"/>
            <a:ext cx="400110" cy="1206040"/>
            <a:chOff x="8791155" y="3663121"/>
            <a:chExt cx="400110" cy="997780"/>
          </a:xfrm>
          <a:solidFill>
            <a:schemeClr val="tx1"/>
          </a:solidFill>
        </p:grpSpPr>
        <p:sp>
          <p:nvSpPr>
            <p:cNvPr id="105"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9491835" y="3610832"/>
            <a:ext cx="400110" cy="1206040"/>
            <a:chOff x="9498521" y="3663121"/>
            <a:chExt cx="400110" cy="997780"/>
          </a:xfrm>
          <a:solidFill>
            <a:schemeClr val="tx1"/>
          </a:solidFill>
        </p:grpSpPr>
        <p:sp>
          <p:nvSpPr>
            <p:cNvPr id="108"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10144139" y="3610832"/>
            <a:ext cx="400110" cy="1206040"/>
            <a:chOff x="10144139" y="3663121"/>
            <a:chExt cx="400110" cy="997780"/>
          </a:xfrm>
          <a:solidFill>
            <a:schemeClr val="tx1"/>
          </a:solidFill>
        </p:grpSpPr>
        <p:sp>
          <p:nvSpPr>
            <p:cNvPr id="111"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1462164" y="4984850"/>
            <a:ext cx="369332" cy="1104900"/>
            <a:chOff x="1462164" y="5037138"/>
            <a:chExt cx="369332" cy="1104900"/>
          </a:xfrm>
          <a:solidFill>
            <a:schemeClr val="tx1"/>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947939" y="4984850"/>
            <a:ext cx="369332" cy="1104900"/>
            <a:chOff x="1947939" y="5037138"/>
            <a:chExt cx="369332" cy="1104900"/>
          </a:xfrm>
          <a:solidFill>
            <a:schemeClr val="tx1"/>
          </a:solidFill>
        </p:grpSpPr>
        <p:sp>
          <p:nvSpPr>
            <p:cNvPr id="117"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786139" y="4984850"/>
            <a:ext cx="369332" cy="1104900"/>
            <a:chOff x="2786139" y="5037138"/>
            <a:chExt cx="369332" cy="1104900"/>
          </a:xfrm>
          <a:solidFill>
            <a:schemeClr val="tx1"/>
          </a:solidFill>
        </p:grpSpPr>
        <p:sp>
          <p:nvSpPr>
            <p:cNvPr id="120"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3271914" y="4984850"/>
            <a:ext cx="369332" cy="1104900"/>
            <a:chOff x="3271914" y="5037138"/>
            <a:chExt cx="369332" cy="1104900"/>
          </a:xfrm>
          <a:solidFill>
            <a:schemeClr val="tx1"/>
          </a:solidFill>
        </p:grpSpPr>
        <p:sp>
          <p:nvSpPr>
            <p:cNvPr id="123"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3862464" y="4960888"/>
            <a:ext cx="369332" cy="1506687"/>
            <a:chOff x="3862464" y="5013176"/>
            <a:chExt cx="369332" cy="1506687"/>
          </a:xfrm>
          <a:solidFill>
            <a:schemeClr val="tx1"/>
          </a:solidFill>
        </p:grpSpPr>
        <p:sp>
          <p:nvSpPr>
            <p:cNvPr id="126"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4338714" y="4960888"/>
            <a:ext cx="369332" cy="1506687"/>
            <a:chOff x="4338714" y="5013176"/>
            <a:chExt cx="369332" cy="1506687"/>
          </a:xfrm>
          <a:solidFill>
            <a:schemeClr val="tx1"/>
          </a:solidFill>
        </p:grpSpPr>
        <p:sp>
          <p:nvSpPr>
            <p:cNvPr id="129"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4862589" y="4960888"/>
            <a:ext cx="369332" cy="1506687"/>
            <a:chOff x="4862589" y="5013176"/>
            <a:chExt cx="369332" cy="1506687"/>
          </a:xfrm>
          <a:solidFill>
            <a:schemeClr val="tx1"/>
          </a:solidFill>
        </p:grpSpPr>
        <p:sp>
          <p:nvSpPr>
            <p:cNvPr id="132"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5357889" y="4960888"/>
            <a:ext cx="369332" cy="1506687"/>
            <a:chOff x="5357889" y="5013176"/>
            <a:chExt cx="369332" cy="1506687"/>
          </a:xfrm>
          <a:solidFill>
            <a:schemeClr val="tx1"/>
          </a:solidFill>
        </p:grpSpPr>
        <p:sp>
          <p:nvSpPr>
            <p:cNvPr id="135"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5853189" y="4960888"/>
            <a:ext cx="369332" cy="1506687"/>
            <a:chOff x="5853189" y="5013176"/>
            <a:chExt cx="369332" cy="1506687"/>
          </a:xfrm>
          <a:solidFill>
            <a:schemeClr val="tx1"/>
          </a:solidFill>
        </p:grpSpPr>
        <p:sp>
          <p:nvSpPr>
            <p:cNvPr id="138"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724353" y="4967387"/>
            <a:ext cx="369332" cy="1500188"/>
            <a:chOff x="6739014" y="5019675"/>
            <a:chExt cx="369332" cy="1500188"/>
          </a:xfrm>
          <a:solidFill>
            <a:schemeClr val="tx1"/>
          </a:solidFill>
        </p:grpSpPr>
        <p:sp>
          <p:nvSpPr>
            <p:cNvPr id="141"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7310514" y="4967387"/>
            <a:ext cx="369332" cy="1500188"/>
            <a:chOff x="7310514" y="5019675"/>
            <a:chExt cx="369332" cy="1500188"/>
          </a:xfrm>
          <a:solidFill>
            <a:schemeClr val="tx1"/>
          </a:solidFill>
        </p:grpSpPr>
        <p:sp>
          <p:nvSpPr>
            <p:cNvPr id="144"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B0F0"/>
            </a:solidFill>
            <a:ln>
              <a:solidFill>
                <a:srgbClr val="00B0F0"/>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7853439" y="4967387"/>
            <a:ext cx="369332" cy="1500188"/>
            <a:chOff x="7853439" y="5019675"/>
            <a:chExt cx="369332" cy="1500188"/>
          </a:xfrm>
          <a:solidFill>
            <a:schemeClr val="tx1"/>
          </a:solidFill>
        </p:grpSpPr>
        <p:sp>
          <p:nvSpPr>
            <p:cNvPr id="147"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49" name="矩形 148"/>
          <p:cNvSpPr/>
          <p:nvPr/>
        </p:nvSpPr>
        <p:spPr>
          <a:xfrm rot="2700000">
            <a:off x="8642576" y="6569968"/>
            <a:ext cx="576064" cy="576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9457254" y="657264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p:cNvSpPr/>
          <p:nvPr/>
        </p:nvSpPr>
        <p:spPr>
          <a:xfrm rot="2700000">
            <a:off x="10271930" y="6574788"/>
            <a:ext cx="576064" cy="576064"/>
          </a:xfrm>
          <a:prstGeom prst="rect">
            <a:avLst/>
          </a:pr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rot="2700000">
            <a:off x="9864592"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rot="2700000">
            <a:off x="10679269" y="6167450"/>
            <a:ext cx="576064"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71303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 calcmode="lin" valueType="num">
                                      <p:cBhvr>
                                        <p:cTn id="9" dur="500" fill="hold"/>
                                        <p:tgtEl>
                                          <p:spTgt spid="54"/>
                                        </p:tgtEl>
                                        <p:attrNameLst>
                                          <p:attrName>style.rotation</p:attrName>
                                        </p:attrNameLst>
                                      </p:cBhvr>
                                      <p:tavLst>
                                        <p:tav tm="0">
                                          <p:val>
                                            <p:fltVal val="90"/>
                                          </p:val>
                                        </p:tav>
                                        <p:tav tm="100000">
                                          <p:val>
                                            <p:fltVal val="0"/>
                                          </p:val>
                                        </p:tav>
                                      </p:tavLst>
                                    </p:anim>
                                    <p:animEffect transition="in" filter="fade">
                                      <p:cBhvr>
                                        <p:cTn id="10" dur="500"/>
                                        <p:tgtEl>
                                          <p:spTgt spid="5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arn(outVertical)">
                                      <p:cBhvr>
                                        <p:cTn id="18" dur="500"/>
                                        <p:tgtEl>
                                          <p:spTgt spid="43"/>
                                        </p:tgtEl>
                                      </p:cBhvr>
                                    </p:animEffect>
                                  </p:childTnLst>
                                </p:cTn>
                              </p:par>
                              <p:par>
                                <p:cTn id="19" presetID="42"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anim calcmode="lin" valueType="num">
                                      <p:cBhvr>
                                        <p:cTn id="22" dur="500" fill="hold"/>
                                        <p:tgtEl>
                                          <p:spTgt spid="66"/>
                                        </p:tgtEl>
                                        <p:attrNameLst>
                                          <p:attrName>ppt_x</p:attrName>
                                        </p:attrNameLst>
                                      </p:cBhvr>
                                      <p:tavLst>
                                        <p:tav tm="0">
                                          <p:val>
                                            <p:strVal val="#ppt_x"/>
                                          </p:val>
                                        </p:tav>
                                        <p:tav tm="100000">
                                          <p:val>
                                            <p:strVal val="#ppt_x"/>
                                          </p:val>
                                        </p:tav>
                                      </p:tavLst>
                                    </p:anim>
                                    <p:anim calcmode="lin" valueType="num">
                                      <p:cBhvr>
                                        <p:cTn id="23" dur="50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anim calcmode="lin" valueType="num">
                                      <p:cBhvr>
                                        <p:cTn id="45" dur="500" fill="hold"/>
                                        <p:tgtEl>
                                          <p:spTgt spid="73"/>
                                        </p:tgtEl>
                                        <p:attrNameLst>
                                          <p:attrName>ppt_x</p:attrName>
                                        </p:attrNameLst>
                                      </p:cBhvr>
                                      <p:tavLst>
                                        <p:tav tm="0">
                                          <p:val>
                                            <p:strVal val="#ppt_x"/>
                                          </p:val>
                                        </p:tav>
                                        <p:tav tm="100000">
                                          <p:val>
                                            <p:strVal val="#ppt_x"/>
                                          </p:val>
                                        </p:tav>
                                      </p:tavLst>
                                    </p:anim>
                                    <p:anim calcmode="lin" valueType="num">
                                      <p:cBhvr>
                                        <p:cTn id="46" dur="500" fill="hold"/>
                                        <p:tgtEl>
                                          <p:spTgt spid="7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anim calcmode="lin" valueType="num">
                                      <p:cBhvr>
                                        <p:cTn id="55" dur="500" fill="hold"/>
                                        <p:tgtEl>
                                          <p:spTgt spid="79"/>
                                        </p:tgtEl>
                                        <p:attrNameLst>
                                          <p:attrName>ppt_x</p:attrName>
                                        </p:attrNameLst>
                                      </p:cBhvr>
                                      <p:tavLst>
                                        <p:tav tm="0">
                                          <p:val>
                                            <p:strVal val="#ppt_x"/>
                                          </p:val>
                                        </p:tav>
                                        <p:tav tm="100000">
                                          <p:val>
                                            <p:strVal val="#ppt_x"/>
                                          </p:val>
                                        </p:tav>
                                      </p:tavLst>
                                    </p:anim>
                                    <p:anim calcmode="lin" valueType="num">
                                      <p:cBhvr>
                                        <p:cTn id="56" dur="500" fill="hold"/>
                                        <p:tgtEl>
                                          <p:spTgt spid="79"/>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400"/>
                                        <p:tgtEl>
                                          <p:spTgt spid="82"/>
                                        </p:tgtEl>
                                      </p:cBhvr>
                                    </p:animEffect>
                                    <p:anim calcmode="lin" valueType="num">
                                      <p:cBhvr>
                                        <p:cTn id="61" dur="400" fill="hold"/>
                                        <p:tgtEl>
                                          <p:spTgt spid="82"/>
                                        </p:tgtEl>
                                        <p:attrNameLst>
                                          <p:attrName>ppt_x</p:attrName>
                                        </p:attrNameLst>
                                      </p:cBhvr>
                                      <p:tavLst>
                                        <p:tav tm="0">
                                          <p:val>
                                            <p:strVal val="#ppt_x"/>
                                          </p:val>
                                        </p:tav>
                                        <p:tav tm="100000">
                                          <p:val>
                                            <p:strVal val="#ppt_x"/>
                                          </p:val>
                                        </p:tav>
                                      </p:tavLst>
                                    </p:anim>
                                    <p:anim calcmode="lin" valueType="num">
                                      <p:cBhvr>
                                        <p:cTn id="62" dur="400" fill="hold"/>
                                        <p:tgtEl>
                                          <p:spTgt spid="8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400"/>
                                        <p:tgtEl>
                                          <p:spTgt spid="86"/>
                                        </p:tgtEl>
                                      </p:cBhvr>
                                    </p:animEffect>
                                    <p:anim calcmode="lin" valueType="num">
                                      <p:cBhvr>
                                        <p:cTn id="66" dur="400" fill="hold"/>
                                        <p:tgtEl>
                                          <p:spTgt spid="86"/>
                                        </p:tgtEl>
                                        <p:attrNameLst>
                                          <p:attrName>ppt_x</p:attrName>
                                        </p:attrNameLst>
                                      </p:cBhvr>
                                      <p:tavLst>
                                        <p:tav tm="0">
                                          <p:val>
                                            <p:strVal val="#ppt_x"/>
                                          </p:val>
                                        </p:tav>
                                        <p:tav tm="100000">
                                          <p:val>
                                            <p:strVal val="#ppt_x"/>
                                          </p:val>
                                        </p:tav>
                                      </p:tavLst>
                                    </p:anim>
                                    <p:anim calcmode="lin" valueType="num">
                                      <p:cBhvr>
                                        <p:cTn id="67" dur="400" fill="hold"/>
                                        <p:tgtEl>
                                          <p:spTgt spid="8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400"/>
                                        <p:tgtEl>
                                          <p:spTgt spid="89"/>
                                        </p:tgtEl>
                                      </p:cBhvr>
                                    </p:animEffect>
                                    <p:anim calcmode="lin" valueType="num">
                                      <p:cBhvr>
                                        <p:cTn id="71" dur="400" fill="hold"/>
                                        <p:tgtEl>
                                          <p:spTgt spid="89"/>
                                        </p:tgtEl>
                                        <p:attrNameLst>
                                          <p:attrName>ppt_x</p:attrName>
                                        </p:attrNameLst>
                                      </p:cBhvr>
                                      <p:tavLst>
                                        <p:tav tm="0">
                                          <p:val>
                                            <p:strVal val="#ppt_x"/>
                                          </p:val>
                                        </p:tav>
                                        <p:tav tm="100000">
                                          <p:val>
                                            <p:strVal val="#ppt_x"/>
                                          </p:val>
                                        </p:tav>
                                      </p:tavLst>
                                    </p:anim>
                                    <p:anim calcmode="lin" valueType="num">
                                      <p:cBhvr>
                                        <p:cTn id="72" dur="400" fill="hold"/>
                                        <p:tgtEl>
                                          <p:spTgt spid="89"/>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92"/>
                                        </p:tgtEl>
                                        <p:attrNameLst>
                                          <p:attrName>style.visibility</p:attrName>
                                        </p:attrNameLst>
                                      </p:cBhvr>
                                      <p:to>
                                        <p:strVal val="visible"/>
                                      </p:to>
                                    </p:set>
                                    <p:animEffect transition="in" filter="fade">
                                      <p:cBhvr>
                                        <p:cTn id="75" dur="400"/>
                                        <p:tgtEl>
                                          <p:spTgt spid="92"/>
                                        </p:tgtEl>
                                      </p:cBhvr>
                                    </p:animEffect>
                                    <p:anim calcmode="lin" valueType="num">
                                      <p:cBhvr>
                                        <p:cTn id="76" dur="400" fill="hold"/>
                                        <p:tgtEl>
                                          <p:spTgt spid="92"/>
                                        </p:tgtEl>
                                        <p:attrNameLst>
                                          <p:attrName>ppt_x</p:attrName>
                                        </p:attrNameLst>
                                      </p:cBhvr>
                                      <p:tavLst>
                                        <p:tav tm="0">
                                          <p:val>
                                            <p:strVal val="#ppt_x"/>
                                          </p:val>
                                        </p:tav>
                                        <p:tav tm="100000">
                                          <p:val>
                                            <p:strVal val="#ppt_x"/>
                                          </p:val>
                                        </p:tav>
                                      </p:tavLst>
                                    </p:anim>
                                    <p:anim calcmode="lin" valueType="num">
                                      <p:cBhvr>
                                        <p:cTn id="77" dur="400" fill="hold"/>
                                        <p:tgtEl>
                                          <p:spTgt spid="9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400"/>
                                        <p:tgtEl>
                                          <p:spTgt spid="95"/>
                                        </p:tgtEl>
                                      </p:cBhvr>
                                    </p:animEffect>
                                    <p:anim calcmode="lin" valueType="num">
                                      <p:cBhvr>
                                        <p:cTn id="81" dur="400" fill="hold"/>
                                        <p:tgtEl>
                                          <p:spTgt spid="95"/>
                                        </p:tgtEl>
                                        <p:attrNameLst>
                                          <p:attrName>ppt_x</p:attrName>
                                        </p:attrNameLst>
                                      </p:cBhvr>
                                      <p:tavLst>
                                        <p:tav tm="0">
                                          <p:val>
                                            <p:strVal val="#ppt_x"/>
                                          </p:val>
                                        </p:tav>
                                        <p:tav tm="100000">
                                          <p:val>
                                            <p:strVal val="#ppt_x"/>
                                          </p:val>
                                        </p:tav>
                                      </p:tavLst>
                                    </p:anim>
                                    <p:anim calcmode="lin" valueType="num">
                                      <p:cBhvr>
                                        <p:cTn id="82" dur="400" fill="hold"/>
                                        <p:tgtEl>
                                          <p:spTgt spid="95"/>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up)">
                                      <p:cBhvr>
                                        <p:cTn id="86" dur="500"/>
                                        <p:tgtEl>
                                          <p:spTgt spid="21"/>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400"/>
                                        <p:tgtEl>
                                          <p:spTgt spid="98"/>
                                        </p:tgtEl>
                                      </p:cBhvr>
                                    </p:animEffect>
                                    <p:anim calcmode="lin" valueType="num">
                                      <p:cBhvr>
                                        <p:cTn id="91" dur="400" fill="hold"/>
                                        <p:tgtEl>
                                          <p:spTgt spid="98"/>
                                        </p:tgtEl>
                                        <p:attrNameLst>
                                          <p:attrName>ppt_x</p:attrName>
                                        </p:attrNameLst>
                                      </p:cBhvr>
                                      <p:tavLst>
                                        <p:tav tm="0">
                                          <p:val>
                                            <p:strVal val="#ppt_x"/>
                                          </p:val>
                                        </p:tav>
                                        <p:tav tm="100000">
                                          <p:val>
                                            <p:strVal val="#ppt_x"/>
                                          </p:val>
                                        </p:tav>
                                      </p:tavLst>
                                    </p:anim>
                                    <p:anim calcmode="lin" valueType="num">
                                      <p:cBhvr>
                                        <p:cTn id="92" dur="400" fill="hold"/>
                                        <p:tgtEl>
                                          <p:spTgt spid="98"/>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400"/>
                                        <p:tgtEl>
                                          <p:spTgt spid="101"/>
                                        </p:tgtEl>
                                      </p:cBhvr>
                                    </p:animEffect>
                                    <p:anim calcmode="lin" valueType="num">
                                      <p:cBhvr>
                                        <p:cTn id="96" dur="400" fill="hold"/>
                                        <p:tgtEl>
                                          <p:spTgt spid="101"/>
                                        </p:tgtEl>
                                        <p:attrNameLst>
                                          <p:attrName>ppt_x</p:attrName>
                                        </p:attrNameLst>
                                      </p:cBhvr>
                                      <p:tavLst>
                                        <p:tav tm="0">
                                          <p:val>
                                            <p:strVal val="#ppt_x"/>
                                          </p:val>
                                        </p:tav>
                                        <p:tav tm="100000">
                                          <p:val>
                                            <p:strVal val="#ppt_x"/>
                                          </p:val>
                                        </p:tav>
                                      </p:tavLst>
                                    </p:anim>
                                    <p:anim calcmode="lin" valueType="num">
                                      <p:cBhvr>
                                        <p:cTn id="97" dur="400" fill="hold"/>
                                        <p:tgtEl>
                                          <p:spTgt spid="101"/>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up)">
                                      <p:cBhvr>
                                        <p:cTn id="101" dur="500"/>
                                        <p:tgtEl>
                                          <p:spTgt spid="38"/>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04"/>
                                        </p:tgtEl>
                                        <p:attrNameLst>
                                          <p:attrName>style.visibility</p:attrName>
                                        </p:attrNameLst>
                                      </p:cBhvr>
                                      <p:to>
                                        <p:strVal val="visible"/>
                                      </p:to>
                                    </p:set>
                                    <p:animEffect transition="in" filter="fade">
                                      <p:cBhvr>
                                        <p:cTn id="105" dur="400"/>
                                        <p:tgtEl>
                                          <p:spTgt spid="104"/>
                                        </p:tgtEl>
                                      </p:cBhvr>
                                    </p:animEffect>
                                    <p:anim calcmode="lin" valueType="num">
                                      <p:cBhvr>
                                        <p:cTn id="106" dur="400" fill="hold"/>
                                        <p:tgtEl>
                                          <p:spTgt spid="104"/>
                                        </p:tgtEl>
                                        <p:attrNameLst>
                                          <p:attrName>ppt_x</p:attrName>
                                        </p:attrNameLst>
                                      </p:cBhvr>
                                      <p:tavLst>
                                        <p:tav tm="0">
                                          <p:val>
                                            <p:strVal val="#ppt_x"/>
                                          </p:val>
                                        </p:tav>
                                        <p:tav tm="100000">
                                          <p:val>
                                            <p:strVal val="#ppt_x"/>
                                          </p:val>
                                        </p:tav>
                                      </p:tavLst>
                                    </p:anim>
                                    <p:anim calcmode="lin" valueType="num">
                                      <p:cBhvr>
                                        <p:cTn id="107" dur="400" fill="hold"/>
                                        <p:tgtEl>
                                          <p:spTgt spid="104"/>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07"/>
                                        </p:tgtEl>
                                        <p:attrNameLst>
                                          <p:attrName>style.visibility</p:attrName>
                                        </p:attrNameLst>
                                      </p:cBhvr>
                                      <p:to>
                                        <p:strVal val="visible"/>
                                      </p:to>
                                    </p:set>
                                    <p:animEffect transition="in" filter="fade">
                                      <p:cBhvr>
                                        <p:cTn id="110" dur="400"/>
                                        <p:tgtEl>
                                          <p:spTgt spid="107"/>
                                        </p:tgtEl>
                                      </p:cBhvr>
                                    </p:animEffect>
                                    <p:anim calcmode="lin" valueType="num">
                                      <p:cBhvr>
                                        <p:cTn id="111" dur="400" fill="hold"/>
                                        <p:tgtEl>
                                          <p:spTgt spid="107"/>
                                        </p:tgtEl>
                                        <p:attrNameLst>
                                          <p:attrName>ppt_x</p:attrName>
                                        </p:attrNameLst>
                                      </p:cBhvr>
                                      <p:tavLst>
                                        <p:tav tm="0">
                                          <p:val>
                                            <p:strVal val="#ppt_x"/>
                                          </p:val>
                                        </p:tav>
                                        <p:tav tm="100000">
                                          <p:val>
                                            <p:strVal val="#ppt_x"/>
                                          </p:val>
                                        </p:tav>
                                      </p:tavLst>
                                    </p:anim>
                                    <p:anim calcmode="lin" valueType="num">
                                      <p:cBhvr>
                                        <p:cTn id="112" dur="400" fill="hold"/>
                                        <p:tgtEl>
                                          <p:spTgt spid="10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400"/>
                                        <p:tgtEl>
                                          <p:spTgt spid="110"/>
                                        </p:tgtEl>
                                      </p:cBhvr>
                                    </p:animEffect>
                                    <p:anim calcmode="lin" valueType="num">
                                      <p:cBhvr>
                                        <p:cTn id="116" dur="400" fill="hold"/>
                                        <p:tgtEl>
                                          <p:spTgt spid="110"/>
                                        </p:tgtEl>
                                        <p:attrNameLst>
                                          <p:attrName>ppt_x</p:attrName>
                                        </p:attrNameLst>
                                      </p:cBhvr>
                                      <p:tavLst>
                                        <p:tav tm="0">
                                          <p:val>
                                            <p:strVal val="#ppt_x"/>
                                          </p:val>
                                        </p:tav>
                                        <p:tav tm="100000">
                                          <p:val>
                                            <p:strVal val="#ppt_x"/>
                                          </p:val>
                                        </p:tav>
                                      </p:tavLst>
                                    </p:anim>
                                    <p:anim calcmode="lin" valueType="num">
                                      <p:cBhvr>
                                        <p:cTn id="117" dur="400" fill="hold"/>
                                        <p:tgtEl>
                                          <p:spTgt spid="110"/>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wipe(up)">
                                      <p:cBhvr>
                                        <p:cTn id="121" dur="500"/>
                                        <p:tgtEl>
                                          <p:spTgt spid="44"/>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400"/>
                                        <p:tgtEl>
                                          <p:spTgt spid="113"/>
                                        </p:tgtEl>
                                      </p:cBhvr>
                                    </p:animEffect>
                                    <p:anim calcmode="lin" valueType="num">
                                      <p:cBhvr>
                                        <p:cTn id="126" dur="400" fill="hold"/>
                                        <p:tgtEl>
                                          <p:spTgt spid="113"/>
                                        </p:tgtEl>
                                        <p:attrNameLst>
                                          <p:attrName>ppt_x</p:attrName>
                                        </p:attrNameLst>
                                      </p:cBhvr>
                                      <p:tavLst>
                                        <p:tav tm="0">
                                          <p:val>
                                            <p:strVal val="#ppt_x"/>
                                          </p:val>
                                        </p:tav>
                                        <p:tav tm="100000">
                                          <p:val>
                                            <p:strVal val="#ppt_x"/>
                                          </p:val>
                                        </p:tav>
                                      </p:tavLst>
                                    </p:anim>
                                    <p:anim calcmode="lin" valueType="num">
                                      <p:cBhvr>
                                        <p:cTn id="127" dur="400" fill="hold"/>
                                        <p:tgtEl>
                                          <p:spTgt spid="11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16"/>
                                        </p:tgtEl>
                                        <p:attrNameLst>
                                          <p:attrName>style.visibility</p:attrName>
                                        </p:attrNameLst>
                                      </p:cBhvr>
                                      <p:to>
                                        <p:strVal val="visible"/>
                                      </p:to>
                                    </p:set>
                                    <p:animEffect transition="in" filter="fade">
                                      <p:cBhvr>
                                        <p:cTn id="130" dur="400"/>
                                        <p:tgtEl>
                                          <p:spTgt spid="116"/>
                                        </p:tgtEl>
                                      </p:cBhvr>
                                    </p:animEffect>
                                    <p:anim calcmode="lin" valueType="num">
                                      <p:cBhvr>
                                        <p:cTn id="131" dur="400" fill="hold"/>
                                        <p:tgtEl>
                                          <p:spTgt spid="116"/>
                                        </p:tgtEl>
                                        <p:attrNameLst>
                                          <p:attrName>ppt_x</p:attrName>
                                        </p:attrNameLst>
                                      </p:cBhvr>
                                      <p:tavLst>
                                        <p:tav tm="0">
                                          <p:val>
                                            <p:strVal val="#ppt_x"/>
                                          </p:val>
                                        </p:tav>
                                        <p:tav tm="100000">
                                          <p:val>
                                            <p:strVal val="#ppt_x"/>
                                          </p:val>
                                        </p:tav>
                                      </p:tavLst>
                                    </p:anim>
                                    <p:anim calcmode="lin" valueType="num">
                                      <p:cBhvr>
                                        <p:cTn id="132" dur="400" fill="hold"/>
                                        <p:tgtEl>
                                          <p:spTgt spid="116"/>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wipe(up)">
                                      <p:cBhvr>
                                        <p:cTn id="136" dur="500"/>
                                        <p:tgtEl>
                                          <p:spTgt spid="49"/>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19"/>
                                        </p:tgtEl>
                                        <p:attrNameLst>
                                          <p:attrName>style.visibility</p:attrName>
                                        </p:attrNameLst>
                                      </p:cBhvr>
                                      <p:to>
                                        <p:strVal val="visible"/>
                                      </p:to>
                                    </p:set>
                                    <p:animEffect transition="in" filter="fade">
                                      <p:cBhvr>
                                        <p:cTn id="140" dur="400"/>
                                        <p:tgtEl>
                                          <p:spTgt spid="119"/>
                                        </p:tgtEl>
                                      </p:cBhvr>
                                    </p:animEffect>
                                    <p:anim calcmode="lin" valueType="num">
                                      <p:cBhvr>
                                        <p:cTn id="141" dur="400" fill="hold"/>
                                        <p:tgtEl>
                                          <p:spTgt spid="119"/>
                                        </p:tgtEl>
                                        <p:attrNameLst>
                                          <p:attrName>ppt_x</p:attrName>
                                        </p:attrNameLst>
                                      </p:cBhvr>
                                      <p:tavLst>
                                        <p:tav tm="0">
                                          <p:val>
                                            <p:strVal val="#ppt_x"/>
                                          </p:val>
                                        </p:tav>
                                        <p:tav tm="100000">
                                          <p:val>
                                            <p:strVal val="#ppt_x"/>
                                          </p:val>
                                        </p:tav>
                                      </p:tavLst>
                                    </p:anim>
                                    <p:anim calcmode="lin" valueType="num">
                                      <p:cBhvr>
                                        <p:cTn id="142" dur="400" fill="hold"/>
                                        <p:tgtEl>
                                          <p:spTgt spid="119"/>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22"/>
                                        </p:tgtEl>
                                        <p:attrNameLst>
                                          <p:attrName>style.visibility</p:attrName>
                                        </p:attrNameLst>
                                      </p:cBhvr>
                                      <p:to>
                                        <p:strVal val="visible"/>
                                      </p:to>
                                    </p:set>
                                    <p:animEffect transition="in" filter="fade">
                                      <p:cBhvr>
                                        <p:cTn id="145" dur="400"/>
                                        <p:tgtEl>
                                          <p:spTgt spid="122"/>
                                        </p:tgtEl>
                                      </p:cBhvr>
                                    </p:animEffect>
                                    <p:anim calcmode="lin" valueType="num">
                                      <p:cBhvr>
                                        <p:cTn id="146" dur="400" fill="hold"/>
                                        <p:tgtEl>
                                          <p:spTgt spid="122"/>
                                        </p:tgtEl>
                                        <p:attrNameLst>
                                          <p:attrName>ppt_x</p:attrName>
                                        </p:attrNameLst>
                                      </p:cBhvr>
                                      <p:tavLst>
                                        <p:tav tm="0">
                                          <p:val>
                                            <p:strVal val="#ppt_x"/>
                                          </p:val>
                                        </p:tav>
                                        <p:tav tm="100000">
                                          <p:val>
                                            <p:strVal val="#ppt_x"/>
                                          </p:val>
                                        </p:tav>
                                      </p:tavLst>
                                    </p:anim>
                                    <p:anim calcmode="lin" valueType="num">
                                      <p:cBhvr>
                                        <p:cTn id="147" dur="400" fill="hold"/>
                                        <p:tgtEl>
                                          <p:spTgt spid="122"/>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up)">
                                      <p:cBhvr>
                                        <p:cTn id="151" dur="500"/>
                                        <p:tgtEl>
                                          <p:spTgt spid="26"/>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25"/>
                                        </p:tgtEl>
                                        <p:attrNameLst>
                                          <p:attrName>style.visibility</p:attrName>
                                        </p:attrNameLst>
                                      </p:cBhvr>
                                      <p:to>
                                        <p:strVal val="visible"/>
                                      </p:to>
                                    </p:set>
                                    <p:animEffect transition="in" filter="fade">
                                      <p:cBhvr>
                                        <p:cTn id="155" dur="400"/>
                                        <p:tgtEl>
                                          <p:spTgt spid="125"/>
                                        </p:tgtEl>
                                      </p:cBhvr>
                                    </p:animEffect>
                                    <p:anim calcmode="lin" valueType="num">
                                      <p:cBhvr>
                                        <p:cTn id="156" dur="400" fill="hold"/>
                                        <p:tgtEl>
                                          <p:spTgt spid="125"/>
                                        </p:tgtEl>
                                        <p:attrNameLst>
                                          <p:attrName>ppt_x</p:attrName>
                                        </p:attrNameLst>
                                      </p:cBhvr>
                                      <p:tavLst>
                                        <p:tav tm="0">
                                          <p:val>
                                            <p:strVal val="#ppt_x"/>
                                          </p:val>
                                        </p:tav>
                                        <p:tav tm="100000">
                                          <p:val>
                                            <p:strVal val="#ppt_x"/>
                                          </p:val>
                                        </p:tav>
                                      </p:tavLst>
                                    </p:anim>
                                    <p:anim calcmode="lin" valueType="num">
                                      <p:cBhvr>
                                        <p:cTn id="157" dur="400" fill="hold"/>
                                        <p:tgtEl>
                                          <p:spTgt spid="125"/>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28"/>
                                        </p:tgtEl>
                                        <p:attrNameLst>
                                          <p:attrName>style.visibility</p:attrName>
                                        </p:attrNameLst>
                                      </p:cBhvr>
                                      <p:to>
                                        <p:strVal val="visible"/>
                                      </p:to>
                                    </p:set>
                                    <p:animEffect transition="in" filter="fade">
                                      <p:cBhvr>
                                        <p:cTn id="160" dur="400"/>
                                        <p:tgtEl>
                                          <p:spTgt spid="128"/>
                                        </p:tgtEl>
                                      </p:cBhvr>
                                    </p:animEffect>
                                    <p:anim calcmode="lin" valueType="num">
                                      <p:cBhvr>
                                        <p:cTn id="161" dur="400" fill="hold"/>
                                        <p:tgtEl>
                                          <p:spTgt spid="128"/>
                                        </p:tgtEl>
                                        <p:attrNameLst>
                                          <p:attrName>ppt_x</p:attrName>
                                        </p:attrNameLst>
                                      </p:cBhvr>
                                      <p:tavLst>
                                        <p:tav tm="0">
                                          <p:val>
                                            <p:strVal val="#ppt_x"/>
                                          </p:val>
                                        </p:tav>
                                        <p:tav tm="100000">
                                          <p:val>
                                            <p:strVal val="#ppt_x"/>
                                          </p:val>
                                        </p:tav>
                                      </p:tavLst>
                                    </p:anim>
                                    <p:anim calcmode="lin" valueType="num">
                                      <p:cBhvr>
                                        <p:cTn id="162" dur="400" fill="hold"/>
                                        <p:tgtEl>
                                          <p:spTgt spid="128"/>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1"/>
                                        </p:tgtEl>
                                        <p:attrNameLst>
                                          <p:attrName>style.visibility</p:attrName>
                                        </p:attrNameLst>
                                      </p:cBhvr>
                                      <p:to>
                                        <p:strVal val="visible"/>
                                      </p:to>
                                    </p:set>
                                    <p:animEffect transition="in" filter="fade">
                                      <p:cBhvr>
                                        <p:cTn id="165" dur="400"/>
                                        <p:tgtEl>
                                          <p:spTgt spid="131"/>
                                        </p:tgtEl>
                                      </p:cBhvr>
                                    </p:animEffect>
                                    <p:anim calcmode="lin" valueType="num">
                                      <p:cBhvr>
                                        <p:cTn id="166" dur="400" fill="hold"/>
                                        <p:tgtEl>
                                          <p:spTgt spid="131"/>
                                        </p:tgtEl>
                                        <p:attrNameLst>
                                          <p:attrName>ppt_x</p:attrName>
                                        </p:attrNameLst>
                                      </p:cBhvr>
                                      <p:tavLst>
                                        <p:tav tm="0">
                                          <p:val>
                                            <p:strVal val="#ppt_x"/>
                                          </p:val>
                                        </p:tav>
                                        <p:tav tm="100000">
                                          <p:val>
                                            <p:strVal val="#ppt_x"/>
                                          </p:val>
                                        </p:tav>
                                      </p:tavLst>
                                    </p:anim>
                                    <p:anim calcmode="lin" valueType="num">
                                      <p:cBhvr>
                                        <p:cTn id="167" dur="400" fill="hold"/>
                                        <p:tgtEl>
                                          <p:spTgt spid="131"/>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34"/>
                                        </p:tgtEl>
                                        <p:attrNameLst>
                                          <p:attrName>style.visibility</p:attrName>
                                        </p:attrNameLst>
                                      </p:cBhvr>
                                      <p:to>
                                        <p:strVal val="visible"/>
                                      </p:to>
                                    </p:set>
                                    <p:animEffect transition="in" filter="fade">
                                      <p:cBhvr>
                                        <p:cTn id="170" dur="400"/>
                                        <p:tgtEl>
                                          <p:spTgt spid="134"/>
                                        </p:tgtEl>
                                      </p:cBhvr>
                                    </p:animEffect>
                                    <p:anim calcmode="lin" valueType="num">
                                      <p:cBhvr>
                                        <p:cTn id="171" dur="400" fill="hold"/>
                                        <p:tgtEl>
                                          <p:spTgt spid="134"/>
                                        </p:tgtEl>
                                        <p:attrNameLst>
                                          <p:attrName>ppt_x</p:attrName>
                                        </p:attrNameLst>
                                      </p:cBhvr>
                                      <p:tavLst>
                                        <p:tav tm="0">
                                          <p:val>
                                            <p:strVal val="#ppt_x"/>
                                          </p:val>
                                        </p:tav>
                                        <p:tav tm="100000">
                                          <p:val>
                                            <p:strVal val="#ppt_x"/>
                                          </p:val>
                                        </p:tav>
                                      </p:tavLst>
                                    </p:anim>
                                    <p:anim calcmode="lin" valueType="num">
                                      <p:cBhvr>
                                        <p:cTn id="172" dur="400" fill="hold"/>
                                        <p:tgtEl>
                                          <p:spTgt spid="134"/>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37"/>
                                        </p:tgtEl>
                                        <p:attrNameLst>
                                          <p:attrName>style.visibility</p:attrName>
                                        </p:attrNameLst>
                                      </p:cBhvr>
                                      <p:to>
                                        <p:strVal val="visible"/>
                                      </p:to>
                                    </p:set>
                                    <p:animEffect transition="in" filter="fade">
                                      <p:cBhvr>
                                        <p:cTn id="175" dur="400"/>
                                        <p:tgtEl>
                                          <p:spTgt spid="137"/>
                                        </p:tgtEl>
                                      </p:cBhvr>
                                    </p:animEffect>
                                    <p:anim calcmode="lin" valueType="num">
                                      <p:cBhvr>
                                        <p:cTn id="176" dur="400" fill="hold"/>
                                        <p:tgtEl>
                                          <p:spTgt spid="137"/>
                                        </p:tgtEl>
                                        <p:attrNameLst>
                                          <p:attrName>ppt_x</p:attrName>
                                        </p:attrNameLst>
                                      </p:cBhvr>
                                      <p:tavLst>
                                        <p:tav tm="0">
                                          <p:val>
                                            <p:strVal val="#ppt_x"/>
                                          </p:val>
                                        </p:tav>
                                        <p:tav tm="100000">
                                          <p:val>
                                            <p:strVal val="#ppt_x"/>
                                          </p:val>
                                        </p:tav>
                                      </p:tavLst>
                                    </p:anim>
                                    <p:anim calcmode="lin" valueType="num">
                                      <p:cBhvr>
                                        <p:cTn id="177" dur="400" fill="hold"/>
                                        <p:tgtEl>
                                          <p:spTgt spid="137"/>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up)">
                                      <p:cBhvr>
                                        <p:cTn id="181" dur="500"/>
                                        <p:tgtEl>
                                          <p:spTgt spid="33"/>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0"/>
                                        </p:tgtEl>
                                        <p:attrNameLst>
                                          <p:attrName>style.visibility</p:attrName>
                                        </p:attrNameLst>
                                      </p:cBhvr>
                                      <p:to>
                                        <p:strVal val="visible"/>
                                      </p:to>
                                    </p:set>
                                    <p:animEffect transition="in" filter="fade">
                                      <p:cBhvr>
                                        <p:cTn id="185" dur="400"/>
                                        <p:tgtEl>
                                          <p:spTgt spid="140"/>
                                        </p:tgtEl>
                                      </p:cBhvr>
                                    </p:animEffect>
                                    <p:anim calcmode="lin" valueType="num">
                                      <p:cBhvr>
                                        <p:cTn id="186" dur="400" fill="hold"/>
                                        <p:tgtEl>
                                          <p:spTgt spid="140"/>
                                        </p:tgtEl>
                                        <p:attrNameLst>
                                          <p:attrName>ppt_x</p:attrName>
                                        </p:attrNameLst>
                                      </p:cBhvr>
                                      <p:tavLst>
                                        <p:tav tm="0">
                                          <p:val>
                                            <p:strVal val="#ppt_x"/>
                                          </p:val>
                                        </p:tav>
                                        <p:tav tm="100000">
                                          <p:val>
                                            <p:strVal val="#ppt_x"/>
                                          </p:val>
                                        </p:tav>
                                      </p:tavLst>
                                    </p:anim>
                                    <p:anim calcmode="lin" valueType="num">
                                      <p:cBhvr>
                                        <p:cTn id="187" dur="400" fill="hold"/>
                                        <p:tgtEl>
                                          <p:spTgt spid="140"/>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43"/>
                                        </p:tgtEl>
                                        <p:attrNameLst>
                                          <p:attrName>style.visibility</p:attrName>
                                        </p:attrNameLst>
                                      </p:cBhvr>
                                      <p:to>
                                        <p:strVal val="visible"/>
                                      </p:to>
                                    </p:set>
                                    <p:animEffect transition="in" filter="fade">
                                      <p:cBhvr>
                                        <p:cTn id="190" dur="400"/>
                                        <p:tgtEl>
                                          <p:spTgt spid="143"/>
                                        </p:tgtEl>
                                      </p:cBhvr>
                                    </p:animEffect>
                                    <p:anim calcmode="lin" valueType="num">
                                      <p:cBhvr>
                                        <p:cTn id="191" dur="400" fill="hold"/>
                                        <p:tgtEl>
                                          <p:spTgt spid="143"/>
                                        </p:tgtEl>
                                        <p:attrNameLst>
                                          <p:attrName>ppt_x</p:attrName>
                                        </p:attrNameLst>
                                      </p:cBhvr>
                                      <p:tavLst>
                                        <p:tav tm="0">
                                          <p:val>
                                            <p:strVal val="#ppt_x"/>
                                          </p:val>
                                        </p:tav>
                                        <p:tav tm="100000">
                                          <p:val>
                                            <p:strVal val="#ppt_x"/>
                                          </p:val>
                                        </p:tav>
                                      </p:tavLst>
                                    </p:anim>
                                    <p:anim calcmode="lin" valueType="num">
                                      <p:cBhvr>
                                        <p:cTn id="192" dur="400" fill="hold"/>
                                        <p:tgtEl>
                                          <p:spTgt spid="143"/>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46"/>
                                        </p:tgtEl>
                                        <p:attrNameLst>
                                          <p:attrName>style.visibility</p:attrName>
                                        </p:attrNameLst>
                                      </p:cBhvr>
                                      <p:to>
                                        <p:strVal val="visible"/>
                                      </p:to>
                                    </p:set>
                                    <p:animEffect transition="in" filter="fade">
                                      <p:cBhvr>
                                        <p:cTn id="195" dur="400"/>
                                        <p:tgtEl>
                                          <p:spTgt spid="146"/>
                                        </p:tgtEl>
                                      </p:cBhvr>
                                    </p:animEffect>
                                    <p:anim calcmode="lin" valueType="num">
                                      <p:cBhvr>
                                        <p:cTn id="196" dur="400" fill="hold"/>
                                        <p:tgtEl>
                                          <p:spTgt spid="146"/>
                                        </p:tgtEl>
                                        <p:attrNameLst>
                                          <p:attrName>ppt_x</p:attrName>
                                        </p:attrNameLst>
                                      </p:cBhvr>
                                      <p:tavLst>
                                        <p:tav tm="0">
                                          <p:val>
                                            <p:strVal val="#ppt_x"/>
                                          </p:val>
                                        </p:tav>
                                        <p:tav tm="100000">
                                          <p:val>
                                            <p:strVal val="#ppt_x"/>
                                          </p:val>
                                        </p:tav>
                                      </p:tavLst>
                                    </p:anim>
                                    <p:anim calcmode="lin" valueType="num">
                                      <p:cBhvr>
                                        <p:cTn id="197" dur="4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TotalTime>
  <Words>3882</Words>
  <Application>Microsoft Office PowerPoint</Application>
  <PresentationFormat>自定义</PresentationFormat>
  <Paragraphs>564</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cp:lastModifiedBy>
  <cp:revision>80</cp:revision>
  <dcterms:created xsi:type="dcterms:W3CDTF">2015-11-17T05:53:22Z</dcterms:created>
  <dcterms:modified xsi:type="dcterms:W3CDTF">2016-08-07T01:43:27Z</dcterms:modified>
</cp:coreProperties>
</file>