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435" r:id="rId2"/>
    <p:sldId id="404" r:id="rId3"/>
    <p:sldId id="403" r:id="rId4"/>
    <p:sldId id="393" r:id="rId5"/>
    <p:sldId id="400" r:id="rId6"/>
    <p:sldId id="432" r:id="rId7"/>
    <p:sldId id="405" r:id="rId8"/>
    <p:sldId id="408" r:id="rId9"/>
    <p:sldId id="406" r:id="rId10"/>
    <p:sldId id="407" r:id="rId11"/>
    <p:sldId id="409" r:id="rId12"/>
    <p:sldId id="410" r:id="rId13"/>
    <p:sldId id="411" r:id="rId14"/>
    <p:sldId id="412" r:id="rId15"/>
    <p:sldId id="413" r:id="rId16"/>
    <p:sldId id="414" r:id="rId17"/>
    <p:sldId id="415" r:id="rId18"/>
    <p:sldId id="416" r:id="rId19"/>
    <p:sldId id="417" r:id="rId20"/>
    <p:sldId id="418" r:id="rId21"/>
    <p:sldId id="434" r:id="rId22"/>
    <p:sldId id="419" r:id="rId23"/>
    <p:sldId id="420" r:id="rId24"/>
    <p:sldId id="421" r:id="rId25"/>
    <p:sldId id="422" r:id="rId26"/>
    <p:sldId id="423" r:id="rId27"/>
    <p:sldId id="424" r:id="rId28"/>
    <p:sldId id="425" r:id="rId29"/>
    <p:sldId id="426" r:id="rId30"/>
    <p:sldId id="427" r:id="rId31"/>
    <p:sldId id="428" r:id="rId32"/>
    <p:sldId id="429" r:id="rId33"/>
    <p:sldId id="430" r:id="rId34"/>
    <p:sldId id="431" r:id="rId35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333333"/>
    <a:srgbClr val="1C1C1C"/>
    <a:srgbClr val="000000"/>
    <a:srgbClr val="5F5F5F"/>
    <a:srgbClr val="FCFCFC"/>
    <a:srgbClr val="CCD0D1"/>
    <a:srgbClr val="EED56C"/>
    <a:srgbClr val="D43E01"/>
    <a:srgbClr val="E8EA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 varScale="1">
        <p:scale>
          <a:sx n="139" d="100"/>
          <a:sy n="139" d="100"/>
        </p:scale>
        <p:origin x="-378" y="-96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5" Type="http://schemas.microsoft.com/office/2011/relationships/chartStyle" Target="style3.xml"/><Relationship Id="rId4" Type="http://schemas.microsoft.com/office/2011/relationships/chartColorStyle" Target="colors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1月份</c:v>
                </c:pt>
                <c:pt idx="1">
                  <c:v>2月份</c:v>
                </c:pt>
                <c:pt idx="2">
                  <c:v>3月份</c:v>
                </c:pt>
                <c:pt idx="3">
                  <c:v>4月份</c:v>
                </c:pt>
                <c:pt idx="4">
                  <c:v>5月份</c:v>
                </c:pt>
                <c:pt idx="5">
                  <c:v>6月份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1.5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3.1</c:v>
                </c:pt>
                <c:pt idx="5">
                  <c:v>3.9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F2-4BED-86F8-268F9E2B38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5"/>
        <c:overlap val="-27"/>
        <c:axId val="35704320"/>
        <c:axId val="93737472"/>
      </c:barChart>
      <c:catAx>
        <c:axId val="35704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  <a:ea typeface="方正正纤黑简体" panose="02000000000000000000" pitchFamily="2" charset="-122"/>
                <a:cs typeface="+mn-cs"/>
              </a:defRPr>
            </a:pPr>
            <a:endParaRPr lang="zh-CN"/>
          </a:p>
        </c:txPr>
        <c:crossAx val="93737472"/>
        <c:crosses val="autoZero"/>
        <c:auto val="1"/>
        <c:lblAlgn val="ctr"/>
        <c:lblOffset val="100"/>
        <c:noMultiLvlLbl val="0"/>
      </c:catAx>
      <c:valAx>
        <c:axId val="937374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  <a:ea typeface="+mn-ea"/>
                <a:cs typeface="+mn-cs"/>
              </a:defRPr>
            </a:pPr>
            <a:endParaRPr lang="zh-CN"/>
          </a:p>
        </c:txPr>
        <c:crossAx val="35704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D2BD-4FA8-9935-52A8D011680C}"/>
              </c:ext>
            </c:extLst>
          </c:dPt>
          <c:cat>
            <c:strRef>
              <c:f>Sheet1!$A$2:$A$7</c:f>
              <c:strCache>
                <c:ptCount val="6"/>
                <c:pt idx="0">
                  <c:v>7月份</c:v>
                </c:pt>
                <c:pt idx="1">
                  <c:v>8月份</c:v>
                </c:pt>
                <c:pt idx="2">
                  <c:v>9月份</c:v>
                </c:pt>
                <c:pt idx="3">
                  <c:v>10月份</c:v>
                </c:pt>
                <c:pt idx="4">
                  <c:v>11月份</c:v>
                </c:pt>
                <c:pt idx="5">
                  <c:v>12月份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1.5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3.1</c:v>
                </c:pt>
                <c:pt idx="5">
                  <c:v>3.9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2BD-4FA8-9935-52A8D01168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5"/>
        <c:overlap val="-27"/>
        <c:axId val="54296064"/>
        <c:axId val="93736896"/>
      </c:barChart>
      <c:catAx>
        <c:axId val="54296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  <a:ea typeface="方正正纤黑简体" panose="02000000000000000000" pitchFamily="2" charset="-122"/>
                <a:cs typeface="+mn-cs"/>
              </a:defRPr>
            </a:pPr>
            <a:endParaRPr lang="zh-CN"/>
          </a:p>
        </c:txPr>
        <c:crossAx val="93736896"/>
        <c:crosses val="autoZero"/>
        <c:auto val="1"/>
        <c:lblAlgn val="ctr"/>
        <c:lblOffset val="100"/>
        <c:noMultiLvlLbl val="0"/>
      </c:catAx>
      <c:valAx>
        <c:axId val="937368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ITC Avant Garde Std Bk" panose="020B0502020202020204" pitchFamily="34" charset="0"/>
                <a:ea typeface="+mn-ea"/>
                <a:cs typeface="+mn-cs"/>
              </a:defRPr>
            </a:pPr>
            <a:endParaRPr lang="zh-CN"/>
          </a:p>
        </c:txPr>
        <c:crossAx val="54296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799624242187624E-2"/>
          <c:y val="4.0878899260287975E-2"/>
          <c:w val="0.92720037575781244"/>
          <c:h val="0.918242201479424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固定值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81F-4264-88EA-40AF4AA6C2CF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81F-4264-88EA-40AF4AA6C2CF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C81F-4264-88EA-40AF4AA6C2CF}"/>
              </c:ext>
            </c:extLst>
          </c:dPt>
          <c:cat>
            <c:strRef>
              <c:f>Sheet1!$A$2:$A$6</c:f>
              <c:strCache>
                <c:ptCount val="5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  <c:pt idx="4">
                  <c:v>部门5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C81F-4264-88EA-40AF4AA6C2C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数据填入2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81F-4264-88EA-40AF4AA6C2C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C81F-4264-88EA-40AF4AA6C2C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81F-4264-88EA-40AF4AA6C2C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C81F-4264-88EA-40AF4AA6C2C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C81F-4264-88EA-40AF4AA6C2CF}"/>
              </c:ext>
            </c:extLst>
          </c:dPt>
          <c:dLbls>
            <c:dLbl>
              <c:idx val="0"/>
              <c:layout>
                <c:manualLayout>
                  <c:x val="-6.3115955191647685E-2"/>
                  <c:y val="3.717434045831788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6.311595519164763E-2"/>
                  <c:y val="3.7174340458317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6.311595519164763E-2"/>
                  <c:y val="3.717434045831848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6.3115955191647741E-2"/>
                  <c:y val="3.717434045831916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6.311595519164763E-2"/>
                  <c:y val="3.7174340458317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C81F-4264-88EA-40AF4AA6C2CF}"/>
                </c:ext>
                <c:ext xmlns:c15="http://schemas.microsoft.com/office/drawing/2012/chart" uri="{CE6537A1-D6FC-4f65-9D91-7224C49458BB}">
                  <c15:layout>
                    <c:manualLayout>
                      <c:w val="8.9455684523595036E-2"/>
                      <c:h val="0.10534290432142927"/>
                    </c:manualLayout>
                  </c15:layout>
                </c:ext>
              </c:extLst>
            </c:dLbl>
            <c:spPr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19050" prst="angle"/>
              </a:sp3d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ITC Avant Garde Std Bk" panose="020B0502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>
                      <a:gd name="adj" fmla="val 50000"/>
                    </a:avLst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  <c:pt idx="4">
                  <c:v>部门5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0.5</c:v>
                </c:pt>
                <c:pt idx="1">
                  <c:v>0.4</c:v>
                </c:pt>
                <c:pt idx="2">
                  <c:v>0.8</c:v>
                </c:pt>
                <c:pt idx="3">
                  <c:v>0.7</c:v>
                </c:pt>
                <c:pt idx="4">
                  <c:v>0.9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C81F-4264-88EA-40AF4AA6C2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5987840"/>
        <c:axId val="35207936"/>
      </c:barChart>
      <c:catAx>
        <c:axId val="16598784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defRPr>
            </a:pPr>
            <a:endParaRPr lang="zh-CN"/>
          </a:p>
        </c:txPr>
        <c:crossAx val="35207936"/>
        <c:crosses val="autoZero"/>
        <c:auto val="1"/>
        <c:lblAlgn val="ctr"/>
        <c:lblOffset val="100"/>
        <c:noMultiLvlLbl val="0"/>
      </c:catAx>
      <c:valAx>
        <c:axId val="35207936"/>
        <c:scaling>
          <c:orientation val="minMax"/>
          <c:max val="1"/>
          <c:min val="0"/>
        </c:scaling>
        <c:delete val="1"/>
        <c:axPos val="t"/>
        <c:numFmt formatCode="0%" sourceLinked="1"/>
        <c:majorTickMark val="out"/>
        <c:minorTickMark val="none"/>
        <c:tickLblPos val="nextTo"/>
        <c:crossAx val="165987840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2016-06-11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BF2980-540F-4F7F-A4CC-709C5E98033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0588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886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5334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62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9120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865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3203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6084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5174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3105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699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244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2986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2254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4216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6141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80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5026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730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7702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0095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06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5939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838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992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27343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3273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063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775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16304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3735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686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342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8033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  <a:pPr/>
              <a:t>2016-06-11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592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2284"/>
            <a:ext cx="9135879" cy="513893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730" y="1303841"/>
            <a:ext cx="9144000" cy="211004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2837295" y="557278"/>
            <a:ext cx="3269960" cy="3269960"/>
            <a:chOff x="304799" y="673100"/>
            <a:chExt cx="4000500" cy="4000499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8" name="同心圆 47"/>
            <p:cNvSpPr/>
            <p:nvPr/>
          </p:nvSpPr>
          <p:spPr>
            <a:xfrm>
              <a:off x="304799" y="673100"/>
              <a:ext cx="4000500" cy="4000499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rgbClr val="F1F3F2"/>
                </a:gs>
                <a:gs pos="55000">
                  <a:srgbClr val="F1F3F2"/>
                </a:gs>
                <a:gs pos="100000">
                  <a:srgbClr val="B2B2B2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51000">
                  <a:srgbClr val="F1F3F2"/>
                </a:gs>
                <a:gs pos="100000">
                  <a:srgbClr val="B2B2B2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255420" y="1110286"/>
            <a:ext cx="3101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spc="79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2016</a:t>
            </a:r>
            <a:endParaRPr lang="zh-CN" altLang="en-US" sz="8000" b="1" spc="79" dirty="0"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641781" y="4097308"/>
            <a:ext cx="3733733" cy="467843"/>
          </a:xfrm>
          <a:prstGeom prst="roundRect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1433330"/>
            <a:endParaRPr lang="zh-CN" altLang="en-US" sz="2822"/>
          </a:p>
        </p:txBody>
      </p:sp>
      <p:grpSp>
        <p:nvGrpSpPr>
          <p:cNvPr id="27" name="Group 91"/>
          <p:cNvGrpSpPr>
            <a:grpSpLocks/>
          </p:cNvGrpSpPr>
          <p:nvPr/>
        </p:nvGrpSpPr>
        <p:grpSpPr bwMode="auto">
          <a:xfrm>
            <a:off x="5767033" y="4110750"/>
            <a:ext cx="468463" cy="739795"/>
            <a:chOff x="936" y="1480"/>
            <a:chExt cx="1589" cy="2510"/>
          </a:xfrm>
        </p:grpSpPr>
        <p:grpSp>
          <p:nvGrpSpPr>
            <p:cNvPr id="28" name="组合 33"/>
            <p:cNvGrpSpPr>
              <a:grpSpLocks/>
            </p:cNvGrpSpPr>
            <p:nvPr/>
          </p:nvGrpSpPr>
          <p:grpSpPr bwMode="auto">
            <a:xfrm>
              <a:off x="985" y="1583"/>
              <a:ext cx="1441" cy="2407"/>
              <a:chOff x="1754168" y="3653262"/>
              <a:chExt cx="1857599" cy="3107815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754168" y="3653262"/>
                <a:ext cx="1857599" cy="185759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3000" dirty="0">
                  <a:latin typeface="+mj-lt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911556" y="3810650"/>
                <a:ext cx="1542822" cy="1542820"/>
              </a:xfrm>
              <a:prstGeom prst="ellipse">
                <a:avLst/>
              </a:prstGeom>
              <a:solidFill>
                <a:srgbClr val="C20100"/>
              </a:soli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890879" y="3789973"/>
                <a:ext cx="1584176" cy="158417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3000" dirty="0">
                  <a:solidFill>
                    <a:srgbClr val="0087CF"/>
                  </a:solidFill>
                  <a:latin typeface="+mj-lt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196990" y="4093185"/>
                <a:ext cx="968886" cy="26678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zh-CN" altLang="zh-CN" sz="2700" b="1">
                  <a:solidFill>
                    <a:srgbClr val="CA0098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9" name="组合 4"/>
            <p:cNvGrpSpPr>
              <a:grpSpLocks/>
            </p:cNvGrpSpPr>
            <p:nvPr/>
          </p:nvGrpSpPr>
          <p:grpSpPr bwMode="auto">
            <a:xfrm>
              <a:off x="936" y="1480"/>
              <a:ext cx="1589" cy="1588"/>
              <a:chOff x="3733576" y="3930057"/>
              <a:chExt cx="1801556" cy="180015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任意多边形 6"/>
              <p:cNvSpPr/>
              <p:nvPr/>
            </p:nvSpPr>
            <p:spPr>
              <a:xfrm>
                <a:off x="3734710" y="3930057"/>
                <a:ext cx="1800422" cy="1800152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椭圆 7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38" name="矩形 17"/>
          <p:cNvSpPr>
            <a:spLocks noChangeArrowheads="1"/>
          </p:cNvSpPr>
          <p:nvPr/>
        </p:nvSpPr>
        <p:spPr bwMode="auto">
          <a:xfrm>
            <a:off x="2749115" y="4138804"/>
            <a:ext cx="33500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 POWEROINT</a:t>
            </a:r>
            <a:endParaRPr lang="zh-CN" altLang="en-US" sz="21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0" y="19644"/>
            <a:ext cx="1468793" cy="477054"/>
            <a:chOff x="760057" y="396587"/>
            <a:chExt cx="1468793" cy="477054"/>
          </a:xfrm>
        </p:grpSpPr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883738" y="396587"/>
              <a:ext cx="134511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914400"/>
              <a:r>
                <a:rPr lang="en-US" altLang="zh-CN" sz="25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LOGO</a:t>
              </a:r>
              <a:endParaRPr lang="zh-CN" altLang="en-US" sz="25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740638" y="490321"/>
              <a:ext cx="281576" cy="242738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pic>
        <p:nvPicPr>
          <p:cNvPr id="46" name="背景三 一首节奏轻快的纯音乐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64130" y="5485118"/>
            <a:ext cx="609600" cy="609600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>
            <a:off x="2991172" y="2201679"/>
            <a:ext cx="3384342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00" spc="-150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华文琥珀" pitchFamily="2" charset="-122"/>
                <a:ea typeface="华文琥珀" pitchFamily="2" charset="-122"/>
              </a:rPr>
              <a:t>工作总结计划</a:t>
            </a:r>
            <a:endParaRPr lang="zh-CN" altLang="en-US" sz="3700" spc="-150" dirty="0"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906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679 L -0.58541 -0.34104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 showWhenStopped="0">
                <p:cTn id="5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24" grpId="0" animBg="1"/>
      <p:bldP spid="5" grpId="0"/>
      <p:bldP spid="26" grpId="0" animBg="1"/>
      <p:bldP spid="38" grpId="0"/>
      <p:bldP spid="50" grpId="0"/>
    </p:bldLst>
  </p:timing>
  <p:extLst mod="1">
    <p:ext uri="{E180D4A7-C9FB-4DFB-919C-405C955672EB}">
      <p14:showEvtLst xmlns:p14="http://schemas.microsoft.com/office/powerpoint/2010/main">
        <p14:playEvt time="0" objId="46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99274" y="1275606"/>
            <a:ext cx="1506792" cy="1506792"/>
            <a:chOff x="3481448" y="2338049"/>
            <a:chExt cx="2181104" cy="2181104"/>
          </a:xfrm>
        </p:grpSpPr>
        <p:grpSp>
          <p:nvGrpSpPr>
            <p:cNvPr id="5" name="组合 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6" name="TextBox 41"/>
            <p:cNvSpPr txBox="1"/>
            <p:nvPr/>
          </p:nvSpPr>
          <p:spPr>
            <a:xfrm>
              <a:off x="3859414" y="3125467"/>
              <a:ext cx="1446054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69066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202992" y="3100157"/>
            <a:ext cx="473766" cy="477588"/>
            <a:chOff x="3041651" y="3326606"/>
            <a:chExt cx="631825" cy="636588"/>
          </a:xfrm>
        </p:grpSpPr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37402" y="1275606"/>
            <a:ext cx="1506792" cy="1506792"/>
            <a:chOff x="3481448" y="2338049"/>
            <a:chExt cx="2181104" cy="2181104"/>
          </a:xfrm>
        </p:grpSpPr>
        <p:grpSp>
          <p:nvGrpSpPr>
            <p:cNvPr id="15" name="组合 1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16" name="TextBox 51"/>
            <p:cNvSpPr txBox="1"/>
            <p:nvPr/>
          </p:nvSpPr>
          <p:spPr>
            <a:xfrm>
              <a:off x="3837372" y="3125467"/>
              <a:ext cx="1469258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776985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38192" y="3100157"/>
            <a:ext cx="473766" cy="477588"/>
            <a:chOff x="3041651" y="3326606"/>
            <a:chExt cx="631825" cy="636588"/>
          </a:xfrm>
        </p:grpSpPr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29994" y="1275606"/>
            <a:ext cx="1506792" cy="1506792"/>
            <a:chOff x="3481448" y="2338049"/>
            <a:chExt cx="2181104" cy="2181104"/>
          </a:xfrm>
        </p:grpSpPr>
        <p:grpSp>
          <p:nvGrpSpPr>
            <p:cNvPr id="25" name="组合 2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同心圆 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26" name="TextBox 61"/>
            <p:cNvSpPr txBox="1"/>
            <p:nvPr/>
          </p:nvSpPr>
          <p:spPr>
            <a:xfrm>
              <a:off x="3836211" y="3125467"/>
              <a:ext cx="1471580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953794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601843" y="3100157"/>
            <a:ext cx="473766" cy="477588"/>
            <a:chOff x="3041651" y="3326606"/>
            <a:chExt cx="631825" cy="636588"/>
          </a:xfrm>
        </p:grpSpPr>
        <p:sp>
          <p:nvSpPr>
            <p:cNvPr id="31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103492" y="1275606"/>
            <a:ext cx="1506792" cy="1506792"/>
            <a:chOff x="3481448" y="2338049"/>
            <a:chExt cx="2181104" cy="2181104"/>
          </a:xfrm>
        </p:grpSpPr>
        <p:grpSp>
          <p:nvGrpSpPr>
            <p:cNvPr id="35" name="组合 34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7" name="同心圆 3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36" name="TextBox 71"/>
            <p:cNvSpPr txBox="1"/>
            <p:nvPr/>
          </p:nvSpPr>
          <p:spPr>
            <a:xfrm>
              <a:off x="3835051" y="3125467"/>
              <a:ext cx="1446054" cy="579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</a:rPr>
                <a:t>04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7143203" y="3018142"/>
            <a:ext cx="1567209" cy="1454234"/>
          </a:xfrm>
          <a:prstGeom prst="rect">
            <a:avLst/>
          </a:prstGeom>
          <a:noFill/>
          <a:ln>
            <a:noFill/>
          </a:ln>
        </p:spPr>
        <p:txBody>
          <a:bodyPr wrap="square" lIns="68571" tIns="34285" rIns="68571" bIns="34285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文字；请在这里输入您的文字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请在这里输入您的文字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；请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在这里输入您的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3564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00"/>
    </mc:Choice>
    <mc:Fallback xmlns="">
      <p:transition spd="slow" advTm="9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4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9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28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3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2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47" presetID="2" presetClass="entr" presetSubtype="1" accel="52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9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19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2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2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33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3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4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47" presetID="2" presetClass="entr" presetSubtype="1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9" grpId="0"/>
          <p:bldP spid="29" grpId="0"/>
          <p:bldP spid="3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940025" y="1717265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TextBox 11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4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7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20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23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6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rPr>
              <a:t>……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tx1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/>
          <p:cNvSpPr/>
          <p:nvPr/>
        </p:nvSpPr>
        <p:spPr>
          <a:xfrm>
            <a:off x="3427015" y="1450900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425919" y="195298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425730" y="2462943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424634" y="2965031"/>
            <a:ext cx="274777" cy="27477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427060" y="3467289"/>
            <a:ext cx="274777" cy="27477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5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425964" y="3969377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6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5" name="TextBox 41"/>
          <p:cNvSpPr txBox="1"/>
          <p:nvPr/>
        </p:nvSpPr>
        <p:spPr>
          <a:xfrm>
            <a:off x="1277519" y="256932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rgbClr val="080808"/>
                </a:solidFill>
                <a:latin typeface="+mj-ea"/>
                <a:ea typeface="+mj-ea"/>
              </a:rPr>
              <a:t>标题内容</a:t>
            </a:r>
            <a:endParaRPr lang="en-US" altLang="zh-CN" sz="2000" b="1" dirty="0">
              <a:solidFill>
                <a:srgbClr val="080808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5806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5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第二部分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2"/>
                </a:solidFill>
                <a:latin typeface="微软雅黑"/>
                <a:ea typeface="微软雅黑"/>
              </a:rPr>
              <a:t>02</a:t>
            </a:r>
            <a:endParaRPr lang="zh-CN" altLang="en-US" sz="5000" b="1" dirty="0" smtClean="0">
              <a:solidFill>
                <a:schemeClr val="accent2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2385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1006775" y="3652853"/>
            <a:ext cx="7130450" cy="8661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27000" dist="508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5071" y="3650807"/>
            <a:ext cx="870221" cy="870221"/>
            <a:chOff x="4240335" y="3008435"/>
            <a:chExt cx="3711332" cy="3711332"/>
          </a:xfrm>
        </p:grpSpPr>
        <p:sp>
          <p:nvSpPr>
            <p:cNvPr id="6" name="椭圆 5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8" name="椭圆 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 bwMode="auto">
          <a:xfrm>
            <a:off x="1885292" y="3843544"/>
            <a:ext cx="6127740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en-US" altLang="zh-CN" sz="900" dirty="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43770" y="3937549"/>
            <a:ext cx="214938" cy="289727"/>
            <a:chOff x="3722033" y="3714538"/>
            <a:chExt cx="500321" cy="674410"/>
          </a:xfrm>
          <a:solidFill>
            <a:schemeClr val="accent3"/>
          </a:solidFill>
        </p:grpSpPr>
        <p:sp>
          <p:nvSpPr>
            <p:cNvPr id="12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3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  <p:sp>
          <p:nvSpPr>
            <p:cNvPr id="14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latin typeface="+mj-ea"/>
                <a:ea typeface="+mj-ea"/>
              </a:endParaRPr>
            </a:p>
          </p:txBody>
        </p:sp>
      </p:grpSp>
      <p:graphicFrame>
        <p:nvGraphicFramePr>
          <p:cNvPr id="15" name="图表 14"/>
          <p:cNvGraphicFramePr/>
          <p:nvPr>
            <p:extLst/>
          </p:nvPr>
        </p:nvGraphicFramePr>
        <p:xfrm>
          <a:off x="1553746" y="960631"/>
          <a:ext cx="6036509" cy="2563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894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000"/>
    </mc:Choice>
    <mc:Fallback xmlns="">
      <p:transition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Graphic spid="15" grpId="0" uiExpand="1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837410" y="2503352"/>
            <a:ext cx="1469181" cy="1469181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23370" y="2982999"/>
            <a:ext cx="652760" cy="652760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90894" y="2982999"/>
            <a:ext cx="652760" cy="652760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5620" y="1562614"/>
            <a:ext cx="652760" cy="652760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饼形 18"/>
          <p:cNvSpPr/>
          <p:nvPr/>
        </p:nvSpPr>
        <p:spPr>
          <a:xfrm>
            <a:off x="3152595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饼形 18"/>
          <p:cNvSpPr/>
          <p:nvPr/>
        </p:nvSpPr>
        <p:spPr>
          <a:xfrm flipH="1">
            <a:off x="4934140" y="1898966"/>
            <a:ext cx="1053098" cy="1051138"/>
          </a:xfrm>
          <a:custGeom>
            <a:avLst/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" fmla="*/ 1720766 w 1812206"/>
              <a:gd name="connsiteY0" fmla="*/ 1721597 h 1813037"/>
              <a:gd name="connsiteX1" fmla="*/ 0 w 1812206"/>
              <a:gd name="connsiteY1" fmla="*/ 1274106 h 1813037"/>
              <a:gd name="connsiteX2" fmla="*/ 1276483 w 1812206"/>
              <a:gd name="connsiteY2" fmla="*/ 0 h 1813037"/>
              <a:gd name="connsiteX3" fmla="*/ 1812206 w 1812206"/>
              <a:gd name="connsiteY3" fmla="*/ 1813037 h 1813037"/>
              <a:gd name="connsiteX0" fmla="*/ 1720766 w 1720766"/>
              <a:gd name="connsiteY0" fmla="*/ 1721597 h 1721597"/>
              <a:gd name="connsiteX1" fmla="*/ 0 w 1720766"/>
              <a:gd name="connsiteY1" fmla="*/ 1274106 h 1721597"/>
              <a:gd name="connsiteX2" fmla="*/ 1276483 w 1720766"/>
              <a:gd name="connsiteY2" fmla="*/ 0 h 1721597"/>
              <a:gd name="connsiteX0" fmla="*/ 0 w 1276483"/>
              <a:gd name="connsiteY0" fmla="*/ 1274106 h 1274106"/>
              <a:gd name="connsiteX1" fmla="*/ 1276483 w 1276483"/>
              <a:gd name="connsiteY1" fmla="*/ 0 h 1274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90831" y="915567"/>
            <a:ext cx="1762338" cy="587952"/>
            <a:chOff x="5324179" y="1877247"/>
            <a:chExt cx="2349784" cy="783936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5372352" y="2099491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5324179" y="1877247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94902" y="3011364"/>
            <a:ext cx="1762338" cy="587952"/>
            <a:chOff x="2744012" y="4525702"/>
            <a:chExt cx="2349784" cy="783936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90190" y="3011364"/>
            <a:ext cx="1762340" cy="587952"/>
            <a:chOff x="1320253" y="4614246"/>
            <a:chExt cx="2349786" cy="783936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1416600" y="4836490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320253" y="4614246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4495998" y="2742136"/>
            <a:ext cx="152006" cy="2649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sp>
        <p:nvSpPr>
          <p:cNvPr id="28" name="Freeform 40"/>
          <p:cNvSpPr>
            <a:spLocks/>
          </p:cNvSpPr>
          <p:nvPr/>
        </p:nvSpPr>
        <p:spPr bwMode="auto">
          <a:xfrm>
            <a:off x="4448694" y="1781742"/>
            <a:ext cx="246613" cy="223286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39496" y="3196269"/>
            <a:ext cx="220508" cy="218842"/>
            <a:chOff x="7078908" y="5461438"/>
            <a:chExt cx="430461" cy="4272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Freeform 236"/>
            <p:cNvSpPr>
              <a:spLocks/>
            </p:cNvSpPr>
            <p:nvPr/>
          </p:nvSpPr>
          <p:spPr bwMode="auto">
            <a:xfrm>
              <a:off x="7078908" y="5461438"/>
              <a:ext cx="418534" cy="417450"/>
            </a:xfrm>
            <a:custGeom>
              <a:avLst/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237"/>
            <p:cNvSpPr>
              <a:spLocks/>
            </p:cNvSpPr>
            <p:nvPr/>
          </p:nvSpPr>
          <p:spPr bwMode="auto">
            <a:xfrm>
              <a:off x="7197095" y="5576372"/>
              <a:ext cx="312274" cy="312274"/>
            </a:xfrm>
            <a:custGeom>
              <a:avLst/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0635" y="3170372"/>
            <a:ext cx="253279" cy="241615"/>
            <a:chOff x="8145843" y="5425657"/>
            <a:chExt cx="494435" cy="4716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3" name="Freeform 850"/>
            <p:cNvSpPr>
              <a:spLocks/>
            </p:cNvSpPr>
            <p:nvPr/>
          </p:nvSpPr>
          <p:spPr bwMode="auto">
            <a:xfrm>
              <a:off x="8294391" y="5425657"/>
              <a:ext cx="89996" cy="101923"/>
            </a:xfrm>
            <a:custGeom>
              <a:avLst/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851"/>
            <p:cNvSpPr>
              <a:spLocks/>
            </p:cNvSpPr>
            <p:nvPr/>
          </p:nvSpPr>
          <p:spPr bwMode="auto">
            <a:xfrm>
              <a:off x="8145843" y="5499388"/>
              <a:ext cx="489012" cy="397933"/>
            </a:xfrm>
            <a:custGeom>
              <a:avLst/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avLst/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853"/>
            <p:cNvSpPr>
              <a:spLocks/>
            </p:cNvSpPr>
            <p:nvPr/>
          </p:nvSpPr>
          <p:spPr bwMode="auto">
            <a:xfrm>
              <a:off x="8414746" y="5709740"/>
              <a:ext cx="169148" cy="43371"/>
            </a:xfrm>
            <a:custGeom>
              <a:avLst/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854"/>
            <p:cNvSpPr>
              <a:spLocks/>
            </p:cNvSpPr>
            <p:nvPr/>
          </p:nvSpPr>
          <p:spPr bwMode="auto">
            <a:xfrm>
              <a:off x="8407156" y="5743352"/>
              <a:ext cx="135536" cy="35782"/>
            </a:xfrm>
            <a:custGeom>
              <a:avLst/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855"/>
            <p:cNvSpPr>
              <a:spLocks/>
            </p:cNvSpPr>
            <p:nvPr/>
          </p:nvSpPr>
          <p:spPr bwMode="auto">
            <a:xfrm>
              <a:off x="8450527" y="5784555"/>
              <a:ext cx="61805" cy="22770"/>
            </a:xfrm>
            <a:custGeom>
              <a:avLst/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056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3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7" grpId="0" animBg="1"/>
          <p:bldP spid="27" grpId="0" animBg="1"/>
          <p:bldP spid="28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26"/>
          <p:cNvSpPr txBox="1"/>
          <p:nvPr/>
        </p:nvSpPr>
        <p:spPr>
          <a:xfrm>
            <a:off x="904733" y="3435846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5" name="TextBox 27"/>
          <p:cNvSpPr txBox="1"/>
          <p:nvPr/>
        </p:nvSpPr>
        <p:spPr>
          <a:xfrm>
            <a:off x="2912509" y="3435846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6" name="TextBox 28"/>
          <p:cNvSpPr txBox="1"/>
          <p:nvPr/>
        </p:nvSpPr>
        <p:spPr>
          <a:xfrm>
            <a:off x="4907111" y="3443811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7" name="TextBox 29"/>
          <p:cNvSpPr txBox="1"/>
          <p:nvPr/>
        </p:nvSpPr>
        <p:spPr>
          <a:xfrm>
            <a:off x="6870379" y="3443811"/>
            <a:ext cx="140935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8" name="燕尾形箭头 7"/>
          <p:cNvSpPr/>
          <p:nvPr/>
        </p:nvSpPr>
        <p:spPr>
          <a:xfrm>
            <a:off x="467544" y="2283718"/>
            <a:ext cx="8208912" cy="228600"/>
          </a:xfrm>
          <a:prstGeom prst="notched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latin typeface="+mj-ea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3076" y="1491630"/>
            <a:ext cx="1697385" cy="1697385"/>
            <a:chOff x="1278794" y="3334906"/>
            <a:chExt cx="914014" cy="914014"/>
          </a:xfrm>
        </p:grpSpPr>
        <p:grpSp>
          <p:nvGrpSpPr>
            <p:cNvPr id="10" name="组合 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latin typeface="+mj-ea"/>
                  <a:ea typeface="+mj-ea"/>
                </a:endParaRPr>
              </a:p>
            </p:txBody>
          </p:sp>
        </p:grpSp>
        <p:sp>
          <p:nvSpPr>
            <p:cNvPr id="11" name="TextBox 33"/>
            <p:cNvSpPr txBox="1"/>
            <p:nvPr/>
          </p:nvSpPr>
          <p:spPr>
            <a:xfrm>
              <a:off x="1477940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第一阶段</a:t>
              </a:r>
              <a:endParaRPr lang="zh-CN" altLang="en-US" sz="1500" b="1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46134" y="1495340"/>
            <a:ext cx="1697385" cy="1697385"/>
            <a:chOff x="1278794" y="3334906"/>
            <a:chExt cx="914014" cy="914014"/>
          </a:xfrm>
        </p:grpSpPr>
        <p:grpSp>
          <p:nvGrpSpPr>
            <p:cNvPr id="15" name="组合 14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latin typeface="+mj-ea"/>
                  <a:ea typeface="+mj-ea"/>
                </a:endParaRPr>
              </a:p>
            </p:txBody>
          </p:sp>
        </p:grpSp>
        <p:sp>
          <p:nvSpPr>
            <p:cNvPr id="16" name="TextBox 38"/>
            <p:cNvSpPr txBox="1"/>
            <p:nvPr/>
          </p:nvSpPr>
          <p:spPr>
            <a:xfrm>
              <a:off x="1477940" y="3740516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chemeClr val="accent2"/>
                  </a:solidFill>
                  <a:latin typeface="+mj-ea"/>
                  <a:ea typeface="+mj-ea"/>
                </a:rPr>
                <a:t>第二阶段</a:t>
              </a:r>
              <a:endParaRPr lang="zh-CN" altLang="en-US" sz="1500" b="1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88516" y="1491630"/>
            <a:ext cx="1697385" cy="1697385"/>
            <a:chOff x="1278794" y="3334906"/>
            <a:chExt cx="914014" cy="914014"/>
          </a:xfrm>
        </p:grpSpPr>
        <p:grpSp>
          <p:nvGrpSpPr>
            <p:cNvPr id="20" name="组合 1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43"/>
            <p:cNvSpPr txBox="1"/>
            <p:nvPr/>
          </p:nvSpPr>
          <p:spPr>
            <a:xfrm>
              <a:off x="1477940" y="3742514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chemeClr val="accent3"/>
                  </a:solidFill>
                  <a:latin typeface="+mj-ea"/>
                  <a:ea typeface="+mj-ea"/>
                </a:rPr>
                <a:t>第三阶段</a:t>
              </a:r>
              <a:endParaRPr lang="zh-CN" altLang="en-US" sz="1500" b="1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619031" y="1498505"/>
            <a:ext cx="1697385" cy="1697385"/>
            <a:chOff x="1278794" y="3334906"/>
            <a:chExt cx="914014" cy="914014"/>
          </a:xfrm>
        </p:grpSpPr>
        <p:grpSp>
          <p:nvGrpSpPr>
            <p:cNvPr id="25" name="组合 24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" name="同心圆 2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latin typeface="+mj-ea"/>
                  <a:ea typeface="+mj-ea"/>
                </a:endParaRPr>
              </a:p>
            </p:txBody>
          </p:sp>
        </p:grpSp>
        <p:sp>
          <p:nvSpPr>
            <p:cNvPr id="26" name="TextBox 48"/>
            <p:cNvSpPr txBox="1"/>
            <p:nvPr/>
          </p:nvSpPr>
          <p:spPr>
            <a:xfrm>
              <a:off x="1477940" y="3738812"/>
              <a:ext cx="513771" cy="174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chemeClr val="accent4"/>
                  </a:solidFill>
                  <a:latin typeface="+mj-ea"/>
                  <a:ea typeface="+mj-ea"/>
                </a:rPr>
                <a:t>第四阶段</a:t>
              </a:r>
              <a:endParaRPr lang="zh-CN" altLang="en-US" sz="1500" b="1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824277" y="1347614"/>
            <a:ext cx="645364" cy="64536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latin typeface="+mj-ea"/>
              <a:ea typeface="+mj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783180" y="1347614"/>
            <a:ext cx="645364" cy="64536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latin typeface="+mj-ea"/>
              <a:ea typeface="+mj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760524" y="1354159"/>
            <a:ext cx="645364" cy="64536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707078" y="1354159"/>
            <a:ext cx="645364" cy="64536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 dirty="0">
              <a:latin typeface="+mj-ea"/>
              <a:ea typeface="+mj-ea"/>
            </a:endParaRPr>
          </a:p>
        </p:txBody>
      </p:sp>
      <p:sp>
        <p:nvSpPr>
          <p:cNvPr id="33" name="Freeform 34"/>
          <p:cNvSpPr>
            <a:spLocks noEditPoints="1"/>
          </p:cNvSpPr>
          <p:nvPr/>
        </p:nvSpPr>
        <p:spPr bwMode="auto">
          <a:xfrm>
            <a:off x="1000830" y="1498505"/>
            <a:ext cx="334257" cy="343054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>
              <a:latin typeface="+mj-ea"/>
              <a:ea typeface="+mj-ea"/>
            </a:endParaRPr>
          </a:p>
        </p:txBody>
      </p:sp>
      <p:sp>
        <p:nvSpPr>
          <p:cNvPr id="34" name="Freeform 26"/>
          <p:cNvSpPr>
            <a:spLocks noEditPoints="1"/>
          </p:cNvSpPr>
          <p:nvPr/>
        </p:nvSpPr>
        <p:spPr bwMode="auto">
          <a:xfrm>
            <a:off x="2952968" y="1519255"/>
            <a:ext cx="305788" cy="302082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>
              <a:latin typeface="+mj-ea"/>
              <a:ea typeface="+mj-ea"/>
            </a:endParaRPr>
          </a:p>
        </p:txBody>
      </p:sp>
      <p:sp>
        <p:nvSpPr>
          <p:cNvPr id="35" name="Freeform 35"/>
          <p:cNvSpPr>
            <a:spLocks noEditPoints="1"/>
          </p:cNvSpPr>
          <p:nvPr/>
        </p:nvSpPr>
        <p:spPr bwMode="auto">
          <a:xfrm>
            <a:off x="6895784" y="1535551"/>
            <a:ext cx="294065" cy="318039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>
              <a:latin typeface="+mj-ea"/>
              <a:ea typeface="+mj-ea"/>
            </a:endParaRPr>
          </a:p>
        </p:txBody>
      </p:sp>
      <p:sp>
        <p:nvSpPr>
          <p:cNvPr id="36" name="Freeform 20"/>
          <p:cNvSpPr>
            <a:spLocks noEditPoints="1"/>
          </p:cNvSpPr>
          <p:nvPr/>
        </p:nvSpPr>
        <p:spPr bwMode="auto">
          <a:xfrm>
            <a:off x="4949998" y="1491630"/>
            <a:ext cx="287664" cy="361960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50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8912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1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 p14:presetBounceEnd="55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61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1000" fill="hold" nodeType="withEffect" p14:presetBounceEnd="55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2" presetID="2" presetClass="entr" presetSubtype="4" accel="46154" fill="hold" grpId="0" nodeType="afterEffect" p14:presetBounceEnd="52308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308">
                                          <p:cBhvr additive="base">
                                            <p:cTn id="24" dur="1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308">
                                          <p:cBhvr additive="base">
                                            <p:cTn id="25" dur="1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46154" fill="hold" grpId="0" nodeType="withEffect" p14:presetBounceEnd="52308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308">
                                          <p:cBhvr additive="base">
                                            <p:cTn id="28" dur="1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308">
                                          <p:cBhvr additive="base">
                                            <p:cTn id="29" dur="1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6154" fill="hold" grpId="0" nodeType="withEffect" p14:presetBounceEnd="52308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308">
                                          <p:cBhvr additive="base">
                                            <p:cTn id="32" dur="1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308">
                                          <p:cBhvr additive="base">
                                            <p:cTn id="33" dur="1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accel="46154" fill="hold" grpId="0" nodeType="withEffect" p14:presetBounceEnd="52308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308">
                                          <p:cBhvr additive="base">
                                            <p:cTn id="36" dur="1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308">
                                          <p:cBhvr additive="base">
                                            <p:cTn id="37" dur="1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1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61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1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2" presetID="2" presetClass="entr" presetSubtype="4" accel="4615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accel="4615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accel="4615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accel="4615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/>
          <p:nvPr/>
        </p:nvSpPr>
        <p:spPr>
          <a:xfrm>
            <a:off x="1071563" y="1685446"/>
            <a:ext cx="6800850" cy="2115029"/>
          </a:xfrm>
          <a:custGeom>
            <a:avLst/>
            <a:gdLst>
              <a:gd name="connsiteX0" fmla="*/ 0 w 6800850"/>
              <a:gd name="connsiteY0" fmla="*/ 2115029 h 2115029"/>
              <a:gd name="connsiteX1" fmla="*/ 971550 w 6800850"/>
              <a:gd name="connsiteY1" fmla="*/ 914879 h 2115029"/>
              <a:gd name="connsiteX2" fmla="*/ 1943100 w 6800850"/>
              <a:gd name="connsiteY2" fmla="*/ 1600679 h 2115029"/>
              <a:gd name="connsiteX3" fmla="*/ 2857500 w 6800850"/>
              <a:gd name="connsiteY3" fmla="*/ 479 h 2115029"/>
              <a:gd name="connsiteX4" fmla="*/ 3857625 w 6800850"/>
              <a:gd name="connsiteY4" fmla="*/ 1786417 h 2115029"/>
              <a:gd name="connsiteX5" fmla="*/ 4800600 w 6800850"/>
              <a:gd name="connsiteY5" fmla="*/ 829154 h 2115029"/>
              <a:gd name="connsiteX6" fmla="*/ 5786437 w 6800850"/>
              <a:gd name="connsiteY6" fmla="*/ 1157767 h 2115029"/>
              <a:gd name="connsiteX7" fmla="*/ 6800850 w 6800850"/>
              <a:gd name="connsiteY7" fmla="*/ 479 h 2115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00850" h="2115029">
                <a:moveTo>
                  <a:pt x="0" y="2115029"/>
                </a:moveTo>
                <a:cubicBezTo>
                  <a:pt x="323850" y="1557816"/>
                  <a:pt x="647700" y="1000604"/>
                  <a:pt x="971550" y="914879"/>
                </a:cubicBezTo>
                <a:cubicBezTo>
                  <a:pt x="1295400" y="829154"/>
                  <a:pt x="1628775" y="1753079"/>
                  <a:pt x="1943100" y="1600679"/>
                </a:cubicBezTo>
                <a:cubicBezTo>
                  <a:pt x="2257425" y="1448279"/>
                  <a:pt x="2538413" y="-30477"/>
                  <a:pt x="2857500" y="479"/>
                </a:cubicBezTo>
                <a:cubicBezTo>
                  <a:pt x="3176587" y="31435"/>
                  <a:pt x="3533775" y="1648305"/>
                  <a:pt x="3857625" y="1786417"/>
                </a:cubicBezTo>
                <a:cubicBezTo>
                  <a:pt x="4181475" y="1924529"/>
                  <a:pt x="4479131" y="933929"/>
                  <a:pt x="4800600" y="829154"/>
                </a:cubicBezTo>
                <a:cubicBezTo>
                  <a:pt x="5122069" y="724379"/>
                  <a:pt x="5453062" y="1295879"/>
                  <a:pt x="5786437" y="1157767"/>
                </a:cubicBezTo>
                <a:cubicBezTo>
                  <a:pt x="6119812" y="1019655"/>
                  <a:pt x="6622256" y="205266"/>
                  <a:pt x="6800850" y="479"/>
                </a:cubicBezTo>
              </a:path>
            </a:pathLst>
          </a:custGeom>
          <a:ln w="76200">
            <a:solidFill>
              <a:srgbClr val="5F5F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57497" y="2304367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784268" y="3454524"/>
            <a:ext cx="618574" cy="61857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94790" y="139897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同心圆 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2721561" y="2936446"/>
            <a:ext cx="618574" cy="61857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58854" y="3139631"/>
            <a:ext cx="618574" cy="61857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32083" y="2235155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6596147" y="2533358"/>
            <a:ext cx="618574" cy="61857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569379" y="1361651"/>
            <a:ext cx="609409" cy="60940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TextBox 53"/>
          <p:cNvSpPr txBox="1"/>
          <p:nvPr/>
        </p:nvSpPr>
        <p:spPr>
          <a:xfrm>
            <a:off x="539557" y="42514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2" name="TextBox 54"/>
          <p:cNvSpPr txBox="1"/>
          <p:nvPr/>
        </p:nvSpPr>
        <p:spPr>
          <a:xfrm>
            <a:off x="1508203" y="18698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55"/>
          <p:cNvSpPr txBox="1"/>
          <p:nvPr/>
        </p:nvSpPr>
        <p:spPr>
          <a:xfrm>
            <a:off x="2535507" y="375820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4" name="TextBox 59"/>
          <p:cNvSpPr txBox="1"/>
          <p:nvPr/>
        </p:nvSpPr>
        <p:spPr>
          <a:xfrm>
            <a:off x="3421144" y="957855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60"/>
          <p:cNvSpPr txBox="1"/>
          <p:nvPr/>
        </p:nvSpPr>
        <p:spPr>
          <a:xfrm>
            <a:off x="4393505" y="392965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61"/>
          <p:cNvSpPr txBox="1"/>
          <p:nvPr/>
        </p:nvSpPr>
        <p:spPr>
          <a:xfrm>
            <a:off x="5382790" y="176210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TextBox 62"/>
          <p:cNvSpPr txBox="1"/>
          <p:nvPr/>
        </p:nvSpPr>
        <p:spPr>
          <a:xfrm>
            <a:off x="6351436" y="33389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8" name="TextBox 65"/>
          <p:cNvSpPr txBox="1"/>
          <p:nvPr/>
        </p:nvSpPr>
        <p:spPr>
          <a:xfrm>
            <a:off x="7320086" y="91499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6183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4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 p14:presetBounceEnd="4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4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 p14:presetBounceEnd="40000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12" grpId="0" animBg="1"/>
          <p:bldP spid="13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4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12" grpId="0" animBg="1"/>
          <p:bldP spid="13" grpId="0" animBg="1"/>
          <p:bldP spid="1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占位符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431" y="1020886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占位符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745" y="1202180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占位符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9" r="18699"/>
          <a:stretch>
            <a:fillRect/>
          </a:stretch>
        </p:blipFill>
        <p:spPr>
          <a:xfrm>
            <a:off x="5364088" y="3143859"/>
            <a:ext cx="1768475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占位符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73" y="1459022"/>
            <a:ext cx="1766888" cy="1766888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占位符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787774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ounded Rectangle 36"/>
          <p:cNvSpPr/>
          <p:nvPr/>
        </p:nvSpPr>
        <p:spPr>
          <a:xfrm>
            <a:off x="7666732" y="1441032"/>
            <a:ext cx="924820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 smtClean="0">
                <a:latin typeface="+mj-ea"/>
                <a:ea typeface="+mj-ea"/>
                <a:cs typeface="Source Sans Pro ExtraLight"/>
              </a:rPr>
              <a:t>05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0" name="Rounded Rectangle 33"/>
          <p:cNvSpPr/>
          <p:nvPr/>
        </p:nvSpPr>
        <p:spPr>
          <a:xfrm>
            <a:off x="3890133" y="290294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2</a:t>
            </a:r>
          </a:p>
        </p:txBody>
      </p:sp>
      <p:sp>
        <p:nvSpPr>
          <p:cNvPr id="11" name="Rounded Rectangle 32"/>
          <p:cNvSpPr/>
          <p:nvPr/>
        </p:nvSpPr>
        <p:spPr>
          <a:xfrm>
            <a:off x="1813630" y="1574188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 dirty="0">
                <a:latin typeface="+mj-ea"/>
                <a:ea typeface="+mj-ea"/>
                <a:cs typeface="Source Sans Pro ExtraLight"/>
              </a:rPr>
              <a:t>1</a:t>
            </a:r>
          </a:p>
        </p:txBody>
      </p:sp>
      <p:sp>
        <p:nvSpPr>
          <p:cNvPr id="12" name="Rounded Rectangle 34"/>
          <p:cNvSpPr/>
          <p:nvPr/>
        </p:nvSpPr>
        <p:spPr>
          <a:xfrm>
            <a:off x="5159006" y="113575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dirty="0" smtClean="0">
                <a:latin typeface="+mj-ea"/>
                <a:ea typeface="+mj-ea"/>
                <a:cs typeface="Source Sans Pro ExtraLight"/>
              </a:rPr>
              <a:t>03</a:t>
            </a:r>
            <a:endParaRPr lang="en-US" sz="900" b="1" dirty="0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3" name="Rounded Rectangle 35"/>
          <p:cNvSpPr/>
          <p:nvPr/>
        </p:nvSpPr>
        <p:spPr>
          <a:xfrm>
            <a:off x="6546207" y="3396031"/>
            <a:ext cx="896437" cy="20645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1000" b="1" dirty="0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1000" b="1" dirty="0" smtClean="0">
                <a:latin typeface="+mj-ea"/>
                <a:ea typeface="+mj-ea"/>
                <a:cs typeface="Source Sans Pro ExtraLight"/>
              </a:rPr>
              <a:t>04</a:t>
            </a:r>
            <a:endParaRPr lang="en-US" sz="1000" b="1" dirty="0">
              <a:latin typeface="+mj-ea"/>
              <a:ea typeface="+mj-ea"/>
              <a:cs typeface="Source Sans Pro 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274679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6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367936" y="2021101"/>
            <a:ext cx="963909" cy="923289"/>
            <a:chOff x="1664154" y="1934950"/>
            <a:chExt cx="963741" cy="897257"/>
          </a:xfrm>
        </p:grpSpPr>
        <p:grpSp>
          <p:nvGrpSpPr>
            <p:cNvPr id="5" name="组合 4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6" name="TextBox 44"/>
            <p:cNvSpPr txBox="1"/>
            <p:nvPr/>
          </p:nvSpPr>
          <p:spPr>
            <a:xfrm>
              <a:off x="1807549" y="2188595"/>
              <a:ext cx="82034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45%</a:t>
              </a:r>
              <a:endParaRPr lang="zh-CN" alt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21508" y="2031184"/>
            <a:ext cx="897415" cy="923289"/>
            <a:chOff x="3293884" y="1912625"/>
            <a:chExt cx="897259" cy="897258"/>
          </a:xfrm>
        </p:grpSpPr>
        <p:grpSp>
          <p:nvGrpSpPr>
            <p:cNvPr id="10" name="组合 9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1" name="TextBox 49"/>
            <p:cNvSpPr txBox="1"/>
            <p:nvPr/>
          </p:nvSpPr>
          <p:spPr>
            <a:xfrm>
              <a:off x="3404406" y="2201081"/>
              <a:ext cx="753231" cy="388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68%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27290" y="2025670"/>
            <a:ext cx="942085" cy="923289"/>
            <a:chOff x="4849324" y="1995712"/>
            <a:chExt cx="941921" cy="897257"/>
          </a:xfrm>
        </p:grpSpPr>
        <p:grpSp>
          <p:nvGrpSpPr>
            <p:cNvPr id="15" name="组合 14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6" name="TextBox 54"/>
            <p:cNvSpPr txBox="1"/>
            <p:nvPr/>
          </p:nvSpPr>
          <p:spPr>
            <a:xfrm>
              <a:off x="4963049" y="2222298"/>
              <a:ext cx="82819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79%</a:t>
              </a:r>
              <a:endParaRPr lang="zh-CN" alt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976586" y="2019651"/>
            <a:ext cx="951205" cy="923289"/>
            <a:chOff x="6380261" y="2029113"/>
            <a:chExt cx="951040" cy="897257"/>
          </a:xfrm>
        </p:grpSpPr>
        <p:grpSp>
          <p:nvGrpSpPr>
            <p:cNvPr id="20" name="组合 19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59"/>
            <p:cNvSpPr txBox="1"/>
            <p:nvPr/>
          </p:nvSpPr>
          <p:spPr>
            <a:xfrm>
              <a:off x="6501314" y="2303662"/>
              <a:ext cx="829987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92%</a:t>
              </a:r>
              <a:endParaRPr lang="zh-CN" alt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Freeform 8"/>
          <p:cNvSpPr>
            <a:spLocks/>
          </p:cNvSpPr>
          <p:nvPr/>
        </p:nvSpPr>
        <p:spPr bwMode="auto">
          <a:xfrm rot="18900000">
            <a:off x="1411691" y="2363455"/>
            <a:ext cx="1215555" cy="660729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chemeClr val="accent1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 rot="19087048">
            <a:off x="3320073" y="2260446"/>
            <a:ext cx="1187878" cy="802771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chemeClr val="accent2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6" name="Freeform 6"/>
          <p:cNvSpPr>
            <a:spLocks/>
          </p:cNvSpPr>
          <p:nvPr/>
        </p:nvSpPr>
        <p:spPr bwMode="auto">
          <a:xfrm rot="19290703">
            <a:off x="5060464" y="2119119"/>
            <a:ext cx="1214489" cy="945740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chemeClr val="accent3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rot="19810786">
            <a:off x="6859697" y="1922971"/>
            <a:ext cx="1169909" cy="1141444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92354" tIns="46177" rIns="92354" bIns="4617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90002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29" name="流程图: 可选过程 28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0" name="TextBox 72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05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2" name="流程图: 可选过程 31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3" name="TextBox 75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96217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5" name="流程图: 可选过程 34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6" name="TextBox 78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91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8" name="流程图: 可选过程 37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9" name="TextBox 81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sp>
        <p:nvSpPr>
          <p:cNvPr id="40" name="TextBox 83"/>
          <p:cNvSpPr txBox="1"/>
          <p:nvPr/>
        </p:nvSpPr>
        <p:spPr>
          <a:xfrm>
            <a:off x="1187624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1" name="TextBox 84"/>
          <p:cNvSpPr txBox="1"/>
          <p:nvPr/>
        </p:nvSpPr>
        <p:spPr>
          <a:xfrm>
            <a:off x="3027275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2" name="TextBox 85"/>
          <p:cNvSpPr txBox="1"/>
          <p:nvPr/>
        </p:nvSpPr>
        <p:spPr>
          <a:xfrm>
            <a:off x="4796502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3" name="TextBox 86"/>
          <p:cNvSpPr txBox="1"/>
          <p:nvPr/>
        </p:nvSpPr>
        <p:spPr>
          <a:xfrm>
            <a:off x="6740718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8004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00"/>
    </mc:Choice>
    <mc:Fallback xmlns="">
      <p:transition spd="slow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40" grpId="0"/>
      <p:bldP spid="41" grpId="0"/>
      <p:bldP spid="42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第三部分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3"/>
                </a:solidFill>
                <a:latin typeface="微软雅黑"/>
                <a:ea typeface="微软雅黑"/>
              </a:rPr>
              <a:t>03</a:t>
            </a:r>
            <a:endParaRPr lang="zh-CN" altLang="en-US" sz="5000" b="1" dirty="0" smtClean="0">
              <a:solidFill>
                <a:schemeClr val="accent3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7012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2306759"/>
            <a:ext cx="7147293" cy="2031271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        回顾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及</a:t>
            </a:r>
            <a:r>
              <a:rPr lang="en-US" altLang="zh-CN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00" dirty="0" err="1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xxxxx</a:t>
            </a:r>
            <a:r>
              <a:rPr lang="zh-CN" altLang="en-US" sz="1400" dirty="0">
                <a:solidFill>
                  <a:prstClr val="black"/>
                </a:solidFill>
                <a:latin typeface="微软雅黑"/>
                <a:ea typeface="微软雅黑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2015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我们所向披靡，</a:t>
            </a:r>
            <a:r>
              <a:rPr lang="en-US" altLang="zh-CN" sz="1400" dirty="0">
                <a:solidFill>
                  <a:srgbClr val="080808"/>
                </a:solidFill>
                <a:latin typeface="微软雅黑"/>
                <a:ea typeface="微软雅黑"/>
              </a:rPr>
              <a:t>2016</a:t>
            </a:r>
            <a:r>
              <a:rPr lang="zh-CN" altLang="en-US" sz="1400" dirty="0">
                <a:solidFill>
                  <a:srgbClr val="080808"/>
                </a:solidFill>
                <a:latin typeface="微软雅黑"/>
                <a:ea typeface="微软雅黑"/>
              </a:rPr>
              <a:t>我们勇往直前！</a:t>
            </a:r>
            <a:endParaRPr lang="zh-CN" altLang="en-US" sz="1400" dirty="0">
              <a:solidFill>
                <a:srgbClr val="080808"/>
              </a:solidFill>
              <a:latin typeface="微软雅黑"/>
              <a:ea typeface="微软雅黑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6" name="组合 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>
                  <a:solidFill>
                    <a:prstClr val="white"/>
                  </a:solidFill>
                  <a:latin typeface="微软雅黑"/>
                  <a:ea typeface="微软雅黑"/>
                </a:rPr>
                <a:t>前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微软雅黑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/>
                </a:endParaRPr>
              </a:p>
            </p:txBody>
          </p:sp>
        </p:grpSp>
        <p:sp>
          <p:nvSpPr>
            <p:cNvPr id="39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言</a:t>
              </a:r>
              <a:endParaRPr lang="zh-CN" altLang="en-US" sz="4500" b="1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380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3" grpId="0" animBg="1"/>
          <p:bldP spid="24" grpId="0" animBg="1"/>
          <p:bldP spid="34" grpId="0" animBg="1"/>
          <p:bldP spid="3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448" y="1233331"/>
            <a:ext cx="3143817" cy="2620202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376254"/>
            <a:ext cx="2808311" cy="164358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effectLst>
            <a:innerShdw blurRad="63500" dist="25400" dir="13500000">
              <a:prstClr val="black">
                <a:alpha val="21000"/>
              </a:prstClr>
            </a:innerShdw>
          </a:effectLst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12198" y="1304794"/>
            <a:ext cx="1201618" cy="1470168"/>
          </a:xfrm>
          <a:prstGeom prst="rect">
            <a:avLst/>
          </a:prstGeom>
        </p:spPr>
      </p:pic>
      <p:pic>
        <p:nvPicPr>
          <p:cNvPr id="7" name="Picture 5" descr="ipa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23253" y="1738779"/>
            <a:ext cx="2980912" cy="2858402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277" y="1944999"/>
            <a:ext cx="1560546" cy="1880273"/>
          </a:xfrm>
          <a:prstGeom prst="rect">
            <a:avLst/>
          </a:prstGeom>
          <a:effectLst>
            <a:innerShdw blurRad="63500" dist="25400" dir="13500000">
              <a:prstClr val="black">
                <a:alpha val="26000"/>
              </a:prstClr>
            </a:innerShdw>
          </a:effectLst>
        </p:spPr>
      </p:pic>
      <p:pic>
        <p:nvPicPr>
          <p:cNvPr id="9" name="Picture 7" descr="ipad-light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7212318" y="1801792"/>
            <a:ext cx="915621" cy="2072317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1551867" y="1548229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项目分析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" name="TextBox 47"/>
          <p:cNvSpPr txBox="1"/>
          <p:nvPr/>
        </p:nvSpPr>
        <p:spPr>
          <a:xfrm>
            <a:off x="1654179" y="3019834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 lvl="0">
              <a:defRPr/>
            </a:pPr>
            <a:r>
              <a:rPr lang="zh-CN" altLang="en-US" sz="1800" dirty="0">
                <a:solidFill>
                  <a:schemeClr val="accent2"/>
                </a:solidFill>
                <a:latin typeface="+mj-ea"/>
                <a:ea typeface="+mj-ea"/>
              </a:rPr>
              <a:t>项目分析</a:t>
            </a:r>
          </a:p>
        </p:txBody>
      </p:sp>
      <p:sp>
        <p:nvSpPr>
          <p:cNvPr id="12" name="TextBox 49"/>
          <p:cNvSpPr txBox="1"/>
          <p:nvPr/>
        </p:nvSpPr>
        <p:spPr>
          <a:xfrm>
            <a:off x="1051283" y="1956897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3" name="TextBox 50"/>
          <p:cNvSpPr txBox="1"/>
          <p:nvPr/>
        </p:nvSpPr>
        <p:spPr>
          <a:xfrm>
            <a:off x="1168617" y="3428502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9537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9"/>
          <p:cNvSpPr/>
          <p:nvPr/>
        </p:nvSpPr>
        <p:spPr>
          <a:xfrm>
            <a:off x="2234043" y="2581408"/>
            <a:ext cx="4675914" cy="1558567"/>
          </a:xfrm>
          <a:custGeom>
            <a:avLst/>
            <a:gdLst>
              <a:gd name="connsiteX0" fmla="*/ 0 w 6234551"/>
              <a:gd name="connsiteY0" fmla="*/ 1750412 h 3500824"/>
              <a:gd name="connsiteX1" fmla="*/ 3117276 w 6234551"/>
              <a:gd name="connsiteY1" fmla="*/ 0 h 3500824"/>
              <a:gd name="connsiteX2" fmla="*/ 6234552 w 6234551"/>
              <a:gd name="connsiteY2" fmla="*/ 1750412 h 3500824"/>
              <a:gd name="connsiteX3" fmla="*/ 3117276 w 6234551"/>
              <a:gd name="connsiteY3" fmla="*/ 3500824 h 3500824"/>
              <a:gd name="connsiteX4" fmla="*/ 0 w 6234551"/>
              <a:gd name="connsiteY4" fmla="*/ 1750412 h 3500824"/>
              <a:gd name="connsiteX0" fmla="*/ 3117276 w 6234552"/>
              <a:gd name="connsiteY0" fmla="*/ 0 h 3500824"/>
              <a:gd name="connsiteX1" fmla="*/ 6234552 w 6234552"/>
              <a:gd name="connsiteY1" fmla="*/ 1750412 h 3500824"/>
              <a:gd name="connsiteX2" fmla="*/ 3117276 w 6234552"/>
              <a:gd name="connsiteY2" fmla="*/ 3500824 h 3500824"/>
              <a:gd name="connsiteX3" fmla="*/ 0 w 6234552"/>
              <a:gd name="connsiteY3" fmla="*/ 1750412 h 3500824"/>
              <a:gd name="connsiteX4" fmla="*/ 3208716 w 6234552"/>
              <a:gd name="connsiteY4" fmla="*/ 91440 h 3500824"/>
              <a:gd name="connsiteX0" fmla="*/ 3117276 w 6234552"/>
              <a:gd name="connsiteY0" fmla="*/ 0 h 3500824"/>
              <a:gd name="connsiteX1" fmla="*/ 6234552 w 6234552"/>
              <a:gd name="connsiteY1" fmla="*/ 1750412 h 3500824"/>
              <a:gd name="connsiteX2" fmla="*/ 3117276 w 6234552"/>
              <a:gd name="connsiteY2" fmla="*/ 3500824 h 3500824"/>
              <a:gd name="connsiteX3" fmla="*/ 0 w 6234552"/>
              <a:gd name="connsiteY3" fmla="*/ 1750412 h 3500824"/>
              <a:gd name="connsiteX0" fmla="*/ 6234552 w 6234552"/>
              <a:gd name="connsiteY0" fmla="*/ 0 h 1750412"/>
              <a:gd name="connsiteX1" fmla="*/ 3117276 w 6234552"/>
              <a:gd name="connsiteY1" fmla="*/ 1750412 h 1750412"/>
              <a:gd name="connsiteX2" fmla="*/ 0 w 6234552"/>
              <a:gd name="connsiteY2" fmla="*/ 0 h 1750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34552" h="1750412">
                <a:moveTo>
                  <a:pt x="6234552" y="0"/>
                </a:moveTo>
                <a:cubicBezTo>
                  <a:pt x="6234552" y="966726"/>
                  <a:pt x="4838900" y="1750412"/>
                  <a:pt x="3117276" y="1750412"/>
                </a:cubicBezTo>
                <a:cubicBezTo>
                  <a:pt x="1395652" y="1750412"/>
                  <a:pt x="0" y="966726"/>
                  <a:pt x="0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48005" y="1507507"/>
            <a:ext cx="1304591" cy="1059614"/>
            <a:chOff x="3237545" y="4561747"/>
            <a:chExt cx="1146960" cy="1146960"/>
          </a:xfrm>
        </p:grpSpPr>
        <p:sp>
          <p:nvSpPr>
            <p:cNvPr id="6" name="圆角矩形 5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305008" y="4637099"/>
              <a:ext cx="1012026" cy="996251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91405" y="1507507"/>
            <a:ext cx="1304591" cy="1059614"/>
            <a:chOff x="3237545" y="4561747"/>
            <a:chExt cx="1146960" cy="1146960"/>
          </a:xfrm>
        </p:grpSpPr>
        <p:sp>
          <p:nvSpPr>
            <p:cNvPr id="9" name="圆角矩形 8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3305008" y="4637099"/>
              <a:ext cx="1012026" cy="996251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1" name="直接箭头连接符 10"/>
          <p:cNvCxnSpPr/>
          <p:nvPr/>
        </p:nvCxnSpPr>
        <p:spPr>
          <a:xfrm>
            <a:off x="3243262" y="2044135"/>
            <a:ext cx="2643188" cy="0"/>
          </a:xfrm>
          <a:prstGeom prst="straightConnector1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554679" y="3180368"/>
            <a:ext cx="919089" cy="91908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77800" dist="63500" dir="2700000" algn="tl" rotWithShape="0">
              <a:schemeClr val="tx1">
                <a:lumMod val="65000"/>
                <a:lumOff val="35000"/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670233" y="3180368"/>
            <a:ext cx="919089" cy="91908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77800" dist="63500" dir="2700000" algn="tl" rotWithShape="0">
              <a:schemeClr val="tx1">
                <a:lumMod val="65000"/>
                <a:lumOff val="35000"/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112456" y="3616136"/>
            <a:ext cx="919089" cy="919089"/>
          </a:xfrm>
          <a:prstGeom prst="ellipse">
            <a:avLst/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77800" dist="63500" dir="2700000" algn="tl" rotWithShape="0">
              <a:schemeClr val="tx1">
                <a:lumMod val="65000"/>
                <a:lumOff val="35000"/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00500" y="1737229"/>
            <a:ext cx="1143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47029" y="1722941"/>
            <a:ext cx="906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/>
                </a:solidFill>
                <a:latin typeface="+mj-ea"/>
                <a:ea typeface="+mj-ea"/>
              </a:rPr>
              <a:t>标题</a:t>
            </a:r>
            <a:endParaRPr lang="zh-CN" altLang="en-US" sz="20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83250" y="2134042"/>
            <a:ext cx="834089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PERCEPTUAL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290429" y="1722941"/>
            <a:ext cx="906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3"/>
                </a:solidFill>
                <a:latin typeface="+mj-ea"/>
                <a:ea typeface="+mj-ea"/>
              </a:rPr>
              <a:t>标题</a:t>
            </a:r>
            <a:endParaRPr lang="zh-CN" altLang="en-US" sz="20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26650" y="2134042"/>
            <a:ext cx="834089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2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PERCEPTUAL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627726" y="3398565"/>
            <a:ext cx="739605" cy="40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一级</a:t>
            </a:r>
            <a:endParaRPr lang="en-US" altLang="zh-CN" sz="1013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013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代理商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199816" y="3833307"/>
            <a:ext cx="739605" cy="40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二级</a:t>
            </a:r>
            <a:endParaRPr lang="en-US" altLang="zh-CN" sz="1013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013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代理商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759975" y="3401945"/>
            <a:ext cx="739605" cy="40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13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线下</a:t>
            </a:r>
            <a:endParaRPr lang="en-US" altLang="zh-CN" sz="1013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013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实体店</a:t>
            </a:r>
          </a:p>
        </p:txBody>
      </p:sp>
    </p:spTree>
    <p:extLst>
      <p:ext uri="{BB962C8B-B14F-4D97-AF65-F5344CB8AC3E}">
        <p14:creationId xmlns:p14="http://schemas.microsoft.com/office/powerpoint/2010/main" val="72369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52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 flipV="1">
            <a:off x="2969045" y="1857279"/>
            <a:ext cx="3628920" cy="169560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184979" y="1415756"/>
            <a:ext cx="4562601" cy="21650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820981" y="1359141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444736" y="3296276"/>
            <a:ext cx="1414632" cy="636545"/>
            <a:chOff x="1591195" y="3531391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圆角矩形 104"/>
            <p:cNvSpPr/>
            <p:nvPr/>
          </p:nvSpPr>
          <p:spPr>
            <a:xfrm>
              <a:off x="1591195" y="3531391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41453" y="1097484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53297" y="3313413"/>
            <a:ext cx="1414632" cy="636545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24"/>
          <p:cNvSpPr txBox="1"/>
          <p:nvPr/>
        </p:nvSpPr>
        <p:spPr>
          <a:xfrm>
            <a:off x="1835696" y="1635646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 smtClean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  <a:endParaRPr lang="zh-CN" altLang="en-US" sz="15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9" name="TextBox 25"/>
          <p:cNvSpPr txBox="1"/>
          <p:nvPr/>
        </p:nvSpPr>
        <p:spPr>
          <a:xfrm>
            <a:off x="6660232" y="1373225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20" name="TextBox 26"/>
          <p:cNvSpPr txBox="1"/>
          <p:nvPr/>
        </p:nvSpPr>
        <p:spPr>
          <a:xfrm>
            <a:off x="1475656" y="355550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21" name="TextBox 27"/>
          <p:cNvSpPr txBox="1"/>
          <p:nvPr/>
        </p:nvSpPr>
        <p:spPr>
          <a:xfrm>
            <a:off x="5868144" y="3586553"/>
            <a:ext cx="133882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prstClr val="black"/>
                </a:solidFill>
                <a:latin typeface="+mj-ea"/>
                <a:ea typeface="+mj-ea"/>
              </a:rPr>
              <a:t>点击输入标题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746633" y="1810030"/>
            <a:ext cx="1382075" cy="1382075"/>
            <a:chOff x="3746633" y="1810030"/>
            <a:chExt cx="1382075" cy="1382075"/>
          </a:xfrm>
        </p:grpSpPr>
        <p:grpSp>
          <p:nvGrpSpPr>
            <p:cNvPr id="23" name="组合 22"/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30"/>
            <p:cNvSpPr txBox="1"/>
            <p:nvPr/>
          </p:nvSpPr>
          <p:spPr>
            <a:xfrm>
              <a:off x="3978122" y="2397335"/>
              <a:ext cx="92641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27" name="TextBox 31"/>
          <p:cNvSpPr txBox="1"/>
          <p:nvPr/>
        </p:nvSpPr>
        <p:spPr>
          <a:xfrm>
            <a:off x="592781" y="2186777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8" name="TextBox 32"/>
          <p:cNvSpPr txBox="1"/>
          <p:nvPr/>
        </p:nvSpPr>
        <p:spPr>
          <a:xfrm>
            <a:off x="745181" y="4011910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9" name="TextBox 33"/>
          <p:cNvSpPr txBox="1"/>
          <p:nvPr/>
        </p:nvSpPr>
        <p:spPr>
          <a:xfrm>
            <a:off x="5849365" y="4058985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0" name="TextBox 34"/>
          <p:cNvSpPr txBox="1"/>
          <p:nvPr/>
        </p:nvSpPr>
        <p:spPr>
          <a:xfrm>
            <a:off x="6012160" y="1972988"/>
            <a:ext cx="2448272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点击输入本栏的具体文字，简明扼要的说明分项内容，此为概念图解，请根据您的具体内容酌情修改。</a:t>
            </a:r>
            <a:endParaRPr lang="en-US" altLang="zh-CN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883767" y="1304103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523727" y="3207487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911328" y="327526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725152" y="1059582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4780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1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6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 rot="5400000">
            <a:off x="2570636" y="2903009"/>
            <a:ext cx="2093533" cy="116108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84393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58466" y="1864187"/>
            <a:ext cx="1161081" cy="2666129"/>
            <a:chOff x="4013612" y="985436"/>
            <a:chExt cx="1443428" cy="3314468"/>
          </a:xfrm>
        </p:grpSpPr>
        <p:sp>
          <p:nvSpPr>
            <p:cNvPr id="9" name="圆角矩形 8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696948" y="3568355"/>
            <a:ext cx="899981" cy="8999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 rot="5400000">
            <a:off x="5286529" y="2662110"/>
            <a:ext cx="2575331" cy="116108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45946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15258" y="1864187"/>
            <a:ext cx="1161081" cy="2666129"/>
            <a:chOff x="4013612" y="985436"/>
            <a:chExt cx="1443428" cy="3314468"/>
          </a:xfrm>
        </p:grpSpPr>
        <p:sp>
          <p:nvSpPr>
            <p:cNvPr id="17" name="圆角矩形 16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4658502" y="3568355"/>
            <a:ext cx="899981" cy="8999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0" name="TextBox 123"/>
          <p:cNvSpPr txBox="1"/>
          <p:nvPr/>
        </p:nvSpPr>
        <p:spPr>
          <a:xfrm>
            <a:off x="4703573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TextBox 124"/>
          <p:cNvSpPr txBox="1"/>
          <p:nvPr/>
        </p:nvSpPr>
        <p:spPr>
          <a:xfrm>
            <a:off x="1712519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25%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2" name="TextBox 127"/>
          <p:cNvSpPr txBox="1"/>
          <p:nvPr/>
        </p:nvSpPr>
        <p:spPr>
          <a:xfrm>
            <a:off x="3184393" y="27832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Box 128"/>
          <p:cNvSpPr txBox="1"/>
          <p:nvPr/>
        </p:nvSpPr>
        <p:spPr>
          <a:xfrm>
            <a:off x="6165297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25%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TextBox 131"/>
          <p:cNvSpPr txBox="1"/>
          <p:nvPr/>
        </p:nvSpPr>
        <p:spPr>
          <a:xfrm>
            <a:off x="1691680" y="82825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132"/>
          <p:cNvSpPr txBox="1"/>
          <p:nvPr/>
        </p:nvSpPr>
        <p:spPr>
          <a:xfrm>
            <a:off x="1691680" y="98757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  <a:cs typeface="方正兰亭细黑_GBK_M" pitchFamily="2" charset="2"/>
              </a:rPr>
              <a:t>添加文字内容，内容详尽简要清晰。</a:t>
            </a:r>
            <a:endParaRPr lang="en-US" altLang="zh-CN" sz="1200" dirty="0" smtClean="0">
              <a:solidFill>
                <a:srgbClr val="080808"/>
              </a:solidFill>
              <a:latin typeface="+mj-ea"/>
              <a:ea typeface="+mj-ea"/>
              <a:cs typeface="方正兰亭细黑_GBK_M" pitchFamily="2" charset="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563059" y="838247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096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2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燕尾形 3"/>
          <p:cNvSpPr/>
          <p:nvPr/>
        </p:nvSpPr>
        <p:spPr>
          <a:xfrm>
            <a:off x="3744029" y="2276614"/>
            <a:ext cx="816998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464109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184189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878140" y="2276614"/>
            <a:ext cx="818217" cy="887723"/>
          </a:xfrm>
          <a:prstGeom prst="chevron">
            <a:avLst>
              <a:gd name="adj" fmla="val 5442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white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553584" y="2892875"/>
            <a:ext cx="424815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400213" y="1853843"/>
            <a:ext cx="0" cy="41324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60053" y="1359753"/>
            <a:ext cx="0" cy="91051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6120293" y="3149989"/>
            <a:ext cx="29068" cy="946068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608125" y="3149987"/>
            <a:ext cx="0" cy="37000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五边形 12"/>
          <p:cNvSpPr/>
          <p:nvPr/>
        </p:nvSpPr>
        <p:spPr>
          <a:xfrm>
            <a:off x="2807925" y="2269198"/>
            <a:ext cx="5904655" cy="892732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anchor="ctr"/>
          <a:lstStyle/>
          <a:p>
            <a:pPr algn="ctr" defTabSz="91433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89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445411" y="1554556"/>
            <a:ext cx="216024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。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       点击</a:t>
            </a: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输入简要文字内容，文字内容需概括精炼，不用多余的文字修饰，言简意赅的说明该项内容</a:t>
            </a:r>
            <a:r>
              <a:rPr lang="zh-CN" altLang="en-US" sz="1000" dirty="0" smtClean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。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  <a:sym typeface="Calibri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44029" y="915566"/>
            <a:ext cx="2327891" cy="444187"/>
            <a:chOff x="814328" y="3219334"/>
            <a:chExt cx="2266827" cy="432536"/>
          </a:xfrm>
        </p:grpSpPr>
        <p:grpSp>
          <p:nvGrpSpPr>
            <p:cNvPr id="16" name="组合 15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1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33"/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强大的执行力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92101" y="3519993"/>
            <a:ext cx="2327891" cy="444187"/>
            <a:chOff x="814325" y="3219334"/>
            <a:chExt cx="2266826" cy="432536"/>
          </a:xfrm>
        </p:grpSpPr>
        <p:grpSp>
          <p:nvGrpSpPr>
            <p:cNvPr id="23" name="组合 22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6" name="椭圆 25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2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42"/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对该项目的深刻理解</a:t>
              </a:r>
              <a:endParaRPr lang="zh-CN" alt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39681" y="1419622"/>
            <a:ext cx="2327891" cy="444187"/>
            <a:chOff x="814328" y="3219334"/>
            <a:chExt cx="2266829" cy="432536"/>
          </a:xfrm>
        </p:grpSpPr>
        <p:grpSp>
          <p:nvGrpSpPr>
            <p:cNvPr id="30" name="组合 29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3" name="椭圆 32"/>
              <p:cNvSpPr>
                <a:spLocks/>
              </p:cNvSpPr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3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49"/>
            <p:cNvSpPr txBox="1"/>
            <p:nvPr/>
          </p:nvSpPr>
          <p:spPr>
            <a:xfrm>
              <a:off x="1183671" y="3331792"/>
              <a:ext cx="184769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精准的营销能力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904269" y="4096057"/>
            <a:ext cx="2327891" cy="444187"/>
            <a:chOff x="814328" y="3219334"/>
            <a:chExt cx="2266828" cy="432536"/>
          </a:xfrm>
        </p:grpSpPr>
        <p:grpSp>
          <p:nvGrpSpPr>
            <p:cNvPr id="37" name="组合 36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2" name="圆角矩形 4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prstClr val="white"/>
                    </a:solidFill>
                    <a:latin typeface="+mj-ea"/>
                    <a:ea typeface="+mj-ea"/>
                  </a:rPr>
                  <a:t>4</a:t>
                </a:r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8" name="TextBox 57"/>
            <p:cNvSpPr txBox="1"/>
            <p:nvPr/>
          </p:nvSpPr>
          <p:spPr>
            <a:xfrm>
              <a:off x="1085352" y="3345963"/>
              <a:ext cx="1926671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30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</a:rPr>
                <a:t>丰富的产品运营经验</a:t>
              </a:r>
              <a:endParaRPr lang="zh-CN" altLang="en-US" sz="13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6624349" y="1853843"/>
            <a:ext cx="1698901" cy="1620807"/>
            <a:chOff x="3197225" y="3458369"/>
            <a:chExt cx="533400" cy="487363"/>
          </a:xfrm>
          <a:solidFill>
            <a:schemeClr val="accent1"/>
          </a:solidFill>
        </p:grpSpPr>
        <p:sp>
          <p:nvSpPr>
            <p:cNvPr id="44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89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315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000"/>
    </mc:Choice>
    <mc:Fallback xmlns="">
      <p:transition spd="slow"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/>
      <p:bldP spid="1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8"/>
          <p:cNvSpPr txBox="1"/>
          <p:nvPr/>
        </p:nvSpPr>
        <p:spPr>
          <a:xfrm>
            <a:off x="6894120" y="1386819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01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、点击输入简要文字内容，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文字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" name="TextBox 19"/>
          <p:cNvSpPr txBox="1"/>
          <p:nvPr/>
        </p:nvSpPr>
        <p:spPr>
          <a:xfrm>
            <a:off x="6894120" y="2519445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02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</a:t>
            </a:r>
          </a:p>
        </p:txBody>
      </p:sp>
      <p:sp>
        <p:nvSpPr>
          <p:cNvPr id="6" name="TextBox 20"/>
          <p:cNvSpPr txBox="1"/>
          <p:nvPr/>
        </p:nvSpPr>
        <p:spPr>
          <a:xfrm>
            <a:off x="6894120" y="3731829"/>
            <a:ext cx="1368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03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491146" y="1618550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说明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895760" y="1629870"/>
            <a:ext cx="1389448" cy="85809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949904" y="2945173"/>
            <a:ext cx="135636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895760" y="3254929"/>
            <a:ext cx="1350288" cy="881261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5728649" y="1114494"/>
            <a:ext cx="1090590" cy="1068059"/>
            <a:chOff x="2470425" y="1106543"/>
            <a:chExt cx="1090590" cy="1068059"/>
          </a:xfrm>
        </p:grpSpPr>
        <p:grpSp>
          <p:nvGrpSpPr>
            <p:cNvPr id="12" name="组合 11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43"/>
            <p:cNvSpPr txBox="1"/>
            <p:nvPr/>
          </p:nvSpPr>
          <p:spPr>
            <a:xfrm>
              <a:off x="2470425" y="1396843"/>
              <a:ext cx="1053935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 smtClean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 smtClean="0">
                  <a:solidFill>
                    <a:schemeClr val="accent1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767709" y="2345610"/>
            <a:ext cx="1068059" cy="1068059"/>
            <a:chOff x="2509485" y="2337659"/>
            <a:chExt cx="1068059" cy="1068059"/>
          </a:xfrm>
        </p:grpSpPr>
        <p:grpSp>
          <p:nvGrpSpPr>
            <p:cNvPr id="17" name="组合 16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8" name="TextBox 52"/>
            <p:cNvSpPr txBox="1"/>
            <p:nvPr/>
          </p:nvSpPr>
          <p:spPr>
            <a:xfrm>
              <a:off x="2535078" y="2643055"/>
              <a:ext cx="1025937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2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chemeClr val="accent2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>
                  <a:solidFill>
                    <a:schemeClr val="accent2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41068" y="3587813"/>
            <a:ext cx="1081044" cy="1068059"/>
            <a:chOff x="2482844" y="3579862"/>
            <a:chExt cx="1081044" cy="1068059"/>
          </a:xfrm>
        </p:grpSpPr>
        <p:grpSp>
          <p:nvGrpSpPr>
            <p:cNvPr id="22" name="组合 21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00">
                  <a:solidFill>
                    <a:srgbClr val="C0000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3" name="TextBox 56"/>
            <p:cNvSpPr txBox="1"/>
            <p:nvPr/>
          </p:nvSpPr>
          <p:spPr>
            <a:xfrm>
              <a:off x="2482844" y="3853085"/>
              <a:ext cx="1076003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chemeClr val="accent3"/>
                  </a:solidFill>
                  <a:latin typeface="+mj-ea"/>
                  <a:ea typeface="+mj-ea"/>
                </a:rPr>
                <a:t>标题</a:t>
              </a:r>
              <a:endParaRPr lang="en-US" altLang="zh-CN" sz="1500" b="1" dirty="0">
                <a:solidFill>
                  <a:schemeClr val="accent3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500" b="1" dirty="0">
                  <a:solidFill>
                    <a:schemeClr val="accent3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635896" y="2082565"/>
            <a:ext cx="1458024" cy="1458024"/>
            <a:chOff x="792868" y="618113"/>
            <a:chExt cx="1314008" cy="1314008"/>
          </a:xfrm>
        </p:grpSpPr>
        <p:grpSp>
          <p:nvGrpSpPr>
            <p:cNvPr id="27" name="组合 26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5000" r="-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55242" y="1114494"/>
            <a:ext cx="1356392" cy="432536"/>
            <a:chOff x="814328" y="3219334"/>
            <a:chExt cx="1356392" cy="432536"/>
          </a:xfrm>
        </p:grpSpPr>
        <p:grpSp>
          <p:nvGrpSpPr>
            <p:cNvPr id="32" name="组合 31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5" name="椭圆 3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3" name="TextBox 75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8" name="TextBox 81"/>
          <p:cNvSpPr txBox="1"/>
          <p:nvPr/>
        </p:nvSpPr>
        <p:spPr>
          <a:xfrm>
            <a:off x="491146" y="2914694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491146" y="4138830"/>
            <a:ext cx="295232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355242" y="2347574"/>
            <a:ext cx="1356392" cy="432536"/>
            <a:chOff x="814328" y="3219334"/>
            <a:chExt cx="1356392" cy="432536"/>
          </a:xfrm>
        </p:grpSpPr>
        <p:grpSp>
          <p:nvGrpSpPr>
            <p:cNvPr id="41" name="组合 40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圆角矩形 45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86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accent2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355241" y="3569621"/>
            <a:ext cx="1356392" cy="432536"/>
            <a:chOff x="814328" y="3219334"/>
            <a:chExt cx="1356392" cy="432536"/>
          </a:xfrm>
        </p:grpSpPr>
        <p:grpSp>
          <p:nvGrpSpPr>
            <p:cNvPr id="48" name="组合 47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圆角矩形 5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93"/>
            <p:cNvSpPr txBox="1"/>
            <p:nvPr/>
          </p:nvSpPr>
          <p:spPr>
            <a:xfrm>
              <a:off x="1224127" y="3331792"/>
              <a:ext cx="7878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accent3"/>
                  </a:solidFill>
                  <a:latin typeface="+mj-ea"/>
                  <a:ea typeface="+mj-ea"/>
                </a:rPr>
                <a:t>标题内容</a:t>
              </a:r>
              <a:endParaRPr lang="zh-CN" altLang="en-US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878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93827E-6 L 0.17847 0.88797 " pathEditMode="relative" rAng="0" ptsTypes="AA">
                                      <p:cBhvr>
                                        <p:cTn id="34" dur="6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4" y="44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38" grpId="0"/>
      <p:bldP spid="3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70"/>
          <p:cNvSpPr txBox="1"/>
          <p:nvPr/>
        </p:nvSpPr>
        <p:spPr>
          <a:xfrm>
            <a:off x="755576" y="4031074"/>
            <a:ext cx="772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+mj-ea"/>
                <a:ea typeface="+mj-ea"/>
                <a:cs typeface="方正兰亭细黑_GBK_M" pitchFamily="2" charset="2"/>
              </a:rPr>
              <a:t>请您添加文字内容，内容详尽简要清晰足够表达标题，准确无误。添加文字内容，内容详尽简要清晰。请您添加</a:t>
            </a:r>
            <a:endParaRPr lang="en-US" altLang="zh-CN" sz="1200" dirty="0" smtClean="0"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+mj-ea"/>
                <a:ea typeface="+mj-ea"/>
                <a:cs typeface="方正兰亭细黑_GBK_M" pitchFamily="2" charset="2"/>
              </a:rPr>
              <a:t>文字内容，内容详尽简要清晰足够表达标题，准确无误。添加文字内容，内容详尽简要清晰。请您添加文字内容</a:t>
            </a:r>
            <a:endParaRPr lang="en-US" altLang="zh-CN" sz="1200" dirty="0" smtClean="0">
              <a:latin typeface="+mj-ea"/>
              <a:ea typeface="+mj-ea"/>
              <a:cs typeface="方正兰亭细黑_GBK_M" pitchFamily="2" charset="2"/>
            </a:endParaRPr>
          </a:p>
          <a:p>
            <a:r>
              <a:rPr lang="zh-CN" altLang="en-US" sz="1200" dirty="0" smtClean="0">
                <a:latin typeface="+mj-ea"/>
                <a:ea typeface="+mj-ea"/>
                <a:cs typeface="方正兰亭细黑_GBK_M" pitchFamily="2" charset="2"/>
              </a:rPr>
              <a:t>，内容详尽简要清晰足够表达标题，准确无误。添加文字内容，内容详尽简要清晰。</a:t>
            </a:r>
            <a:endParaRPr lang="en-US" altLang="zh-CN" sz="1200" dirty="0" smtClean="0">
              <a:latin typeface="+mj-ea"/>
              <a:ea typeface="+mj-ea"/>
              <a:cs typeface="方正兰亭细黑_GBK_M" pitchFamily="2" charset="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632400" y="1061645"/>
            <a:ext cx="1200324" cy="1200324"/>
            <a:chOff x="6709236" y="1850758"/>
            <a:chExt cx="1200324" cy="1200324"/>
          </a:xfrm>
        </p:grpSpPr>
        <p:grpSp>
          <p:nvGrpSpPr>
            <p:cNvPr id="6" name="组合 5"/>
            <p:cNvGrpSpPr/>
            <p:nvPr/>
          </p:nvGrpSpPr>
          <p:grpSpPr>
            <a:xfrm>
              <a:off x="6709236" y="1850758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89"/>
            <p:cNvSpPr txBox="1"/>
            <p:nvPr/>
          </p:nvSpPr>
          <p:spPr>
            <a:xfrm>
              <a:off x="6947760" y="2297031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标题四</a:t>
              </a:r>
              <a:endParaRPr lang="zh-CN" altLang="en-US" sz="14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48673" y="1047177"/>
            <a:ext cx="1200324" cy="1200324"/>
            <a:chOff x="1225509" y="1836290"/>
            <a:chExt cx="1200324" cy="1200324"/>
          </a:xfrm>
        </p:grpSpPr>
        <p:grpSp>
          <p:nvGrpSpPr>
            <p:cNvPr id="11" name="组合 10"/>
            <p:cNvGrpSpPr/>
            <p:nvPr/>
          </p:nvGrpSpPr>
          <p:grpSpPr>
            <a:xfrm>
              <a:off x="1225509" y="1836290"/>
              <a:ext cx="1200324" cy="120032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1" y="760411"/>
                <a:ext cx="3825872" cy="3825872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TextBox 95"/>
            <p:cNvSpPr txBox="1"/>
            <p:nvPr/>
          </p:nvSpPr>
          <p:spPr>
            <a:xfrm>
              <a:off x="1464033" y="2282563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标题四</a:t>
              </a:r>
              <a:endParaRPr lang="zh-CN" altLang="en-US" sz="14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57378" y="1264207"/>
            <a:ext cx="1668414" cy="1668414"/>
            <a:chOff x="5234214" y="2053320"/>
            <a:chExt cx="1668414" cy="1668414"/>
          </a:xfrm>
        </p:grpSpPr>
        <p:grpSp>
          <p:nvGrpSpPr>
            <p:cNvPr id="16" name="组合 15"/>
            <p:cNvGrpSpPr/>
            <p:nvPr/>
          </p:nvGrpSpPr>
          <p:grpSpPr>
            <a:xfrm>
              <a:off x="5234214" y="2053320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100"/>
            <p:cNvSpPr txBox="1"/>
            <p:nvPr/>
          </p:nvSpPr>
          <p:spPr>
            <a:xfrm>
              <a:off x="5591368" y="2687472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标题三</a:t>
              </a:r>
              <a:endParaRPr lang="zh-CN" altLang="en-US" sz="20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21491" y="1257458"/>
            <a:ext cx="1668414" cy="1668414"/>
            <a:chOff x="2198327" y="2046571"/>
            <a:chExt cx="1668414" cy="1668414"/>
          </a:xfrm>
        </p:grpSpPr>
        <p:grpSp>
          <p:nvGrpSpPr>
            <p:cNvPr id="21" name="组合 20"/>
            <p:cNvGrpSpPr/>
            <p:nvPr/>
          </p:nvGrpSpPr>
          <p:grpSpPr>
            <a:xfrm>
              <a:off x="2198327" y="2046571"/>
              <a:ext cx="1668414" cy="16684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105"/>
            <p:cNvSpPr txBox="1"/>
            <p:nvPr/>
          </p:nvSpPr>
          <p:spPr>
            <a:xfrm>
              <a:off x="2555481" y="268072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80808"/>
                  </a:solidFill>
                  <a:latin typeface="+mj-ea"/>
                  <a:ea typeface="+mj-ea"/>
                </a:rPr>
                <a:t>标题二</a:t>
              </a:r>
              <a:endParaRPr lang="zh-CN" altLang="en-US" sz="2000" dirty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04612" y="1548936"/>
            <a:ext cx="2181104" cy="2181104"/>
            <a:chOff x="3481448" y="2338049"/>
            <a:chExt cx="2181104" cy="2181104"/>
          </a:xfrm>
        </p:grpSpPr>
        <p:grpSp>
          <p:nvGrpSpPr>
            <p:cNvPr id="26" name="组合 25"/>
            <p:cNvGrpSpPr/>
            <p:nvPr/>
          </p:nvGrpSpPr>
          <p:grpSpPr>
            <a:xfrm>
              <a:off x="3481448" y="2338049"/>
              <a:ext cx="2181104" cy="21811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110"/>
            <p:cNvSpPr txBox="1"/>
            <p:nvPr/>
          </p:nvSpPr>
          <p:spPr>
            <a:xfrm>
              <a:off x="3941057" y="31669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accent1"/>
                  </a:solidFill>
                  <a:latin typeface="+mj-ea"/>
                  <a:ea typeface="+mj-ea"/>
                </a:rPr>
                <a:t>标题一</a:t>
              </a:r>
              <a:endParaRPr lang="zh-CN" altLang="en-US" sz="2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32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微软雅黑"/>
                <a:ea typeface="微软雅黑"/>
              </a:rPr>
              <a:t>第四部分</a:t>
            </a:r>
            <a:endParaRPr lang="en-US" altLang="zh-CN" sz="2800" b="1" dirty="0">
              <a:solidFill>
                <a:srgbClr val="080808"/>
              </a:solidFill>
              <a:latin typeface="微软雅黑"/>
              <a:ea typeface="微软雅黑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标题文字内容</a:t>
            </a:r>
            <a:endParaRPr lang="en-US" altLang="zh-CN" sz="36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微软雅黑"/>
                <a:ea typeface="微软雅黑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微软雅黑"/>
              <a:ea typeface="微软雅黑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微软雅黑"/>
                <a:ea typeface="微软雅黑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微软雅黑"/>
                <a:ea typeface="微软雅黑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4"/>
                </a:solidFill>
                <a:latin typeface="微软雅黑"/>
                <a:ea typeface="微软雅黑"/>
              </a:rPr>
              <a:t>04</a:t>
            </a:r>
            <a:endParaRPr lang="zh-CN" altLang="en-US" sz="5000" b="1" dirty="0" smtClean="0">
              <a:solidFill>
                <a:schemeClr val="accent4"/>
              </a:solidFill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601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5"/>
          <p:cNvSpPr>
            <a:spLocks/>
          </p:cNvSpPr>
          <p:nvPr/>
        </p:nvSpPr>
        <p:spPr bwMode="auto">
          <a:xfrm>
            <a:off x="1760501" y="1431232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1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1841371" y="1502907"/>
            <a:ext cx="1324551" cy="117393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1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3828855" y="1431232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2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2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3909725" y="1502907"/>
            <a:ext cx="1324551" cy="117393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2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5897209" y="1431232"/>
            <a:ext cx="1486292" cy="131728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3"/>
          </a:solidFill>
          <a:ln w="3175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schemeClr val="accent3">
                <a:lumMod val="50000"/>
                <a:alpha val="8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5978078" y="1502907"/>
            <a:ext cx="1324551" cy="1173938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01600" dist="50800" dir="2700000" algn="tl" rotWithShape="0">
              <a:schemeClr val="accent3">
                <a:lumMod val="50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63500" h="190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02575" y="2110922"/>
            <a:ext cx="85792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¥13456</a:t>
            </a:r>
            <a:endParaRPr lang="zh-CN" altLang="en-US" sz="1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39283" y="2110922"/>
            <a:ext cx="85792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¥13456</a:t>
            </a:r>
            <a:endParaRPr lang="zh-CN" altLang="en-US" sz="1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70929" y="2110922"/>
            <a:ext cx="85792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¥13456</a:t>
            </a:r>
            <a:endParaRPr lang="zh-CN" altLang="en-US" sz="15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524878" y="1736422"/>
            <a:ext cx="230951" cy="229729"/>
            <a:chOff x="3856417" y="4248125"/>
            <a:chExt cx="409860" cy="407692"/>
          </a:xfrm>
          <a:solidFill>
            <a:schemeClr val="accent3"/>
          </a:solidFill>
        </p:grpSpPr>
        <p:sp>
          <p:nvSpPr>
            <p:cNvPr id="14" name="Freeform 187"/>
            <p:cNvSpPr>
              <a:spLocks/>
            </p:cNvSpPr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Freeform 188"/>
            <p:cNvSpPr>
              <a:spLocks/>
            </p:cNvSpPr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Freeform 189"/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Rectangle 190"/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Rectangle 191"/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Rectangle 192"/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Rectangle 193"/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366317" y="1694569"/>
            <a:ext cx="273108" cy="313433"/>
            <a:chOff x="2733098" y="4187405"/>
            <a:chExt cx="484675" cy="556238"/>
          </a:xfrm>
          <a:solidFill>
            <a:schemeClr val="accent1"/>
          </a:solidFill>
        </p:grpSpPr>
        <p:sp>
          <p:nvSpPr>
            <p:cNvPr id="22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Freeform 304"/>
            <p:cNvSpPr>
              <a:spLocks/>
            </p:cNvSpPr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305"/>
            <p:cNvSpPr>
              <a:spLocks/>
            </p:cNvSpPr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Freeform 306"/>
            <p:cNvSpPr>
              <a:spLocks/>
            </p:cNvSpPr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Freeform 307"/>
            <p:cNvSpPr>
              <a:spLocks/>
            </p:cNvSpPr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308"/>
            <p:cNvSpPr>
              <a:spLocks/>
            </p:cNvSpPr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309"/>
            <p:cNvSpPr>
              <a:spLocks/>
            </p:cNvSpPr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310"/>
            <p:cNvSpPr>
              <a:spLocks/>
            </p:cNvSpPr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311"/>
            <p:cNvSpPr>
              <a:spLocks/>
            </p:cNvSpPr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312"/>
            <p:cNvSpPr>
              <a:spLocks/>
            </p:cNvSpPr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313"/>
            <p:cNvSpPr>
              <a:spLocks/>
            </p:cNvSpPr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314"/>
            <p:cNvSpPr>
              <a:spLocks/>
            </p:cNvSpPr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315"/>
            <p:cNvSpPr>
              <a:spLocks/>
            </p:cNvSpPr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316"/>
            <p:cNvSpPr>
              <a:spLocks/>
            </p:cNvSpPr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428868" y="1741616"/>
            <a:ext cx="321986" cy="219341"/>
            <a:chOff x="4895160" y="4287159"/>
            <a:chExt cx="571418" cy="389258"/>
          </a:xfrm>
          <a:solidFill>
            <a:schemeClr val="accent2"/>
          </a:solidFill>
        </p:grpSpPr>
        <p:sp>
          <p:nvSpPr>
            <p:cNvPr id="40" name="Freeform 327"/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Rectangle 328"/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Rectangle 329"/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Rectangle 330"/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Rectangle 331"/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Rectangle 332"/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333"/>
            <p:cNvSpPr>
              <a:spLocks/>
            </p:cNvSpPr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334"/>
            <p:cNvSpPr>
              <a:spLocks/>
            </p:cNvSpPr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335"/>
            <p:cNvSpPr>
              <a:spLocks/>
            </p:cNvSpPr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593902" y="3025138"/>
            <a:ext cx="1762338" cy="614792"/>
            <a:chOff x="2061936" y="5263650"/>
            <a:chExt cx="2349784" cy="819723"/>
          </a:xfrm>
        </p:grpSpPr>
        <p:sp>
          <p:nvSpPr>
            <p:cNvPr id="50" name="文本框 49"/>
            <p:cNvSpPr txBox="1"/>
            <p:nvPr/>
          </p:nvSpPr>
          <p:spPr bwMode="auto">
            <a:xfrm>
              <a:off x="2217364" y="5498597"/>
              <a:ext cx="203892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51" name="文本框 50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688463" y="3025139"/>
            <a:ext cx="1762338" cy="614790"/>
            <a:chOff x="2061936" y="5263650"/>
            <a:chExt cx="2349784" cy="819720"/>
          </a:xfrm>
        </p:grpSpPr>
        <p:sp>
          <p:nvSpPr>
            <p:cNvPr id="53" name="文本框 52"/>
            <p:cNvSpPr txBox="1"/>
            <p:nvPr/>
          </p:nvSpPr>
          <p:spPr bwMode="auto">
            <a:xfrm>
              <a:off x="2217364" y="5498594"/>
              <a:ext cx="203892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753990" y="3025139"/>
            <a:ext cx="1762338" cy="614790"/>
            <a:chOff x="2061936" y="5263650"/>
            <a:chExt cx="2349784" cy="819720"/>
          </a:xfrm>
        </p:grpSpPr>
        <p:sp>
          <p:nvSpPr>
            <p:cNvPr id="56" name="文本框 55"/>
            <p:cNvSpPr txBox="1"/>
            <p:nvPr/>
          </p:nvSpPr>
          <p:spPr bwMode="auto">
            <a:xfrm>
              <a:off x="2217364" y="5498594"/>
              <a:ext cx="203892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符合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1059503" y="3962841"/>
            <a:ext cx="702499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314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800"/>
                            </p:stCondLst>
                            <p:childTnLst>
                              <p:par>
                                <p:cTn id="3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50"/>
                            </p:stCondLst>
                            <p:childTnLst>
                              <p:par>
                                <p:cTn id="4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50"/>
                            </p:stCondLst>
                            <p:childTnLst>
                              <p:par>
                                <p:cTn id="4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800"/>
                            </p:stCondLst>
                            <p:childTnLst>
                              <p:par>
                                <p:cTn id="5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300"/>
                            </p:stCondLst>
                            <p:childTnLst>
                              <p:par>
                                <p:cTn id="6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50"/>
                            </p:stCondLst>
                            <p:childTnLst>
                              <p:par>
                                <p:cTn id="7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50"/>
                            </p:stCondLst>
                            <p:childTnLst>
                              <p:par>
                                <p:cTn id="7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49"/>
          <p:cNvSpPr txBox="1"/>
          <p:nvPr/>
        </p:nvSpPr>
        <p:spPr>
          <a:xfrm>
            <a:off x="870018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5" name="TextBox 50"/>
          <p:cNvSpPr txBox="1"/>
          <p:nvPr/>
        </p:nvSpPr>
        <p:spPr>
          <a:xfrm>
            <a:off x="1211542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6" name="TextBox 51"/>
          <p:cNvSpPr txBox="1"/>
          <p:nvPr/>
        </p:nvSpPr>
        <p:spPr>
          <a:xfrm>
            <a:off x="1776731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" name="TextBox 52"/>
          <p:cNvSpPr txBox="1"/>
          <p:nvPr/>
        </p:nvSpPr>
        <p:spPr>
          <a:xfrm>
            <a:off x="3016303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" name="TextBox 53"/>
          <p:cNvSpPr txBox="1"/>
          <p:nvPr/>
        </p:nvSpPr>
        <p:spPr>
          <a:xfrm>
            <a:off x="7290847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9" name="TextBox 54"/>
          <p:cNvSpPr txBox="1"/>
          <p:nvPr/>
        </p:nvSpPr>
        <p:spPr>
          <a:xfrm>
            <a:off x="6973636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0" name="TextBox 55"/>
          <p:cNvSpPr txBox="1"/>
          <p:nvPr/>
        </p:nvSpPr>
        <p:spPr>
          <a:xfrm>
            <a:off x="6449782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1" name="TextBox 56"/>
          <p:cNvSpPr txBox="1"/>
          <p:nvPr/>
        </p:nvSpPr>
        <p:spPr>
          <a:xfrm>
            <a:off x="5209570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2" name="TextBox 57"/>
          <p:cNvSpPr txBox="1"/>
          <p:nvPr/>
        </p:nvSpPr>
        <p:spPr>
          <a:xfrm>
            <a:off x="4107247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3" name="TextBox 58"/>
          <p:cNvSpPr txBox="1"/>
          <p:nvPr/>
        </p:nvSpPr>
        <p:spPr>
          <a:xfrm>
            <a:off x="3808285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4" name="TextBox 59"/>
          <p:cNvSpPr txBox="1"/>
          <p:nvPr/>
        </p:nvSpPr>
        <p:spPr>
          <a:xfrm>
            <a:off x="3624408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5" name="TextBox 60"/>
          <p:cNvSpPr txBox="1"/>
          <p:nvPr/>
        </p:nvSpPr>
        <p:spPr>
          <a:xfrm>
            <a:off x="4555887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6" name="TextBox 61"/>
          <p:cNvSpPr txBox="1"/>
          <p:nvPr/>
        </p:nvSpPr>
        <p:spPr>
          <a:xfrm>
            <a:off x="4378112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7" name="TextBox 62"/>
          <p:cNvSpPr txBox="1"/>
          <p:nvPr/>
        </p:nvSpPr>
        <p:spPr>
          <a:xfrm>
            <a:off x="4073048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900238" y="1837587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0093" y="2011678"/>
            <a:ext cx="525577" cy="5255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89163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椭圆 22"/>
          <p:cNvSpPr>
            <a:spLocks noChangeAspect="1"/>
          </p:cNvSpPr>
          <p:nvPr/>
        </p:nvSpPr>
        <p:spPr>
          <a:xfrm>
            <a:off x="2721515" y="2834126"/>
            <a:ext cx="468000" cy="46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499438" y="1687097"/>
            <a:ext cx="396000" cy="39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772243" y="2866287"/>
            <a:ext cx="342000" cy="342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781938" y="2035317"/>
            <a:ext cx="277200" cy="277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389543" y="2500234"/>
            <a:ext cx="216000" cy="216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742189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87876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81017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84782" y="1834061"/>
            <a:ext cx="339856" cy="339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15409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77361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31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97531E-6 L 0.55781 1.97531E-6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23457E-6 L -0.56719 0.00278 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68" y="1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7 -8.64198E-7 L 0.225 0.76111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805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7 -8.64198E-7 L -0.25 -0.67778 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3388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2.09877E-6 L -0.00937 0.58056 " pathEditMode="relative" rAng="0" ptsTypes="AA">
                                      <p:cBhvr>
                                        <p:cTn id="44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901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6 3.82716E-6 L 0.00157 -0.53056 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654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44444E-6 2.59259E-6 L -0.29844 0.54166 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1" y="2706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7 1.97531E-6 L 0.32656 -0.51111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9" y="-2555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11022E-16 1.35802E-6 L 0.1125 0.80278 " pathEditMode="relative" rAng="0" ptsTypes="AA">
                                      <p:cBhvr>
                                        <p:cTn id="80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4012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7 3.7037E-6 L -0.125 -0.68889 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3444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-1.23457E-7 L 0.4875 0.71111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3555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6 4.69136E-6 L -0.51406 -0.62778 " pathEditMode="relative" rAng="0" ptsTypes="AA">
                                      <p:cBhvr>
                                        <p:cTn id="107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-31389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05556E-6 2.46914E-6 L 0.59531 -0.52222 " pathEditMode="relative" rAng="0" ptsTypes="AA">
                                      <p:cBhvr>
                                        <p:cTn id="121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7" y="-26111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8.33333E-7 4.93827E-6 L -0.69375 0.72777 " pathEditMode="relative" rAng="0" ptsTypes="AA">
                                      <p:cBhvr>
                                        <p:cTn id="130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88" y="3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800"/>
                            </p:stCondLst>
                            <p:childTnLst>
                              <p:par>
                                <p:cTn id="1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06852" y="1347614"/>
            <a:ext cx="2352980" cy="235298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33496" y="2070016"/>
            <a:ext cx="16521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2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ea"/>
                <a:ea typeface="+mj-ea"/>
              </a:rPr>
              <a:t>目 录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731949" y="1480847"/>
            <a:ext cx="1602228" cy="1359398"/>
            <a:chOff x="5553262" y="2638733"/>
            <a:chExt cx="2397222" cy="2093640"/>
          </a:xfrm>
        </p:grpSpPr>
        <p:grpSp>
          <p:nvGrpSpPr>
            <p:cNvPr id="85" name="组合 84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69"/>
              <a:ext cx="1273333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278088" y="1492091"/>
            <a:ext cx="1602228" cy="1359398"/>
            <a:chOff x="1881842" y="2656049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75311" y="3250047"/>
              <a:ext cx="1157729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07954" y="2171789"/>
            <a:ext cx="1602228" cy="1359398"/>
            <a:chOff x="3721944" y="3702869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2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3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1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4382515" y="4183862"/>
              <a:ext cx="1220570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958451" y="2164982"/>
            <a:ext cx="1602228" cy="1359398"/>
            <a:chOff x="7388330" y="3692384"/>
            <a:chExt cx="2397222" cy="209364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8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8048903" y="4173377"/>
              <a:ext cx="1185202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39327" y="2967176"/>
            <a:ext cx="1027882" cy="471555"/>
            <a:chOff x="2328257" y="4927865"/>
            <a:chExt cx="1537897" cy="726254"/>
          </a:xfrm>
        </p:grpSpPr>
        <p:sp>
          <p:nvSpPr>
            <p:cNvPr id="112" name="TextBox 111"/>
            <p:cNvSpPr txBox="1"/>
            <p:nvPr/>
          </p:nvSpPr>
          <p:spPr>
            <a:xfrm>
              <a:off x="2328257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419469" y="5322308"/>
              <a:ext cx="1379770" cy="331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858857" y="1541057"/>
            <a:ext cx="1027882" cy="446865"/>
            <a:chOff x="4246958" y="2731461"/>
            <a:chExt cx="1537897" cy="688227"/>
          </a:xfrm>
        </p:grpSpPr>
        <p:sp>
          <p:nvSpPr>
            <p:cNvPr id="115" name="TextBox 114"/>
            <p:cNvSpPr txBox="1"/>
            <p:nvPr/>
          </p:nvSpPr>
          <p:spPr>
            <a:xfrm>
              <a:off x="4246958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335082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093849" y="3000164"/>
            <a:ext cx="1027882" cy="466656"/>
            <a:chOff x="5982926" y="4927865"/>
            <a:chExt cx="1537897" cy="718707"/>
          </a:xfrm>
        </p:grpSpPr>
        <p:sp>
          <p:nvSpPr>
            <p:cNvPr id="118" name="TextBox 117"/>
            <p:cNvSpPr txBox="1"/>
            <p:nvPr/>
          </p:nvSpPr>
          <p:spPr>
            <a:xfrm>
              <a:off x="5982926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071050" y="5338463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259916" y="1541057"/>
            <a:ext cx="1027882" cy="446865"/>
            <a:chOff x="7839376" y="2731461"/>
            <a:chExt cx="1537897" cy="688227"/>
          </a:xfrm>
        </p:grpSpPr>
        <p:sp>
          <p:nvSpPr>
            <p:cNvPr id="121" name="TextBox 120"/>
            <p:cNvSpPr txBox="1"/>
            <p:nvPr/>
          </p:nvSpPr>
          <p:spPr>
            <a:xfrm>
              <a:off x="7839376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47821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569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6" presetID="2" presetClass="entr" presetSubtype="3" accel="52000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8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9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2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3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7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5200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30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31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6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1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2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6" presetID="2" presetClass="entr" presetSubtype="3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3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5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7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7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五角星 3"/>
          <p:cNvSpPr/>
          <p:nvPr/>
        </p:nvSpPr>
        <p:spPr>
          <a:xfrm>
            <a:off x="2051581" y="1738257"/>
            <a:ext cx="2165350" cy="2165350"/>
          </a:xfrm>
          <a:prstGeom prst="star5">
            <a:avLst/>
          </a:prstGeom>
          <a:noFill/>
          <a:ln w="7620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24904" y="2354207"/>
            <a:ext cx="1218704" cy="1218704"/>
            <a:chOff x="3962648" y="2819400"/>
            <a:chExt cx="1218704" cy="1218704"/>
          </a:xfrm>
        </p:grpSpPr>
        <p:grpSp>
          <p:nvGrpSpPr>
            <p:cNvPr id="6" name="组合 5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5"/>
            <p:cNvSpPr txBox="1"/>
            <p:nvPr/>
          </p:nvSpPr>
          <p:spPr>
            <a:xfrm>
              <a:off x="4126543" y="3108951"/>
              <a:ext cx="8771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利益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最大化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1548834" y="2218743"/>
            <a:ext cx="710139" cy="7101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779187" y="1221793"/>
            <a:ext cx="710139" cy="71013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23786" y="2218743"/>
            <a:ext cx="710139" cy="71013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532192" y="3661811"/>
            <a:ext cx="710139" cy="71013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038835" y="3649111"/>
            <a:ext cx="710139" cy="71013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latin typeface="+mj-ea"/>
              <a:ea typeface="+mj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782167" y="140161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4844876" y="241812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17" name="TextBox 15"/>
          <p:cNvSpPr txBox="1"/>
          <p:nvPr/>
        </p:nvSpPr>
        <p:spPr>
          <a:xfrm>
            <a:off x="4338218" y="392015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18" name="TextBox 16"/>
          <p:cNvSpPr txBox="1"/>
          <p:nvPr/>
        </p:nvSpPr>
        <p:spPr>
          <a:xfrm>
            <a:off x="499348" y="24516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1009878" y="387031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标题内容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161692" y="1275118"/>
            <a:ext cx="2077200" cy="432536"/>
            <a:chOff x="814328" y="3219334"/>
            <a:chExt cx="2077200" cy="432536"/>
          </a:xfrm>
        </p:grpSpPr>
        <p:grpSp>
          <p:nvGrpSpPr>
            <p:cNvPr id="21" name="组合 20"/>
            <p:cNvGrpSpPr/>
            <p:nvPr/>
          </p:nvGrpSpPr>
          <p:grpSpPr>
            <a:xfrm>
              <a:off x="814328" y="3219334"/>
              <a:ext cx="2077200" cy="432536"/>
              <a:chOff x="4304043" y="1286668"/>
              <a:chExt cx="5877487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圆角矩形 22"/>
              <p:cNvSpPr/>
              <p:nvPr/>
            </p:nvSpPr>
            <p:spPr>
              <a:xfrm>
                <a:off x="4304043" y="1286668"/>
                <a:ext cx="5877487" cy="2757793"/>
              </a:xfrm>
              <a:prstGeom prst="roundRect">
                <a:avLst/>
              </a:prstGeom>
              <a:gradFill>
                <a:gsLst>
                  <a:gs pos="62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4351924" y="1373342"/>
                <a:ext cx="5775624" cy="2584452"/>
              </a:xfrm>
              <a:prstGeom prst="roundRect">
                <a:avLst/>
              </a:prstGeom>
              <a:gradFill>
                <a:gsLst>
                  <a:gs pos="42000">
                    <a:srgbClr val="F0F0F0"/>
                  </a:gs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20"/>
            <p:cNvSpPr txBox="1"/>
            <p:nvPr/>
          </p:nvSpPr>
          <p:spPr>
            <a:xfrm>
              <a:off x="831250" y="3331792"/>
              <a:ext cx="199930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点击输入标题文本</a:t>
              </a:r>
            </a:p>
          </p:txBody>
        </p:sp>
      </p:grpSp>
      <p:sp>
        <p:nvSpPr>
          <p:cNvPr id="25" name="TextBox 23"/>
          <p:cNvSpPr txBox="1"/>
          <p:nvPr/>
        </p:nvSpPr>
        <p:spPr>
          <a:xfrm>
            <a:off x="5940152" y="2004549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01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+mj-ea"/>
                <a:ea typeface="+mj-ea"/>
              </a:rPr>
              <a:t>……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5940152" y="2827348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02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+mj-ea"/>
                <a:ea typeface="+mj-ea"/>
              </a:rPr>
              <a:t>……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27" name="TextBox 25"/>
          <p:cNvSpPr txBox="1"/>
          <p:nvPr/>
        </p:nvSpPr>
        <p:spPr>
          <a:xfrm>
            <a:off x="5940152" y="3691444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>
                <a:latin typeface="+mj-ea"/>
                <a:ea typeface="+mj-ea"/>
              </a:rPr>
              <a:t>03</a:t>
            </a:r>
            <a:r>
              <a:rPr lang="zh-CN" altLang="en-US" sz="1100" dirty="0">
                <a:latin typeface="+mj-ea"/>
                <a:ea typeface="+mj-ea"/>
              </a:rPr>
              <a:t>、点击输入简要文字内容，文字内容需概括精炼，不用多余的文字修饰，言简意赅的说明分项内容</a:t>
            </a:r>
            <a:r>
              <a:rPr lang="en-US" altLang="zh-CN" sz="1100" dirty="0">
                <a:latin typeface="+mj-ea"/>
                <a:ea typeface="+mj-ea"/>
              </a:rPr>
              <a:t>……</a:t>
            </a:r>
            <a:endParaRPr lang="zh-CN" altLang="en-US" sz="1100" dirty="0">
              <a:latin typeface="+mj-ea"/>
              <a:ea typeface="+mj-ea"/>
            </a:endParaRPr>
          </a:p>
        </p:txBody>
      </p:sp>
      <p:sp>
        <p:nvSpPr>
          <p:cNvPr id="28" name="TextBox 26"/>
          <p:cNvSpPr txBox="1"/>
          <p:nvPr/>
        </p:nvSpPr>
        <p:spPr>
          <a:xfrm>
            <a:off x="2799460" y="1451298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20%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1562212" y="245337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43175" y="245337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0%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2058224" y="3893769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35%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TextBox 30"/>
          <p:cNvSpPr txBox="1"/>
          <p:nvPr/>
        </p:nvSpPr>
        <p:spPr>
          <a:xfrm>
            <a:off x="3545572" y="3901091"/>
            <a:ext cx="67135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+mj-ea"/>
                <a:ea typeface="+mj-ea"/>
              </a:rPr>
              <a:t>20%</a:t>
            </a:r>
            <a:endParaRPr lang="zh-CN" altLang="en-US" sz="16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2778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/>
          <p:nvPr/>
        </p:nvSpPr>
        <p:spPr>
          <a:xfrm>
            <a:off x="0" y="2104333"/>
            <a:ext cx="6038850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054436" y="2523719"/>
            <a:ext cx="849821" cy="635481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accent2">
                <a:alpha val="73000"/>
              </a:schemeClr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76458" y="1732994"/>
            <a:ext cx="958136" cy="9581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4801394" y="3834127"/>
            <a:ext cx="317357" cy="278329"/>
            <a:chOff x="3175" y="-1587"/>
            <a:chExt cx="490538" cy="430212"/>
          </a:xfrm>
          <a:solidFill>
            <a:schemeClr val="accent1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055561" y="2894752"/>
            <a:ext cx="261823" cy="329775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2983620" y="3224527"/>
            <a:ext cx="242125" cy="3542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7429035" y="3182144"/>
            <a:ext cx="312268" cy="312268"/>
            <a:chOff x="6350" y="4763"/>
            <a:chExt cx="492125" cy="492125"/>
          </a:xfrm>
          <a:solidFill>
            <a:schemeClr val="accent1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</p:grpSp>
      <p:sp>
        <p:nvSpPr>
          <p:cNvPr id="28" name="TextBox 26"/>
          <p:cNvSpPr txBox="1"/>
          <p:nvPr/>
        </p:nvSpPr>
        <p:spPr>
          <a:xfrm>
            <a:off x="229394" y="3303609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9" name="TextBox 27"/>
          <p:cNvSpPr txBox="1"/>
          <p:nvPr/>
        </p:nvSpPr>
        <p:spPr>
          <a:xfrm>
            <a:off x="2120662" y="365827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4024278" y="4215127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31" name="TextBox 29"/>
          <p:cNvSpPr txBox="1"/>
          <p:nvPr/>
        </p:nvSpPr>
        <p:spPr>
          <a:xfrm>
            <a:off x="6688574" y="3639528"/>
            <a:ext cx="1915874" cy="67898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77858" y="2649672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9258" y="1763208"/>
            <a:ext cx="809336" cy="809336"/>
            <a:chOff x="4677858" y="2649672"/>
            <a:chExt cx="809336" cy="809336"/>
          </a:xfrm>
          <a:solidFill>
            <a:schemeClr val="accent1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194" y="1200944"/>
            <a:ext cx="1789484" cy="17894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071" y="958036"/>
            <a:ext cx="2028983" cy="2028983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7236296" y="1738043"/>
            <a:ext cx="1089477" cy="373510"/>
          </a:xfrm>
          <a:prstGeom prst="rect">
            <a:avLst/>
          </a:prstGeom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完成概述</a:t>
            </a:r>
            <a:endParaRPr lang="zh-CN" altLang="en-US" b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2798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28" grpId="0"/>
          <p:bldP spid="29" grpId="0"/>
          <p:bldP spid="30" grpId="0"/>
          <p:bldP spid="31" grpId="0"/>
          <p:bldP spid="40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955924" y="1347614"/>
            <a:ext cx="2501127" cy="11324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" name="圆角矩形 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06991" y="1566566"/>
            <a:ext cx="621046" cy="621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10" name="Group 41"/>
          <p:cNvGrpSpPr>
            <a:grpSpLocks/>
          </p:cNvGrpSpPr>
          <p:nvPr/>
        </p:nvGrpSpPr>
        <p:grpSpPr bwMode="auto">
          <a:xfrm>
            <a:off x="2820179" y="1566565"/>
            <a:ext cx="1458171" cy="799752"/>
            <a:chOff x="0" y="0"/>
            <a:chExt cx="2419" cy="1343"/>
          </a:xfrm>
        </p:grpSpPr>
        <p:sp>
          <p:nvSpPr>
            <p:cNvPr id="11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0" dirty="0">
                  <a:solidFill>
                    <a:srgbClr val="000000"/>
                  </a:solidFill>
                  <a:latin typeface="+mj-ea"/>
                  <a:ea typeface="+mj-ea"/>
                  <a:cs typeface="Bebas Neue" charset="0"/>
                  <a:sym typeface="Bebas Neue" charset="0"/>
                </a:rPr>
                <a:t>单击此处添加标题</a:t>
              </a:r>
              <a:endParaRPr lang="en-US" sz="1200" b="0" dirty="0">
                <a:solidFill>
                  <a:srgbClr val="000000"/>
                </a:solidFill>
                <a:latin typeface="+mj-ea"/>
                <a:ea typeface="+mj-ea"/>
                <a:cs typeface="Bebas Neue" charset="0"/>
                <a:sym typeface="Bebas Neue" charset="0"/>
              </a:endParaRPr>
            </a:p>
          </p:txBody>
        </p:sp>
        <p:sp>
          <p:nvSpPr>
            <p:cNvPr id="12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b="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900" b="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3" name="Freeform 9"/>
          <p:cNvSpPr>
            <a:spLocks noEditPoints="1"/>
          </p:cNvSpPr>
          <p:nvPr/>
        </p:nvSpPr>
        <p:spPr bwMode="auto">
          <a:xfrm>
            <a:off x="2250486" y="1757309"/>
            <a:ext cx="281960" cy="224466"/>
          </a:xfrm>
          <a:custGeom>
            <a:avLst/>
            <a:gdLst>
              <a:gd name="T0" fmla="*/ 54 w 159"/>
              <a:gd name="T1" fmla="*/ 126 h 128"/>
              <a:gd name="T2" fmla="*/ 57 w 159"/>
              <a:gd name="T3" fmla="*/ 127 h 128"/>
              <a:gd name="T4" fmla="*/ 81 w 159"/>
              <a:gd name="T5" fmla="*/ 105 h 128"/>
              <a:gd name="T6" fmla="*/ 54 w 159"/>
              <a:gd name="T7" fmla="*/ 91 h 128"/>
              <a:gd name="T8" fmla="*/ 54 w 159"/>
              <a:gd name="T9" fmla="*/ 126 h 128"/>
              <a:gd name="T10" fmla="*/ 154 w 159"/>
              <a:gd name="T11" fmla="*/ 1 h 128"/>
              <a:gd name="T12" fmla="*/ 3 w 159"/>
              <a:gd name="T13" fmla="*/ 54 h 128"/>
              <a:gd name="T14" fmla="*/ 2 w 159"/>
              <a:gd name="T15" fmla="*/ 58 h 128"/>
              <a:gd name="T16" fmla="*/ 35 w 159"/>
              <a:gd name="T17" fmla="*/ 71 h 128"/>
              <a:gd name="T18" fmla="*/ 35 w 159"/>
              <a:gd name="T19" fmla="*/ 71 h 128"/>
              <a:gd name="T20" fmla="*/ 54 w 159"/>
              <a:gd name="T21" fmla="*/ 79 h 128"/>
              <a:gd name="T22" fmla="*/ 148 w 159"/>
              <a:gd name="T23" fmla="*/ 10 h 128"/>
              <a:gd name="T24" fmla="*/ 150 w 159"/>
              <a:gd name="T25" fmla="*/ 12 h 128"/>
              <a:gd name="T26" fmla="*/ 83 w 159"/>
              <a:gd name="T27" fmla="*/ 85 h 128"/>
              <a:gd name="T28" fmla="*/ 83 w 159"/>
              <a:gd name="T29" fmla="*/ 85 h 128"/>
              <a:gd name="T30" fmla="*/ 79 w 159"/>
              <a:gd name="T31" fmla="*/ 89 h 128"/>
              <a:gd name="T32" fmla="*/ 84 w 159"/>
              <a:gd name="T33" fmla="*/ 92 h 128"/>
              <a:gd name="T34" fmla="*/ 84 w 159"/>
              <a:gd name="T35" fmla="*/ 92 h 128"/>
              <a:gd name="T36" fmla="*/ 127 w 159"/>
              <a:gd name="T37" fmla="*/ 115 h 128"/>
              <a:gd name="T38" fmla="*/ 133 w 159"/>
              <a:gd name="T39" fmla="*/ 112 h 128"/>
              <a:gd name="T40" fmla="*/ 158 w 159"/>
              <a:gd name="T41" fmla="*/ 5 h 128"/>
              <a:gd name="T42" fmla="*/ 154 w 159"/>
              <a:gd name="T43" fmla="*/ 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kern="0">
              <a:solidFill>
                <a:srgbClr val="000000"/>
              </a:solidFill>
              <a:latin typeface="+mj-ea"/>
              <a:ea typeface="+mj-ea"/>
              <a:sym typeface="Gill Sans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788024" y="1347614"/>
            <a:ext cx="2501127" cy="11324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5" name="圆角矩形 1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39091" y="1566566"/>
            <a:ext cx="621046" cy="621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0" name="Group 41"/>
          <p:cNvGrpSpPr>
            <a:grpSpLocks/>
          </p:cNvGrpSpPr>
          <p:nvPr/>
        </p:nvGrpSpPr>
        <p:grpSpPr bwMode="auto">
          <a:xfrm>
            <a:off x="5652279" y="1566565"/>
            <a:ext cx="1458171" cy="799752"/>
            <a:chOff x="0" y="0"/>
            <a:chExt cx="2419" cy="1343"/>
          </a:xfrm>
        </p:grpSpPr>
        <p:sp>
          <p:nvSpPr>
            <p:cNvPr id="21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0" dirty="0">
                  <a:solidFill>
                    <a:srgbClr val="000000"/>
                  </a:solidFill>
                  <a:latin typeface="+mj-ea"/>
                  <a:ea typeface="+mj-ea"/>
                  <a:cs typeface="Bebas Neue" charset="0"/>
                  <a:sym typeface="Bebas Neue" charset="0"/>
                </a:rPr>
                <a:t>单击此处添加标题</a:t>
              </a:r>
              <a:endParaRPr lang="en-US" sz="1200" b="0" dirty="0">
                <a:solidFill>
                  <a:srgbClr val="000000"/>
                </a:solidFill>
                <a:latin typeface="+mj-ea"/>
                <a:ea typeface="+mj-ea"/>
                <a:cs typeface="Bebas Neue" charset="0"/>
                <a:sym typeface="Bebas Neue" charset="0"/>
              </a:endParaRPr>
            </a:p>
          </p:txBody>
        </p:sp>
        <p:sp>
          <p:nvSpPr>
            <p:cNvPr id="22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b="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900" b="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3" name="Freeform 8"/>
          <p:cNvSpPr>
            <a:spLocks noEditPoints="1"/>
          </p:cNvSpPr>
          <p:nvPr/>
        </p:nvSpPr>
        <p:spPr bwMode="auto">
          <a:xfrm>
            <a:off x="5127381" y="1797571"/>
            <a:ext cx="244466" cy="242244"/>
          </a:xfrm>
          <a:custGeom>
            <a:avLst/>
            <a:gdLst>
              <a:gd name="T0" fmla="*/ 18 w 138"/>
              <a:gd name="T1" fmla="*/ 69 h 138"/>
              <a:gd name="T2" fmla="*/ 0 w 138"/>
              <a:gd name="T3" fmla="*/ 69 h 138"/>
              <a:gd name="T4" fmla="*/ 0 w 138"/>
              <a:gd name="T5" fmla="*/ 121 h 138"/>
              <a:gd name="T6" fmla="*/ 18 w 138"/>
              <a:gd name="T7" fmla="*/ 138 h 138"/>
              <a:gd name="T8" fmla="*/ 69 w 138"/>
              <a:gd name="T9" fmla="*/ 138 h 138"/>
              <a:gd name="T10" fmla="*/ 69 w 138"/>
              <a:gd name="T11" fmla="*/ 121 h 138"/>
              <a:gd name="T12" fmla="*/ 18 w 138"/>
              <a:gd name="T13" fmla="*/ 121 h 138"/>
              <a:gd name="T14" fmla="*/ 18 w 138"/>
              <a:gd name="T15" fmla="*/ 69 h 138"/>
              <a:gd name="T16" fmla="*/ 121 w 138"/>
              <a:gd name="T17" fmla="*/ 86 h 138"/>
              <a:gd name="T18" fmla="*/ 52 w 138"/>
              <a:gd name="T19" fmla="*/ 86 h 138"/>
              <a:gd name="T20" fmla="*/ 52 w 138"/>
              <a:gd name="T21" fmla="*/ 18 h 138"/>
              <a:gd name="T22" fmla="*/ 121 w 138"/>
              <a:gd name="T23" fmla="*/ 18 h 138"/>
              <a:gd name="T24" fmla="*/ 121 w 138"/>
              <a:gd name="T25" fmla="*/ 86 h 138"/>
              <a:gd name="T26" fmla="*/ 121 w 138"/>
              <a:gd name="T27" fmla="*/ 0 h 138"/>
              <a:gd name="T28" fmla="*/ 52 w 138"/>
              <a:gd name="T29" fmla="*/ 0 h 138"/>
              <a:gd name="T30" fmla="*/ 35 w 138"/>
              <a:gd name="T31" fmla="*/ 17 h 138"/>
              <a:gd name="T32" fmla="*/ 35 w 138"/>
              <a:gd name="T33" fmla="*/ 86 h 138"/>
              <a:gd name="T34" fmla="*/ 52 w 138"/>
              <a:gd name="T35" fmla="*/ 103 h 138"/>
              <a:gd name="T36" fmla="*/ 121 w 138"/>
              <a:gd name="T37" fmla="*/ 103 h 138"/>
              <a:gd name="T38" fmla="*/ 138 w 138"/>
              <a:gd name="T39" fmla="*/ 86 h 138"/>
              <a:gd name="T40" fmla="*/ 138 w 138"/>
              <a:gd name="T41" fmla="*/ 18 h 138"/>
              <a:gd name="T42" fmla="*/ 121 w 138"/>
              <a:gd name="T4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8" h="138">
                <a:moveTo>
                  <a:pt x="18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8" y="138"/>
                  <a:pt x="18" y="138"/>
                </a:cubicBezTo>
                <a:cubicBezTo>
                  <a:pt x="69" y="138"/>
                  <a:pt x="69" y="138"/>
                  <a:pt x="69" y="138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8" y="69"/>
                  <a:pt x="18" y="69"/>
                  <a:pt x="18" y="69"/>
                </a:cubicBezTo>
                <a:close/>
                <a:moveTo>
                  <a:pt x="121" y="86"/>
                </a:moveTo>
                <a:cubicBezTo>
                  <a:pt x="52" y="86"/>
                  <a:pt x="52" y="86"/>
                  <a:pt x="52" y="86"/>
                </a:cubicBezTo>
                <a:cubicBezTo>
                  <a:pt x="52" y="18"/>
                  <a:pt x="52" y="18"/>
                  <a:pt x="52" y="18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21" y="86"/>
                  <a:pt x="121" y="86"/>
                  <a:pt x="121" y="86"/>
                </a:cubicBezTo>
                <a:close/>
                <a:moveTo>
                  <a:pt x="121" y="0"/>
                </a:moveTo>
                <a:cubicBezTo>
                  <a:pt x="52" y="0"/>
                  <a:pt x="52" y="0"/>
                  <a:pt x="52" y="0"/>
                </a:cubicBezTo>
                <a:cubicBezTo>
                  <a:pt x="42" y="0"/>
                  <a:pt x="35" y="8"/>
                  <a:pt x="35" y="17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96"/>
                  <a:pt x="42" y="103"/>
                  <a:pt x="52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30" y="103"/>
                  <a:pt x="138" y="96"/>
                  <a:pt x="138" y="86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8"/>
                  <a:pt x="130" y="0"/>
                  <a:pt x="12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kern="0">
              <a:solidFill>
                <a:srgbClr val="000000"/>
              </a:solidFill>
              <a:latin typeface="+mj-ea"/>
              <a:ea typeface="+mj-ea"/>
              <a:sym typeface="Gill Sans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955924" y="2808114"/>
            <a:ext cx="2501127" cy="11324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5" name="圆角矩形 2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06991" y="3027066"/>
            <a:ext cx="621046" cy="621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30" name="Group 41"/>
          <p:cNvGrpSpPr>
            <a:grpSpLocks/>
          </p:cNvGrpSpPr>
          <p:nvPr/>
        </p:nvGrpSpPr>
        <p:grpSpPr bwMode="auto">
          <a:xfrm>
            <a:off x="2820179" y="3027065"/>
            <a:ext cx="1458171" cy="799752"/>
            <a:chOff x="0" y="0"/>
            <a:chExt cx="2419" cy="1343"/>
          </a:xfrm>
        </p:grpSpPr>
        <p:sp>
          <p:nvSpPr>
            <p:cNvPr id="31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0" dirty="0">
                  <a:solidFill>
                    <a:srgbClr val="000000"/>
                  </a:solidFill>
                  <a:latin typeface="+mj-ea"/>
                  <a:ea typeface="+mj-ea"/>
                  <a:cs typeface="Bebas Neue" charset="0"/>
                  <a:sym typeface="Bebas Neue" charset="0"/>
                </a:rPr>
                <a:t>单击此处添加标题</a:t>
              </a:r>
              <a:endParaRPr lang="en-US" sz="1200" b="0" dirty="0">
                <a:solidFill>
                  <a:srgbClr val="000000"/>
                </a:solidFill>
                <a:latin typeface="+mj-ea"/>
                <a:ea typeface="+mj-ea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b="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900" b="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Freeform 7"/>
          <p:cNvSpPr>
            <a:spLocks/>
          </p:cNvSpPr>
          <p:nvPr/>
        </p:nvSpPr>
        <p:spPr bwMode="auto">
          <a:xfrm>
            <a:off x="2242485" y="3188685"/>
            <a:ext cx="296209" cy="297806"/>
          </a:xfrm>
          <a:custGeom>
            <a:avLst/>
            <a:gdLst>
              <a:gd name="T0" fmla="*/ 48 w 167"/>
              <a:gd name="T1" fmla="*/ 170 h 170"/>
              <a:gd name="T2" fmla="*/ 18 w 167"/>
              <a:gd name="T3" fmla="*/ 158 h 170"/>
              <a:gd name="T4" fmla="*/ 20 w 167"/>
              <a:gd name="T5" fmla="*/ 97 h 170"/>
              <a:gd name="T6" fmla="*/ 105 w 167"/>
              <a:gd name="T7" fmla="*/ 12 h 170"/>
              <a:gd name="T8" fmla="*/ 135 w 167"/>
              <a:gd name="T9" fmla="*/ 3 h 170"/>
              <a:gd name="T10" fmla="*/ 157 w 167"/>
              <a:gd name="T11" fmla="*/ 24 h 170"/>
              <a:gd name="T12" fmla="*/ 148 w 167"/>
              <a:gd name="T13" fmla="*/ 54 h 170"/>
              <a:gd name="T14" fmla="*/ 66 w 167"/>
              <a:gd name="T15" fmla="*/ 136 h 170"/>
              <a:gd name="T16" fmla="*/ 51 w 167"/>
              <a:gd name="T17" fmla="*/ 143 h 170"/>
              <a:gd name="T18" fmla="*/ 38 w 167"/>
              <a:gd name="T19" fmla="*/ 139 h 170"/>
              <a:gd name="T20" fmla="*/ 41 w 167"/>
              <a:gd name="T21" fmla="*/ 110 h 170"/>
              <a:gd name="T22" fmla="*/ 98 w 167"/>
              <a:gd name="T23" fmla="*/ 53 h 170"/>
              <a:gd name="T24" fmla="*/ 106 w 167"/>
              <a:gd name="T25" fmla="*/ 53 h 170"/>
              <a:gd name="T26" fmla="*/ 106 w 167"/>
              <a:gd name="T27" fmla="*/ 62 h 170"/>
              <a:gd name="T28" fmla="*/ 49 w 167"/>
              <a:gd name="T29" fmla="*/ 119 h 170"/>
              <a:gd name="T30" fmla="*/ 46 w 167"/>
              <a:gd name="T31" fmla="*/ 130 h 170"/>
              <a:gd name="T32" fmla="*/ 50 w 167"/>
              <a:gd name="T33" fmla="*/ 132 h 170"/>
              <a:gd name="T34" fmla="*/ 58 w 167"/>
              <a:gd name="T35" fmla="*/ 127 h 170"/>
              <a:gd name="T36" fmla="*/ 139 w 167"/>
              <a:gd name="T37" fmla="*/ 46 h 170"/>
              <a:gd name="T38" fmla="*/ 145 w 167"/>
              <a:gd name="T39" fmla="*/ 27 h 170"/>
              <a:gd name="T40" fmla="*/ 132 w 167"/>
              <a:gd name="T41" fmla="*/ 14 h 170"/>
              <a:gd name="T42" fmla="*/ 114 w 167"/>
              <a:gd name="T43" fmla="*/ 20 h 170"/>
              <a:gd name="T44" fmla="*/ 29 w 167"/>
              <a:gd name="T45" fmla="*/ 105 h 170"/>
              <a:gd name="T46" fmla="*/ 27 w 167"/>
              <a:gd name="T47" fmla="*/ 150 h 170"/>
              <a:gd name="T48" fmla="*/ 71 w 167"/>
              <a:gd name="T49" fmla="*/ 148 h 170"/>
              <a:gd name="T50" fmla="*/ 156 w 167"/>
              <a:gd name="T51" fmla="*/ 63 h 170"/>
              <a:gd name="T52" fmla="*/ 165 w 167"/>
              <a:gd name="T53" fmla="*/ 63 h 170"/>
              <a:gd name="T54" fmla="*/ 165 w 167"/>
              <a:gd name="T55" fmla="*/ 71 h 170"/>
              <a:gd name="T56" fmla="*/ 80 w 167"/>
              <a:gd name="T57" fmla="*/ 156 h 170"/>
              <a:gd name="T58" fmla="*/ 48 w 167"/>
              <a:gd name="T59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kern="0">
              <a:solidFill>
                <a:srgbClr val="000000"/>
              </a:solidFill>
              <a:latin typeface="+mj-ea"/>
              <a:ea typeface="+mj-ea"/>
              <a:sym typeface="Gill Sans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789276" y="2808114"/>
            <a:ext cx="2501127" cy="113249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5" name="圆角矩形 3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40343" y="3027066"/>
            <a:ext cx="621046" cy="62104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40" name="Group 41"/>
          <p:cNvGrpSpPr>
            <a:grpSpLocks/>
          </p:cNvGrpSpPr>
          <p:nvPr/>
        </p:nvGrpSpPr>
        <p:grpSpPr bwMode="auto">
          <a:xfrm>
            <a:off x="5653531" y="3027065"/>
            <a:ext cx="1458171" cy="799752"/>
            <a:chOff x="0" y="0"/>
            <a:chExt cx="2419" cy="1343"/>
          </a:xfrm>
        </p:grpSpPr>
        <p:sp>
          <p:nvSpPr>
            <p:cNvPr id="41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0" dirty="0">
                  <a:solidFill>
                    <a:srgbClr val="000000"/>
                  </a:solidFill>
                  <a:latin typeface="+mj-ea"/>
                  <a:ea typeface="+mj-ea"/>
                  <a:cs typeface="Bebas Neue" charset="0"/>
                  <a:sym typeface="Bebas Neue" charset="0"/>
                </a:rPr>
                <a:t>单击此处添加标题</a:t>
              </a:r>
              <a:endParaRPr lang="en-US" sz="1200" b="0" dirty="0">
                <a:solidFill>
                  <a:srgbClr val="000000"/>
                </a:solidFill>
                <a:latin typeface="+mj-ea"/>
                <a:ea typeface="+mj-ea"/>
                <a:cs typeface="Bebas Neue" charset="0"/>
                <a:sym typeface="Bebas Neue" charset="0"/>
              </a:endParaRPr>
            </a:p>
          </p:txBody>
        </p:sp>
        <p:sp>
          <p:nvSpPr>
            <p:cNvPr id="42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b="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900" b="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5130695" y="3210169"/>
            <a:ext cx="272212" cy="276322"/>
          </a:xfrm>
          <a:custGeom>
            <a:avLst/>
            <a:gdLst>
              <a:gd name="T0" fmla="*/ 13 w 154"/>
              <a:gd name="T1" fmla="*/ 28 h 158"/>
              <a:gd name="T2" fmla="*/ 34 w 154"/>
              <a:gd name="T3" fmla="*/ 28 h 158"/>
              <a:gd name="T4" fmla="*/ 43 w 154"/>
              <a:gd name="T5" fmla="*/ 73 h 158"/>
              <a:gd name="T6" fmla="*/ 13 w 154"/>
              <a:gd name="T7" fmla="*/ 28 h 158"/>
              <a:gd name="T8" fmla="*/ 77 w 154"/>
              <a:gd name="T9" fmla="*/ 11 h 158"/>
              <a:gd name="T10" fmla="*/ 110 w 154"/>
              <a:gd name="T11" fmla="*/ 24 h 158"/>
              <a:gd name="T12" fmla="*/ 77 w 154"/>
              <a:gd name="T13" fmla="*/ 37 h 158"/>
              <a:gd name="T14" fmla="*/ 45 w 154"/>
              <a:gd name="T15" fmla="*/ 24 h 158"/>
              <a:gd name="T16" fmla="*/ 77 w 154"/>
              <a:gd name="T17" fmla="*/ 11 h 158"/>
              <a:gd name="T18" fmla="*/ 111 w 154"/>
              <a:gd name="T19" fmla="*/ 73 h 158"/>
              <a:gd name="T20" fmla="*/ 121 w 154"/>
              <a:gd name="T21" fmla="*/ 28 h 158"/>
              <a:gd name="T22" fmla="*/ 142 w 154"/>
              <a:gd name="T23" fmla="*/ 28 h 158"/>
              <a:gd name="T24" fmla="*/ 111 w 154"/>
              <a:gd name="T25" fmla="*/ 73 h 158"/>
              <a:gd name="T26" fmla="*/ 87 w 154"/>
              <a:gd name="T27" fmla="*/ 116 h 158"/>
              <a:gd name="T28" fmla="*/ 112 w 154"/>
              <a:gd name="T29" fmla="*/ 87 h 158"/>
              <a:gd name="T30" fmla="*/ 154 w 154"/>
              <a:gd name="T31" fmla="*/ 22 h 158"/>
              <a:gd name="T32" fmla="*/ 148 w 154"/>
              <a:gd name="T33" fmla="*/ 16 h 158"/>
              <a:gd name="T34" fmla="*/ 119 w 154"/>
              <a:gd name="T35" fmla="*/ 16 h 158"/>
              <a:gd name="T36" fmla="*/ 77 w 154"/>
              <a:gd name="T37" fmla="*/ 0 h 158"/>
              <a:gd name="T38" fmla="*/ 36 w 154"/>
              <a:gd name="T39" fmla="*/ 16 h 158"/>
              <a:gd name="T40" fmla="*/ 6 w 154"/>
              <a:gd name="T41" fmla="*/ 16 h 158"/>
              <a:gd name="T42" fmla="*/ 0 w 154"/>
              <a:gd name="T43" fmla="*/ 22 h 158"/>
              <a:gd name="T44" fmla="*/ 42 w 154"/>
              <a:gd name="T45" fmla="*/ 87 h 158"/>
              <a:gd name="T46" fmla="*/ 67 w 154"/>
              <a:gd name="T47" fmla="*/ 116 h 158"/>
              <a:gd name="T48" fmla="*/ 67 w 154"/>
              <a:gd name="T49" fmla="*/ 128 h 158"/>
              <a:gd name="T50" fmla="*/ 39 w 154"/>
              <a:gd name="T51" fmla="*/ 143 h 158"/>
              <a:gd name="T52" fmla="*/ 77 w 154"/>
              <a:gd name="T53" fmla="*/ 158 h 158"/>
              <a:gd name="T54" fmla="*/ 115 w 154"/>
              <a:gd name="T55" fmla="*/ 143 h 158"/>
              <a:gd name="T56" fmla="*/ 87 w 154"/>
              <a:gd name="T57" fmla="*/ 128 h 158"/>
              <a:gd name="T58" fmla="*/ 87 w 154"/>
              <a:gd name="T59" fmla="*/ 1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158">
                <a:moveTo>
                  <a:pt x="13" y="28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49"/>
                  <a:pt x="39" y="63"/>
                  <a:pt x="43" y="73"/>
                </a:cubicBezTo>
                <a:cubicBezTo>
                  <a:pt x="28" y="63"/>
                  <a:pt x="15" y="51"/>
                  <a:pt x="13" y="28"/>
                </a:cubicBezTo>
                <a:close/>
                <a:moveTo>
                  <a:pt x="77" y="11"/>
                </a:moveTo>
                <a:cubicBezTo>
                  <a:pt x="101" y="11"/>
                  <a:pt x="110" y="20"/>
                  <a:pt x="110" y="24"/>
                </a:cubicBezTo>
                <a:cubicBezTo>
                  <a:pt x="110" y="27"/>
                  <a:pt x="101" y="37"/>
                  <a:pt x="77" y="37"/>
                </a:cubicBezTo>
                <a:cubicBezTo>
                  <a:pt x="54" y="37"/>
                  <a:pt x="45" y="27"/>
                  <a:pt x="45" y="24"/>
                </a:cubicBezTo>
                <a:cubicBezTo>
                  <a:pt x="45" y="20"/>
                  <a:pt x="54" y="11"/>
                  <a:pt x="77" y="11"/>
                </a:cubicBezTo>
                <a:close/>
                <a:moveTo>
                  <a:pt x="111" y="73"/>
                </a:moveTo>
                <a:cubicBezTo>
                  <a:pt x="116" y="63"/>
                  <a:pt x="120" y="49"/>
                  <a:pt x="121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0" y="51"/>
                  <a:pt x="126" y="63"/>
                  <a:pt x="111" y="73"/>
                </a:cubicBezTo>
                <a:close/>
                <a:moveTo>
                  <a:pt x="87" y="116"/>
                </a:moveTo>
                <a:cubicBezTo>
                  <a:pt x="87" y="104"/>
                  <a:pt x="97" y="97"/>
                  <a:pt x="112" y="87"/>
                </a:cubicBezTo>
                <a:cubicBezTo>
                  <a:pt x="131" y="74"/>
                  <a:pt x="154" y="59"/>
                  <a:pt x="154" y="22"/>
                </a:cubicBezTo>
                <a:cubicBezTo>
                  <a:pt x="154" y="19"/>
                  <a:pt x="152" y="16"/>
                  <a:pt x="148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5" y="8"/>
                  <a:pt x="102" y="0"/>
                  <a:pt x="77" y="0"/>
                </a:cubicBezTo>
                <a:cubicBezTo>
                  <a:pt x="52" y="0"/>
                  <a:pt x="40" y="8"/>
                  <a:pt x="3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16"/>
                  <a:pt x="0" y="19"/>
                  <a:pt x="0" y="22"/>
                </a:cubicBezTo>
                <a:cubicBezTo>
                  <a:pt x="0" y="59"/>
                  <a:pt x="24" y="74"/>
                  <a:pt x="42" y="87"/>
                </a:cubicBezTo>
                <a:cubicBezTo>
                  <a:pt x="58" y="97"/>
                  <a:pt x="67" y="104"/>
                  <a:pt x="67" y="116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51" y="129"/>
                  <a:pt x="39" y="135"/>
                  <a:pt x="39" y="143"/>
                </a:cubicBezTo>
                <a:cubicBezTo>
                  <a:pt x="39" y="151"/>
                  <a:pt x="56" y="158"/>
                  <a:pt x="77" y="158"/>
                </a:cubicBezTo>
                <a:cubicBezTo>
                  <a:pt x="98" y="158"/>
                  <a:pt x="115" y="151"/>
                  <a:pt x="115" y="143"/>
                </a:cubicBezTo>
                <a:cubicBezTo>
                  <a:pt x="115" y="135"/>
                  <a:pt x="104" y="129"/>
                  <a:pt x="87" y="128"/>
                </a:cubicBezTo>
                <a:cubicBezTo>
                  <a:pt x="87" y="116"/>
                  <a:pt x="87" y="116"/>
                  <a:pt x="87" y="11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kern="0">
              <a:solidFill>
                <a:srgbClr val="000000"/>
              </a:solidFill>
              <a:latin typeface="+mj-ea"/>
              <a:ea typeface="+mj-ea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29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 animBg="1"/>
      <p:bldP spid="33" grpId="0" animBg="1"/>
      <p:bldP spid="4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162957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72690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82423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92157" y="1276277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TextBox 13"/>
          <p:cNvSpPr txBox="1"/>
          <p:nvPr/>
        </p:nvSpPr>
        <p:spPr>
          <a:xfrm>
            <a:off x="1691680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1"/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1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3247907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2"/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accent2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2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4893034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3"/>
                </a:solidFill>
                <a:latin typeface="+mj-ea"/>
                <a:ea typeface="+mj-ea"/>
              </a:rPr>
              <a:t>点击</a:t>
            </a:r>
            <a:r>
              <a:rPr lang="zh-CN" altLang="en-US" sz="1500" b="1" dirty="0" smtClean="0">
                <a:solidFill>
                  <a:schemeClr val="accent3"/>
                </a:solidFill>
                <a:latin typeface="+mj-ea"/>
                <a:ea typeface="+mj-ea"/>
              </a:rPr>
              <a:t>输入</a:t>
            </a:r>
            <a:endParaRPr lang="en-US" altLang="zh-CN" sz="1500" b="1" dirty="0">
              <a:solidFill>
                <a:schemeClr val="accent3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3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500060" y="1923678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4"/>
                </a:solidFill>
                <a:latin typeface="+mj-ea"/>
                <a:ea typeface="+mj-ea"/>
              </a:rPr>
              <a:t>点击输入</a:t>
            </a:r>
            <a:endParaRPr lang="en-US" altLang="zh-CN" sz="1500" b="1" dirty="0">
              <a:solidFill>
                <a:schemeClr val="accent4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schemeClr val="accent4"/>
                </a:solidFill>
                <a:latin typeface="+mj-ea"/>
                <a:ea typeface="+mj-ea"/>
              </a:rPr>
              <a:t>标题文本</a:t>
            </a:r>
          </a:p>
        </p:txBody>
      </p:sp>
      <p:sp>
        <p:nvSpPr>
          <p:cNvPr id="20" name="TextBox 39"/>
          <p:cNvSpPr txBox="1"/>
          <p:nvPr/>
        </p:nvSpPr>
        <p:spPr>
          <a:xfrm>
            <a:off x="1331640" y="3922778"/>
            <a:ext cx="5848816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en-US" altLang="zh-CN" sz="1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4516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0" y="1303841"/>
            <a:ext cx="9144000" cy="211004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837295" y="557278"/>
            <a:ext cx="3269960" cy="3269960"/>
            <a:chOff x="304799" y="673100"/>
            <a:chExt cx="4000500" cy="4000499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" name="同心圆 3"/>
            <p:cNvSpPr/>
            <p:nvPr/>
          </p:nvSpPr>
          <p:spPr>
            <a:xfrm>
              <a:off x="304799" y="673100"/>
              <a:ext cx="4000500" cy="4000499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rgbClr val="F1F3F2"/>
                </a:gs>
                <a:gs pos="55000">
                  <a:srgbClr val="F1F3F2"/>
                </a:gs>
                <a:gs pos="100000">
                  <a:srgbClr val="B2B2B2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51000">
                  <a:srgbClr val="F1F3F2"/>
                </a:gs>
                <a:gs pos="100000">
                  <a:srgbClr val="B2B2B2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255420" y="1110286"/>
            <a:ext cx="3101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spc="79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方正综艺_GBK" panose="03000509000000000000" pitchFamily="65" charset="-122"/>
                <a:ea typeface="方正综艺_GBK" panose="03000509000000000000" pitchFamily="65" charset="-122"/>
              </a:rPr>
              <a:t>2016</a:t>
            </a:r>
            <a:endParaRPr lang="zh-CN" altLang="en-US" sz="8000" b="1" spc="79" dirty="0"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方正综艺_GBK" panose="03000509000000000000" pitchFamily="65" charset="-122"/>
              <a:ea typeface="方正综艺_GBK" panose="03000509000000000000" pitchFamily="65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641781" y="4097308"/>
            <a:ext cx="3733733" cy="467843"/>
          </a:xfrm>
          <a:prstGeom prst="roundRect">
            <a:avLst/>
          </a:prstGeom>
          <a:gradFill>
            <a:gsLst>
              <a:gs pos="100000">
                <a:schemeClr val="bg1">
                  <a:lumMod val="97000"/>
                </a:schemeClr>
              </a:gs>
              <a:gs pos="0">
                <a:schemeClr val="bg1">
                  <a:lumMod val="80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1433330"/>
            <a:endParaRPr lang="zh-CN" altLang="en-US" sz="2822"/>
          </a:p>
        </p:txBody>
      </p:sp>
      <p:grpSp>
        <p:nvGrpSpPr>
          <p:cNvPr id="8" name="Group 91"/>
          <p:cNvGrpSpPr>
            <a:grpSpLocks/>
          </p:cNvGrpSpPr>
          <p:nvPr/>
        </p:nvGrpSpPr>
        <p:grpSpPr bwMode="auto">
          <a:xfrm>
            <a:off x="5767033" y="4110750"/>
            <a:ext cx="468463" cy="739795"/>
            <a:chOff x="936" y="1480"/>
            <a:chExt cx="1589" cy="2510"/>
          </a:xfrm>
        </p:grpSpPr>
        <p:grpSp>
          <p:nvGrpSpPr>
            <p:cNvPr id="9" name="组合 33"/>
            <p:cNvGrpSpPr>
              <a:grpSpLocks/>
            </p:cNvGrpSpPr>
            <p:nvPr/>
          </p:nvGrpSpPr>
          <p:grpSpPr bwMode="auto">
            <a:xfrm>
              <a:off x="985" y="1583"/>
              <a:ext cx="1441" cy="2407"/>
              <a:chOff x="1754168" y="3653262"/>
              <a:chExt cx="1857599" cy="3107815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754168" y="3653262"/>
                <a:ext cx="1857599" cy="185759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3000" dirty="0">
                  <a:latin typeface="+mj-lt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911556" y="3810650"/>
                <a:ext cx="1542822" cy="1542820"/>
              </a:xfrm>
              <a:prstGeom prst="ellipse">
                <a:avLst/>
              </a:prstGeom>
              <a:solidFill>
                <a:srgbClr val="C20100"/>
              </a:soli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1890879" y="3789973"/>
                <a:ext cx="1584176" cy="158417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3000" dirty="0">
                  <a:solidFill>
                    <a:srgbClr val="0087CF"/>
                  </a:solidFill>
                  <a:latin typeface="+mj-lt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196990" y="4093185"/>
                <a:ext cx="968886" cy="26678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zh-CN" altLang="zh-CN" sz="2700" b="1">
                  <a:solidFill>
                    <a:srgbClr val="CA0098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" name="组合 4"/>
            <p:cNvGrpSpPr>
              <a:grpSpLocks/>
            </p:cNvGrpSpPr>
            <p:nvPr/>
          </p:nvGrpSpPr>
          <p:grpSpPr bwMode="auto">
            <a:xfrm>
              <a:off x="936" y="1480"/>
              <a:ext cx="1589" cy="1588"/>
              <a:chOff x="3733576" y="3930057"/>
              <a:chExt cx="1801556" cy="1800152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003576" y="4200057"/>
                <a:ext cx="1260000" cy="126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任意多边形 6"/>
              <p:cNvSpPr/>
              <p:nvPr/>
            </p:nvSpPr>
            <p:spPr>
              <a:xfrm>
                <a:off x="3734710" y="3930057"/>
                <a:ext cx="1800422" cy="1800152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7"/>
              <p:cNvSpPr/>
              <p:nvPr/>
            </p:nvSpPr>
            <p:spPr>
              <a:xfrm>
                <a:off x="3733576" y="3930057"/>
                <a:ext cx="1800000" cy="1800000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749115" y="4138804"/>
            <a:ext cx="33500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 POWEROINT</a:t>
            </a:r>
            <a:endParaRPr lang="zh-CN" altLang="en-US" sz="21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0" y="19644"/>
            <a:ext cx="1468793" cy="477054"/>
            <a:chOff x="760057" y="396587"/>
            <a:chExt cx="1468793" cy="477054"/>
          </a:xfrm>
        </p:grpSpPr>
        <p:sp>
          <p:nvSpPr>
            <p:cNvPr id="20" name="TextBox 7"/>
            <p:cNvSpPr>
              <a:spLocks noChangeArrowheads="1"/>
            </p:cNvSpPr>
            <p:nvPr/>
          </p:nvSpPr>
          <p:spPr bwMode="auto">
            <a:xfrm>
              <a:off x="883738" y="396587"/>
              <a:ext cx="134511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914400"/>
              <a:r>
                <a:rPr lang="en-US" altLang="zh-CN" sz="25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LOGO</a:t>
              </a:r>
              <a:endParaRPr lang="zh-CN" altLang="en-US" sz="25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740638" y="490321"/>
              <a:ext cx="281576" cy="242738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419872" y="2139702"/>
            <a:ext cx="212589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00" spc="-150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华文琥珀" pitchFamily="2" charset="-122"/>
                <a:ea typeface="华文琥珀" pitchFamily="2" charset="-122"/>
              </a:rPr>
              <a:t>谢谢</a:t>
            </a:r>
            <a:r>
              <a:rPr lang="zh-CN" altLang="en-US" sz="3700" spc="-150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华文琥珀" pitchFamily="2" charset="-122"/>
                <a:ea typeface="华文琥珀" pitchFamily="2" charset="-122"/>
              </a:rPr>
              <a:t>下载</a:t>
            </a:r>
            <a:endParaRPr lang="en-US" altLang="zh-CN" sz="3700" spc="-150" dirty="0" smtClean="0"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华文琥珀" pitchFamily="2" charset="-122"/>
              <a:ea typeface="华文琥珀" pitchFamily="2" charset="-122"/>
            </a:endParaRPr>
          </a:p>
          <a:p>
            <a:r>
              <a:rPr lang="zh-CN" altLang="en-US" sz="3700" spc="-150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华文琥珀" pitchFamily="2" charset="-122"/>
                <a:ea typeface="华文琥珀" pitchFamily="2" charset="-122"/>
              </a:rPr>
              <a:t>谢谢</a:t>
            </a:r>
            <a:r>
              <a:rPr lang="zh-CN" altLang="en-US" sz="3700" spc="-150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华文琥珀" pitchFamily="2" charset="-122"/>
                <a:ea typeface="华文琥珀" pitchFamily="2" charset="-122"/>
              </a:rPr>
              <a:t>观看</a:t>
            </a:r>
            <a:endParaRPr lang="zh-CN" altLang="en-US" sz="3700" spc="-150" dirty="0">
              <a:solidFill>
                <a:srgbClr val="C0000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116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00679 L -0.58541 -0.34104 " pathEditMode="relative" rAng="0" ptsTypes="AA">
                                      <p:cBhvr>
                                        <p:cTn id="18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23" y="-16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 animBg="1"/>
      <p:bldP spid="18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dirty="0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dirty="0" smtClean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800" b="1" dirty="0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dirty="0" smtClean="0">
                <a:solidFill>
                  <a:srgbClr val="080808"/>
                </a:solidFill>
                <a:latin typeface="+mj-ea"/>
                <a:ea typeface="+mj-ea"/>
              </a:rPr>
              <a:t>PART 01</a:t>
            </a:r>
            <a:endParaRPr lang="zh-CN" altLang="en-US" sz="1600" dirty="0" smtClean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 dirty="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dirty="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dirty="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 dirty="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dirty="0" smtClean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5000" b="1" dirty="0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720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4362450" y="1311846"/>
            <a:ext cx="419100" cy="2991946"/>
            <a:chOff x="5816600" y="2064925"/>
            <a:chExt cx="558800" cy="3989261"/>
          </a:xfrm>
        </p:grpSpPr>
        <p:grpSp>
          <p:nvGrpSpPr>
            <p:cNvPr id="5" name="组合 4"/>
            <p:cNvGrpSpPr/>
            <p:nvPr/>
          </p:nvGrpSpPr>
          <p:grpSpPr>
            <a:xfrm>
              <a:off x="5816600" y="2064925"/>
              <a:ext cx="558800" cy="3989261"/>
              <a:chOff x="5816600" y="1604550"/>
              <a:chExt cx="558800" cy="398926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5816600" y="3327400"/>
                <a:ext cx="558800" cy="558800"/>
              </a:xfrm>
              <a:prstGeom prst="ellipse">
                <a:avLst/>
              </a:prstGeom>
              <a:no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latin typeface="+mj-ea"/>
                  <a:ea typeface="+mj-ea"/>
                </a:endParaRPr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 flipV="1">
                <a:off x="6096000" y="1604550"/>
                <a:ext cx="0" cy="1713421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6096000" y="3880390"/>
                <a:ext cx="0" cy="1713421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 bwMode="auto">
            <a:xfrm>
              <a:off x="5858031" y="3882509"/>
              <a:ext cx="475940" cy="330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10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VS</a:t>
              </a:r>
              <a:endParaRPr lang="zh-CN" altLang="en-US" sz="1013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10" name="图表 9"/>
          <p:cNvGraphicFramePr/>
          <p:nvPr>
            <p:extLst/>
          </p:nvPr>
        </p:nvGraphicFramePr>
        <p:xfrm>
          <a:off x="1112780" y="2842437"/>
          <a:ext cx="2860792" cy="1543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269626" y="2867071"/>
            <a:ext cx="663320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（百万元）</a:t>
            </a:r>
          </a:p>
        </p:txBody>
      </p:sp>
      <p:graphicFrame>
        <p:nvGraphicFramePr>
          <p:cNvPr id="12" name="图表 11"/>
          <p:cNvGraphicFramePr/>
          <p:nvPr>
            <p:extLst/>
          </p:nvPr>
        </p:nvGraphicFramePr>
        <p:xfrm>
          <a:off x="5170430" y="2842437"/>
          <a:ext cx="2860792" cy="15438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5327276" y="2867071"/>
            <a:ext cx="663320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7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（百万元）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202186" y="1333664"/>
            <a:ext cx="2681981" cy="1022583"/>
            <a:chOff x="2330673" y="2010009"/>
            <a:chExt cx="1739454" cy="1412819"/>
          </a:xfrm>
        </p:grpSpPr>
        <p:sp>
          <p:nvSpPr>
            <p:cNvPr id="15" name="圆角矩形 14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2385774" y="2120873"/>
              <a:ext cx="1629239" cy="1191084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59835" y="1333664"/>
            <a:ext cx="2681981" cy="1022583"/>
            <a:chOff x="2330673" y="2010009"/>
            <a:chExt cx="1739454" cy="1412819"/>
          </a:xfrm>
        </p:grpSpPr>
        <p:sp>
          <p:nvSpPr>
            <p:cNvPr id="18" name="圆角矩形 17"/>
            <p:cNvSpPr/>
            <p:nvPr/>
          </p:nvSpPr>
          <p:spPr>
            <a:xfrm>
              <a:off x="23306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2385774" y="2120873"/>
              <a:ext cx="1629239" cy="1191084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63148" y="1536225"/>
            <a:ext cx="2376603" cy="783983"/>
            <a:chOff x="7183565" y="3791142"/>
            <a:chExt cx="3168804" cy="1045311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7183565" y="4041961"/>
              <a:ext cx="3168804" cy="7944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并</a:t>
              </a: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  <a:p>
              <a:pPr algn="ctr">
                <a:lnSpc>
                  <a:spcPct val="125000"/>
                </a:lnSpc>
              </a:pP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7183565" y="379114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200" spc="75" dirty="0">
                  <a:solidFill>
                    <a:schemeClr val="accent2"/>
                  </a:solidFill>
                  <a:latin typeface="+mj-ea"/>
                  <a:ea typeface="+mj-ea"/>
                </a:rPr>
                <a:t>2015 First Half</a:t>
              </a:r>
              <a:endParaRPr lang="zh-CN" altLang="en-US" sz="1200" spc="75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12513" y="1536222"/>
            <a:ext cx="2376603" cy="783983"/>
            <a:chOff x="7183565" y="3791142"/>
            <a:chExt cx="3168804" cy="1045312"/>
          </a:xfrm>
        </p:grpSpPr>
        <p:sp>
          <p:nvSpPr>
            <p:cNvPr id="24" name="文本框 23"/>
            <p:cNvSpPr txBox="1"/>
            <p:nvPr/>
          </p:nvSpPr>
          <p:spPr bwMode="auto">
            <a:xfrm>
              <a:off x="7183565" y="4041961"/>
              <a:ext cx="3168804" cy="7944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此处添加详细文本描述，建议与标题相关并此处添加详细文本描述，建议与标题相关并</a:t>
              </a: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  <a:p>
              <a:pPr algn="ctr">
                <a:lnSpc>
                  <a:spcPct val="125000"/>
                </a:lnSpc>
              </a:pPr>
              <a:endParaRPr lang="en-US" altLang="zh-CN" sz="900" dirty="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 bwMode="auto">
            <a:xfrm>
              <a:off x="7183565" y="379114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200" spc="75" dirty="0">
                  <a:solidFill>
                    <a:schemeClr val="accent3"/>
                  </a:solidFill>
                  <a:latin typeface="+mj-ea"/>
                  <a:ea typeface="+mj-ea"/>
                </a:rPr>
                <a:t>2015 Second Half</a:t>
              </a:r>
              <a:endParaRPr lang="zh-CN" altLang="en-US" sz="1200" spc="75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293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0" grpId="0" uiExpand="1">
            <p:bldAsOne/>
          </p:bldGraphic>
          <p:bldP spid="11" grpId="0" uiExpand="1"/>
          <p:bldGraphic spid="12" grpId="0" uiExpand="1">
            <p:bldAsOne/>
          </p:bldGraphic>
          <p:bldP spid="13" grpId="0" uiExpan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6" presetClass="entr" presetSubtype="37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0" grpId="0" uiExpand="1">
            <p:bldAsOne/>
          </p:bldGraphic>
          <p:bldP spid="11" grpId="0" uiExpand="1"/>
          <p:bldGraphic spid="12" grpId="0" uiExpand="1">
            <p:bldAsOne/>
          </p:bldGraphic>
          <p:bldP spid="13" grpId="0" uiExpand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438419" y="3087127"/>
            <a:ext cx="6228098" cy="1282133"/>
            <a:chOff x="8121873" y="2010009"/>
            <a:chExt cx="1739454" cy="1412819"/>
          </a:xfrm>
        </p:grpSpPr>
        <p:sp>
          <p:nvSpPr>
            <p:cNvPr id="5" name="圆角矩形 4"/>
            <p:cNvSpPr/>
            <p:nvPr/>
          </p:nvSpPr>
          <p:spPr>
            <a:xfrm>
              <a:off x="8121873" y="2010009"/>
              <a:ext cx="1739454" cy="1412819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147445" y="2102827"/>
              <a:ext cx="1688298" cy="122717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06397" y="3310069"/>
            <a:ext cx="12801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 smtClean="0">
                <a:solidFill>
                  <a:schemeClr val="accent3"/>
                </a:solidFill>
                <a:latin typeface="+mj-ea"/>
                <a:ea typeface="+mj-ea"/>
              </a:rPr>
              <a:t>标题</a:t>
            </a:r>
            <a:endParaRPr lang="zh-CN" altLang="en-US" sz="30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5711" y="3915479"/>
            <a:ext cx="12015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PERCEPTUAL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077997" y="3372943"/>
            <a:ext cx="0" cy="710495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 bwMode="auto">
          <a:xfrm>
            <a:off x="3162973" y="3381942"/>
            <a:ext cx="4224134" cy="611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</a:t>
            </a:r>
            <a:r>
              <a:rPr lang="zh-CN" altLang="en-US" sz="900" dirty="0" smtClean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rPr>
              <a:t>，</a:t>
            </a:r>
            <a:endParaRPr lang="en-US" altLang="zh-CN" sz="900" dirty="0">
              <a:solidFill>
                <a:srgbClr val="000000"/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801866" y="1131590"/>
            <a:ext cx="593418" cy="593418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16016" y="1131590"/>
            <a:ext cx="593418" cy="593418"/>
            <a:chOff x="3237545" y="4561747"/>
            <a:chExt cx="1146960" cy="1146960"/>
          </a:xfrm>
        </p:grpSpPr>
        <p:sp>
          <p:nvSpPr>
            <p:cNvPr id="15" name="圆角矩形 1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01866" y="2045990"/>
            <a:ext cx="593418" cy="593418"/>
            <a:chOff x="3237545" y="4561747"/>
            <a:chExt cx="1146960" cy="1146960"/>
          </a:xfrm>
        </p:grpSpPr>
        <p:sp>
          <p:nvSpPr>
            <p:cNvPr id="18" name="圆角矩形 1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16016" y="2045990"/>
            <a:ext cx="593418" cy="593418"/>
            <a:chOff x="3237545" y="4561747"/>
            <a:chExt cx="1146960" cy="1146960"/>
          </a:xfrm>
        </p:grpSpPr>
        <p:sp>
          <p:nvSpPr>
            <p:cNvPr id="21" name="圆角矩形 2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18786" y="1159680"/>
            <a:ext cx="2105481" cy="605265"/>
            <a:chOff x="2744012" y="4525702"/>
            <a:chExt cx="2349784" cy="807020"/>
          </a:xfrm>
        </p:grpSpPr>
        <p:sp>
          <p:nvSpPr>
            <p:cNvPr id="24" name="文本框 23"/>
            <p:cNvSpPr txBox="1"/>
            <p:nvPr/>
          </p:nvSpPr>
          <p:spPr bwMode="auto">
            <a:xfrm>
              <a:off x="2744012" y="4747946"/>
              <a:ext cx="225343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此处添加详细文本描述，建议与标题相关并符合整体语言风格，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418786" y="2045985"/>
            <a:ext cx="2105481" cy="605265"/>
            <a:chOff x="2744012" y="4525702"/>
            <a:chExt cx="2349784" cy="807020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2744012" y="4747946"/>
              <a:ext cx="225343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此处添加详细文本描述，建议与标题相关并符合整体语言风格，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745710" y="1159684"/>
            <a:ext cx="1991084" cy="605265"/>
            <a:chOff x="2353658" y="3819717"/>
            <a:chExt cx="2654778" cy="807019"/>
          </a:xfrm>
        </p:grpSpPr>
        <p:sp>
          <p:nvSpPr>
            <p:cNvPr id="30" name="文本框 29"/>
            <p:cNvSpPr txBox="1"/>
            <p:nvPr/>
          </p:nvSpPr>
          <p:spPr bwMode="auto">
            <a:xfrm>
              <a:off x="2353658" y="4041961"/>
              <a:ext cx="265477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r>
                <a:rPr lang="zh-CN" altLang="en-US" sz="900" dirty="0" smtClean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，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 bwMode="auto">
            <a:xfrm>
              <a:off x="2658653" y="381971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745710" y="2045985"/>
            <a:ext cx="1991084" cy="605265"/>
            <a:chOff x="2353658" y="5001457"/>
            <a:chExt cx="2654778" cy="807020"/>
          </a:xfrm>
        </p:grpSpPr>
        <p:sp>
          <p:nvSpPr>
            <p:cNvPr id="33" name="文本框 32"/>
            <p:cNvSpPr txBox="1"/>
            <p:nvPr/>
          </p:nvSpPr>
          <p:spPr bwMode="auto">
            <a:xfrm>
              <a:off x="2353658" y="5223701"/>
              <a:ext cx="2654778" cy="58477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此处添加详细文本描述，建议与标题相关并符合整体语言风格，</a:t>
              </a:r>
              <a:endParaRPr lang="en-US" altLang="zh-CN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 bwMode="auto">
            <a:xfrm>
              <a:off x="2658653" y="5001457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85193" y="1338344"/>
            <a:ext cx="226765" cy="182696"/>
            <a:chOff x="2702739" y="3017462"/>
            <a:chExt cx="535636" cy="431545"/>
          </a:xfrm>
          <a:solidFill>
            <a:schemeClr val="accent1"/>
          </a:solidFill>
        </p:grpSpPr>
        <p:sp>
          <p:nvSpPr>
            <p:cNvPr id="36" name="Freeform 45"/>
            <p:cNvSpPr>
              <a:spLocks/>
            </p:cNvSpPr>
            <p:nvPr/>
          </p:nvSpPr>
          <p:spPr bwMode="auto">
            <a:xfrm>
              <a:off x="2772133" y="3189864"/>
              <a:ext cx="176739" cy="35782"/>
            </a:xfrm>
            <a:custGeom>
              <a:avLst/>
              <a:gdLst>
                <a:gd name="T0" fmla="*/ 63 w 69"/>
                <a:gd name="T1" fmla="*/ 14 h 14"/>
                <a:gd name="T2" fmla="*/ 7 w 69"/>
                <a:gd name="T3" fmla="*/ 14 h 14"/>
                <a:gd name="T4" fmla="*/ 0 w 69"/>
                <a:gd name="T5" fmla="*/ 7 h 14"/>
                <a:gd name="T6" fmla="*/ 7 w 69"/>
                <a:gd name="T7" fmla="*/ 0 h 14"/>
                <a:gd name="T8" fmla="*/ 63 w 69"/>
                <a:gd name="T9" fmla="*/ 0 h 14"/>
                <a:gd name="T10" fmla="*/ 69 w 69"/>
                <a:gd name="T11" fmla="*/ 7 h 14"/>
                <a:gd name="T12" fmla="*/ 63 w 69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4">
                  <a:moveTo>
                    <a:pt x="63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9" y="3"/>
                    <a:pt x="69" y="7"/>
                  </a:cubicBezTo>
                  <a:cubicBezTo>
                    <a:pt x="69" y="11"/>
                    <a:pt x="66" y="14"/>
                    <a:pt x="6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46"/>
            <p:cNvSpPr>
              <a:spLocks/>
            </p:cNvSpPr>
            <p:nvPr/>
          </p:nvSpPr>
          <p:spPr bwMode="auto">
            <a:xfrm>
              <a:off x="2792734" y="3194201"/>
              <a:ext cx="35782" cy="72647"/>
            </a:xfrm>
            <a:custGeom>
              <a:avLst/>
              <a:gdLst>
                <a:gd name="T0" fmla="*/ 7 w 14"/>
                <a:gd name="T1" fmla="*/ 28 h 28"/>
                <a:gd name="T2" fmla="*/ 0 w 14"/>
                <a:gd name="T3" fmla="*/ 21 h 28"/>
                <a:gd name="T4" fmla="*/ 0 w 14"/>
                <a:gd name="T5" fmla="*/ 7 h 28"/>
                <a:gd name="T6" fmla="*/ 7 w 14"/>
                <a:gd name="T7" fmla="*/ 0 h 28"/>
                <a:gd name="T8" fmla="*/ 14 w 14"/>
                <a:gd name="T9" fmla="*/ 7 h 28"/>
                <a:gd name="T10" fmla="*/ 14 w 14"/>
                <a:gd name="T11" fmla="*/ 21 h 28"/>
                <a:gd name="T12" fmla="*/ 7 w 14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5"/>
                    <a:pt x="11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47"/>
            <p:cNvSpPr>
              <a:spLocks/>
            </p:cNvSpPr>
            <p:nvPr/>
          </p:nvSpPr>
          <p:spPr bwMode="auto">
            <a:xfrm>
              <a:off x="2836106" y="3194201"/>
              <a:ext cx="33613" cy="72647"/>
            </a:xfrm>
            <a:custGeom>
              <a:avLst/>
              <a:gdLst>
                <a:gd name="T0" fmla="*/ 7 w 13"/>
                <a:gd name="T1" fmla="*/ 28 h 28"/>
                <a:gd name="T2" fmla="*/ 0 w 13"/>
                <a:gd name="T3" fmla="*/ 21 h 28"/>
                <a:gd name="T4" fmla="*/ 0 w 13"/>
                <a:gd name="T5" fmla="*/ 7 h 28"/>
                <a:gd name="T6" fmla="*/ 7 w 13"/>
                <a:gd name="T7" fmla="*/ 0 h 28"/>
                <a:gd name="T8" fmla="*/ 13 w 13"/>
                <a:gd name="T9" fmla="*/ 7 h 28"/>
                <a:gd name="T10" fmla="*/ 13 w 13"/>
                <a:gd name="T11" fmla="*/ 21 h 28"/>
                <a:gd name="T12" fmla="*/ 7 w 1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8">
                  <a:moveTo>
                    <a:pt x="7" y="28"/>
                  </a:moveTo>
                  <a:cubicBezTo>
                    <a:pt x="3" y="28"/>
                    <a:pt x="0" y="25"/>
                    <a:pt x="0" y="2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5"/>
                    <a:pt x="10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48"/>
            <p:cNvSpPr>
              <a:spLocks noEditPoints="1"/>
            </p:cNvSpPr>
            <p:nvPr/>
          </p:nvSpPr>
          <p:spPr bwMode="auto">
            <a:xfrm>
              <a:off x="2920680" y="3133481"/>
              <a:ext cx="101923" cy="148547"/>
            </a:xfrm>
            <a:custGeom>
              <a:avLst/>
              <a:gdLst>
                <a:gd name="T0" fmla="*/ 20 w 40"/>
                <a:gd name="T1" fmla="*/ 58 h 58"/>
                <a:gd name="T2" fmla="*/ 0 w 40"/>
                <a:gd name="T3" fmla="*/ 38 h 58"/>
                <a:gd name="T4" fmla="*/ 0 w 40"/>
                <a:gd name="T5" fmla="*/ 20 h 58"/>
                <a:gd name="T6" fmla="*/ 20 w 40"/>
                <a:gd name="T7" fmla="*/ 0 h 58"/>
                <a:gd name="T8" fmla="*/ 40 w 40"/>
                <a:gd name="T9" fmla="*/ 20 h 58"/>
                <a:gd name="T10" fmla="*/ 40 w 40"/>
                <a:gd name="T11" fmla="*/ 38 h 58"/>
                <a:gd name="T12" fmla="*/ 20 w 40"/>
                <a:gd name="T13" fmla="*/ 58 h 58"/>
                <a:gd name="T14" fmla="*/ 20 w 40"/>
                <a:gd name="T15" fmla="*/ 13 h 58"/>
                <a:gd name="T16" fmla="*/ 14 w 40"/>
                <a:gd name="T17" fmla="*/ 20 h 58"/>
                <a:gd name="T18" fmla="*/ 14 w 40"/>
                <a:gd name="T19" fmla="*/ 38 h 58"/>
                <a:gd name="T20" fmla="*/ 20 w 40"/>
                <a:gd name="T21" fmla="*/ 45 h 58"/>
                <a:gd name="T22" fmla="*/ 27 w 40"/>
                <a:gd name="T23" fmla="*/ 38 h 58"/>
                <a:gd name="T24" fmla="*/ 27 w 40"/>
                <a:gd name="T25" fmla="*/ 20 h 58"/>
                <a:gd name="T26" fmla="*/ 20 w 40"/>
                <a:gd name="T27" fmla="*/ 1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8">
                  <a:moveTo>
                    <a:pt x="20" y="58"/>
                  </a:moveTo>
                  <a:cubicBezTo>
                    <a:pt x="9" y="58"/>
                    <a:pt x="0" y="49"/>
                    <a:pt x="0" y="3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49"/>
                    <a:pt x="31" y="58"/>
                    <a:pt x="20" y="58"/>
                  </a:cubicBezTo>
                  <a:close/>
                  <a:moveTo>
                    <a:pt x="20" y="13"/>
                  </a:moveTo>
                  <a:cubicBezTo>
                    <a:pt x="17" y="13"/>
                    <a:pt x="14" y="16"/>
                    <a:pt x="14" y="2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2"/>
                    <a:pt x="17" y="45"/>
                    <a:pt x="20" y="45"/>
                  </a:cubicBezTo>
                  <a:cubicBezTo>
                    <a:pt x="24" y="45"/>
                    <a:pt x="27" y="42"/>
                    <a:pt x="27" y="3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6"/>
                    <a:pt x="24" y="13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49"/>
            <p:cNvSpPr>
              <a:spLocks noEditPoints="1"/>
            </p:cNvSpPr>
            <p:nvPr/>
          </p:nvSpPr>
          <p:spPr bwMode="auto">
            <a:xfrm>
              <a:off x="2702739" y="3017462"/>
              <a:ext cx="535636" cy="431545"/>
            </a:xfrm>
            <a:custGeom>
              <a:avLst/>
              <a:gdLst>
                <a:gd name="T0" fmla="*/ 200 w 209"/>
                <a:gd name="T1" fmla="*/ 140 h 168"/>
                <a:gd name="T2" fmla="*/ 159 w 209"/>
                <a:gd name="T3" fmla="*/ 114 h 168"/>
                <a:gd name="T4" fmla="*/ 148 w 209"/>
                <a:gd name="T5" fmla="*/ 112 h 168"/>
                <a:gd name="T6" fmla="*/ 144 w 209"/>
                <a:gd name="T7" fmla="*/ 113 h 168"/>
                <a:gd name="T8" fmla="*/ 137 w 209"/>
                <a:gd name="T9" fmla="*/ 109 h 168"/>
                <a:gd name="T10" fmla="*/ 144 w 209"/>
                <a:gd name="T11" fmla="*/ 60 h 168"/>
                <a:gd name="T12" fmla="*/ 60 w 209"/>
                <a:gd name="T13" fmla="*/ 9 h 168"/>
                <a:gd name="T14" fmla="*/ 9 w 209"/>
                <a:gd name="T15" fmla="*/ 92 h 168"/>
                <a:gd name="T16" fmla="*/ 93 w 209"/>
                <a:gd name="T17" fmla="*/ 143 h 168"/>
                <a:gd name="T18" fmla="*/ 129 w 209"/>
                <a:gd name="T19" fmla="*/ 121 h 168"/>
                <a:gd name="T20" fmla="*/ 136 w 209"/>
                <a:gd name="T21" fmla="*/ 125 h 168"/>
                <a:gd name="T22" fmla="*/ 143 w 209"/>
                <a:gd name="T23" fmla="*/ 139 h 168"/>
                <a:gd name="T24" fmla="*/ 183 w 209"/>
                <a:gd name="T25" fmla="*/ 165 h 168"/>
                <a:gd name="T26" fmla="*/ 195 w 209"/>
                <a:gd name="T27" fmla="*/ 167 h 168"/>
                <a:gd name="T28" fmla="*/ 204 w 209"/>
                <a:gd name="T29" fmla="*/ 161 h 168"/>
                <a:gd name="T30" fmla="*/ 200 w 209"/>
                <a:gd name="T31" fmla="*/ 140 h 168"/>
                <a:gd name="T32" fmla="*/ 90 w 209"/>
                <a:gd name="T33" fmla="*/ 131 h 168"/>
                <a:gd name="T34" fmla="*/ 22 w 209"/>
                <a:gd name="T35" fmla="*/ 89 h 168"/>
                <a:gd name="T36" fmla="*/ 63 w 209"/>
                <a:gd name="T37" fmla="*/ 21 h 168"/>
                <a:gd name="T38" fmla="*/ 131 w 209"/>
                <a:gd name="T39" fmla="*/ 63 h 168"/>
                <a:gd name="T40" fmla="*/ 90 w 209"/>
                <a:gd name="T41" fmla="*/ 13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68">
                  <a:moveTo>
                    <a:pt x="200" y="140"/>
                  </a:moveTo>
                  <a:cubicBezTo>
                    <a:pt x="159" y="114"/>
                    <a:pt x="159" y="114"/>
                    <a:pt x="159" y="114"/>
                  </a:cubicBezTo>
                  <a:cubicBezTo>
                    <a:pt x="156" y="111"/>
                    <a:pt x="152" y="111"/>
                    <a:pt x="148" y="112"/>
                  </a:cubicBezTo>
                  <a:cubicBezTo>
                    <a:pt x="146" y="112"/>
                    <a:pt x="145" y="113"/>
                    <a:pt x="144" y="113"/>
                  </a:cubicBezTo>
                  <a:cubicBezTo>
                    <a:pt x="137" y="109"/>
                    <a:pt x="137" y="109"/>
                    <a:pt x="137" y="109"/>
                  </a:cubicBezTo>
                  <a:cubicBezTo>
                    <a:pt x="145" y="94"/>
                    <a:pt x="148" y="77"/>
                    <a:pt x="144" y="60"/>
                  </a:cubicBezTo>
                  <a:cubicBezTo>
                    <a:pt x="135" y="22"/>
                    <a:pt x="97" y="0"/>
                    <a:pt x="60" y="9"/>
                  </a:cubicBezTo>
                  <a:cubicBezTo>
                    <a:pt x="23" y="18"/>
                    <a:pt x="0" y="55"/>
                    <a:pt x="9" y="92"/>
                  </a:cubicBezTo>
                  <a:cubicBezTo>
                    <a:pt x="18" y="129"/>
                    <a:pt x="56" y="152"/>
                    <a:pt x="93" y="143"/>
                  </a:cubicBezTo>
                  <a:cubicBezTo>
                    <a:pt x="108" y="140"/>
                    <a:pt x="120" y="132"/>
                    <a:pt x="129" y="121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31"/>
                    <a:pt x="138" y="136"/>
                    <a:pt x="143" y="139"/>
                  </a:cubicBezTo>
                  <a:cubicBezTo>
                    <a:pt x="183" y="165"/>
                    <a:pt x="183" y="165"/>
                    <a:pt x="183" y="165"/>
                  </a:cubicBezTo>
                  <a:cubicBezTo>
                    <a:pt x="187" y="168"/>
                    <a:pt x="191" y="168"/>
                    <a:pt x="195" y="167"/>
                  </a:cubicBezTo>
                  <a:cubicBezTo>
                    <a:pt x="199" y="166"/>
                    <a:pt x="202" y="164"/>
                    <a:pt x="204" y="161"/>
                  </a:cubicBezTo>
                  <a:cubicBezTo>
                    <a:pt x="209" y="154"/>
                    <a:pt x="207" y="144"/>
                    <a:pt x="200" y="140"/>
                  </a:cubicBezTo>
                  <a:close/>
                  <a:moveTo>
                    <a:pt x="90" y="131"/>
                  </a:moveTo>
                  <a:cubicBezTo>
                    <a:pt x="60" y="138"/>
                    <a:pt x="29" y="120"/>
                    <a:pt x="22" y="89"/>
                  </a:cubicBezTo>
                  <a:cubicBezTo>
                    <a:pt x="14" y="59"/>
                    <a:pt x="33" y="28"/>
                    <a:pt x="63" y="21"/>
                  </a:cubicBezTo>
                  <a:cubicBezTo>
                    <a:pt x="94" y="14"/>
                    <a:pt x="124" y="32"/>
                    <a:pt x="131" y="63"/>
                  </a:cubicBezTo>
                  <a:cubicBezTo>
                    <a:pt x="139" y="93"/>
                    <a:pt x="120" y="123"/>
                    <a:pt x="90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914711" y="1352448"/>
            <a:ext cx="229061" cy="164794"/>
            <a:chOff x="3820635" y="3071676"/>
            <a:chExt cx="541058" cy="389258"/>
          </a:xfrm>
          <a:solidFill>
            <a:schemeClr val="accent2"/>
          </a:solidFill>
        </p:grpSpPr>
        <p:sp>
          <p:nvSpPr>
            <p:cNvPr id="42" name="Freeform 226"/>
            <p:cNvSpPr>
              <a:spLocks noEditPoints="1"/>
            </p:cNvSpPr>
            <p:nvPr/>
          </p:nvSpPr>
          <p:spPr bwMode="auto">
            <a:xfrm>
              <a:off x="3820635" y="3071676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6 h 152"/>
                <a:gd name="T6" fmla="*/ 0 w 171"/>
                <a:gd name="T7" fmla="*/ 147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7 h 152"/>
                <a:gd name="T14" fmla="*/ 171 w 171"/>
                <a:gd name="T15" fmla="*/ 6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50"/>
                    <a:pt x="171" y="147"/>
                  </a:cubicBezTo>
                  <a:cubicBezTo>
                    <a:pt x="171" y="6"/>
                    <a:pt x="171" y="6"/>
                    <a:pt x="171" y="6"/>
                  </a:cubicBezTo>
                  <a:cubicBezTo>
                    <a:pt x="171" y="3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227"/>
            <p:cNvSpPr>
              <a:spLocks/>
            </p:cNvSpPr>
            <p:nvPr/>
          </p:nvSpPr>
          <p:spPr bwMode="auto">
            <a:xfrm>
              <a:off x="4117729" y="3336242"/>
              <a:ext cx="41203" cy="40119"/>
            </a:xfrm>
            <a:custGeom>
              <a:avLst/>
              <a:gdLst>
                <a:gd name="T0" fmla="*/ 12 w 38"/>
                <a:gd name="T1" fmla="*/ 0 h 37"/>
                <a:gd name="T2" fmla="*/ 12 w 38"/>
                <a:gd name="T3" fmla="*/ 2 h 37"/>
                <a:gd name="T4" fmla="*/ 0 w 38"/>
                <a:gd name="T5" fmla="*/ 37 h 37"/>
                <a:gd name="T6" fmla="*/ 36 w 38"/>
                <a:gd name="T7" fmla="*/ 28 h 37"/>
                <a:gd name="T8" fmla="*/ 38 w 38"/>
                <a:gd name="T9" fmla="*/ 26 h 37"/>
                <a:gd name="T10" fmla="*/ 12 w 3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7">
                  <a:moveTo>
                    <a:pt x="12" y="0"/>
                  </a:moveTo>
                  <a:lnTo>
                    <a:pt x="12" y="2"/>
                  </a:lnTo>
                  <a:lnTo>
                    <a:pt x="0" y="37"/>
                  </a:lnTo>
                  <a:lnTo>
                    <a:pt x="36" y="28"/>
                  </a:lnTo>
                  <a:lnTo>
                    <a:pt x="38" y="26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228"/>
            <p:cNvSpPr>
              <a:spLocks/>
            </p:cNvSpPr>
            <p:nvPr/>
          </p:nvSpPr>
          <p:spPr bwMode="auto">
            <a:xfrm>
              <a:off x="4281456" y="3135649"/>
              <a:ext cx="80237" cy="76984"/>
            </a:xfrm>
            <a:custGeom>
              <a:avLst/>
              <a:gdLst>
                <a:gd name="T0" fmla="*/ 23 w 31"/>
                <a:gd name="T1" fmla="*/ 30 h 30"/>
                <a:gd name="T2" fmla="*/ 29 w 31"/>
                <a:gd name="T3" fmla="*/ 24 h 30"/>
                <a:gd name="T4" fmla="*/ 29 w 31"/>
                <a:gd name="T5" fmla="*/ 17 h 30"/>
                <a:gd name="T6" fmla="*/ 13 w 31"/>
                <a:gd name="T7" fmla="*/ 2 h 30"/>
                <a:gd name="T8" fmla="*/ 6 w 31"/>
                <a:gd name="T9" fmla="*/ 2 h 30"/>
                <a:gd name="T10" fmla="*/ 0 w 31"/>
                <a:gd name="T11" fmla="*/ 8 h 30"/>
                <a:gd name="T12" fmla="*/ 23 w 31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3" y="30"/>
                  </a:moveTo>
                  <a:cubicBezTo>
                    <a:pt x="29" y="24"/>
                    <a:pt x="29" y="24"/>
                    <a:pt x="29" y="24"/>
                  </a:cubicBezTo>
                  <a:cubicBezTo>
                    <a:pt x="31" y="22"/>
                    <a:pt x="31" y="19"/>
                    <a:pt x="29" y="17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229"/>
            <p:cNvSpPr>
              <a:spLocks/>
            </p:cNvSpPr>
            <p:nvPr/>
          </p:nvSpPr>
          <p:spPr bwMode="auto">
            <a:xfrm>
              <a:off x="4151342" y="3161672"/>
              <a:ext cx="182160" cy="184328"/>
            </a:xfrm>
            <a:custGeom>
              <a:avLst/>
              <a:gdLst>
                <a:gd name="T0" fmla="*/ 49 w 71"/>
                <a:gd name="T1" fmla="*/ 0 h 72"/>
                <a:gd name="T2" fmla="*/ 48 w 71"/>
                <a:gd name="T3" fmla="*/ 1 h 72"/>
                <a:gd name="T4" fmla="*/ 2 w 71"/>
                <a:gd name="T5" fmla="*/ 47 h 72"/>
                <a:gd name="T6" fmla="*/ 2 w 71"/>
                <a:gd name="T7" fmla="*/ 55 h 72"/>
                <a:gd name="T8" fmla="*/ 2 w 71"/>
                <a:gd name="T9" fmla="*/ 55 h 72"/>
                <a:gd name="T10" fmla="*/ 8 w 71"/>
                <a:gd name="T11" fmla="*/ 57 h 72"/>
                <a:gd name="T12" fmla="*/ 9 w 71"/>
                <a:gd name="T13" fmla="*/ 62 h 72"/>
                <a:gd name="T14" fmla="*/ 9 w 71"/>
                <a:gd name="T15" fmla="*/ 62 h 72"/>
                <a:gd name="T16" fmla="*/ 15 w 71"/>
                <a:gd name="T17" fmla="*/ 64 h 72"/>
                <a:gd name="T18" fmla="*/ 16 w 71"/>
                <a:gd name="T19" fmla="*/ 69 h 72"/>
                <a:gd name="T20" fmla="*/ 17 w 71"/>
                <a:gd name="T21" fmla="*/ 70 h 72"/>
                <a:gd name="T22" fmla="*/ 24 w 71"/>
                <a:gd name="T23" fmla="*/ 70 h 72"/>
                <a:gd name="T24" fmla="*/ 71 w 71"/>
                <a:gd name="T25" fmla="*/ 23 h 72"/>
                <a:gd name="T26" fmla="*/ 71 w 71"/>
                <a:gd name="T27" fmla="*/ 23 h 72"/>
                <a:gd name="T28" fmla="*/ 49 w 71"/>
                <a:gd name="T2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2">
                  <a:moveTo>
                    <a:pt x="49" y="0"/>
                  </a:moveTo>
                  <a:cubicBezTo>
                    <a:pt x="49" y="0"/>
                    <a:pt x="48" y="0"/>
                    <a:pt x="48" y="1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3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7"/>
                    <a:pt x="6" y="57"/>
                    <a:pt x="8" y="57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4"/>
                  </a:cubicBezTo>
                  <a:cubicBezTo>
                    <a:pt x="14" y="66"/>
                    <a:pt x="15" y="68"/>
                    <a:pt x="16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9" y="72"/>
                    <a:pt x="22" y="72"/>
                    <a:pt x="24" y="70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3"/>
                    <a:pt x="71" y="23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Rectangle 230"/>
            <p:cNvSpPr>
              <a:spLocks noChangeArrowheads="1"/>
            </p:cNvSpPr>
            <p:nvPr/>
          </p:nvSpPr>
          <p:spPr bwMode="auto">
            <a:xfrm>
              <a:off x="3879187" y="3222392"/>
              <a:ext cx="140957" cy="162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Rectangle 231"/>
            <p:cNvSpPr>
              <a:spLocks noChangeArrowheads="1"/>
            </p:cNvSpPr>
            <p:nvPr/>
          </p:nvSpPr>
          <p:spPr bwMode="auto">
            <a:xfrm>
              <a:off x="3879187" y="3269016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Rectangle 232"/>
            <p:cNvSpPr>
              <a:spLocks noChangeArrowheads="1"/>
            </p:cNvSpPr>
            <p:nvPr/>
          </p:nvSpPr>
          <p:spPr bwMode="auto">
            <a:xfrm>
              <a:off x="3879187" y="331564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Rectangle 233"/>
            <p:cNvSpPr>
              <a:spLocks noChangeArrowheads="1"/>
            </p:cNvSpPr>
            <p:nvPr/>
          </p:nvSpPr>
          <p:spPr bwMode="auto">
            <a:xfrm>
              <a:off x="3879187" y="3361180"/>
              <a:ext cx="225531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986563" y="2246725"/>
            <a:ext cx="207026" cy="195550"/>
            <a:chOff x="4882149" y="3025052"/>
            <a:chExt cx="489013" cy="461905"/>
          </a:xfrm>
          <a:solidFill>
            <a:schemeClr val="accent3"/>
          </a:solidFill>
        </p:grpSpPr>
        <p:sp>
          <p:nvSpPr>
            <p:cNvPr id="51" name="Freeform 250"/>
            <p:cNvSpPr>
              <a:spLocks/>
            </p:cNvSpPr>
            <p:nvPr/>
          </p:nvSpPr>
          <p:spPr bwMode="auto">
            <a:xfrm>
              <a:off x="4882149" y="3161672"/>
              <a:ext cx="468411" cy="325285"/>
            </a:xfrm>
            <a:custGeom>
              <a:avLst/>
              <a:gdLst>
                <a:gd name="T0" fmla="*/ 102 w 183"/>
                <a:gd name="T1" fmla="*/ 127 h 127"/>
                <a:gd name="T2" fmla="*/ 65 w 183"/>
                <a:gd name="T3" fmla="*/ 119 h 127"/>
                <a:gd name="T4" fmla="*/ 20 w 183"/>
                <a:gd name="T5" fmla="*/ 0 h 127"/>
                <a:gd name="T6" fmla="*/ 50 w 183"/>
                <a:gd name="T7" fmla="*/ 14 h 127"/>
                <a:gd name="T8" fmla="*/ 78 w 183"/>
                <a:gd name="T9" fmla="*/ 89 h 127"/>
                <a:gd name="T10" fmla="*/ 154 w 183"/>
                <a:gd name="T11" fmla="*/ 60 h 127"/>
                <a:gd name="T12" fmla="*/ 183 w 183"/>
                <a:gd name="T13" fmla="*/ 74 h 127"/>
                <a:gd name="T14" fmla="*/ 134 w 183"/>
                <a:gd name="T15" fmla="*/ 121 h 127"/>
                <a:gd name="T16" fmla="*/ 102 w 183"/>
                <a:gd name="T17" fmla="*/ 1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127">
                  <a:moveTo>
                    <a:pt x="102" y="127"/>
                  </a:moveTo>
                  <a:cubicBezTo>
                    <a:pt x="89" y="127"/>
                    <a:pt x="77" y="124"/>
                    <a:pt x="65" y="119"/>
                  </a:cubicBezTo>
                  <a:cubicBezTo>
                    <a:pt x="20" y="98"/>
                    <a:pt x="0" y="45"/>
                    <a:pt x="20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37" y="42"/>
                    <a:pt x="50" y="76"/>
                    <a:pt x="78" y="89"/>
                  </a:cubicBezTo>
                  <a:cubicBezTo>
                    <a:pt x="107" y="102"/>
                    <a:pt x="141" y="89"/>
                    <a:pt x="154" y="60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74" y="96"/>
                    <a:pt x="156" y="112"/>
                    <a:pt x="134" y="121"/>
                  </a:cubicBezTo>
                  <a:cubicBezTo>
                    <a:pt x="123" y="125"/>
                    <a:pt x="112" y="127"/>
                    <a:pt x="102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Freeform 251"/>
            <p:cNvSpPr>
              <a:spLocks/>
            </p:cNvSpPr>
            <p:nvPr/>
          </p:nvSpPr>
          <p:spPr bwMode="auto">
            <a:xfrm>
              <a:off x="4942869" y="3028305"/>
              <a:ext cx="179991" cy="148547"/>
            </a:xfrm>
            <a:custGeom>
              <a:avLst/>
              <a:gdLst>
                <a:gd name="T0" fmla="*/ 70 w 70"/>
                <a:gd name="T1" fmla="*/ 0 h 58"/>
                <a:gd name="T2" fmla="*/ 8 w 70"/>
                <a:gd name="T3" fmla="*/ 33 h 58"/>
                <a:gd name="T4" fmla="*/ 0 w 70"/>
                <a:gd name="T5" fmla="*/ 45 h 58"/>
                <a:gd name="T6" fmla="*/ 30 w 70"/>
                <a:gd name="T7" fmla="*/ 58 h 58"/>
                <a:gd name="T8" fmla="*/ 33 w 70"/>
                <a:gd name="T9" fmla="*/ 53 h 58"/>
                <a:gd name="T10" fmla="*/ 70 w 70"/>
                <a:gd name="T11" fmla="*/ 33 h 58"/>
                <a:gd name="T12" fmla="*/ 70 w 70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58">
                  <a:moveTo>
                    <a:pt x="70" y="0"/>
                  </a:moveTo>
                  <a:cubicBezTo>
                    <a:pt x="45" y="2"/>
                    <a:pt x="23" y="14"/>
                    <a:pt x="8" y="33"/>
                  </a:cubicBezTo>
                  <a:cubicBezTo>
                    <a:pt x="5" y="37"/>
                    <a:pt x="2" y="41"/>
                    <a:pt x="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7"/>
                    <a:pt x="32" y="55"/>
                    <a:pt x="33" y="53"/>
                  </a:cubicBezTo>
                  <a:cubicBezTo>
                    <a:pt x="42" y="42"/>
                    <a:pt x="55" y="35"/>
                    <a:pt x="70" y="33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252"/>
            <p:cNvSpPr>
              <a:spLocks/>
            </p:cNvSpPr>
            <p:nvPr/>
          </p:nvSpPr>
          <p:spPr bwMode="auto">
            <a:xfrm>
              <a:off x="5284419" y="3276606"/>
              <a:ext cx="86743" cy="54214"/>
            </a:xfrm>
            <a:custGeom>
              <a:avLst/>
              <a:gdLst>
                <a:gd name="T0" fmla="*/ 1 w 34"/>
                <a:gd name="T1" fmla="*/ 0 h 21"/>
                <a:gd name="T2" fmla="*/ 0 w 34"/>
                <a:gd name="T3" fmla="*/ 8 h 21"/>
                <a:gd name="T4" fmla="*/ 29 w 34"/>
                <a:gd name="T5" fmla="*/ 21 h 21"/>
                <a:gd name="T6" fmla="*/ 34 w 34"/>
                <a:gd name="T7" fmla="*/ 0 h 21"/>
                <a:gd name="T8" fmla="*/ 1 w 3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1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2" y="14"/>
                    <a:pt x="33" y="7"/>
                    <a:pt x="34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253"/>
            <p:cNvSpPr>
              <a:spLocks/>
            </p:cNvSpPr>
            <p:nvPr/>
          </p:nvSpPr>
          <p:spPr bwMode="auto">
            <a:xfrm>
              <a:off x="5143462" y="3025052"/>
              <a:ext cx="227700" cy="230953"/>
            </a:xfrm>
            <a:custGeom>
              <a:avLst/>
              <a:gdLst>
                <a:gd name="T0" fmla="*/ 89 w 89"/>
                <a:gd name="T1" fmla="*/ 90 h 90"/>
                <a:gd name="T2" fmla="*/ 57 w 89"/>
                <a:gd name="T3" fmla="*/ 90 h 90"/>
                <a:gd name="T4" fmla="*/ 0 w 89"/>
                <a:gd name="T5" fmla="*/ 33 h 90"/>
                <a:gd name="T6" fmla="*/ 0 w 89"/>
                <a:gd name="T7" fmla="*/ 0 h 90"/>
                <a:gd name="T8" fmla="*/ 89 w 89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89" y="90"/>
                  </a:moveTo>
                  <a:cubicBezTo>
                    <a:pt x="57" y="90"/>
                    <a:pt x="57" y="90"/>
                    <a:pt x="57" y="90"/>
                  </a:cubicBezTo>
                  <a:cubicBezTo>
                    <a:pt x="57" y="59"/>
                    <a:pt x="31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" y="0"/>
                    <a:pt x="89" y="41"/>
                    <a:pt x="89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Rectangle 254"/>
            <p:cNvSpPr>
              <a:spLocks noChangeArrowheads="1"/>
            </p:cNvSpPr>
            <p:nvPr/>
          </p:nvSpPr>
          <p:spPr bwMode="auto">
            <a:xfrm>
              <a:off x="5058888" y="3284196"/>
              <a:ext cx="43371" cy="542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Rectangle 255"/>
            <p:cNvSpPr>
              <a:spLocks noChangeArrowheads="1"/>
            </p:cNvSpPr>
            <p:nvPr/>
          </p:nvSpPr>
          <p:spPr bwMode="auto">
            <a:xfrm>
              <a:off x="5122860" y="3218054"/>
              <a:ext cx="41203" cy="1203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Rectangle 256"/>
            <p:cNvSpPr>
              <a:spLocks noChangeArrowheads="1"/>
            </p:cNvSpPr>
            <p:nvPr/>
          </p:nvSpPr>
          <p:spPr bwMode="auto">
            <a:xfrm>
              <a:off x="5184664" y="3182273"/>
              <a:ext cx="41203" cy="156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894054" y="2229778"/>
            <a:ext cx="226765" cy="226765"/>
            <a:chOff x="5958843" y="2994692"/>
            <a:chExt cx="535637" cy="535637"/>
          </a:xfrm>
          <a:solidFill>
            <a:schemeClr val="accent4"/>
          </a:solidFill>
        </p:grpSpPr>
        <p:sp>
          <p:nvSpPr>
            <p:cNvPr id="59" name="Freeform 257"/>
            <p:cNvSpPr>
              <a:spLocks noEditPoints="1"/>
            </p:cNvSpPr>
            <p:nvPr/>
          </p:nvSpPr>
          <p:spPr bwMode="auto">
            <a:xfrm>
              <a:off x="6077030" y="3109626"/>
              <a:ext cx="302516" cy="305768"/>
            </a:xfrm>
            <a:custGeom>
              <a:avLst/>
              <a:gdLst>
                <a:gd name="T0" fmla="*/ 101 w 118"/>
                <a:gd name="T1" fmla="*/ 91 h 119"/>
                <a:gd name="T2" fmla="*/ 107 w 118"/>
                <a:gd name="T3" fmla="*/ 77 h 119"/>
                <a:gd name="T4" fmla="*/ 23 w 118"/>
                <a:gd name="T5" fmla="*/ 25 h 119"/>
                <a:gd name="T6" fmla="*/ 30 w 118"/>
                <a:gd name="T7" fmla="*/ 25 h 119"/>
                <a:gd name="T8" fmla="*/ 27 w 118"/>
                <a:gd name="T9" fmla="*/ 24 h 119"/>
                <a:gd name="T10" fmla="*/ 21 w 118"/>
                <a:gd name="T11" fmla="*/ 35 h 119"/>
                <a:gd name="T12" fmla="*/ 28 w 118"/>
                <a:gd name="T13" fmla="*/ 33 h 119"/>
                <a:gd name="T14" fmla="*/ 33 w 118"/>
                <a:gd name="T15" fmla="*/ 41 h 119"/>
                <a:gd name="T16" fmla="*/ 25 w 118"/>
                <a:gd name="T17" fmla="*/ 46 h 119"/>
                <a:gd name="T18" fmla="*/ 15 w 118"/>
                <a:gd name="T19" fmla="*/ 54 h 119"/>
                <a:gd name="T20" fmla="*/ 25 w 118"/>
                <a:gd name="T21" fmla="*/ 63 h 119"/>
                <a:gd name="T22" fmla="*/ 40 w 118"/>
                <a:gd name="T23" fmla="*/ 72 h 119"/>
                <a:gd name="T24" fmla="*/ 34 w 118"/>
                <a:gd name="T25" fmla="*/ 89 h 119"/>
                <a:gd name="T26" fmla="*/ 28 w 118"/>
                <a:gd name="T27" fmla="*/ 102 h 119"/>
                <a:gd name="T28" fmla="*/ 25 w 118"/>
                <a:gd name="T29" fmla="*/ 92 h 119"/>
                <a:gd name="T30" fmla="*/ 21 w 118"/>
                <a:gd name="T31" fmla="*/ 70 h 119"/>
                <a:gd name="T32" fmla="*/ 11 w 118"/>
                <a:gd name="T33" fmla="*/ 57 h 119"/>
                <a:gd name="T34" fmla="*/ 34 w 118"/>
                <a:gd name="T35" fmla="*/ 12 h 119"/>
                <a:gd name="T36" fmla="*/ 23 w 118"/>
                <a:gd name="T37" fmla="*/ 20 h 119"/>
                <a:gd name="T38" fmla="*/ 105 w 118"/>
                <a:gd name="T39" fmla="*/ 50 h 119"/>
                <a:gd name="T40" fmla="*/ 98 w 118"/>
                <a:gd name="T41" fmla="*/ 59 h 119"/>
                <a:gd name="T42" fmla="*/ 94 w 118"/>
                <a:gd name="T43" fmla="*/ 64 h 119"/>
                <a:gd name="T44" fmla="*/ 86 w 118"/>
                <a:gd name="T45" fmla="*/ 65 h 119"/>
                <a:gd name="T46" fmla="*/ 76 w 118"/>
                <a:gd name="T47" fmla="*/ 55 h 119"/>
                <a:gd name="T48" fmla="*/ 70 w 118"/>
                <a:gd name="T49" fmla="*/ 60 h 119"/>
                <a:gd name="T50" fmla="*/ 70 w 118"/>
                <a:gd name="T51" fmla="*/ 70 h 119"/>
                <a:gd name="T52" fmla="*/ 57 w 118"/>
                <a:gd name="T53" fmla="*/ 77 h 119"/>
                <a:gd name="T54" fmla="*/ 45 w 118"/>
                <a:gd name="T55" fmla="*/ 58 h 119"/>
                <a:gd name="T56" fmla="*/ 61 w 118"/>
                <a:gd name="T57" fmla="*/ 51 h 119"/>
                <a:gd name="T58" fmla="*/ 63 w 118"/>
                <a:gd name="T59" fmla="*/ 49 h 119"/>
                <a:gd name="T60" fmla="*/ 59 w 118"/>
                <a:gd name="T61" fmla="*/ 48 h 119"/>
                <a:gd name="T62" fmla="*/ 48 w 118"/>
                <a:gd name="T63" fmla="*/ 48 h 119"/>
                <a:gd name="T64" fmla="*/ 50 w 118"/>
                <a:gd name="T65" fmla="*/ 39 h 119"/>
                <a:gd name="T66" fmla="*/ 54 w 118"/>
                <a:gd name="T67" fmla="*/ 38 h 119"/>
                <a:gd name="T68" fmla="*/ 59 w 118"/>
                <a:gd name="T69" fmla="*/ 24 h 119"/>
                <a:gd name="T70" fmla="*/ 75 w 118"/>
                <a:gd name="T71" fmla="*/ 25 h 119"/>
                <a:gd name="T72" fmla="*/ 83 w 118"/>
                <a:gd name="T73" fmla="*/ 20 h 119"/>
                <a:gd name="T74" fmla="*/ 95 w 118"/>
                <a:gd name="T75" fmla="*/ 21 h 119"/>
                <a:gd name="T76" fmla="*/ 105 w 118"/>
                <a:gd name="T77" fmla="*/ 63 h 119"/>
                <a:gd name="T78" fmla="*/ 105 w 118"/>
                <a:gd name="T79" fmla="*/ 70 h 119"/>
                <a:gd name="T80" fmla="*/ 102 w 118"/>
                <a:gd name="T81" fmla="*/ 68 h 119"/>
                <a:gd name="T82" fmla="*/ 105 w 118"/>
                <a:gd name="T83" fmla="*/ 59 h 119"/>
                <a:gd name="T84" fmla="*/ 107 w 118"/>
                <a:gd name="T85" fmla="*/ 50 h 119"/>
                <a:gd name="T86" fmla="*/ 109 w 118"/>
                <a:gd name="T87" fmla="*/ 39 h 119"/>
                <a:gd name="T88" fmla="*/ 86 w 118"/>
                <a:gd name="T89" fmla="*/ 66 h 119"/>
                <a:gd name="T90" fmla="*/ 73 w 118"/>
                <a:gd name="T91" fmla="*/ 76 h 119"/>
                <a:gd name="T92" fmla="*/ 35 w 118"/>
                <a:gd name="T93" fmla="*/ 26 h 119"/>
                <a:gd name="T94" fmla="*/ 31 w 118"/>
                <a:gd name="T95" fmla="*/ 17 h 119"/>
                <a:gd name="T96" fmla="*/ 46 w 118"/>
                <a:gd name="T97" fmla="*/ 11 h 119"/>
                <a:gd name="T98" fmla="*/ 50 w 118"/>
                <a:gd name="T99" fmla="*/ 18 h 119"/>
                <a:gd name="T100" fmla="*/ 42 w 118"/>
                <a:gd name="T101" fmla="*/ 27 h 119"/>
                <a:gd name="T102" fmla="*/ 57 w 118"/>
                <a:gd name="T103" fmla="*/ 16 h 119"/>
                <a:gd name="T104" fmla="*/ 59 w 118"/>
                <a:gd name="T105" fmla="*/ 14 h 119"/>
                <a:gd name="T106" fmla="*/ 47 w 118"/>
                <a:gd name="T107" fmla="*/ 27 h 119"/>
                <a:gd name="T108" fmla="*/ 75 w 118"/>
                <a:gd name="T109" fmla="*/ 19 h 119"/>
                <a:gd name="T110" fmla="*/ 87 w 118"/>
                <a:gd name="T111" fmla="*/ 15 h 119"/>
                <a:gd name="T112" fmla="*/ 27 w 118"/>
                <a:gd name="T113" fmla="*/ 59 h 119"/>
                <a:gd name="T114" fmla="*/ 24 w 118"/>
                <a:gd name="T115" fmla="*/ 59 h 119"/>
                <a:gd name="T116" fmla="*/ 23 w 118"/>
                <a:gd name="T117" fmla="*/ 55 h 119"/>
                <a:gd name="T118" fmla="*/ 111 w 118"/>
                <a:gd name="T119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8" h="119">
                  <a:moveTo>
                    <a:pt x="59" y="0"/>
                  </a:moveTo>
                  <a:cubicBezTo>
                    <a:pt x="26" y="0"/>
                    <a:pt x="0" y="27"/>
                    <a:pt x="0" y="60"/>
                  </a:cubicBezTo>
                  <a:cubicBezTo>
                    <a:pt x="0" y="92"/>
                    <a:pt x="26" y="119"/>
                    <a:pt x="59" y="119"/>
                  </a:cubicBezTo>
                  <a:cubicBezTo>
                    <a:pt x="91" y="119"/>
                    <a:pt x="118" y="92"/>
                    <a:pt x="118" y="60"/>
                  </a:cubicBezTo>
                  <a:cubicBezTo>
                    <a:pt x="118" y="27"/>
                    <a:pt x="91" y="0"/>
                    <a:pt x="59" y="0"/>
                  </a:cubicBezTo>
                  <a:close/>
                  <a:moveTo>
                    <a:pt x="110" y="77"/>
                  </a:moveTo>
                  <a:cubicBezTo>
                    <a:pt x="110" y="77"/>
                    <a:pt x="110" y="77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08" y="82"/>
                    <a:pt x="107" y="86"/>
                    <a:pt x="104" y="89"/>
                  </a:cubicBezTo>
                  <a:cubicBezTo>
                    <a:pt x="104" y="89"/>
                    <a:pt x="104" y="89"/>
                    <a:pt x="103" y="90"/>
                  </a:cubicBezTo>
                  <a:cubicBezTo>
                    <a:pt x="102" y="89"/>
                    <a:pt x="102" y="90"/>
                    <a:pt x="101" y="91"/>
                  </a:cubicBezTo>
                  <a:cubicBezTo>
                    <a:pt x="100" y="91"/>
                    <a:pt x="100" y="90"/>
                    <a:pt x="100" y="90"/>
                  </a:cubicBezTo>
                  <a:cubicBezTo>
                    <a:pt x="100" y="89"/>
                    <a:pt x="100" y="89"/>
                    <a:pt x="100" y="88"/>
                  </a:cubicBezTo>
                  <a:cubicBezTo>
                    <a:pt x="100" y="87"/>
                    <a:pt x="100" y="87"/>
                    <a:pt x="99" y="87"/>
                  </a:cubicBezTo>
                  <a:cubicBezTo>
                    <a:pt x="100" y="86"/>
                    <a:pt x="99" y="85"/>
                    <a:pt x="99" y="84"/>
                  </a:cubicBezTo>
                  <a:cubicBezTo>
                    <a:pt x="99" y="83"/>
                    <a:pt x="100" y="83"/>
                    <a:pt x="101" y="83"/>
                  </a:cubicBezTo>
                  <a:cubicBezTo>
                    <a:pt x="101" y="83"/>
                    <a:pt x="101" y="81"/>
                    <a:pt x="102" y="81"/>
                  </a:cubicBezTo>
                  <a:cubicBezTo>
                    <a:pt x="102" y="80"/>
                    <a:pt x="102" y="81"/>
                    <a:pt x="102" y="81"/>
                  </a:cubicBezTo>
                  <a:cubicBezTo>
                    <a:pt x="103" y="81"/>
                    <a:pt x="102" y="80"/>
                    <a:pt x="103" y="80"/>
                  </a:cubicBezTo>
                  <a:cubicBezTo>
                    <a:pt x="103" y="80"/>
                    <a:pt x="104" y="79"/>
                    <a:pt x="104" y="80"/>
                  </a:cubicBezTo>
                  <a:cubicBezTo>
                    <a:pt x="105" y="80"/>
                    <a:pt x="105" y="79"/>
                    <a:pt x="105" y="78"/>
                  </a:cubicBezTo>
                  <a:cubicBezTo>
                    <a:pt x="105" y="78"/>
                    <a:pt x="106" y="77"/>
                    <a:pt x="107" y="77"/>
                  </a:cubicBezTo>
                  <a:cubicBezTo>
                    <a:pt x="107" y="77"/>
                    <a:pt x="107" y="76"/>
                    <a:pt x="107" y="76"/>
                  </a:cubicBezTo>
                  <a:cubicBezTo>
                    <a:pt x="108" y="77"/>
                    <a:pt x="109" y="76"/>
                    <a:pt x="110" y="77"/>
                  </a:cubicBezTo>
                  <a:cubicBezTo>
                    <a:pt x="110" y="77"/>
                    <a:pt x="110" y="77"/>
                    <a:pt x="110" y="77"/>
                  </a:cubicBezTo>
                  <a:close/>
                  <a:moveTo>
                    <a:pt x="17" y="25"/>
                  </a:moveTo>
                  <a:cubicBezTo>
                    <a:pt x="17" y="25"/>
                    <a:pt x="18" y="25"/>
                    <a:pt x="18" y="25"/>
                  </a:cubicBezTo>
                  <a:cubicBezTo>
                    <a:pt x="19" y="25"/>
                    <a:pt x="19" y="24"/>
                    <a:pt x="19" y="25"/>
                  </a:cubicBezTo>
                  <a:cubicBezTo>
                    <a:pt x="19" y="25"/>
                    <a:pt x="20" y="26"/>
                    <a:pt x="20" y="26"/>
                  </a:cubicBezTo>
                  <a:cubicBezTo>
                    <a:pt x="20" y="25"/>
                    <a:pt x="20" y="24"/>
                    <a:pt x="20" y="23"/>
                  </a:cubicBezTo>
                  <a:cubicBezTo>
                    <a:pt x="20" y="23"/>
                    <a:pt x="20" y="23"/>
                    <a:pt x="20" y="22"/>
                  </a:cubicBezTo>
                  <a:cubicBezTo>
                    <a:pt x="21" y="22"/>
                    <a:pt x="21" y="23"/>
                    <a:pt x="21" y="23"/>
                  </a:cubicBezTo>
                  <a:cubicBezTo>
                    <a:pt x="22" y="24"/>
                    <a:pt x="22" y="24"/>
                    <a:pt x="23" y="25"/>
                  </a:cubicBezTo>
                  <a:cubicBezTo>
                    <a:pt x="23" y="25"/>
                    <a:pt x="22" y="25"/>
                    <a:pt x="23" y="26"/>
                  </a:cubicBezTo>
                  <a:cubicBezTo>
                    <a:pt x="23" y="25"/>
                    <a:pt x="23" y="25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3"/>
                    <a:pt x="23" y="21"/>
                    <a:pt x="24" y="20"/>
                  </a:cubicBezTo>
                  <a:cubicBezTo>
                    <a:pt x="24" y="20"/>
                    <a:pt x="24" y="21"/>
                    <a:pt x="24" y="21"/>
                  </a:cubicBezTo>
                  <a:cubicBezTo>
                    <a:pt x="25" y="21"/>
                    <a:pt x="26" y="20"/>
                    <a:pt x="26" y="22"/>
                  </a:cubicBezTo>
                  <a:cubicBezTo>
                    <a:pt x="27" y="22"/>
                    <a:pt x="27" y="21"/>
                    <a:pt x="28" y="21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9" y="23"/>
                    <a:pt x="29" y="23"/>
                    <a:pt x="30" y="23"/>
                  </a:cubicBezTo>
                  <a:cubicBezTo>
                    <a:pt x="30" y="23"/>
                    <a:pt x="30" y="24"/>
                    <a:pt x="31" y="24"/>
                  </a:cubicBezTo>
                  <a:cubicBezTo>
                    <a:pt x="31" y="24"/>
                    <a:pt x="30" y="24"/>
                    <a:pt x="30" y="25"/>
                  </a:cubicBezTo>
                  <a:cubicBezTo>
                    <a:pt x="31" y="25"/>
                    <a:pt x="31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7"/>
                    <a:pt x="31" y="28"/>
                    <a:pt x="32" y="28"/>
                  </a:cubicBezTo>
                  <a:cubicBezTo>
                    <a:pt x="31" y="28"/>
                    <a:pt x="31" y="27"/>
                    <a:pt x="30" y="27"/>
                  </a:cubicBezTo>
                  <a:cubicBezTo>
                    <a:pt x="30" y="28"/>
                    <a:pt x="31" y="28"/>
                    <a:pt x="31" y="29"/>
                  </a:cubicBezTo>
                  <a:cubicBezTo>
                    <a:pt x="31" y="30"/>
                    <a:pt x="30" y="30"/>
                    <a:pt x="30" y="31"/>
                  </a:cubicBezTo>
                  <a:cubicBezTo>
                    <a:pt x="29" y="31"/>
                    <a:pt x="29" y="29"/>
                    <a:pt x="27" y="29"/>
                  </a:cubicBezTo>
                  <a:cubicBezTo>
                    <a:pt x="27" y="29"/>
                    <a:pt x="26" y="29"/>
                    <a:pt x="26" y="28"/>
                  </a:cubicBezTo>
                  <a:cubicBezTo>
                    <a:pt x="26" y="27"/>
                    <a:pt x="28" y="27"/>
                    <a:pt x="28" y="26"/>
                  </a:cubicBezTo>
                  <a:cubicBezTo>
                    <a:pt x="28" y="25"/>
                    <a:pt x="27" y="26"/>
                    <a:pt x="27" y="24"/>
                  </a:cubicBezTo>
                  <a:cubicBezTo>
                    <a:pt x="27" y="25"/>
                    <a:pt x="26" y="24"/>
                    <a:pt x="26" y="24"/>
                  </a:cubicBezTo>
                  <a:cubicBezTo>
                    <a:pt x="25" y="24"/>
                    <a:pt x="25" y="24"/>
                    <a:pt x="24" y="24"/>
                  </a:cubicBezTo>
                  <a:cubicBezTo>
                    <a:pt x="24" y="24"/>
                    <a:pt x="25" y="24"/>
                    <a:pt x="25" y="25"/>
                  </a:cubicBezTo>
                  <a:cubicBezTo>
                    <a:pt x="25" y="25"/>
                    <a:pt x="25" y="26"/>
                    <a:pt x="25" y="27"/>
                  </a:cubicBezTo>
                  <a:cubicBezTo>
                    <a:pt x="24" y="27"/>
                    <a:pt x="23" y="27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9"/>
                    <a:pt x="21" y="29"/>
                    <a:pt x="21" y="30"/>
                  </a:cubicBezTo>
                  <a:cubicBezTo>
                    <a:pt x="20" y="30"/>
                    <a:pt x="20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20" y="33"/>
                    <a:pt x="19" y="34"/>
                  </a:cubicBezTo>
                  <a:cubicBezTo>
                    <a:pt x="20" y="34"/>
                    <a:pt x="21" y="35"/>
                    <a:pt x="21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7"/>
                    <a:pt x="24" y="38"/>
                  </a:cubicBezTo>
                  <a:cubicBezTo>
                    <a:pt x="24" y="37"/>
                    <a:pt x="24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4"/>
                    <a:pt x="25" y="35"/>
                    <a:pt x="25" y="35"/>
                  </a:cubicBezTo>
                  <a:cubicBezTo>
                    <a:pt x="25" y="33"/>
                    <a:pt x="25" y="32"/>
                    <a:pt x="25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7" y="30"/>
                  </a:cubicBezTo>
                  <a:cubicBezTo>
                    <a:pt x="28" y="30"/>
                    <a:pt x="28" y="31"/>
                    <a:pt x="28" y="31"/>
                  </a:cubicBezTo>
                  <a:cubicBezTo>
                    <a:pt x="28" y="31"/>
                    <a:pt x="28" y="32"/>
                    <a:pt x="28" y="33"/>
                  </a:cubicBezTo>
                  <a:cubicBezTo>
                    <a:pt x="29" y="33"/>
                    <a:pt x="29" y="33"/>
                    <a:pt x="30" y="33"/>
                  </a:cubicBezTo>
                  <a:cubicBezTo>
                    <a:pt x="30" y="33"/>
                    <a:pt x="30" y="32"/>
                    <a:pt x="30" y="32"/>
                  </a:cubicBezTo>
                  <a:cubicBezTo>
                    <a:pt x="31" y="32"/>
                    <a:pt x="31" y="33"/>
                    <a:pt x="31" y="34"/>
                  </a:cubicBezTo>
                  <a:cubicBezTo>
                    <a:pt x="31" y="34"/>
                    <a:pt x="31" y="35"/>
                    <a:pt x="31" y="35"/>
                  </a:cubicBezTo>
                  <a:cubicBezTo>
                    <a:pt x="31" y="36"/>
                    <a:pt x="32" y="36"/>
                    <a:pt x="32" y="37"/>
                  </a:cubicBezTo>
                  <a:cubicBezTo>
                    <a:pt x="33" y="37"/>
                    <a:pt x="33" y="36"/>
                    <a:pt x="33" y="37"/>
                  </a:cubicBezTo>
                  <a:cubicBezTo>
                    <a:pt x="33" y="38"/>
                    <a:pt x="33" y="38"/>
                    <a:pt x="33" y="39"/>
                  </a:cubicBezTo>
                  <a:cubicBezTo>
                    <a:pt x="33" y="40"/>
                    <a:pt x="33" y="41"/>
                    <a:pt x="34" y="41"/>
                  </a:cubicBezTo>
                  <a:cubicBezTo>
                    <a:pt x="34" y="41"/>
                    <a:pt x="34" y="42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2" y="40"/>
                    <a:pt x="32" y="40"/>
                    <a:pt x="33" y="39"/>
                  </a:cubicBezTo>
                  <a:cubicBezTo>
                    <a:pt x="32" y="38"/>
                    <a:pt x="31" y="40"/>
                    <a:pt x="30" y="39"/>
                  </a:cubicBezTo>
                  <a:cubicBezTo>
                    <a:pt x="30" y="40"/>
                    <a:pt x="31" y="40"/>
                    <a:pt x="30" y="40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2"/>
                    <a:pt x="30" y="42"/>
                    <a:pt x="31" y="42"/>
                  </a:cubicBezTo>
                  <a:cubicBezTo>
                    <a:pt x="30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8" y="43"/>
                    <a:pt x="27" y="43"/>
                    <a:pt x="26" y="44"/>
                  </a:cubicBezTo>
                  <a:cubicBezTo>
                    <a:pt x="26" y="45"/>
                    <a:pt x="27" y="44"/>
                    <a:pt x="27" y="45"/>
                  </a:cubicBezTo>
                  <a:cubicBezTo>
                    <a:pt x="26" y="45"/>
                    <a:pt x="26" y="46"/>
                    <a:pt x="25" y="46"/>
                  </a:cubicBezTo>
                  <a:cubicBezTo>
                    <a:pt x="25" y="47"/>
                    <a:pt x="24" y="47"/>
                    <a:pt x="25" y="48"/>
                  </a:cubicBezTo>
                  <a:cubicBezTo>
                    <a:pt x="24" y="48"/>
                    <a:pt x="24" y="49"/>
                    <a:pt x="24" y="49"/>
                  </a:cubicBezTo>
                  <a:cubicBezTo>
                    <a:pt x="24" y="49"/>
                    <a:pt x="24" y="49"/>
                    <a:pt x="24" y="50"/>
                  </a:cubicBezTo>
                  <a:cubicBezTo>
                    <a:pt x="23" y="50"/>
                    <a:pt x="22" y="51"/>
                    <a:pt x="21" y="52"/>
                  </a:cubicBezTo>
                  <a:cubicBezTo>
                    <a:pt x="21" y="53"/>
                    <a:pt x="22" y="53"/>
                    <a:pt x="22" y="53"/>
                  </a:cubicBezTo>
                  <a:cubicBezTo>
                    <a:pt x="22" y="54"/>
                    <a:pt x="22" y="54"/>
                    <a:pt x="22" y="55"/>
                  </a:cubicBezTo>
                  <a:cubicBezTo>
                    <a:pt x="21" y="55"/>
                    <a:pt x="21" y="55"/>
                    <a:pt x="21" y="54"/>
                  </a:cubicBezTo>
                  <a:cubicBezTo>
                    <a:pt x="21" y="53"/>
                    <a:pt x="19" y="53"/>
                    <a:pt x="19" y="53"/>
                  </a:cubicBezTo>
                  <a:cubicBezTo>
                    <a:pt x="18" y="53"/>
                    <a:pt x="18" y="53"/>
                    <a:pt x="18" y="54"/>
                  </a:cubicBezTo>
                  <a:cubicBezTo>
                    <a:pt x="17" y="54"/>
                    <a:pt x="17" y="53"/>
                    <a:pt x="16" y="53"/>
                  </a:cubicBezTo>
                  <a:cubicBezTo>
                    <a:pt x="16" y="53"/>
                    <a:pt x="15" y="54"/>
                    <a:pt x="15" y="54"/>
                  </a:cubicBezTo>
                  <a:cubicBezTo>
                    <a:pt x="15" y="55"/>
                    <a:pt x="14" y="59"/>
                    <a:pt x="16" y="59"/>
                  </a:cubicBezTo>
                  <a:cubicBezTo>
                    <a:pt x="17" y="59"/>
                    <a:pt x="16" y="58"/>
                    <a:pt x="17" y="57"/>
                  </a:cubicBezTo>
                  <a:cubicBezTo>
                    <a:pt x="18" y="58"/>
                    <a:pt x="18" y="58"/>
                    <a:pt x="19" y="57"/>
                  </a:cubicBezTo>
                  <a:cubicBezTo>
                    <a:pt x="19" y="59"/>
                    <a:pt x="18" y="59"/>
                    <a:pt x="18" y="60"/>
                  </a:cubicBezTo>
                  <a:cubicBezTo>
                    <a:pt x="19" y="61"/>
                    <a:pt x="20" y="60"/>
                    <a:pt x="20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2" y="64"/>
                    <a:pt x="22" y="64"/>
                    <a:pt x="22" y="65"/>
                  </a:cubicBezTo>
                  <a:cubicBezTo>
                    <a:pt x="23" y="64"/>
                    <a:pt x="23" y="64"/>
                    <a:pt x="24" y="63"/>
                  </a:cubicBezTo>
                  <a:cubicBezTo>
                    <a:pt x="24" y="63"/>
                    <a:pt x="24" y="62"/>
                    <a:pt x="24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6" y="63"/>
                    <a:pt x="26" y="62"/>
                    <a:pt x="26" y="62"/>
                  </a:cubicBezTo>
                  <a:cubicBezTo>
                    <a:pt x="26" y="63"/>
                    <a:pt x="27" y="63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9" y="64"/>
                    <a:pt x="30" y="64"/>
                    <a:pt x="30" y="65"/>
                  </a:cubicBezTo>
                  <a:cubicBezTo>
                    <a:pt x="31" y="66"/>
                    <a:pt x="31" y="66"/>
                    <a:pt x="32" y="67"/>
                  </a:cubicBezTo>
                  <a:cubicBezTo>
                    <a:pt x="33" y="66"/>
                    <a:pt x="34" y="68"/>
                    <a:pt x="34" y="69"/>
                  </a:cubicBezTo>
                  <a:cubicBezTo>
                    <a:pt x="34" y="70"/>
                    <a:pt x="34" y="70"/>
                    <a:pt x="35" y="70"/>
                  </a:cubicBezTo>
                  <a:cubicBezTo>
                    <a:pt x="35" y="71"/>
                    <a:pt x="36" y="70"/>
                    <a:pt x="36" y="71"/>
                  </a:cubicBezTo>
                  <a:cubicBezTo>
                    <a:pt x="37" y="71"/>
                    <a:pt x="37" y="71"/>
                    <a:pt x="38" y="71"/>
                  </a:cubicBezTo>
                  <a:cubicBezTo>
                    <a:pt x="38" y="71"/>
                    <a:pt x="39" y="71"/>
                    <a:pt x="39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73"/>
                    <a:pt x="41" y="73"/>
                    <a:pt x="41" y="74"/>
                  </a:cubicBezTo>
                  <a:cubicBezTo>
                    <a:pt x="41" y="74"/>
                    <a:pt x="40" y="74"/>
                    <a:pt x="40" y="75"/>
                  </a:cubicBezTo>
                  <a:cubicBezTo>
                    <a:pt x="40" y="75"/>
                    <a:pt x="40" y="76"/>
                    <a:pt x="40" y="76"/>
                  </a:cubicBezTo>
                  <a:cubicBezTo>
                    <a:pt x="40" y="77"/>
                    <a:pt x="39" y="77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9"/>
                    <a:pt x="38" y="79"/>
                    <a:pt x="38" y="79"/>
                  </a:cubicBezTo>
                  <a:cubicBezTo>
                    <a:pt x="39" y="81"/>
                    <a:pt x="38" y="82"/>
                    <a:pt x="38" y="83"/>
                  </a:cubicBezTo>
                  <a:cubicBezTo>
                    <a:pt x="37" y="83"/>
                    <a:pt x="37" y="83"/>
                    <a:pt x="36" y="84"/>
                  </a:cubicBezTo>
                  <a:cubicBezTo>
                    <a:pt x="36" y="84"/>
                    <a:pt x="36" y="85"/>
                    <a:pt x="35" y="85"/>
                  </a:cubicBezTo>
                  <a:cubicBezTo>
                    <a:pt x="35" y="86"/>
                    <a:pt x="35" y="86"/>
                    <a:pt x="35" y="87"/>
                  </a:cubicBezTo>
                  <a:cubicBezTo>
                    <a:pt x="35" y="87"/>
                    <a:pt x="34" y="87"/>
                    <a:pt x="34" y="89"/>
                  </a:cubicBezTo>
                  <a:cubicBezTo>
                    <a:pt x="34" y="89"/>
                    <a:pt x="34" y="89"/>
                    <a:pt x="34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2" y="90"/>
                    <a:pt x="32" y="90"/>
                  </a:cubicBezTo>
                  <a:cubicBezTo>
                    <a:pt x="32" y="91"/>
                    <a:pt x="32" y="91"/>
                    <a:pt x="32" y="92"/>
                  </a:cubicBezTo>
                  <a:cubicBezTo>
                    <a:pt x="31" y="92"/>
                    <a:pt x="31" y="93"/>
                    <a:pt x="30" y="93"/>
                  </a:cubicBezTo>
                  <a:cubicBezTo>
                    <a:pt x="30" y="94"/>
                    <a:pt x="30" y="95"/>
                    <a:pt x="29" y="94"/>
                  </a:cubicBezTo>
                  <a:cubicBezTo>
                    <a:pt x="30" y="95"/>
                    <a:pt x="29" y="97"/>
                    <a:pt x="29" y="97"/>
                  </a:cubicBezTo>
                  <a:cubicBezTo>
                    <a:pt x="29" y="98"/>
                    <a:pt x="29" y="98"/>
                    <a:pt x="29" y="99"/>
                  </a:cubicBezTo>
                  <a:cubicBezTo>
                    <a:pt x="29" y="99"/>
                    <a:pt x="29" y="99"/>
                    <a:pt x="28" y="99"/>
                  </a:cubicBezTo>
                  <a:cubicBezTo>
                    <a:pt x="28" y="100"/>
                    <a:pt x="28" y="100"/>
                    <a:pt x="28" y="101"/>
                  </a:cubicBezTo>
                  <a:cubicBezTo>
                    <a:pt x="28" y="102"/>
                    <a:pt x="29" y="102"/>
                    <a:pt x="28" y="102"/>
                  </a:cubicBezTo>
                  <a:cubicBezTo>
                    <a:pt x="29" y="103"/>
                    <a:pt x="29" y="103"/>
                    <a:pt x="30" y="103"/>
                  </a:cubicBezTo>
                  <a:cubicBezTo>
                    <a:pt x="29" y="104"/>
                    <a:pt x="28" y="104"/>
                    <a:pt x="28" y="104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7" y="103"/>
                    <a:pt x="27" y="103"/>
                    <a:pt x="26" y="103"/>
                  </a:cubicBezTo>
                  <a:cubicBezTo>
                    <a:pt x="27" y="103"/>
                    <a:pt x="26" y="103"/>
                    <a:pt x="26" y="102"/>
                  </a:cubicBezTo>
                  <a:cubicBezTo>
                    <a:pt x="26" y="102"/>
                    <a:pt x="26" y="101"/>
                    <a:pt x="25" y="100"/>
                  </a:cubicBezTo>
                  <a:cubicBezTo>
                    <a:pt x="26" y="99"/>
                    <a:pt x="25" y="98"/>
                    <a:pt x="25" y="97"/>
                  </a:cubicBezTo>
                  <a:cubicBezTo>
                    <a:pt x="25" y="96"/>
                    <a:pt x="25" y="96"/>
                    <a:pt x="25" y="95"/>
                  </a:cubicBezTo>
                  <a:cubicBezTo>
                    <a:pt x="25" y="94"/>
                    <a:pt x="24" y="95"/>
                    <a:pt x="25" y="94"/>
                  </a:cubicBezTo>
                  <a:cubicBezTo>
                    <a:pt x="25" y="94"/>
                    <a:pt x="26" y="94"/>
                    <a:pt x="26" y="93"/>
                  </a:cubicBezTo>
                  <a:cubicBezTo>
                    <a:pt x="25" y="92"/>
                    <a:pt x="25" y="93"/>
                    <a:pt x="25" y="92"/>
                  </a:cubicBezTo>
                  <a:cubicBezTo>
                    <a:pt x="25" y="91"/>
                    <a:pt x="25" y="89"/>
                    <a:pt x="26" y="88"/>
                  </a:cubicBezTo>
                  <a:cubicBezTo>
                    <a:pt x="26" y="87"/>
                    <a:pt x="25" y="86"/>
                    <a:pt x="26" y="85"/>
                  </a:cubicBezTo>
                  <a:cubicBezTo>
                    <a:pt x="26" y="84"/>
                    <a:pt x="25" y="84"/>
                    <a:pt x="25" y="84"/>
                  </a:cubicBezTo>
                  <a:cubicBezTo>
                    <a:pt x="25" y="84"/>
                    <a:pt x="25" y="83"/>
                    <a:pt x="26" y="83"/>
                  </a:cubicBezTo>
                  <a:cubicBezTo>
                    <a:pt x="26" y="81"/>
                    <a:pt x="25" y="81"/>
                    <a:pt x="25" y="80"/>
                  </a:cubicBezTo>
                  <a:cubicBezTo>
                    <a:pt x="24" y="80"/>
                    <a:pt x="23" y="78"/>
                    <a:pt x="23" y="78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2" y="76"/>
                    <a:pt x="21" y="76"/>
                    <a:pt x="21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3"/>
                    <a:pt x="21" y="73"/>
                    <a:pt x="21" y="73"/>
                  </a:cubicBezTo>
                  <a:cubicBezTo>
                    <a:pt x="22" y="72"/>
                    <a:pt x="21" y="71"/>
                    <a:pt x="21" y="70"/>
                  </a:cubicBezTo>
                  <a:cubicBezTo>
                    <a:pt x="21" y="69"/>
                    <a:pt x="22" y="69"/>
                    <a:pt x="22" y="68"/>
                  </a:cubicBezTo>
                  <a:cubicBezTo>
                    <a:pt x="21" y="67"/>
                    <a:pt x="22" y="67"/>
                    <a:pt x="22" y="67"/>
                  </a:cubicBezTo>
                  <a:cubicBezTo>
                    <a:pt x="22" y="66"/>
                    <a:pt x="21" y="66"/>
                    <a:pt x="21" y="65"/>
                  </a:cubicBezTo>
                  <a:cubicBezTo>
                    <a:pt x="21" y="65"/>
                    <a:pt x="21" y="66"/>
                    <a:pt x="21" y="66"/>
                  </a:cubicBezTo>
                  <a:cubicBezTo>
                    <a:pt x="20" y="66"/>
                    <a:pt x="20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2"/>
                    <a:pt x="16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4" y="61"/>
                    <a:pt x="13" y="60"/>
                    <a:pt x="11" y="60"/>
                  </a:cubicBezTo>
                  <a:cubicBezTo>
                    <a:pt x="11" y="59"/>
                    <a:pt x="11" y="58"/>
                    <a:pt x="11" y="57"/>
                  </a:cubicBezTo>
                  <a:cubicBezTo>
                    <a:pt x="10" y="56"/>
                    <a:pt x="10" y="56"/>
                    <a:pt x="9" y="55"/>
                  </a:cubicBezTo>
                  <a:cubicBezTo>
                    <a:pt x="9" y="55"/>
                    <a:pt x="9" y="54"/>
                    <a:pt x="9" y="54"/>
                  </a:cubicBezTo>
                  <a:cubicBezTo>
                    <a:pt x="9" y="56"/>
                    <a:pt x="9" y="55"/>
                    <a:pt x="9" y="56"/>
                  </a:cubicBezTo>
                  <a:cubicBezTo>
                    <a:pt x="9" y="56"/>
                    <a:pt x="9" y="56"/>
                    <a:pt x="8" y="56"/>
                  </a:cubicBezTo>
                  <a:cubicBezTo>
                    <a:pt x="8" y="55"/>
                    <a:pt x="8" y="54"/>
                    <a:pt x="7" y="54"/>
                  </a:cubicBezTo>
                  <a:cubicBezTo>
                    <a:pt x="7" y="54"/>
                    <a:pt x="7" y="53"/>
                    <a:pt x="7" y="53"/>
                  </a:cubicBezTo>
                  <a:cubicBezTo>
                    <a:pt x="7" y="53"/>
                    <a:pt x="7" y="51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1"/>
                    <a:pt x="11" y="32"/>
                    <a:pt x="17" y="25"/>
                  </a:cubicBezTo>
                  <a:close/>
                  <a:moveTo>
                    <a:pt x="24" y="18"/>
                  </a:moveTo>
                  <a:cubicBezTo>
                    <a:pt x="27" y="16"/>
                    <a:pt x="30" y="14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3" y="13"/>
                    <a:pt x="32" y="13"/>
                  </a:cubicBezTo>
                  <a:cubicBezTo>
                    <a:pt x="32" y="13"/>
                    <a:pt x="32" y="14"/>
                    <a:pt x="32" y="14"/>
                  </a:cubicBezTo>
                  <a:cubicBezTo>
                    <a:pt x="31" y="14"/>
                    <a:pt x="31" y="15"/>
                    <a:pt x="31" y="15"/>
                  </a:cubicBezTo>
                  <a:cubicBezTo>
                    <a:pt x="30" y="15"/>
                    <a:pt x="30" y="16"/>
                    <a:pt x="29" y="16"/>
                  </a:cubicBezTo>
                  <a:cubicBezTo>
                    <a:pt x="29" y="17"/>
                    <a:pt x="28" y="17"/>
                    <a:pt x="28" y="18"/>
                  </a:cubicBezTo>
                  <a:cubicBezTo>
                    <a:pt x="27" y="18"/>
                    <a:pt x="27" y="18"/>
                    <a:pt x="26" y="18"/>
                  </a:cubicBezTo>
                  <a:cubicBezTo>
                    <a:pt x="26" y="19"/>
                    <a:pt x="27" y="18"/>
                    <a:pt x="27" y="19"/>
                  </a:cubicBezTo>
                  <a:cubicBezTo>
                    <a:pt x="27" y="19"/>
                    <a:pt x="27" y="19"/>
                    <a:pt x="26" y="19"/>
                  </a:cubicBezTo>
                  <a:cubicBezTo>
                    <a:pt x="26" y="21"/>
                    <a:pt x="24" y="20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4" y="19"/>
                    <a:pt x="24" y="19"/>
                    <a:pt x="25" y="19"/>
                  </a:cubicBezTo>
                  <a:cubicBezTo>
                    <a:pt x="25" y="19"/>
                    <a:pt x="24" y="18"/>
                    <a:pt x="24" y="18"/>
                  </a:cubicBezTo>
                  <a:close/>
                  <a:moveTo>
                    <a:pt x="107" y="35"/>
                  </a:moveTo>
                  <a:cubicBezTo>
                    <a:pt x="107" y="35"/>
                    <a:pt x="106" y="35"/>
                    <a:pt x="106" y="36"/>
                  </a:cubicBezTo>
                  <a:cubicBezTo>
                    <a:pt x="106" y="37"/>
                    <a:pt x="107" y="36"/>
                    <a:pt x="107" y="36"/>
                  </a:cubicBezTo>
                  <a:cubicBezTo>
                    <a:pt x="108" y="36"/>
                    <a:pt x="108" y="37"/>
                    <a:pt x="108" y="38"/>
                  </a:cubicBezTo>
                  <a:cubicBezTo>
                    <a:pt x="108" y="39"/>
                    <a:pt x="109" y="40"/>
                    <a:pt x="108" y="41"/>
                  </a:cubicBezTo>
                  <a:cubicBezTo>
                    <a:pt x="108" y="42"/>
                    <a:pt x="107" y="43"/>
                    <a:pt x="107" y="44"/>
                  </a:cubicBezTo>
                  <a:cubicBezTo>
                    <a:pt x="106" y="44"/>
                    <a:pt x="106" y="44"/>
                    <a:pt x="106" y="45"/>
                  </a:cubicBezTo>
                  <a:cubicBezTo>
                    <a:pt x="105" y="46"/>
                    <a:pt x="106" y="49"/>
                    <a:pt x="105" y="50"/>
                  </a:cubicBezTo>
                  <a:cubicBezTo>
                    <a:pt x="104" y="49"/>
                    <a:pt x="104" y="49"/>
                    <a:pt x="104" y="48"/>
                  </a:cubicBezTo>
                  <a:cubicBezTo>
                    <a:pt x="104" y="47"/>
                    <a:pt x="103" y="47"/>
                    <a:pt x="103" y="46"/>
                  </a:cubicBezTo>
                  <a:cubicBezTo>
                    <a:pt x="102" y="46"/>
                    <a:pt x="103" y="47"/>
                    <a:pt x="103" y="48"/>
                  </a:cubicBezTo>
                  <a:cubicBezTo>
                    <a:pt x="103" y="48"/>
                    <a:pt x="102" y="48"/>
                    <a:pt x="102" y="48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102" y="50"/>
                    <a:pt x="102" y="50"/>
                    <a:pt x="103" y="50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3" y="52"/>
                    <a:pt x="103" y="54"/>
                    <a:pt x="103" y="54"/>
                  </a:cubicBezTo>
                  <a:cubicBezTo>
                    <a:pt x="102" y="54"/>
                    <a:pt x="102" y="55"/>
                    <a:pt x="102" y="55"/>
                  </a:cubicBezTo>
                  <a:cubicBezTo>
                    <a:pt x="102" y="56"/>
                    <a:pt x="101" y="57"/>
                    <a:pt x="100" y="58"/>
                  </a:cubicBezTo>
                  <a:cubicBezTo>
                    <a:pt x="100" y="58"/>
                    <a:pt x="99" y="58"/>
                    <a:pt x="98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60"/>
                    <a:pt x="98" y="60"/>
                  </a:cubicBezTo>
                  <a:cubicBezTo>
                    <a:pt x="99" y="63"/>
                    <a:pt x="98" y="65"/>
                    <a:pt x="97" y="65"/>
                  </a:cubicBezTo>
                  <a:cubicBezTo>
                    <a:pt x="97" y="64"/>
                    <a:pt x="96" y="64"/>
                    <a:pt x="96" y="64"/>
                  </a:cubicBezTo>
                  <a:cubicBezTo>
                    <a:pt x="96" y="64"/>
                    <a:pt x="95" y="63"/>
                    <a:pt x="95" y="62"/>
                  </a:cubicBezTo>
                  <a:cubicBezTo>
                    <a:pt x="94" y="63"/>
                    <a:pt x="95" y="64"/>
                    <a:pt x="95" y="64"/>
                  </a:cubicBezTo>
                  <a:cubicBezTo>
                    <a:pt x="95" y="65"/>
                    <a:pt x="95" y="65"/>
                    <a:pt x="96" y="66"/>
                  </a:cubicBezTo>
                  <a:cubicBezTo>
                    <a:pt x="96" y="67"/>
                    <a:pt x="97" y="67"/>
                    <a:pt x="97" y="69"/>
                  </a:cubicBezTo>
                  <a:cubicBezTo>
                    <a:pt x="96" y="68"/>
                    <a:pt x="95" y="67"/>
                    <a:pt x="94" y="66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3" y="64"/>
                    <a:pt x="94" y="64"/>
                    <a:pt x="94" y="64"/>
                  </a:cubicBezTo>
                  <a:cubicBezTo>
                    <a:pt x="94" y="63"/>
                    <a:pt x="94" y="62"/>
                    <a:pt x="93" y="62"/>
                  </a:cubicBezTo>
                  <a:cubicBezTo>
                    <a:pt x="93" y="62"/>
                    <a:pt x="93" y="61"/>
                    <a:pt x="93" y="61"/>
                  </a:cubicBezTo>
                  <a:cubicBezTo>
                    <a:pt x="93" y="60"/>
                    <a:pt x="92" y="61"/>
                    <a:pt x="91" y="60"/>
                  </a:cubicBezTo>
                  <a:cubicBezTo>
                    <a:pt x="91" y="60"/>
                    <a:pt x="92" y="60"/>
                    <a:pt x="92" y="59"/>
                  </a:cubicBezTo>
                  <a:cubicBezTo>
                    <a:pt x="91" y="59"/>
                    <a:pt x="91" y="58"/>
                    <a:pt x="91" y="57"/>
                  </a:cubicBezTo>
                  <a:cubicBezTo>
                    <a:pt x="90" y="58"/>
                    <a:pt x="89" y="58"/>
                    <a:pt x="89" y="58"/>
                  </a:cubicBezTo>
                  <a:cubicBezTo>
                    <a:pt x="89" y="59"/>
                    <a:pt x="88" y="59"/>
                    <a:pt x="88" y="60"/>
                  </a:cubicBezTo>
                  <a:cubicBezTo>
                    <a:pt x="87" y="60"/>
                    <a:pt x="88" y="61"/>
                    <a:pt x="87" y="60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7" y="61"/>
                    <a:pt x="87" y="61"/>
                    <a:pt x="86" y="61"/>
                  </a:cubicBezTo>
                  <a:cubicBezTo>
                    <a:pt x="87" y="63"/>
                    <a:pt x="86" y="64"/>
                    <a:pt x="86" y="65"/>
                  </a:cubicBezTo>
                  <a:cubicBezTo>
                    <a:pt x="85" y="65"/>
                    <a:pt x="85" y="65"/>
                    <a:pt x="84" y="65"/>
                  </a:cubicBezTo>
                  <a:cubicBezTo>
                    <a:pt x="84" y="65"/>
                    <a:pt x="84" y="64"/>
                    <a:pt x="84" y="64"/>
                  </a:cubicBezTo>
                  <a:cubicBezTo>
                    <a:pt x="84" y="63"/>
                    <a:pt x="84" y="63"/>
                    <a:pt x="84" y="62"/>
                  </a:cubicBezTo>
                  <a:cubicBezTo>
                    <a:pt x="83" y="61"/>
                    <a:pt x="83" y="60"/>
                    <a:pt x="82" y="59"/>
                  </a:cubicBezTo>
                  <a:cubicBezTo>
                    <a:pt x="83" y="59"/>
                    <a:pt x="82" y="59"/>
                    <a:pt x="82" y="58"/>
                  </a:cubicBezTo>
                  <a:cubicBezTo>
                    <a:pt x="82" y="58"/>
                    <a:pt x="81" y="58"/>
                    <a:pt x="81" y="57"/>
                  </a:cubicBezTo>
                  <a:cubicBezTo>
                    <a:pt x="81" y="57"/>
                    <a:pt x="81" y="57"/>
                    <a:pt x="82" y="57"/>
                  </a:cubicBezTo>
                  <a:cubicBezTo>
                    <a:pt x="81" y="57"/>
                    <a:pt x="80" y="56"/>
                    <a:pt x="79" y="56"/>
                  </a:cubicBezTo>
                  <a:cubicBezTo>
                    <a:pt x="79" y="56"/>
                    <a:pt x="79" y="56"/>
                    <a:pt x="79" y="55"/>
                  </a:cubicBezTo>
                  <a:cubicBezTo>
                    <a:pt x="78" y="55"/>
                    <a:pt x="78" y="56"/>
                    <a:pt x="77" y="56"/>
                  </a:cubicBezTo>
                  <a:cubicBezTo>
                    <a:pt x="77" y="55"/>
                    <a:pt x="77" y="55"/>
                    <a:pt x="76" y="55"/>
                  </a:cubicBezTo>
                  <a:cubicBezTo>
                    <a:pt x="75" y="55"/>
                    <a:pt x="75" y="53"/>
                    <a:pt x="74" y="52"/>
                  </a:cubicBezTo>
                  <a:cubicBezTo>
                    <a:pt x="74" y="52"/>
                    <a:pt x="73" y="53"/>
                    <a:pt x="73" y="53"/>
                  </a:cubicBezTo>
                  <a:cubicBezTo>
                    <a:pt x="74" y="53"/>
                    <a:pt x="74" y="54"/>
                    <a:pt x="74" y="54"/>
                  </a:cubicBezTo>
                  <a:cubicBezTo>
                    <a:pt x="74" y="55"/>
                    <a:pt x="75" y="55"/>
                    <a:pt x="75" y="56"/>
                  </a:cubicBezTo>
                  <a:cubicBezTo>
                    <a:pt x="75" y="55"/>
                    <a:pt x="76" y="55"/>
                    <a:pt x="76" y="55"/>
                  </a:cubicBezTo>
                  <a:cubicBezTo>
                    <a:pt x="76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9"/>
                  </a:cubicBezTo>
                  <a:cubicBezTo>
                    <a:pt x="76" y="59"/>
                    <a:pt x="76" y="60"/>
                    <a:pt x="75" y="60"/>
                  </a:cubicBezTo>
                  <a:cubicBezTo>
                    <a:pt x="75" y="60"/>
                    <a:pt x="75" y="61"/>
                    <a:pt x="75" y="61"/>
                  </a:cubicBezTo>
                  <a:cubicBezTo>
                    <a:pt x="73" y="61"/>
                    <a:pt x="72" y="62"/>
                    <a:pt x="71" y="63"/>
                  </a:cubicBezTo>
                  <a:cubicBezTo>
                    <a:pt x="70" y="62"/>
                    <a:pt x="70" y="61"/>
                    <a:pt x="70" y="60"/>
                  </a:cubicBezTo>
                  <a:cubicBezTo>
                    <a:pt x="69" y="59"/>
                    <a:pt x="69" y="58"/>
                    <a:pt x="68" y="57"/>
                  </a:cubicBezTo>
                  <a:cubicBezTo>
                    <a:pt x="68" y="56"/>
                    <a:pt x="67" y="55"/>
                    <a:pt x="67" y="55"/>
                  </a:cubicBezTo>
                  <a:cubicBezTo>
                    <a:pt x="67" y="55"/>
                    <a:pt x="67" y="56"/>
                    <a:pt x="67" y="57"/>
                  </a:cubicBezTo>
                  <a:cubicBezTo>
                    <a:pt x="67" y="57"/>
                    <a:pt x="68" y="57"/>
                    <a:pt x="68" y="58"/>
                  </a:cubicBezTo>
                  <a:cubicBezTo>
                    <a:pt x="68" y="59"/>
                    <a:pt x="69" y="59"/>
                    <a:pt x="69" y="61"/>
                  </a:cubicBezTo>
                  <a:cubicBezTo>
                    <a:pt x="70" y="61"/>
                    <a:pt x="70" y="62"/>
                    <a:pt x="71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73" y="63"/>
                    <a:pt x="73" y="63"/>
                    <a:pt x="74" y="63"/>
                  </a:cubicBezTo>
                  <a:cubicBezTo>
                    <a:pt x="74" y="63"/>
                    <a:pt x="74" y="64"/>
                    <a:pt x="74" y="65"/>
                  </a:cubicBezTo>
                  <a:cubicBezTo>
                    <a:pt x="73" y="66"/>
                    <a:pt x="72" y="68"/>
                    <a:pt x="71" y="69"/>
                  </a:cubicBezTo>
                  <a:cubicBezTo>
                    <a:pt x="71" y="70"/>
                    <a:pt x="70" y="70"/>
                    <a:pt x="70" y="70"/>
                  </a:cubicBezTo>
                  <a:cubicBezTo>
                    <a:pt x="70" y="72"/>
                    <a:pt x="69" y="72"/>
                    <a:pt x="69" y="73"/>
                  </a:cubicBezTo>
                  <a:cubicBezTo>
                    <a:pt x="69" y="75"/>
                    <a:pt x="69" y="77"/>
                    <a:pt x="69" y="79"/>
                  </a:cubicBezTo>
                  <a:cubicBezTo>
                    <a:pt x="68" y="80"/>
                    <a:pt x="67" y="82"/>
                    <a:pt x="67" y="84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6" y="85"/>
                    <a:pt x="66" y="86"/>
                    <a:pt x="66" y="86"/>
                  </a:cubicBezTo>
                  <a:cubicBezTo>
                    <a:pt x="65" y="87"/>
                    <a:pt x="64" y="88"/>
                    <a:pt x="64" y="89"/>
                  </a:cubicBezTo>
                  <a:cubicBezTo>
                    <a:pt x="62" y="89"/>
                    <a:pt x="62" y="90"/>
                    <a:pt x="60" y="91"/>
                  </a:cubicBezTo>
                  <a:cubicBezTo>
                    <a:pt x="59" y="89"/>
                    <a:pt x="59" y="87"/>
                    <a:pt x="58" y="86"/>
                  </a:cubicBezTo>
                  <a:cubicBezTo>
                    <a:pt x="58" y="86"/>
                    <a:pt x="58" y="85"/>
                    <a:pt x="58" y="84"/>
                  </a:cubicBezTo>
                  <a:cubicBezTo>
                    <a:pt x="58" y="83"/>
                    <a:pt x="57" y="82"/>
                    <a:pt x="57" y="81"/>
                  </a:cubicBezTo>
                  <a:cubicBezTo>
                    <a:pt x="57" y="80"/>
                    <a:pt x="57" y="78"/>
                    <a:pt x="57" y="77"/>
                  </a:cubicBezTo>
                  <a:cubicBezTo>
                    <a:pt x="57" y="76"/>
                    <a:pt x="57" y="75"/>
                    <a:pt x="57" y="74"/>
                  </a:cubicBezTo>
                  <a:cubicBezTo>
                    <a:pt x="57" y="73"/>
                    <a:pt x="56" y="72"/>
                    <a:pt x="55" y="71"/>
                  </a:cubicBezTo>
                  <a:cubicBezTo>
                    <a:pt x="55" y="70"/>
                    <a:pt x="56" y="69"/>
                    <a:pt x="56" y="67"/>
                  </a:cubicBezTo>
                  <a:cubicBezTo>
                    <a:pt x="55" y="67"/>
                    <a:pt x="55" y="68"/>
                    <a:pt x="55" y="68"/>
                  </a:cubicBezTo>
                  <a:cubicBezTo>
                    <a:pt x="54" y="68"/>
                    <a:pt x="54" y="67"/>
                    <a:pt x="53" y="67"/>
                  </a:cubicBezTo>
                  <a:cubicBezTo>
                    <a:pt x="53" y="67"/>
                    <a:pt x="53" y="66"/>
                    <a:pt x="53" y="66"/>
                  </a:cubicBezTo>
                  <a:cubicBezTo>
                    <a:pt x="52" y="66"/>
                    <a:pt x="52" y="67"/>
                    <a:pt x="52" y="68"/>
                  </a:cubicBezTo>
                  <a:cubicBezTo>
                    <a:pt x="51" y="67"/>
                    <a:pt x="50" y="68"/>
                    <a:pt x="49" y="68"/>
                  </a:cubicBezTo>
                  <a:cubicBezTo>
                    <a:pt x="48" y="68"/>
                    <a:pt x="47" y="67"/>
                    <a:pt x="46" y="66"/>
                  </a:cubicBezTo>
                  <a:cubicBezTo>
                    <a:pt x="46" y="65"/>
                    <a:pt x="46" y="64"/>
                    <a:pt x="45" y="63"/>
                  </a:cubicBezTo>
                  <a:cubicBezTo>
                    <a:pt x="45" y="61"/>
                    <a:pt x="45" y="59"/>
                    <a:pt x="45" y="58"/>
                  </a:cubicBezTo>
                  <a:cubicBezTo>
                    <a:pt x="45" y="57"/>
                    <a:pt x="46" y="56"/>
                    <a:pt x="46" y="55"/>
                  </a:cubicBezTo>
                  <a:cubicBezTo>
                    <a:pt x="46" y="54"/>
                    <a:pt x="47" y="54"/>
                    <a:pt x="48" y="53"/>
                  </a:cubicBezTo>
                  <a:cubicBezTo>
                    <a:pt x="48" y="52"/>
                    <a:pt x="48" y="51"/>
                    <a:pt x="48" y="50"/>
                  </a:cubicBezTo>
                  <a:cubicBezTo>
                    <a:pt x="49" y="50"/>
                    <a:pt x="49" y="49"/>
                    <a:pt x="50" y="49"/>
                  </a:cubicBezTo>
                  <a:cubicBezTo>
                    <a:pt x="50" y="49"/>
                    <a:pt x="50" y="49"/>
                    <a:pt x="51" y="49"/>
                  </a:cubicBezTo>
                  <a:cubicBezTo>
                    <a:pt x="51" y="49"/>
                    <a:pt x="53" y="48"/>
                    <a:pt x="54" y="49"/>
                  </a:cubicBezTo>
                  <a:cubicBezTo>
                    <a:pt x="55" y="48"/>
                    <a:pt x="56" y="48"/>
                    <a:pt x="57" y="48"/>
                  </a:cubicBezTo>
                  <a:cubicBezTo>
                    <a:pt x="57" y="48"/>
                    <a:pt x="57" y="49"/>
                    <a:pt x="57" y="49"/>
                  </a:cubicBezTo>
                  <a:cubicBezTo>
                    <a:pt x="57" y="49"/>
                    <a:pt x="57" y="49"/>
                    <a:pt x="57" y="50"/>
                  </a:cubicBezTo>
                  <a:cubicBezTo>
                    <a:pt x="58" y="51"/>
                    <a:pt x="59" y="51"/>
                    <a:pt x="60" y="52"/>
                  </a:cubicBezTo>
                  <a:cubicBezTo>
                    <a:pt x="61" y="52"/>
                    <a:pt x="61" y="51"/>
                    <a:pt x="61" y="51"/>
                  </a:cubicBezTo>
                  <a:cubicBezTo>
                    <a:pt x="63" y="51"/>
                    <a:pt x="64" y="51"/>
                    <a:pt x="66" y="52"/>
                  </a:cubicBezTo>
                  <a:cubicBezTo>
                    <a:pt x="67" y="52"/>
                    <a:pt x="66" y="50"/>
                    <a:pt x="67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6" y="48"/>
                    <a:pt x="67" y="50"/>
                    <a:pt x="66" y="50"/>
                  </a:cubicBezTo>
                  <a:cubicBezTo>
                    <a:pt x="65" y="50"/>
                    <a:pt x="66" y="49"/>
                    <a:pt x="65" y="49"/>
                  </a:cubicBezTo>
                  <a:cubicBezTo>
                    <a:pt x="65" y="49"/>
                    <a:pt x="64" y="49"/>
                    <a:pt x="63" y="4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7"/>
                    <a:pt x="63" y="47"/>
                    <a:pt x="63" y="46"/>
                  </a:cubicBezTo>
                  <a:cubicBezTo>
                    <a:pt x="63" y="46"/>
                    <a:pt x="62" y="46"/>
                    <a:pt x="62" y="46"/>
                  </a:cubicBezTo>
                  <a:cubicBezTo>
                    <a:pt x="62" y="47"/>
                    <a:pt x="62" y="48"/>
                    <a:pt x="62" y="49"/>
                  </a:cubicBezTo>
                  <a:cubicBezTo>
                    <a:pt x="63" y="48"/>
                    <a:pt x="63" y="49"/>
                    <a:pt x="63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2" y="49"/>
                    <a:pt x="61" y="49"/>
                    <a:pt x="61" y="48"/>
                  </a:cubicBezTo>
                  <a:cubicBezTo>
                    <a:pt x="61" y="48"/>
                    <a:pt x="61" y="47"/>
                    <a:pt x="61" y="47"/>
                  </a:cubicBezTo>
                  <a:cubicBezTo>
                    <a:pt x="61" y="47"/>
                    <a:pt x="61" y="46"/>
                    <a:pt x="60" y="46"/>
                  </a:cubicBezTo>
                  <a:cubicBezTo>
                    <a:pt x="60" y="46"/>
                    <a:pt x="60" y="45"/>
                    <a:pt x="60" y="45"/>
                  </a:cubicBezTo>
                  <a:cubicBezTo>
                    <a:pt x="59" y="44"/>
                    <a:pt x="58" y="44"/>
                    <a:pt x="58" y="43"/>
                  </a:cubicBezTo>
                  <a:cubicBezTo>
                    <a:pt x="57" y="45"/>
                    <a:pt x="60" y="45"/>
                    <a:pt x="60" y="46"/>
                  </a:cubicBezTo>
                  <a:cubicBezTo>
                    <a:pt x="60" y="47"/>
                    <a:pt x="59" y="45"/>
                    <a:pt x="59" y="46"/>
                  </a:cubicBezTo>
                  <a:cubicBezTo>
                    <a:pt x="59" y="46"/>
                    <a:pt x="60" y="46"/>
                    <a:pt x="59" y="47"/>
                  </a:cubicBezTo>
                  <a:cubicBezTo>
                    <a:pt x="59" y="47"/>
                    <a:pt x="58" y="47"/>
                    <a:pt x="59" y="48"/>
                  </a:cubicBez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9" y="47"/>
                    <a:pt x="59" y="47"/>
                  </a:cubicBezTo>
                  <a:cubicBezTo>
                    <a:pt x="58" y="46"/>
                    <a:pt x="58" y="45"/>
                    <a:pt x="57" y="45"/>
                  </a:cubicBezTo>
                  <a:cubicBezTo>
                    <a:pt x="57" y="45"/>
                    <a:pt x="57" y="45"/>
                    <a:pt x="56" y="44"/>
                  </a:cubicBezTo>
                  <a:cubicBezTo>
                    <a:pt x="56" y="46"/>
                    <a:pt x="57" y="47"/>
                    <a:pt x="56" y="47"/>
                  </a:cubicBezTo>
                  <a:cubicBezTo>
                    <a:pt x="56" y="46"/>
                    <a:pt x="55" y="44"/>
                    <a:pt x="56" y="44"/>
                  </a:cubicBezTo>
                  <a:cubicBezTo>
                    <a:pt x="55" y="44"/>
                    <a:pt x="55" y="44"/>
                    <a:pt x="54" y="44"/>
                  </a:cubicBezTo>
                  <a:cubicBezTo>
                    <a:pt x="53" y="44"/>
                    <a:pt x="53" y="45"/>
                    <a:pt x="52" y="46"/>
                  </a:cubicBezTo>
                  <a:cubicBezTo>
                    <a:pt x="53" y="47"/>
                    <a:pt x="52" y="48"/>
                    <a:pt x="52" y="49"/>
                  </a:cubicBezTo>
                  <a:cubicBezTo>
                    <a:pt x="51" y="48"/>
                    <a:pt x="51" y="48"/>
                    <a:pt x="50" y="49"/>
                  </a:cubicBezTo>
                  <a:cubicBezTo>
                    <a:pt x="50" y="48"/>
                    <a:pt x="49" y="48"/>
                    <a:pt x="48" y="48"/>
                  </a:cubicBezTo>
                  <a:cubicBezTo>
                    <a:pt x="49" y="47"/>
                    <a:pt x="48" y="47"/>
                    <a:pt x="48" y="46"/>
                  </a:cubicBezTo>
                  <a:cubicBezTo>
                    <a:pt x="49" y="46"/>
                    <a:pt x="48" y="45"/>
                    <a:pt x="48" y="44"/>
                  </a:cubicBezTo>
                  <a:cubicBezTo>
                    <a:pt x="50" y="44"/>
                    <a:pt x="50" y="43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2"/>
                    <a:pt x="51" y="42"/>
                    <a:pt x="51" y="41"/>
                  </a:cubicBezTo>
                  <a:cubicBezTo>
                    <a:pt x="51" y="41"/>
                    <a:pt x="50" y="41"/>
                    <a:pt x="50" y="41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1" y="40"/>
                    <a:pt x="51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1" y="39"/>
                    <a:pt x="50" y="39"/>
                    <a:pt x="49" y="39"/>
                  </a:cubicBezTo>
                  <a:cubicBezTo>
                    <a:pt x="49" y="39"/>
                    <a:pt x="50" y="39"/>
                    <a:pt x="50" y="39"/>
                  </a:cubicBezTo>
                  <a:cubicBezTo>
                    <a:pt x="50" y="38"/>
                    <a:pt x="50" y="38"/>
                    <a:pt x="50" y="37"/>
                  </a:cubicBezTo>
                  <a:cubicBezTo>
                    <a:pt x="50" y="37"/>
                    <a:pt x="51" y="37"/>
                    <a:pt x="51" y="36"/>
                  </a:cubicBezTo>
                  <a:cubicBezTo>
                    <a:pt x="51" y="36"/>
                    <a:pt x="50" y="36"/>
                    <a:pt x="50" y="35"/>
                  </a:cubicBezTo>
                  <a:cubicBezTo>
                    <a:pt x="50" y="34"/>
                    <a:pt x="50" y="34"/>
                    <a:pt x="50" y="33"/>
                  </a:cubicBezTo>
                  <a:cubicBezTo>
                    <a:pt x="51" y="32"/>
                    <a:pt x="51" y="32"/>
                    <a:pt x="52" y="32"/>
                  </a:cubicBezTo>
                  <a:cubicBezTo>
                    <a:pt x="52" y="33"/>
                    <a:pt x="51" y="33"/>
                    <a:pt x="51" y="33"/>
                  </a:cubicBezTo>
                  <a:cubicBezTo>
                    <a:pt x="51" y="33"/>
                    <a:pt x="51" y="33"/>
                    <a:pt x="52" y="34"/>
                  </a:cubicBezTo>
                  <a:cubicBezTo>
                    <a:pt x="51" y="35"/>
                    <a:pt x="52" y="35"/>
                    <a:pt x="52" y="36"/>
                  </a:cubicBezTo>
                  <a:cubicBezTo>
                    <a:pt x="52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9"/>
                  </a:cubicBezTo>
                  <a:cubicBezTo>
                    <a:pt x="53" y="39"/>
                    <a:pt x="52" y="38"/>
                    <a:pt x="54" y="38"/>
                  </a:cubicBezTo>
                  <a:cubicBezTo>
                    <a:pt x="53" y="37"/>
                    <a:pt x="54" y="37"/>
                    <a:pt x="54" y="37"/>
                  </a:cubicBezTo>
                  <a:cubicBezTo>
                    <a:pt x="54" y="37"/>
                    <a:pt x="55" y="36"/>
                    <a:pt x="55" y="36"/>
                  </a:cubicBezTo>
                  <a:cubicBezTo>
                    <a:pt x="55" y="36"/>
                    <a:pt x="56" y="36"/>
                    <a:pt x="55" y="36"/>
                  </a:cubicBezTo>
                  <a:cubicBezTo>
                    <a:pt x="55" y="35"/>
                    <a:pt x="55" y="35"/>
                    <a:pt x="56" y="34"/>
                  </a:cubicBezTo>
                  <a:cubicBezTo>
                    <a:pt x="56" y="34"/>
                    <a:pt x="55" y="34"/>
                    <a:pt x="54" y="33"/>
                  </a:cubicBezTo>
                  <a:cubicBezTo>
                    <a:pt x="54" y="33"/>
                    <a:pt x="54" y="32"/>
                    <a:pt x="54" y="31"/>
                  </a:cubicBezTo>
                  <a:cubicBezTo>
                    <a:pt x="54" y="30"/>
                    <a:pt x="55" y="29"/>
                    <a:pt x="56" y="29"/>
                  </a:cubicBezTo>
                  <a:cubicBezTo>
                    <a:pt x="56" y="29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7"/>
                    <a:pt x="57" y="26"/>
                  </a:cubicBezTo>
                  <a:cubicBezTo>
                    <a:pt x="58" y="25"/>
                    <a:pt x="59" y="25"/>
                    <a:pt x="59" y="24"/>
                  </a:cubicBezTo>
                  <a:cubicBezTo>
                    <a:pt x="60" y="24"/>
                    <a:pt x="60" y="23"/>
                    <a:pt x="60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3" y="23"/>
                    <a:pt x="63" y="23"/>
                  </a:cubicBezTo>
                  <a:cubicBezTo>
                    <a:pt x="63" y="23"/>
                    <a:pt x="64" y="23"/>
                    <a:pt x="64" y="24"/>
                  </a:cubicBezTo>
                  <a:cubicBezTo>
                    <a:pt x="65" y="24"/>
                    <a:pt x="65" y="24"/>
                    <a:pt x="65" y="25"/>
                  </a:cubicBezTo>
                  <a:cubicBezTo>
                    <a:pt x="67" y="25"/>
                    <a:pt x="68" y="25"/>
                    <a:pt x="68" y="27"/>
                  </a:cubicBezTo>
                  <a:cubicBezTo>
                    <a:pt x="69" y="27"/>
                    <a:pt x="69" y="26"/>
                    <a:pt x="69" y="25"/>
                  </a:cubicBezTo>
                  <a:cubicBezTo>
                    <a:pt x="69" y="25"/>
                    <a:pt x="69" y="25"/>
                    <a:pt x="70" y="25"/>
                  </a:cubicBezTo>
                  <a:cubicBezTo>
                    <a:pt x="70" y="25"/>
                    <a:pt x="70" y="26"/>
                    <a:pt x="70" y="26"/>
                  </a:cubicBezTo>
                  <a:cubicBezTo>
                    <a:pt x="71" y="26"/>
                    <a:pt x="71" y="25"/>
                    <a:pt x="72" y="25"/>
                  </a:cubicBezTo>
                  <a:cubicBezTo>
                    <a:pt x="73" y="25"/>
                    <a:pt x="74" y="24"/>
                    <a:pt x="75" y="25"/>
                  </a:cubicBezTo>
                  <a:cubicBezTo>
                    <a:pt x="75" y="24"/>
                    <a:pt x="74" y="24"/>
                    <a:pt x="74" y="23"/>
                  </a:cubicBezTo>
                  <a:cubicBezTo>
                    <a:pt x="75" y="23"/>
                    <a:pt x="75" y="24"/>
                    <a:pt x="76" y="24"/>
                  </a:cubicBezTo>
                  <a:cubicBezTo>
                    <a:pt x="77" y="23"/>
                    <a:pt x="78" y="22"/>
                    <a:pt x="78" y="21"/>
                  </a:cubicBezTo>
                  <a:cubicBezTo>
                    <a:pt x="79" y="21"/>
                    <a:pt x="79" y="22"/>
                    <a:pt x="79" y="22"/>
                  </a:cubicBezTo>
                  <a:cubicBezTo>
                    <a:pt x="80" y="23"/>
                    <a:pt x="80" y="21"/>
                    <a:pt x="80" y="22"/>
                  </a:cubicBezTo>
                  <a:cubicBezTo>
                    <a:pt x="80" y="22"/>
                    <a:pt x="80" y="23"/>
                    <a:pt x="80" y="23"/>
                  </a:cubicBezTo>
                  <a:cubicBezTo>
                    <a:pt x="81" y="23"/>
                    <a:pt x="81" y="22"/>
                    <a:pt x="81" y="22"/>
                  </a:cubicBezTo>
                  <a:cubicBezTo>
                    <a:pt x="82" y="22"/>
                    <a:pt x="82" y="22"/>
                    <a:pt x="83" y="23"/>
                  </a:cubicBezTo>
                  <a:cubicBezTo>
                    <a:pt x="83" y="22"/>
                    <a:pt x="82" y="22"/>
                    <a:pt x="82" y="21"/>
                  </a:cubicBezTo>
                  <a:cubicBezTo>
                    <a:pt x="82" y="20"/>
                    <a:pt x="82" y="21"/>
                    <a:pt x="83" y="21"/>
                  </a:cubicBezTo>
                  <a:cubicBezTo>
                    <a:pt x="83" y="21"/>
                    <a:pt x="83" y="20"/>
                    <a:pt x="83" y="20"/>
                  </a:cubicBezTo>
                  <a:cubicBezTo>
                    <a:pt x="84" y="20"/>
                    <a:pt x="84" y="19"/>
                    <a:pt x="84" y="19"/>
                  </a:cubicBezTo>
                  <a:cubicBezTo>
                    <a:pt x="85" y="19"/>
                    <a:pt x="86" y="19"/>
                    <a:pt x="87" y="18"/>
                  </a:cubicBezTo>
                  <a:cubicBezTo>
                    <a:pt x="87" y="18"/>
                    <a:pt x="87" y="19"/>
                    <a:pt x="87" y="19"/>
                  </a:cubicBezTo>
                  <a:cubicBezTo>
                    <a:pt x="88" y="19"/>
                    <a:pt x="88" y="18"/>
                    <a:pt x="89" y="18"/>
                  </a:cubicBezTo>
                  <a:cubicBezTo>
                    <a:pt x="89" y="18"/>
                    <a:pt x="89" y="17"/>
                    <a:pt x="89" y="17"/>
                  </a:cubicBezTo>
                  <a:cubicBezTo>
                    <a:pt x="90" y="17"/>
                    <a:pt x="90" y="17"/>
                    <a:pt x="90" y="18"/>
                  </a:cubicBezTo>
                  <a:cubicBezTo>
                    <a:pt x="91" y="18"/>
                    <a:pt x="92" y="18"/>
                    <a:pt x="92" y="17"/>
                  </a:cubicBezTo>
                  <a:cubicBezTo>
                    <a:pt x="93" y="18"/>
                    <a:pt x="93" y="18"/>
                    <a:pt x="93" y="19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4" y="20"/>
                    <a:pt x="94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6" y="21"/>
                    <a:pt x="96" y="21"/>
                    <a:pt x="97" y="21"/>
                  </a:cubicBezTo>
                  <a:cubicBezTo>
                    <a:pt x="101" y="25"/>
                    <a:pt x="104" y="30"/>
                    <a:pt x="107" y="35"/>
                  </a:cubicBezTo>
                  <a:close/>
                  <a:moveTo>
                    <a:pt x="111" y="44"/>
                  </a:moveTo>
                  <a:cubicBezTo>
                    <a:pt x="111" y="44"/>
                    <a:pt x="111" y="44"/>
                    <a:pt x="111" y="44"/>
                  </a:cubicBezTo>
                  <a:cubicBezTo>
                    <a:pt x="110" y="45"/>
                    <a:pt x="110" y="44"/>
                    <a:pt x="110" y="44"/>
                  </a:cubicBezTo>
                  <a:cubicBezTo>
                    <a:pt x="109" y="44"/>
                    <a:pt x="109" y="45"/>
                    <a:pt x="109" y="44"/>
                  </a:cubicBezTo>
                  <a:cubicBezTo>
                    <a:pt x="109" y="43"/>
                    <a:pt x="109" y="43"/>
                    <a:pt x="109" y="42"/>
                  </a:cubicBezTo>
                  <a:cubicBezTo>
                    <a:pt x="109" y="42"/>
                    <a:pt x="110" y="42"/>
                    <a:pt x="110" y="42"/>
                  </a:cubicBezTo>
                  <a:cubicBezTo>
                    <a:pt x="110" y="43"/>
                    <a:pt x="111" y="44"/>
                    <a:pt x="111" y="44"/>
                  </a:cubicBezTo>
                  <a:close/>
                  <a:moveTo>
                    <a:pt x="104" y="63"/>
                  </a:moveTo>
                  <a:cubicBezTo>
                    <a:pt x="105" y="63"/>
                    <a:pt x="105" y="62"/>
                    <a:pt x="105" y="63"/>
                  </a:cubicBezTo>
                  <a:cubicBezTo>
                    <a:pt x="105" y="62"/>
                    <a:pt x="105" y="61"/>
                    <a:pt x="106" y="61"/>
                  </a:cubicBezTo>
                  <a:cubicBezTo>
                    <a:pt x="106" y="61"/>
                    <a:pt x="106" y="62"/>
                    <a:pt x="106" y="62"/>
                  </a:cubicBezTo>
                  <a:cubicBezTo>
                    <a:pt x="107" y="63"/>
                    <a:pt x="107" y="63"/>
                    <a:pt x="107" y="64"/>
                  </a:cubicBezTo>
                  <a:cubicBezTo>
                    <a:pt x="106" y="63"/>
                    <a:pt x="106" y="64"/>
                    <a:pt x="106" y="64"/>
                  </a:cubicBezTo>
                  <a:cubicBezTo>
                    <a:pt x="105" y="64"/>
                    <a:pt x="105" y="64"/>
                    <a:pt x="105" y="63"/>
                  </a:cubicBezTo>
                  <a:cubicBezTo>
                    <a:pt x="105" y="63"/>
                    <a:pt x="105" y="64"/>
                    <a:pt x="104" y="63"/>
                  </a:cubicBezTo>
                  <a:close/>
                  <a:moveTo>
                    <a:pt x="105" y="72"/>
                  </a:moveTo>
                  <a:cubicBezTo>
                    <a:pt x="104" y="72"/>
                    <a:pt x="104" y="72"/>
                    <a:pt x="104" y="71"/>
                  </a:cubicBezTo>
                  <a:cubicBezTo>
                    <a:pt x="103" y="72"/>
                    <a:pt x="103" y="72"/>
                    <a:pt x="103" y="73"/>
                  </a:cubicBezTo>
                  <a:cubicBezTo>
                    <a:pt x="102" y="72"/>
                    <a:pt x="103" y="69"/>
                    <a:pt x="104" y="69"/>
                  </a:cubicBezTo>
                  <a:cubicBezTo>
                    <a:pt x="104" y="69"/>
                    <a:pt x="105" y="69"/>
                    <a:pt x="105" y="70"/>
                  </a:cubicBezTo>
                  <a:cubicBezTo>
                    <a:pt x="105" y="70"/>
                    <a:pt x="104" y="70"/>
                    <a:pt x="104" y="70"/>
                  </a:cubicBezTo>
                  <a:cubicBezTo>
                    <a:pt x="104" y="71"/>
                    <a:pt x="105" y="71"/>
                    <a:pt x="105" y="72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1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1" y="72"/>
                    <a:pt x="101" y="72"/>
                  </a:cubicBezTo>
                  <a:cubicBezTo>
                    <a:pt x="100" y="73"/>
                    <a:pt x="100" y="71"/>
                    <a:pt x="99" y="72"/>
                  </a:cubicBezTo>
                  <a:cubicBezTo>
                    <a:pt x="99" y="71"/>
                    <a:pt x="98" y="70"/>
                    <a:pt x="98" y="70"/>
                  </a:cubicBezTo>
                  <a:cubicBezTo>
                    <a:pt x="99" y="68"/>
                    <a:pt x="101" y="68"/>
                    <a:pt x="101" y="66"/>
                  </a:cubicBezTo>
                  <a:cubicBezTo>
                    <a:pt x="102" y="66"/>
                    <a:pt x="102" y="66"/>
                    <a:pt x="103" y="67"/>
                  </a:cubicBezTo>
                  <a:cubicBezTo>
                    <a:pt x="103" y="67"/>
                    <a:pt x="103" y="68"/>
                    <a:pt x="102" y="68"/>
                  </a:cubicBezTo>
                  <a:cubicBezTo>
                    <a:pt x="103" y="68"/>
                    <a:pt x="102" y="69"/>
                    <a:pt x="102" y="70"/>
                  </a:cubicBezTo>
                  <a:close/>
                  <a:moveTo>
                    <a:pt x="101" y="75"/>
                  </a:moveTo>
                  <a:cubicBezTo>
                    <a:pt x="99" y="75"/>
                    <a:pt x="99" y="74"/>
                    <a:pt x="97" y="74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8" y="73"/>
                    <a:pt x="99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lose/>
                  <a:moveTo>
                    <a:pt x="103" y="57"/>
                  </a:moveTo>
                  <a:cubicBezTo>
                    <a:pt x="103" y="57"/>
                    <a:pt x="102" y="56"/>
                    <a:pt x="102" y="56"/>
                  </a:cubicBezTo>
                  <a:cubicBezTo>
                    <a:pt x="102" y="55"/>
                    <a:pt x="103" y="55"/>
                    <a:pt x="103" y="55"/>
                  </a:cubicBezTo>
                  <a:cubicBezTo>
                    <a:pt x="103" y="56"/>
                    <a:pt x="103" y="57"/>
                    <a:pt x="103" y="57"/>
                  </a:cubicBezTo>
                  <a:close/>
                  <a:moveTo>
                    <a:pt x="105" y="59"/>
                  </a:moveTo>
                  <a:cubicBezTo>
                    <a:pt x="105" y="60"/>
                    <a:pt x="104" y="60"/>
                    <a:pt x="104" y="61"/>
                  </a:cubicBezTo>
                  <a:cubicBezTo>
                    <a:pt x="103" y="60"/>
                    <a:pt x="103" y="60"/>
                    <a:pt x="103" y="59"/>
                  </a:cubicBezTo>
                  <a:cubicBezTo>
                    <a:pt x="103" y="58"/>
                    <a:pt x="104" y="58"/>
                    <a:pt x="105" y="59"/>
                  </a:cubicBezTo>
                  <a:close/>
                  <a:moveTo>
                    <a:pt x="109" y="69"/>
                  </a:moveTo>
                  <a:cubicBezTo>
                    <a:pt x="109" y="70"/>
                    <a:pt x="108" y="70"/>
                    <a:pt x="107" y="70"/>
                  </a:cubicBezTo>
                  <a:cubicBezTo>
                    <a:pt x="107" y="69"/>
                    <a:pt x="108" y="69"/>
                    <a:pt x="109" y="69"/>
                  </a:cubicBezTo>
                  <a:close/>
                  <a:moveTo>
                    <a:pt x="108" y="50"/>
                  </a:moveTo>
                  <a:cubicBezTo>
                    <a:pt x="108" y="50"/>
                    <a:pt x="108" y="50"/>
                    <a:pt x="108" y="50"/>
                  </a:cubicBezTo>
                  <a:cubicBezTo>
                    <a:pt x="107" y="51"/>
                    <a:pt x="107" y="51"/>
                    <a:pt x="107" y="52"/>
                  </a:cubicBezTo>
                  <a:cubicBezTo>
                    <a:pt x="106" y="51"/>
                    <a:pt x="106" y="51"/>
                    <a:pt x="106" y="50"/>
                  </a:cubicBezTo>
                  <a:cubicBezTo>
                    <a:pt x="106" y="50"/>
                    <a:pt x="107" y="50"/>
                    <a:pt x="107" y="50"/>
                  </a:cubicBezTo>
                  <a:cubicBezTo>
                    <a:pt x="107" y="50"/>
                    <a:pt x="106" y="51"/>
                    <a:pt x="106" y="50"/>
                  </a:cubicBezTo>
                  <a:cubicBezTo>
                    <a:pt x="106" y="49"/>
                    <a:pt x="107" y="49"/>
                    <a:pt x="108" y="49"/>
                  </a:cubicBezTo>
                  <a:cubicBezTo>
                    <a:pt x="109" y="48"/>
                    <a:pt x="109" y="48"/>
                    <a:pt x="110" y="47"/>
                  </a:cubicBezTo>
                  <a:cubicBezTo>
                    <a:pt x="109" y="47"/>
                    <a:pt x="110" y="47"/>
                    <a:pt x="110" y="47"/>
                  </a:cubicBezTo>
                  <a:cubicBezTo>
                    <a:pt x="109" y="46"/>
                    <a:pt x="110" y="45"/>
                    <a:pt x="110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6"/>
                    <a:pt x="111" y="47"/>
                    <a:pt x="111" y="49"/>
                  </a:cubicBezTo>
                  <a:cubicBezTo>
                    <a:pt x="110" y="50"/>
                    <a:pt x="109" y="50"/>
                    <a:pt x="108" y="50"/>
                  </a:cubicBezTo>
                  <a:close/>
                  <a:moveTo>
                    <a:pt x="109" y="39"/>
                  </a:moveTo>
                  <a:cubicBezTo>
                    <a:pt x="109" y="40"/>
                    <a:pt x="110" y="41"/>
                    <a:pt x="110" y="41"/>
                  </a:cubicBezTo>
                  <a:cubicBezTo>
                    <a:pt x="109" y="41"/>
                    <a:pt x="109" y="40"/>
                    <a:pt x="109" y="39"/>
                  </a:cubicBezTo>
                  <a:close/>
                  <a:moveTo>
                    <a:pt x="93" y="66"/>
                  </a:moveTo>
                  <a:cubicBezTo>
                    <a:pt x="93" y="66"/>
                    <a:pt x="93" y="67"/>
                    <a:pt x="93" y="66"/>
                  </a:cubicBezTo>
                  <a:cubicBezTo>
                    <a:pt x="94" y="66"/>
                    <a:pt x="94" y="67"/>
                    <a:pt x="94" y="67"/>
                  </a:cubicBezTo>
                  <a:cubicBezTo>
                    <a:pt x="94" y="67"/>
                    <a:pt x="95" y="68"/>
                    <a:pt x="95" y="68"/>
                  </a:cubicBezTo>
                  <a:cubicBezTo>
                    <a:pt x="95" y="69"/>
                    <a:pt x="96" y="69"/>
                    <a:pt x="96" y="70"/>
                  </a:cubicBezTo>
                  <a:cubicBezTo>
                    <a:pt x="96" y="71"/>
                    <a:pt x="97" y="72"/>
                    <a:pt x="97" y="72"/>
                  </a:cubicBezTo>
                  <a:cubicBezTo>
                    <a:pt x="96" y="73"/>
                    <a:pt x="96" y="71"/>
                    <a:pt x="95" y="71"/>
                  </a:cubicBezTo>
                  <a:cubicBezTo>
                    <a:pt x="95" y="68"/>
                    <a:pt x="93" y="69"/>
                    <a:pt x="93" y="66"/>
                  </a:cubicBezTo>
                  <a:close/>
                  <a:moveTo>
                    <a:pt x="86" y="64"/>
                  </a:moveTo>
                  <a:cubicBezTo>
                    <a:pt x="87" y="64"/>
                    <a:pt x="87" y="65"/>
                    <a:pt x="87" y="65"/>
                  </a:cubicBezTo>
                  <a:cubicBezTo>
                    <a:pt x="87" y="65"/>
                    <a:pt x="87" y="66"/>
                    <a:pt x="86" y="66"/>
                  </a:cubicBezTo>
                  <a:cubicBezTo>
                    <a:pt x="86" y="65"/>
                    <a:pt x="87" y="65"/>
                    <a:pt x="86" y="64"/>
                  </a:cubicBezTo>
                  <a:close/>
                  <a:moveTo>
                    <a:pt x="73" y="81"/>
                  </a:moveTo>
                  <a:cubicBezTo>
                    <a:pt x="73" y="81"/>
                    <a:pt x="73" y="81"/>
                    <a:pt x="73" y="81"/>
                  </a:cubicBezTo>
                  <a:cubicBezTo>
                    <a:pt x="73" y="82"/>
                    <a:pt x="73" y="82"/>
                    <a:pt x="73" y="83"/>
                  </a:cubicBezTo>
                  <a:cubicBezTo>
                    <a:pt x="72" y="83"/>
                    <a:pt x="72" y="84"/>
                    <a:pt x="72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0" y="84"/>
                    <a:pt x="70" y="83"/>
                    <a:pt x="70" y="83"/>
                  </a:cubicBezTo>
                  <a:cubicBezTo>
                    <a:pt x="70" y="82"/>
                    <a:pt x="70" y="82"/>
                    <a:pt x="71" y="81"/>
                  </a:cubicBezTo>
                  <a:cubicBezTo>
                    <a:pt x="71" y="81"/>
                    <a:pt x="70" y="81"/>
                    <a:pt x="70" y="80"/>
                  </a:cubicBezTo>
                  <a:cubicBezTo>
                    <a:pt x="71" y="79"/>
                    <a:pt x="71" y="79"/>
                    <a:pt x="72" y="78"/>
                  </a:cubicBezTo>
                  <a:cubicBezTo>
                    <a:pt x="72" y="77"/>
                    <a:pt x="72" y="77"/>
                    <a:pt x="73" y="76"/>
                  </a:cubicBezTo>
                  <a:cubicBezTo>
                    <a:pt x="73" y="76"/>
                    <a:pt x="73" y="78"/>
                    <a:pt x="73" y="78"/>
                  </a:cubicBezTo>
                  <a:cubicBezTo>
                    <a:pt x="73" y="79"/>
                    <a:pt x="73" y="80"/>
                    <a:pt x="73" y="81"/>
                  </a:cubicBezTo>
                  <a:close/>
                  <a:moveTo>
                    <a:pt x="32" y="100"/>
                  </a:moveTo>
                  <a:cubicBezTo>
                    <a:pt x="32" y="100"/>
                    <a:pt x="33" y="99"/>
                    <a:pt x="33" y="100"/>
                  </a:cubicBezTo>
                  <a:cubicBezTo>
                    <a:pt x="33" y="100"/>
                    <a:pt x="33" y="100"/>
                    <a:pt x="32" y="100"/>
                  </a:cubicBezTo>
                  <a:close/>
                  <a:moveTo>
                    <a:pt x="39" y="31"/>
                  </a:moveTo>
                  <a:cubicBezTo>
                    <a:pt x="39" y="32"/>
                    <a:pt x="39" y="32"/>
                    <a:pt x="38" y="32"/>
                  </a:cubicBezTo>
                  <a:cubicBezTo>
                    <a:pt x="38" y="33"/>
                    <a:pt x="38" y="32"/>
                    <a:pt x="38" y="32"/>
                  </a:cubicBezTo>
                  <a:cubicBezTo>
                    <a:pt x="37" y="32"/>
                    <a:pt x="37" y="32"/>
                    <a:pt x="36" y="32"/>
                  </a:cubicBezTo>
                  <a:cubicBezTo>
                    <a:pt x="35" y="30"/>
                    <a:pt x="36" y="28"/>
                    <a:pt x="35" y="27"/>
                  </a:cubicBezTo>
                  <a:cubicBezTo>
                    <a:pt x="35" y="26"/>
                    <a:pt x="36" y="26"/>
                    <a:pt x="35" y="26"/>
                  </a:cubicBezTo>
                  <a:cubicBezTo>
                    <a:pt x="36" y="25"/>
                    <a:pt x="36" y="25"/>
                    <a:pt x="37" y="25"/>
                  </a:cubicBezTo>
                  <a:cubicBezTo>
                    <a:pt x="36" y="24"/>
                    <a:pt x="35" y="24"/>
                    <a:pt x="35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2"/>
                    <a:pt x="36" y="23"/>
                    <a:pt x="35" y="23"/>
                  </a:cubicBezTo>
                  <a:cubicBezTo>
                    <a:pt x="35" y="22"/>
                    <a:pt x="35" y="22"/>
                    <a:pt x="35" y="21"/>
                  </a:cubicBezTo>
                  <a:cubicBezTo>
                    <a:pt x="35" y="21"/>
                    <a:pt x="34" y="20"/>
                    <a:pt x="35" y="19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0" y="19"/>
                    <a:pt x="30" y="18"/>
                  </a:cubicBezTo>
                  <a:cubicBezTo>
                    <a:pt x="31" y="17"/>
                    <a:pt x="32" y="18"/>
                    <a:pt x="32" y="18"/>
                  </a:cubicBezTo>
                  <a:cubicBezTo>
                    <a:pt x="32" y="17"/>
                    <a:pt x="32" y="17"/>
                    <a:pt x="31" y="17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30" y="17"/>
                    <a:pt x="30" y="17"/>
                    <a:pt x="29" y="17"/>
                  </a:cubicBezTo>
                  <a:cubicBezTo>
                    <a:pt x="30" y="16"/>
                    <a:pt x="30" y="16"/>
                    <a:pt x="31" y="16"/>
                  </a:cubicBezTo>
                  <a:cubicBezTo>
                    <a:pt x="31" y="16"/>
                    <a:pt x="32" y="16"/>
                    <a:pt x="33" y="15"/>
                  </a:cubicBezTo>
                  <a:cubicBezTo>
                    <a:pt x="33" y="15"/>
                    <a:pt x="32" y="15"/>
                    <a:pt x="32" y="14"/>
                  </a:cubicBezTo>
                  <a:cubicBezTo>
                    <a:pt x="34" y="14"/>
                    <a:pt x="35" y="13"/>
                    <a:pt x="36" y="13"/>
                  </a:cubicBezTo>
                  <a:cubicBezTo>
                    <a:pt x="38" y="13"/>
                    <a:pt x="38" y="13"/>
                    <a:pt x="40" y="13"/>
                  </a:cubicBezTo>
                  <a:cubicBezTo>
                    <a:pt x="40" y="13"/>
                    <a:pt x="39" y="12"/>
                    <a:pt x="39" y="11"/>
                  </a:cubicBezTo>
                  <a:cubicBezTo>
                    <a:pt x="40" y="11"/>
                    <a:pt x="41" y="11"/>
                    <a:pt x="42" y="11"/>
                  </a:cubicBezTo>
                  <a:cubicBezTo>
                    <a:pt x="42" y="10"/>
                    <a:pt x="44" y="11"/>
                    <a:pt x="45" y="10"/>
                  </a:cubicBezTo>
                  <a:cubicBezTo>
                    <a:pt x="45" y="11"/>
                    <a:pt x="46" y="11"/>
                    <a:pt x="46" y="11"/>
                  </a:cubicBezTo>
                  <a:cubicBezTo>
                    <a:pt x="46" y="10"/>
                    <a:pt x="47" y="11"/>
                    <a:pt x="47" y="11"/>
                  </a:cubicBezTo>
                  <a:cubicBezTo>
                    <a:pt x="48" y="11"/>
                    <a:pt x="49" y="11"/>
                    <a:pt x="50" y="12"/>
                  </a:cubicBezTo>
                  <a:cubicBezTo>
                    <a:pt x="49" y="12"/>
                    <a:pt x="48" y="12"/>
                    <a:pt x="48" y="13"/>
                  </a:cubicBezTo>
                  <a:cubicBezTo>
                    <a:pt x="48" y="13"/>
                    <a:pt x="49" y="12"/>
                    <a:pt x="50" y="13"/>
                  </a:cubicBezTo>
                  <a:cubicBezTo>
                    <a:pt x="50" y="12"/>
                    <a:pt x="50" y="13"/>
                    <a:pt x="51" y="13"/>
                  </a:cubicBezTo>
                  <a:cubicBezTo>
                    <a:pt x="51" y="14"/>
                    <a:pt x="52" y="13"/>
                    <a:pt x="52" y="14"/>
                  </a:cubicBezTo>
                  <a:cubicBezTo>
                    <a:pt x="52" y="15"/>
                    <a:pt x="51" y="14"/>
                    <a:pt x="50" y="14"/>
                  </a:cubicBezTo>
                  <a:cubicBezTo>
                    <a:pt x="50" y="14"/>
                    <a:pt x="50" y="15"/>
                    <a:pt x="49" y="15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6"/>
                    <a:pt x="49" y="17"/>
                    <a:pt x="48" y="17"/>
                  </a:cubicBezTo>
                  <a:cubicBezTo>
                    <a:pt x="49" y="17"/>
                    <a:pt x="50" y="17"/>
                    <a:pt x="50" y="18"/>
                  </a:cubicBezTo>
                  <a:cubicBezTo>
                    <a:pt x="49" y="18"/>
                    <a:pt x="48" y="18"/>
                    <a:pt x="48" y="18"/>
                  </a:cubicBezTo>
                  <a:cubicBezTo>
                    <a:pt x="48" y="19"/>
                    <a:pt x="49" y="21"/>
                    <a:pt x="47" y="21"/>
                  </a:cubicBezTo>
                  <a:cubicBezTo>
                    <a:pt x="47" y="22"/>
                    <a:pt x="48" y="22"/>
                    <a:pt x="48" y="23"/>
                  </a:cubicBezTo>
                  <a:cubicBezTo>
                    <a:pt x="47" y="23"/>
                    <a:pt x="47" y="22"/>
                    <a:pt x="47" y="22"/>
                  </a:cubicBezTo>
                  <a:cubicBezTo>
                    <a:pt x="46" y="23"/>
                    <a:pt x="48" y="23"/>
                    <a:pt x="47" y="24"/>
                  </a:cubicBezTo>
                  <a:cubicBezTo>
                    <a:pt x="46" y="24"/>
                    <a:pt x="46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4"/>
                    <a:pt x="46" y="24"/>
                  </a:cubicBezTo>
                  <a:cubicBezTo>
                    <a:pt x="47" y="24"/>
                    <a:pt x="45" y="25"/>
                    <a:pt x="45" y="25"/>
                  </a:cubicBezTo>
                  <a:cubicBezTo>
                    <a:pt x="44" y="25"/>
                    <a:pt x="44" y="26"/>
                    <a:pt x="43" y="27"/>
                  </a:cubicBezTo>
                  <a:cubicBezTo>
                    <a:pt x="43" y="27"/>
                    <a:pt x="42" y="27"/>
                    <a:pt x="42" y="27"/>
                  </a:cubicBezTo>
                  <a:cubicBezTo>
                    <a:pt x="41" y="27"/>
                    <a:pt x="41" y="28"/>
                    <a:pt x="41" y="27"/>
                  </a:cubicBezTo>
                  <a:cubicBezTo>
                    <a:pt x="40" y="27"/>
                    <a:pt x="40" y="28"/>
                    <a:pt x="40" y="28"/>
                  </a:cubicBezTo>
                  <a:cubicBezTo>
                    <a:pt x="40" y="30"/>
                    <a:pt x="39" y="30"/>
                    <a:pt x="39" y="3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6"/>
                    <a:pt x="60" y="15"/>
                  </a:cubicBezTo>
                  <a:cubicBezTo>
                    <a:pt x="60" y="16"/>
                    <a:pt x="61" y="16"/>
                    <a:pt x="61" y="18"/>
                  </a:cubicBezTo>
                  <a:cubicBezTo>
                    <a:pt x="60" y="18"/>
                    <a:pt x="60" y="17"/>
                    <a:pt x="59" y="17"/>
                  </a:cubicBezTo>
                  <a:cubicBezTo>
                    <a:pt x="59" y="18"/>
                    <a:pt x="59" y="18"/>
                    <a:pt x="59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7" y="19"/>
                    <a:pt x="57" y="18"/>
                    <a:pt x="57" y="18"/>
                  </a:cubicBezTo>
                  <a:cubicBezTo>
                    <a:pt x="57" y="17"/>
                    <a:pt x="57" y="17"/>
                    <a:pt x="57" y="16"/>
                  </a:cubicBezTo>
                  <a:cubicBezTo>
                    <a:pt x="57" y="16"/>
                    <a:pt x="57" y="17"/>
                    <a:pt x="56" y="17"/>
                  </a:cubicBezTo>
                  <a:cubicBezTo>
                    <a:pt x="56" y="17"/>
                    <a:pt x="56" y="16"/>
                    <a:pt x="56" y="16"/>
                  </a:cubicBezTo>
                  <a:cubicBezTo>
                    <a:pt x="56" y="15"/>
                    <a:pt x="55" y="16"/>
                    <a:pt x="55" y="15"/>
                  </a:cubicBezTo>
                  <a:cubicBezTo>
                    <a:pt x="55" y="13"/>
                    <a:pt x="57" y="14"/>
                    <a:pt x="57" y="15"/>
                  </a:cubicBezTo>
                  <a:cubicBezTo>
                    <a:pt x="58" y="15"/>
                    <a:pt x="57" y="14"/>
                    <a:pt x="57" y="14"/>
                  </a:cubicBezTo>
                  <a:cubicBezTo>
                    <a:pt x="58" y="13"/>
                    <a:pt x="59" y="14"/>
                    <a:pt x="58" y="15"/>
                  </a:cubicBezTo>
                  <a:cubicBezTo>
                    <a:pt x="58" y="15"/>
                    <a:pt x="59" y="15"/>
                    <a:pt x="59" y="15"/>
                  </a:cubicBezTo>
                  <a:close/>
                  <a:moveTo>
                    <a:pt x="59" y="13"/>
                  </a:moveTo>
                  <a:cubicBezTo>
                    <a:pt x="60" y="13"/>
                    <a:pt x="62" y="13"/>
                    <a:pt x="64" y="14"/>
                  </a:cubicBezTo>
                  <a:cubicBezTo>
                    <a:pt x="64" y="15"/>
                    <a:pt x="63" y="14"/>
                    <a:pt x="63" y="15"/>
                  </a:cubicBezTo>
                  <a:cubicBezTo>
                    <a:pt x="61" y="15"/>
                    <a:pt x="60" y="15"/>
                    <a:pt x="59" y="14"/>
                  </a:cubicBezTo>
                  <a:cubicBezTo>
                    <a:pt x="59" y="14"/>
                    <a:pt x="59" y="14"/>
                    <a:pt x="59" y="13"/>
                  </a:cubicBezTo>
                  <a:close/>
                  <a:moveTo>
                    <a:pt x="50" y="37"/>
                  </a:moveTo>
                  <a:cubicBezTo>
                    <a:pt x="49" y="38"/>
                    <a:pt x="48" y="38"/>
                    <a:pt x="48" y="38"/>
                  </a:cubicBezTo>
                  <a:cubicBezTo>
                    <a:pt x="48" y="37"/>
                    <a:pt x="48" y="37"/>
                    <a:pt x="48" y="36"/>
                  </a:cubicBezTo>
                  <a:cubicBezTo>
                    <a:pt x="48" y="36"/>
                    <a:pt x="49" y="36"/>
                    <a:pt x="49" y="35"/>
                  </a:cubicBezTo>
                  <a:cubicBezTo>
                    <a:pt x="49" y="35"/>
                    <a:pt x="49" y="35"/>
                    <a:pt x="50" y="35"/>
                  </a:cubicBezTo>
                  <a:cubicBezTo>
                    <a:pt x="49" y="36"/>
                    <a:pt x="49" y="36"/>
                    <a:pt x="50" y="37"/>
                  </a:cubicBezTo>
                  <a:close/>
                  <a:moveTo>
                    <a:pt x="48" y="29"/>
                  </a:moveTo>
                  <a:cubicBezTo>
                    <a:pt x="48" y="29"/>
                    <a:pt x="48" y="28"/>
                    <a:pt x="47" y="28"/>
                  </a:cubicBezTo>
                  <a:cubicBezTo>
                    <a:pt x="47" y="28"/>
                    <a:pt x="47" y="28"/>
                    <a:pt x="47" y="27"/>
                  </a:cubicBezTo>
                  <a:cubicBezTo>
                    <a:pt x="47" y="27"/>
                    <a:pt x="47" y="28"/>
                    <a:pt x="47" y="27"/>
                  </a:cubicBezTo>
                  <a:cubicBezTo>
                    <a:pt x="47" y="27"/>
                    <a:pt x="47" y="27"/>
                    <a:pt x="47" y="26"/>
                  </a:cubicBezTo>
                  <a:cubicBezTo>
                    <a:pt x="48" y="26"/>
                    <a:pt x="48" y="27"/>
                    <a:pt x="48" y="27"/>
                  </a:cubicBezTo>
                  <a:cubicBezTo>
                    <a:pt x="49" y="26"/>
                    <a:pt x="49" y="27"/>
                    <a:pt x="50" y="27"/>
                  </a:cubicBezTo>
                  <a:cubicBezTo>
                    <a:pt x="50" y="27"/>
                    <a:pt x="51" y="28"/>
                    <a:pt x="51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49" y="29"/>
                    <a:pt x="48" y="29"/>
                    <a:pt x="48" y="29"/>
                  </a:cubicBezTo>
                  <a:close/>
                  <a:moveTo>
                    <a:pt x="72" y="19"/>
                  </a:moveTo>
                  <a:cubicBezTo>
                    <a:pt x="74" y="19"/>
                    <a:pt x="75" y="18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8"/>
                    <a:pt x="77" y="18"/>
                    <a:pt x="77" y="18"/>
                  </a:cubicBezTo>
                  <a:cubicBezTo>
                    <a:pt x="77" y="19"/>
                    <a:pt x="76" y="19"/>
                    <a:pt x="75" y="19"/>
                  </a:cubicBezTo>
                  <a:cubicBezTo>
                    <a:pt x="74" y="20"/>
                    <a:pt x="74" y="21"/>
                    <a:pt x="72" y="21"/>
                  </a:cubicBezTo>
                  <a:cubicBezTo>
                    <a:pt x="72" y="22"/>
                    <a:pt x="73" y="23"/>
                    <a:pt x="73" y="24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2" y="24"/>
                    <a:pt x="72" y="23"/>
                    <a:pt x="71" y="23"/>
                  </a:cubicBezTo>
                  <a:cubicBezTo>
                    <a:pt x="71" y="22"/>
                    <a:pt x="72" y="22"/>
                    <a:pt x="72" y="21"/>
                  </a:cubicBezTo>
                  <a:cubicBezTo>
                    <a:pt x="72" y="20"/>
                    <a:pt x="73" y="20"/>
                    <a:pt x="72" y="19"/>
                  </a:cubicBezTo>
                  <a:close/>
                  <a:moveTo>
                    <a:pt x="72" y="15"/>
                  </a:moveTo>
                  <a:cubicBezTo>
                    <a:pt x="72" y="14"/>
                    <a:pt x="74" y="13"/>
                    <a:pt x="74" y="14"/>
                  </a:cubicBezTo>
                  <a:cubicBezTo>
                    <a:pt x="73" y="14"/>
                    <a:pt x="73" y="15"/>
                    <a:pt x="72" y="15"/>
                  </a:cubicBezTo>
                  <a:close/>
                  <a:moveTo>
                    <a:pt x="84" y="14"/>
                  </a:moveTo>
                  <a:cubicBezTo>
                    <a:pt x="85" y="14"/>
                    <a:pt x="87" y="14"/>
                    <a:pt x="87" y="15"/>
                  </a:cubicBezTo>
                  <a:cubicBezTo>
                    <a:pt x="87" y="16"/>
                    <a:pt x="86" y="15"/>
                    <a:pt x="84" y="16"/>
                  </a:cubicBezTo>
                  <a:cubicBezTo>
                    <a:pt x="84" y="15"/>
                    <a:pt x="84" y="15"/>
                    <a:pt x="84" y="14"/>
                  </a:cubicBezTo>
                  <a:close/>
                  <a:moveTo>
                    <a:pt x="25" y="29"/>
                  </a:moveTo>
                  <a:cubicBezTo>
                    <a:pt x="25" y="31"/>
                    <a:pt x="23" y="28"/>
                    <a:pt x="23" y="30"/>
                  </a:cubicBezTo>
                  <a:cubicBezTo>
                    <a:pt x="23" y="30"/>
                    <a:pt x="22" y="30"/>
                    <a:pt x="22" y="29"/>
                  </a:cubicBezTo>
                  <a:cubicBezTo>
                    <a:pt x="23" y="29"/>
                    <a:pt x="23" y="28"/>
                    <a:pt x="23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4" y="29"/>
                    <a:pt x="25" y="29"/>
                  </a:cubicBezTo>
                  <a:close/>
                  <a:moveTo>
                    <a:pt x="28" y="59"/>
                  </a:moveTo>
                  <a:cubicBezTo>
                    <a:pt x="28" y="60"/>
                    <a:pt x="27" y="60"/>
                    <a:pt x="27" y="60"/>
                  </a:cubicBezTo>
                  <a:cubicBezTo>
                    <a:pt x="27" y="60"/>
                    <a:pt x="27" y="59"/>
                    <a:pt x="27" y="59"/>
                  </a:cubicBezTo>
                  <a:cubicBezTo>
                    <a:pt x="27" y="59"/>
                    <a:pt x="28" y="59"/>
                    <a:pt x="28" y="59"/>
                  </a:cubicBezTo>
                  <a:close/>
                  <a:moveTo>
                    <a:pt x="23" y="58"/>
                  </a:moveTo>
                  <a:cubicBezTo>
                    <a:pt x="22" y="58"/>
                    <a:pt x="22" y="57"/>
                    <a:pt x="21" y="57"/>
                  </a:cubicBezTo>
                  <a:cubicBezTo>
                    <a:pt x="20" y="57"/>
                    <a:pt x="20" y="58"/>
                    <a:pt x="20" y="58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7"/>
                    <a:pt x="22" y="57"/>
                    <a:pt x="23" y="57"/>
                  </a:cubicBezTo>
                  <a:cubicBezTo>
                    <a:pt x="23" y="57"/>
                    <a:pt x="23" y="57"/>
                    <a:pt x="24" y="57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5" y="58"/>
                    <a:pt x="26" y="58"/>
                    <a:pt x="26" y="59"/>
                  </a:cubicBezTo>
                  <a:cubicBezTo>
                    <a:pt x="26" y="60"/>
                    <a:pt x="25" y="59"/>
                    <a:pt x="25" y="60"/>
                  </a:cubicBezTo>
                  <a:cubicBezTo>
                    <a:pt x="25" y="60"/>
                    <a:pt x="25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8"/>
                    <a:pt x="23" y="59"/>
                    <a:pt x="23" y="58"/>
                  </a:cubicBezTo>
                  <a:close/>
                  <a:moveTo>
                    <a:pt x="23" y="60"/>
                  </a:moveTo>
                  <a:cubicBezTo>
                    <a:pt x="23" y="60"/>
                    <a:pt x="23" y="60"/>
                    <a:pt x="22" y="60"/>
                  </a:cubicBezTo>
                  <a:cubicBezTo>
                    <a:pt x="22" y="60"/>
                    <a:pt x="22" y="59"/>
                    <a:pt x="22" y="59"/>
                  </a:cubicBezTo>
                  <a:cubicBezTo>
                    <a:pt x="23" y="59"/>
                    <a:pt x="23" y="59"/>
                    <a:pt x="23" y="60"/>
                  </a:cubicBezTo>
                  <a:close/>
                  <a:moveTo>
                    <a:pt x="22" y="56"/>
                  </a:moveTo>
                  <a:cubicBezTo>
                    <a:pt x="22" y="56"/>
                    <a:pt x="22" y="56"/>
                    <a:pt x="22" y="55"/>
                  </a:cubicBezTo>
                  <a:cubicBezTo>
                    <a:pt x="23" y="55"/>
                    <a:pt x="23" y="56"/>
                    <a:pt x="23" y="56"/>
                  </a:cubicBezTo>
                  <a:cubicBezTo>
                    <a:pt x="23" y="56"/>
                    <a:pt x="22" y="56"/>
                    <a:pt x="22" y="56"/>
                  </a:cubicBezTo>
                  <a:close/>
                  <a:moveTo>
                    <a:pt x="23" y="55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3" y="56"/>
                    <a:pt x="23" y="56"/>
                    <a:pt x="23" y="55"/>
                  </a:cubicBezTo>
                  <a:close/>
                  <a:moveTo>
                    <a:pt x="24" y="57"/>
                  </a:moveTo>
                  <a:cubicBezTo>
                    <a:pt x="24" y="57"/>
                    <a:pt x="24" y="56"/>
                    <a:pt x="24" y="56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5" y="57"/>
                    <a:pt x="26" y="57"/>
                    <a:pt x="26" y="57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5" y="57"/>
                    <a:pt x="25" y="57"/>
                    <a:pt x="24" y="57"/>
                  </a:cubicBezTo>
                  <a:close/>
                  <a:moveTo>
                    <a:pt x="111" y="74"/>
                  </a:moveTo>
                  <a:cubicBezTo>
                    <a:pt x="111" y="74"/>
                    <a:pt x="111" y="73"/>
                    <a:pt x="111" y="73"/>
                  </a:cubicBezTo>
                  <a:cubicBezTo>
                    <a:pt x="110" y="72"/>
                    <a:pt x="109" y="72"/>
                    <a:pt x="108" y="71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7" y="70"/>
                    <a:pt x="108" y="71"/>
                    <a:pt x="108" y="70"/>
                  </a:cubicBezTo>
                  <a:cubicBezTo>
                    <a:pt x="109" y="70"/>
                    <a:pt x="108" y="71"/>
                    <a:pt x="109" y="70"/>
                  </a:cubicBezTo>
                  <a:cubicBezTo>
                    <a:pt x="109" y="71"/>
                    <a:pt x="110" y="70"/>
                    <a:pt x="110" y="70"/>
                  </a:cubicBezTo>
                  <a:cubicBezTo>
                    <a:pt x="110" y="70"/>
                    <a:pt x="111" y="70"/>
                    <a:pt x="111" y="70"/>
                  </a:cubicBezTo>
                  <a:cubicBezTo>
                    <a:pt x="111" y="70"/>
                    <a:pt x="112" y="70"/>
                    <a:pt x="112" y="70"/>
                  </a:cubicBezTo>
                  <a:cubicBezTo>
                    <a:pt x="112" y="72"/>
                    <a:pt x="111" y="73"/>
                    <a:pt x="1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258"/>
            <p:cNvSpPr>
              <a:spLocks/>
            </p:cNvSpPr>
            <p:nvPr/>
          </p:nvSpPr>
          <p:spPr bwMode="auto">
            <a:xfrm>
              <a:off x="6143171" y="315841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259"/>
            <p:cNvSpPr>
              <a:spLocks/>
            </p:cNvSpPr>
            <p:nvPr/>
          </p:nvSpPr>
          <p:spPr bwMode="auto">
            <a:xfrm>
              <a:off x="6335089" y="3227813"/>
              <a:ext cx="3253" cy="542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260"/>
            <p:cNvSpPr>
              <a:spLocks/>
            </p:cNvSpPr>
            <p:nvPr/>
          </p:nvSpPr>
          <p:spPr bwMode="auto">
            <a:xfrm>
              <a:off x="6310151" y="3163840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261"/>
            <p:cNvSpPr>
              <a:spLocks/>
            </p:cNvSpPr>
            <p:nvPr/>
          </p:nvSpPr>
          <p:spPr bwMode="auto">
            <a:xfrm>
              <a:off x="6312320" y="316384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262"/>
            <p:cNvSpPr>
              <a:spLocks/>
            </p:cNvSpPr>
            <p:nvPr/>
          </p:nvSpPr>
          <p:spPr bwMode="auto">
            <a:xfrm>
              <a:off x="6278707" y="3171431"/>
              <a:ext cx="3253" cy="325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263"/>
            <p:cNvSpPr>
              <a:spLocks/>
            </p:cNvSpPr>
            <p:nvPr/>
          </p:nvSpPr>
          <p:spPr bwMode="auto">
            <a:xfrm>
              <a:off x="6099800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264"/>
            <p:cNvSpPr>
              <a:spLocks/>
            </p:cNvSpPr>
            <p:nvPr/>
          </p:nvSpPr>
          <p:spPr bwMode="auto">
            <a:xfrm>
              <a:off x="6220155" y="32223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Freeform 265"/>
            <p:cNvSpPr>
              <a:spLocks/>
            </p:cNvSpPr>
            <p:nvPr/>
          </p:nvSpPr>
          <p:spPr bwMode="auto">
            <a:xfrm>
              <a:off x="6220155" y="3179020"/>
              <a:ext cx="15180" cy="23854"/>
            </a:xfrm>
            <a:custGeom>
              <a:avLst/>
              <a:gdLst>
                <a:gd name="T0" fmla="*/ 5 w 6"/>
                <a:gd name="T1" fmla="*/ 0 h 9"/>
                <a:gd name="T2" fmla="*/ 3 w 6"/>
                <a:gd name="T3" fmla="*/ 4 h 9"/>
                <a:gd name="T4" fmla="*/ 3 w 6"/>
                <a:gd name="T5" fmla="*/ 6 h 9"/>
                <a:gd name="T6" fmla="*/ 2 w 6"/>
                <a:gd name="T7" fmla="*/ 8 h 9"/>
                <a:gd name="T8" fmla="*/ 0 w 6"/>
                <a:gd name="T9" fmla="*/ 6 h 9"/>
                <a:gd name="T10" fmla="*/ 1 w 6"/>
                <a:gd name="T11" fmla="*/ 8 h 9"/>
                <a:gd name="T12" fmla="*/ 1 w 6"/>
                <a:gd name="T13" fmla="*/ 9 h 9"/>
                <a:gd name="T14" fmla="*/ 1 w 6"/>
                <a:gd name="T15" fmla="*/ 9 h 9"/>
                <a:gd name="T16" fmla="*/ 3 w 6"/>
                <a:gd name="T17" fmla="*/ 9 h 9"/>
                <a:gd name="T18" fmla="*/ 4 w 6"/>
                <a:gd name="T19" fmla="*/ 9 h 9"/>
                <a:gd name="T20" fmla="*/ 5 w 6"/>
                <a:gd name="T21" fmla="*/ 6 h 9"/>
                <a:gd name="T22" fmla="*/ 5 w 6"/>
                <a:gd name="T23" fmla="*/ 7 h 9"/>
                <a:gd name="T24" fmla="*/ 5 w 6"/>
                <a:gd name="T25" fmla="*/ 5 h 9"/>
                <a:gd name="T26" fmla="*/ 4 w 6"/>
                <a:gd name="T27" fmla="*/ 4 h 9"/>
                <a:gd name="T28" fmla="*/ 5 w 6"/>
                <a:gd name="T29" fmla="*/ 1 h 9"/>
                <a:gd name="T30" fmla="*/ 5 w 6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2"/>
                    <a:pt x="3" y="2"/>
                    <a:pt x="3" y="4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7"/>
                    <a:pt x="3" y="8"/>
                    <a:pt x="2" y="8"/>
                  </a:cubicBezTo>
                  <a:cubicBezTo>
                    <a:pt x="1" y="9"/>
                    <a:pt x="1" y="6"/>
                    <a:pt x="0" y="6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2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5" y="8"/>
                    <a:pt x="4" y="7"/>
                    <a:pt x="5" y="6"/>
                  </a:cubicBezTo>
                  <a:cubicBezTo>
                    <a:pt x="6" y="5"/>
                    <a:pt x="5" y="7"/>
                    <a:pt x="5" y="7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Freeform 266"/>
            <p:cNvSpPr>
              <a:spLocks/>
            </p:cNvSpPr>
            <p:nvPr/>
          </p:nvSpPr>
          <p:spPr bwMode="auto">
            <a:xfrm>
              <a:off x="6158351" y="32050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Freeform 267"/>
            <p:cNvSpPr>
              <a:spLocks/>
            </p:cNvSpPr>
            <p:nvPr/>
          </p:nvSpPr>
          <p:spPr bwMode="auto">
            <a:xfrm>
              <a:off x="6325331" y="3259257"/>
              <a:ext cx="2169" cy="433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Freeform 268"/>
            <p:cNvSpPr>
              <a:spLocks/>
            </p:cNvSpPr>
            <p:nvPr/>
          </p:nvSpPr>
          <p:spPr bwMode="auto">
            <a:xfrm>
              <a:off x="6242926" y="3176852"/>
              <a:ext cx="7590" cy="7590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2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0" y="3"/>
                    <a:pt x="1" y="2"/>
                  </a:cubicBezTo>
                  <a:cubicBezTo>
                    <a:pt x="2" y="2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Freeform 269"/>
            <p:cNvSpPr>
              <a:spLocks/>
            </p:cNvSpPr>
            <p:nvPr/>
          </p:nvSpPr>
          <p:spPr bwMode="auto">
            <a:xfrm>
              <a:off x="6238588" y="3171431"/>
              <a:ext cx="2169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Freeform 270"/>
            <p:cNvSpPr>
              <a:spLocks/>
            </p:cNvSpPr>
            <p:nvPr/>
          </p:nvSpPr>
          <p:spPr bwMode="auto">
            <a:xfrm>
              <a:off x="6248347" y="324841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Freeform 271"/>
            <p:cNvSpPr>
              <a:spLocks/>
            </p:cNvSpPr>
            <p:nvPr/>
          </p:nvSpPr>
          <p:spPr bwMode="auto">
            <a:xfrm>
              <a:off x="6248347" y="31822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272"/>
            <p:cNvSpPr>
              <a:spLocks/>
            </p:cNvSpPr>
            <p:nvPr/>
          </p:nvSpPr>
          <p:spPr bwMode="auto">
            <a:xfrm>
              <a:off x="6278707" y="3169262"/>
              <a:ext cx="3253" cy="21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Freeform 273"/>
            <p:cNvSpPr>
              <a:spLocks/>
            </p:cNvSpPr>
            <p:nvPr/>
          </p:nvSpPr>
          <p:spPr bwMode="auto">
            <a:xfrm>
              <a:off x="6235335" y="3192032"/>
              <a:ext cx="325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Freeform 274"/>
            <p:cNvSpPr>
              <a:spLocks/>
            </p:cNvSpPr>
            <p:nvPr/>
          </p:nvSpPr>
          <p:spPr bwMode="auto">
            <a:xfrm>
              <a:off x="6312320" y="3161672"/>
              <a:ext cx="325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275"/>
            <p:cNvSpPr>
              <a:spLocks/>
            </p:cNvSpPr>
            <p:nvPr/>
          </p:nvSpPr>
          <p:spPr bwMode="auto">
            <a:xfrm>
              <a:off x="6191964" y="3141071"/>
              <a:ext cx="7590" cy="2169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2" y="1"/>
                    <a:pt x="3" y="1"/>
                    <a:pt x="3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276"/>
            <p:cNvSpPr>
              <a:spLocks/>
            </p:cNvSpPr>
            <p:nvPr/>
          </p:nvSpPr>
          <p:spPr bwMode="auto">
            <a:xfrm>
              <a:off x="6194132" y="3163840"/>
              <a:ext cx="3253" cy="216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Freeform 277"/>
            <p:cNvSpPr>
              <a:spLocks/>
            </p:cNvSpPr>
            <p:nvPr/>
          </p:nvSpPr>
          <p:spPr bwMode="auto">
            <a:xfrm>
              <a:off x="6097631" y="3246246"/>
              <a:ext cx="2169" cy="216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278"/>
            <p:cNvSpPr>
              <a:spLocks/>
            </p:cNvSpPr>
            <p:nvPr/>
          </p:nvSpPr>
          <p:spPr bwMode="auto">
            <a:xfrm>
              <a:off x="6097631" y="3242993"/>
              <a:ext cx="0" cy="325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Freeform 279"/>
            <p:cNvSpPr>
              <a:spLocks/>
            </p:cNvSpPr>
            <p:nvPr/>
          </p:nvSpPr>
          <p:spPr bwMode="auto">
            <a:xfrm>
              <a:off x="5958843" y="3210465"/>
              <a:ext cx="66142" cy="107344"/>
            </a:xfrm>
            <a:custGeom>
              <a:avLst/>
              <a:gdLst>
                <a:gd name="T0" fmla="*/ 0 w 61"/>
                <a:gd name="T1" fmla="*/ 49 h 99"/>
                <a:gd name="T2" fmla="*/ 61 w 61"/>
                <a:gd name="T3" fmla="*/ 99 h 99"/>
                <a:gd name="T4" fmla="*/ 61 w 61"/>
                <a:gd name="T5" fmla="*/ 0 h 99"/>
                <a:gd name="T6" fmla="*/ 0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0" y="49"/>
                  </a:moveTo>
                  <a:lnTo>
                    <a:pt x="61" y="99"/>
                  </a:lnTo>
                  <a:lnTo>
                    <a:pt x="61" y="0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Freeform 280"/>
            <p:cNvSpPr>
              <a:spLocks/>
            </p:cNvSpPr>
            <p:nvPr/>
          </p:nvSpPr>
          <p:spPr bwMode="auto">
            <a:xfrm>
              <a:off x="6020647" y="3240825"/>
              <a:ext cx="40119" cy="43371"/>
            </a:xfrm>
            <a:custGeom>
              <a:avLst/>
              <a:gdLst>
                <a:gd name="T0" fmla="*/ 37 w 37"/>
                <a:gd name="T1" fmla="*/ 40 h 40"/>
                <a:gd name="T2" fmla="*/ 0 w 37"/>
                <a:gd name="T3" fmla="*/ 40 h 40"/>
                <a:gd name="T4" fmla="*/ 0 w 37"/>
                <a:gd name="T5" fmla="*/ 0 h 40"/>
                <a:gd name="T6" fmla="*/ 37 w 37"/>
                <a:gd name="T7" fmla="*/ 0 h 40"/>
                <a:gd name="T8" fmla="*/ 37 w 37"/>
                <a:gd name="T9" fmla="*/ 40 h 40"/>
                <a:gd name="T10" fmla="*/ 37 w 37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40">
                  <a:moveTo>
                    <a:pt x="37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40"/>
                  </a:lnTo>
                  <a:lnTo>
                    <a:pt x="37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3" name="Freeform 281"/>
            <p:cNvSpPr>
              <a:spLocks/>
            </p:cNvSpPr>
            <p:nvPr/>
          </p:nvSpPr>
          <p:spPr bwMode="auto">
            <a:xfrm>
              <a:off x="6428338" y="3210465"/>
              <a:ext cx="66142" cy="107344"/>
            </a:xfrm>
            <a:custGeom>
              <a:avLst/>
              <a:gdLst>
                <a:gd name="T0" fmla="*/ 61 w 61"/>
                <a:gd name="T1" fmla="*/ 49 h 99"/>
                <a:gd name="T2" fmla="*/ 0 w 61"/>
                <a:gd name="T3" fmla="*/ 99 h 99"/>
                <a:gd name="T4" fmla="*/ 0 w 61"/>
                <a:gd name="T5" fmla="*/ 0 h 99"/>
                <a:gd name="T6" fmla="*/ 61 w 61"/>
                <a:gd name="T7" fmla="*/ 4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9">
                  <a:moveTo>
                    <a:pt x="61" y="49"/>
                  </a:moveTo>
                  <a:lnTo>
                    <a:pt x="0" y="99"/>
                  </a:lnTo>
                  <a:lnTo>
                    <a:pt x="0" y="0"/>
                  </a:lnTo>
                  <a:lnTo>
                    <a:pt x="61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Freeform 282"/>
            <p:cNvSpPr>
              <a:spLocks/>
            </p:cNvSpPr>
            <p:nvPr/>
          </p:nvSpPr>
          <p:spPr bwMode="auto">
            <a:xfrm>
              <a:off x="6394725" y="3240825"/>
              <a:ext cx="41203" cy="43371"/>
            </a:xfrm>
            <a:custGeom>
              <a:avLst/>
              <a:gdLst>
                <a:gd name="T0" fmla="*/ 38 w 38"/>
                <a:gd name="T1" fmla="*/ 40 h 40"/>
                <a:gd name="T2" fmla="*/ 0 w 38"/>
                <a:gd name="T3" fmla="*/ 40 h 40"/>
                <a:gd name="T4" fmla="*/ 0 w 38"/>
                <a:gd name="T5" fmla="*/ 0 h 40"/>
                <a:gd name="T6" fmla="*/ 38 w 38"/>
                <a:gd name="T7" fmla="*/ 0 h 40"/>
                <a:gd name="T8" fmla="*/ 38 w 38"/>
                <a:gd name="T9" fmla="*/ 40 h 40"/>
                <a:gd name="T10" fmla="*/ 38 w 38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0">
                  <a:moveTo>
                    <a:pt x="38" y="40"/>
                  </a:moveTo>
                  <a:lnTo>
                    <a:pt x="0" y="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40"/>
                  </a:lnTo>
                  <a:lnTo>
                    <a:pt x="38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283"/>
            <p:cNvSpPr>
              <a:spLocks/>
            </p:cNvSpPr>
            <p:nvPr/>
          </p:nvSpPr>
          <p:spPr bwMode="auto">
            <a:xfrm>
              <a:off x="6173531" y="2994692"/>
              <a:ext cx="108428" cy="67226"/>
            </a:xfrm>
            <a:custGeom>
              <a:avLst/>
              <a:gdLst>
                <a:gd name="T0" fmla="*/ 50 w 100"/>
                <a:gd name="T1" fmla="*/ 0 h 62"/>
                <a:gd name="T2" fmla="*/ 0 w 100"/>
                <a:gd name="T3" fmla="*/ 62 h 62"/>
                <a:gd name="T4" fmla="*/ 100 w 100"/>
                <a:gd name="T5" fmla="*/ 62 h 62"/>
                <a:gd name="T6" fmla="*/ 50 w 100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2">
                  <a:moveTo>
                    <a:pt x="50" y="0"/>
                  </a:moveTo>
                  <a:lnTo>
                    <a:pt x="0" y="62"/>
                  </a:lnTo>
                  <a:lnTo>
                    <a:pt x="100" y="62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284"/>
            <p:cNvSpPr>
              <a:spLocks/>
            </p:cNvSpPr>
            <p:nvPr/>
          </p:nvSpPr>
          <p:spPr bwMode="auto">
            <a:xfrm>
              <a:off x="6204975" y="3056497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Freeform 285"/>
            <p:cNvSpPr>
              <a:spLocks/>
            </p:cNvSpPr>
            <p:nvPr/>
          </p:nvSpPr>
          <p:spPr bwMode="auto">
            <a:xfrm>
              <a:off x="6173531" y="3464187"/>
              <a:ext cx="108428" cy="66142"/>
            </a:xfrm>
            <a:custGeom>
              <a:avLst/>
              <a:gdLst>
                <a:gd name="T0" fmla="*/ 50 w 100"/>
                <a:gd name="T1" fmla="*/ 61 h 61"/>
                <a:gd name="T2" fmla="*/ 0 w 100"/>
                <a:gd name="T3" fmla="*/ 0 h 61"/>
                <a:gd name="T4" fmla="*/ 100 w 100"/>
                <a:gd name="T5" fmla="*/ 0 h 61"/>
                <a:gd name="T6" fmla="*/ 50 w 100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61">
                  <a:moveTo>
                    <a:pt x="50" y="61"/>
                  </a:moveTo>
                  <a:lnTo>
                    <a:pt x="0" y="0"/>
                  </a:lnTo>
                  <a:lnTo>
                    <a:pt x="100" y="0"/>
                  </a:lnTo>
                  <a:lnTo>
                    <a:pt x="5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286"/>
            <p:cNvSpPr>
              <a:spLocks/>
            </p:cNvSpPr>
            <p:nvPr/>
          </p:nvSpPr>
          <p:spPr bwMode="auto">
            <a:xfrm>
              <a:off x="6204975" y="3430575"/>
              <a:ext cx="43371" cy="41203"/>
            </a:xfrm>
            <a:custGeom>
              <a:avLst/>
              <a:gdLst>
                <a:gd name="T0" fmla="*/ 40 w 40"/>
                <a:gd name="T1" fmla="*/ 38 h 38"/>
                <a:gd name="T2" fmla="*/ 0 w 40"/>
                <a:gd name="T3" fmla="*/ 38 h 38"/>
                <a:gd name="T4" fmla="*/ 0 w 40"/>
                <a:gd name="T5" fmla="*/ 0 h 38"/>
                <a:gd name="T6" fmla="*/ 40 w 40"/>
                <a:gd name="T7" fmla="*/ 0 h 38"/>
                <a:gd name="T8" fmla="*/ 40 w 40"/>
                <a:gd name="T9" fmla="*/ 38 h 38"/>
                <a:gd name="T10" fmla="*/ 40 w 40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38">
                  <a:moveTo>
                    <a:pt x="40" y="38"/>
                  </a:moveTo>
                  <a:lnTo>
                    <a:pt x="0" y="3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38"/>
                  </a:lnTo>
                  <a:lnTo>
                    <a:pt x="4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1" name="Freeform 287"/>
            <p:cNvSpPr>
              <a:spLocks/>
            </p:cNvSpPr>
            <p:nvPr/>
          </p:nvSpPr>
          <p:spPr bwMode="auto">
            <a:xfrm>
              <a:off x="6037996" y="3073845"/>
              <a:ext cx="84574" cy="84574"/>
            </a:xfrm>
            <a:custGeom>
              <a:avLst/>
              <a:gdLst>
                <a:gd name="T0" fmla="*/ 0 w 78"/>
                <a:gd name="T1" fmla="*/ 0 h 78"/>
                <a:gd name="T2" fmla="*/ 7 w 78"/>
                <a:gd name="T3" fmla="*/ 78 h 78"/>
                <a:gd name="T4" fmla="*/ 78 w 78"/>
                <a:gd name="T5" fmla="*/ 7 h 78"/>
                <a:gd name="T6" fmla="*/ 0 w 78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8">
                  <a:moveTo>
                    <a:pt x="0" y="0"/>
                  </a:moveTo>
                  <a:lnTo>
                    <a:pt x="7" y="78"/>
                  </a:lnTo>
                  <a:lnTo>
                    <a:pt x="78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2" name="Freeform 288"/>
            <p:cNvSpPr>
              <a:spLocks/>
            </p:cNvSpPr>
            <p:nvPr/>
          </p:nvSpPr>
          <p:spPr bwMode="auto">
            <a:xfrm>
              <a:off x="6064018" y="3099868"/>
              <a:ext cx="61805" cy="61805"/>
            </a:xfrm>
            <a:custGeom>
              <a:avLst/>
              <a:gdLst>
                <a:gd name="T0" fmla="*/ 28 w 57"/>
                <a:gd name="T1" fmla="*/ 57 h 57"/>
                <a:gd name="T2" fmla="*/ 0 w 57"/>
                <a:gd name="T3" fmla="*/ 31 h 57"/>
                <a:gd name="T4" fmla="*/ 31 w 57"/>
                <a:gd name="T5" fmla="*/ 0 h 57"/>
                <a:gd name="T6" fmla="*/ 57 w 57"/>
                <a:gd name="T7" fmla="*/ 28 h 57"/>
                <a:gd name="T8" fmla="*/ 28 w 57"/>
                <a:gd name="T9" fmla="*/ 57 h 57"/>
                <a:gd name="T10" fmla="*/ 28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28" y="57"/>
                  </a:moveTo>
                  <a:lnTo>
                    <a:pt x="0" y="31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8" y="57"/>
                  </a:lnTo>
                  <a:lnTo>
                    <a:pt x="2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Freeform 289"/>
            <p:cNvSpPr>
              <a:spLocks/>
            </p:cNvSpPr>
            <p:nvPr/>
          </p:nvSpPr>
          <p:spPr bwMode="auto">
            <a:xfrm>
              <a:off x="6330752" y="3366602"/>
              <a:ext cx="86743" cy="86743"/>
            </a:xfrm>
            <a:custGeom>
              <a:avLst/>
              <a:gdLst>
                <a:gd name="T0" fmla="*/ 80 w 80"/>
                <a:gd name="T1" fmla="*/ 80 h 80"/>
                <a:gd name="T2" fmla="*/ 0 w 80"/>
                <a:gd name="T3" fmla="*/ 71 h 80"/>
                <a:gd name="T4" fmla="*/ 71 w 80"/>
                <a:gd name="T5" fmla="*/ 0 h 80"/>
                <a:gd name="T6" fmla="*/ 80 w 80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0">
                  <a:moveTo>
                    <a:pt x="80" y="80"/>
                  </a:moveTo>
                  <a:lnTo>
                    <a:pt x="0" y="71"/>
                  </a:lnTo>
                  <a:lnTo>
                    <a:pt x="71" y="0"/>
                  </a:lnTo>
                  <a:lnTo>
                    <a:pt x="8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4" name="Freeform 290"/>
            <p:cNvSpPr>
              <a:spLocks/>
            </p:cNvSpPr>
            <p:nvPr/>
          </p:nvSpPr>
          <p:spPr bwMode="auto">
            <a:xfrm>
              <a:off x="6327500" y="3364433"/>
              <a:ext cx="61805" cy="60720"/>
            </a:xfrm>
            <a:custGeom>
              <a:avLst/>
              <a:gdLst>
                <a:gd name="T0" fmla="*/ 29 w 57"/>
                <a:gd name="T1" fmla="*/ 56 h 56"/>
                <a:gd name="T2" fmla="*/ 0 w 57"/>
                <a:gd name="T3" fmla="*/ 30 h 56"/>
                <a:gd name="T4" fmla="*/ 31 w 57"/>
                <a:gd name="T5" fmla="*/ 0 h 56"/>
                <a:gd name="T6" fmla="*/ 57 w 57"/>
                <a:gd name="T7" fmla="*/ 28 h 56"/>
                <a:gd name="T8" fmla="*/ 29 w 57"/>
                <a:gd name="T9" fmla="*/ 56 h 56"/>
                <a:gd name="T10" fmla="*/ 29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29" y="56"/>
                  </a:moveTo>
                  <a:lnTo>
                    <a:pt x="0" y="30"/>
                  </a:lnTo>
                  <a:lnTo>
                    <a:pt x="31" y="0"/>
                  </a:lnTo>
                  <a:lnTo>
                    <a:pt x="57" y="28"/>
                  </a:lnTo>
                  <a:lnTo>
                    <a:pt x="29" y="56"/>
                  </a:lnTo>
                  <a:lnTo>
                    <a:pt x="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5" name="Freeform 291"/>
            <p:cNvSpPr>
              <a:spLocks/>
            </p:cNvSpPr>
            <p:nvPr/>
          </p:nvSpPr>
          <p:spPr bwMode="auto">
            <a:xfrm>
              <a:off x="6330752" y="3073845"/>
              <a:ext cx="86743" cy="84574"/>
            </a:xfrm>
            <a:custGeom>
              <a:avLst/>
              <a:gdLst>
                <a:gd name="T0" fmla="*/ 80 w 80"/>
                <a:gd name="T1" fmla="*/ 0 h 78"/>
                <a:gd name="T2" fmla="*/ 0 w 80"/>
                <a:gd name="T3" fmla="*/ 7 h 78"/>
                <a:gd name="T4" fmla="*/ 71 w 80"/>
                <a:gd name="T5" fmla="*/ 78 h 78"/>
                <a:gd name="T6" fmla="*/ 80 w 80"/>
                <a:gd name="T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78">
                  <a:moveTo>
                    <a:pt x="80" y="0"/>
                  </a:moveTo>
                  <a:lnTo>
                    <a:pt x="0" y="7"/>
                  </a:lnTo>
                  <a:lnTo>
                    <a:pt x="71" y="78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6" name="Freeform 292"/>
            <p:cNvSpPr>
              <a:spLocks/>
            </p:cNvSpPr>
            <p:nvPr/>
          </p:nvSpPr>
          <p:spPr bwMode="auto">
            <a:xfrm>
              <a:off x="6327500" y="3099868"/>
              <a:ext cx="61805" cy="61805"/>
            </a:xfrm>
            <a:custGeom>
              <a:avLst/>
              <a:gdLst>
                <a:gd name="T0" fmla="*/ 31 w 57"/>
                <a:gd name="T1" fmla="*/ 57 h 57"/>
                <a:gd name="T2" fmla="*/ 0 w 57"/>
                <a:gd name="T3" fmla="*/ 28 h 57"/>
                <a:gd name="T4" fmla="*/ 29 w 57"/>
                <a:gd name="T5" fmla="*/ 0 h 57"/>
                <a:gd name="T6" fmla="*/ 57 w 57"/>
                <a:gd name="T7" fmla="*/ 31 h 57"/>
                <a:gd name="T8" fmla="*/ 31 w 57"/>
                <a:gd name="T9" fmla="*/ 57 h 57"/>
                <a:gd name="T10" fmla="*/ 3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31" y="57"/>
                  </a:moveTo>
                  <a:lnTo>
                    <a:pt x="0" y="28"/>
                  </a:lnTo>
                  <a:lnTo>
                    <a:pt x="29" y="0"/>
                  </a:lnTo>
                  <a:lnTo>
                    <a:pt x="57" y="31"/>
                  </a:lnTo>
                  <a:lnTo>
                    <a:pt x="31" y="57"/>
                  </a:lnTo>
                  <a:lnTo>
                    <a:pt x="3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Freeform 293"/>
            <p:cNvSpPr>
              <a:spLocks/>
            </p:cNvSpPr>
            <p:nvPr/>
          </p:nvSpPr>
          <p:spPr bwMode="auto">
            <a:xfrm>
              <a:off x="6037996" y="3366602"/>
              <a:ext cx="84574" cy="86743"/>
            </a:xfrm>
            <a:custGeom>
              <a:avLst/>
              <a:gdLst>
                <a:gd name="T0" fmla="*/ 0 w 78"/>
                <a:gd name="T1" fmla="*/ 80 h 80"/>
                <a:gd name="T2" fmla="*/ 7 w 78"/>
                <a:gd name="T3" fmla="*/ 0 h 80"/>
                <a:gd name="T4" fmla="*/ 78 w 78"/>
                <a:gd name="T5" fmla="*/ 71 h 80"/>
                <a:gd name="T6" fmla="*/ 0 w 78"/>
                <a:gd name="T7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80">
                  <a:moveTo>
                    <a:pt x="0" y="80"/>
                  </a:moveTo>
                  <a:lnTo>
                    <a:pt x="7" y="0"/>
                  </a:lnTo>
                  <a:lnTo>
                    <a:pt x="78" y="71"/>
                  </a:lnTo>
                  <a:lnTo>
                    <a:pt x="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8" name="Freeform 294"/>
            <p:cNvSpPr>
              <a:spLocks/>
            </p:cNvSpPr>
            <p:nvPr/>
          </p:nvSpPr>
          <p:spPr bwMode="auto">
            <a:xfrm>
              <a:off x="6064018" y="3364433"/>
              <a:ext cx="61805" cy="60720"/>
            </a:xfrm>
            <a:custGeom>
              <a:avLst/>
              <a:gdLst>
                <a:gd name="T0" fmla="*/ 31 w 57"/>
                <a:gd name="T1" fmla="*/ 56 h 56"/>
                <a:gd name="T2" fmla="*/ 0 w 57"/>
                <a:gd name="T3" fmla="*/ 28 h 56"/>
                <a:gd name="T4" fmla="*/ 28 w 57"/>
                <a:gd name="T5" fmla="*/ 0 h 56"/>
                <a:gd name="T6" fmla="*/ 57 w 57"/>
                <a:gd name="T7" fmla="*/ 30 h 56"/>
                <a:gd name="T8" fmla="*/ 31 w 57"/>
                <a:gd name="T9" fmla="*/ 56 h 56"/>
                <a:gd name="T10" fmla="*/ 31 w 57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6">
                  <a:moveTo>
                    <a:pt x="31" y="56"/>
                  </a:moveTo>
                  <a:lnTo>
                    <a:pt x="0" y="28"/>
                  </a:lnTo>
                  <a:lnTo>
                    <a:pt x="28" y="0"/>
                  </a:lnTo>
                  <a:lnTo>
                    <a:pt x="57" y="30"/>
                  </a:lnTo>
                  <a:lnTo>
                    <a:pt x="31" y="56"/>
                  </a:lnTo>
                  <a:lnTo>
                    <a:pt x="3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798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19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0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6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6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550"/>
                                </p:stCondLst>
                                <p:childTnLst>
                                  <p:par>
                                    <p:cTn id="7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19" presetID="16" presetClass="entr" presetSubtype="4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50"/>
                                </p:stCondLst>
                                <p:childTnLst>
                                  <p:par>
                                    <p:cTn id="27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3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0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5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53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6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6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550"/>
                                </p:stCondLst>
                                <p:childTnLst>
                                  <p:par>
                                    <p:cTn id="7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10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"/>
          <p:cNvSpPr txBox="1"/>
          <p:nvPr/>
        </p:nvSpPr>
        <p:spPr>
          <a:xfrm>
            <a:off x="571508" y="1275606"/>
            <a:ext cx="2780630" cy="7525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</a:p>
        </p:txBody>
      </p:sp>
      <p:sp>
        <p:nvSpPr>
          <p:cNvPr id="5" name="TextBox 2"/>
          <p:cNvSpPr txBox="1"/>
          <p:nvPr/>
        </p:nvSpPr>
        <p:spPr>
          <a:xfrm>
            <a:off x="5725745" y="1829444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01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1425" y="3581264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928" y="2571750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en-US" altLang="zh-CN" sz="15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52435" y="1536357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dirty="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55443" y="1307798"/>
            <a:ext cx="914014" cy="914014"/>
            <a:chOff x="5105593" y="1379191"/>
            <a:chExt cx="914014" cy="914014"/>
          </a:xfrm>
        </p:grpSpPr>
        <p:grpSp>
          <p:nvGrpSpPr>
            <p:cNvPr id="10" name="组合 9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5314943" y="1628156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3"/>
                  </a:solidFill>
                  <a:latin typeface="+mj-ea"/>
                  <a:ea typeface="+mj-ea"/>
                </a:rPr>
                <a:t>03</a:t>
              </a:r>
              <a:endParaRPr lang="zh-CN" altLang="en-US" sz="20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95130" y="2260580"/>
            <a:ext cx="914014" cy="914014"/>
            <a:chOff x="3245280" y="2331973"/>
            <a:chExt cx="914014" cy="914014"/>
          </a:xfrm>
        </p:grpSpPr>
        <p:grpSp>
          <p:nvGrpSpPr>
            <p:cNvPr id="15" name="组合 14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3424802" y="2571135"/>
              <a:ext cx="489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2"/>
                  </a:solidFill>
                  <a:latin typeface="+mj-ea"/>
                  <a:ea typeface="+mj-ea"/>
                </a:rPr>
                <a:t>02</a:t>
              </a:r>
              <a:endParaRPr lang="zh-CN" altLang="en-US" sz="20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26705" y="3197312"/>
            <a:ext cx="914014" cy="914014"/>
            <a:chOff x="1278794" y="3334906"/>
            <a:chExt cx="914014" cy="914014"/>
          </a:xfrm>
        </p:grpSpPr>
        <p:grpSp>
          <p:nvGrpSpPr>
            <p:cNvPr id="20" name="组合 1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483792" y="3591858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20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4874215" y="2853771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02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19872" y="3864659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j-ea"/>
                <a:ea typeface="+mj-ea"/>
              </a:rPr>
              <a:t>03</a:t>
            </a:r>
            <a:r>
              <a:rPr lang="zh-CN" altLang="en-US" sz="1100" dirty="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 dirty="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 dirty="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2732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0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8" presetClass="entr" presetSubtype="3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8" presetClass="entr" presetSubtype="3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8" presetClass="entr" presetSubtype="3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/>
          <p:bldP spid="7" grpId="0"/>
          <p:bldP spid="8" grpId="0"/>
          <p:bldP spid="24" grpId="0"/>
          <p:bldP spid="2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216869" y="1575934"/>
            <a:ext cx="1351175" cy="1197533"/>
            <a:chOff x="1572165" y="1993205"/>
            <a:chExt cx="1962102" cy="1738992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1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216869" y="2843798"/>
            <a:ext cx="1351175" cy="1197533"/>
            <a:chOff x="1572165" y="1993205"/>
            <a:chExt cx="1962102" cy="173899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23071" y="2209867"/>
            <a:ext cx="1351175" cy="1197533"/>
            <a:chOff x="1572165" y="1993205"/>
            <a:chExt cx="1962102" cy="1738992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schemeClr val="accent2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01600" dist="50800" dir="2700000" algn="tl" rotWithShape="0">
                <a:schemeClr val="accent2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63500" h="190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85900" y="1997013"/>
            <a:ext cx="413113" cy="355374"/>
            <a:chOff x="3787022" y="1797643"/>
            <a:chExt cx="550817" cy="473832"/>
          </a:xfrm>
          <a:solidFill>
            <a:schemeClr val="accent1"/>
          </a:solidFill>
        </p:grpSpPr>
        <p:sp>
          <p:nvSpPr>
            <p:cNvPr id="14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Freeform 218"/>
            <p:cNvSpPr>
              <a:spLocks/>
            </p:cNvSpPr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Freeform 219"/>
            <p:cNvSpPr>
              <a:spLocks/>
            </p:cNvSpPr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Freeform 220"/>
            <p:cNvSpPr>
              <a:spLocks/>
            </p:cNvSpPr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Freeform 221"/>
            <p:cNvSpPr>
              <a:spLocks/>
            </p:cNvSpPr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Freeform 222"/>
            <p:cNvSpPr>
              <a:spLocks/>
            </p:cNvSpPr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Freeform 223"/>
            <p:cNvSpPr>
              <a:spLocks/>
            </p:cNvSpPr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Freeform 224"/>
            <p:cNvSpPr>
              <a:spLocks/>
            </p:cNvSpPr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Freeform 225"/>
            <p:cNvSpPr>
              <a:spLocks/>
            </p:cNvSpPr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40075" y="2678112"/>
            <a:ext cx="401728" cy="261041"/>
            <a:chOff x="7058307" y="1859447"/>
            <a:chExt cx="535637" cy="348055"/>
          </a:xfrm>
          <a:solidFill>
            <a:schemeClr val="accent2"/>
          </a:solidFill>
        </p:grpSpPr>
        <p:sp>
          <p:nvSpPr>
            <p:cNvPr id="24" name="Rectangle 240"/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Rectangle 241"/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Rectangle 242"/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Rectangle 243"/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244"/>
            <p:cNvSpPr>
              <a:spLocks/>
            </p:cNvSpPr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245"/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246"/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15176" y="3298670"/>
            <a:ext cx="401728" cy="296010"/>
            <a:chOff x="5958843" y="1820413"/>
            <a:chExt cx="535637" cy="394680"/>
          </a:xfrm>
          <a:solidFill>
            <a:schemeClr val="accent3"/>
          </a:solidFill>
        </p:grpSpPr>
        <p:sp>
          <p:nvSpPr>
            <p:cNvPr id="32" name="Freeform 248"/>
            <p:cNvSpPr>
              <a:spLocks/>
            </p:cNvSpPr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249"/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18357" y="1356135"/>
            <a:ext cx="1814275" cy="873615"/>
            <a:chOff x="1224476" y="2024080"/>
            <a:chExt cx="2419033" cy="1164820"/>
          </a:xfrm>
        </p:grpSpPr>
        <p:grpSp>
          <p:nvGrpSpPr>
            <p:cNvPr id="35" name="组合 34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37" name="文本框 36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在此添加标题</a:t>
                </a: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3012567" y="2024080"/>
              <a:ext cx="630942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spc="75" dirty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18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18357" y="2365785"/>
            <a:ext cx="1814276" cy="873615"/>
            <a:chOff x="1224476" y="2024080"/>
            <a:chExt cx="2419034" cy="1164820"/>
          </a:xfrm>
        </p:grpSpPr>
        <p:grpSp>
          <p:nvGrpSpPr>
            <p:cNvPr id="40" name="组合 39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42" name="文本框 41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在此添加标题</a:t>
                </a: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3012569" y="2024080"/>
              <a:ext cx="63094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spc="75" dirty="0">
                  <a:solidFill>
                    <a:schemeClr val="accent2"/>
                  </a:solidFill>
                  <a:latin typeface="+mj-ea"/>
                  <a:ea typeface="+mj-ea"/>
                </a:rPr>
                <a:t>02</a:t>
              </a:r>
              <a:endParaRPr lang="zh-CN" altLang="en-US" sz="18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8357" y="3375435"/>
            <a:ext cx="1814275" cy="873615"/>
            <a:chOff x="1224476" y="2024080"/>
            <a:chExt cx="2419032" cy="1164820"/>
          </a:xfrm>
        </p:grpSpPr>
        <p:grpSp>
          <p:nvGrpSpPr>
            <p:cNvPr id="45" name="组合 44"/>
            <p:cNvGrpSpPr/>
            <p:nvPr/>
          </p:nvGrpSpPr>
          <p:grpSpPr>
            <a:xfrm>
              <a:off x="1224476" y="2395944"/>
              <a:ext cx="2349786" cy="792956"/>
              <a:chOff x="1690972" y="2476067"/>
              <a:chExt cx="2349786" cy="792956"/>
            </a:xfrm>
          </p:grpSpPr>
          <p:sp>
            <p:nvSpPr>
              <p:cNvPr id="47" name="文本框 46"/>
              <p:cNvSpPr txBox="1"/>
              <p:nvPr/>
            </p:nvSpPr>
            <p:spPr bwMode="auto">
              <a:xfrm>
                <a:off x="1787319" y="2684247"/>
                <a:ext cx="2253439" cy="5847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900" dirty="0">
                    <a:solidFill>
                      <a:srgbClr val="000000"/>
                    </a:solidFill>
                    <a:latin typeface="+mj-ea"/>
                    <a:ea typeface="+mj-ea"/>
                    <a:cs typeface="Lato Light" charset="0"/>
                    <a:sym typeface="Lato Light" charset="0"/>
                  </a:rPr>
                  <a:t>此处添加详细文本描述，建议与标题相关并符合</a:t>
                </a:r>
                <a:endParaRPr lang="en-US" altLang="zh-CN" sz="900" dirty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 bwMode="auto">
              <a:xfrm>
                <a:off x="1690972" y="2476067"/>
                <a:ext cx="2349783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>
                  <a:defRPr/>
                </a:pPr>
                <a:r>
                  <a:rPr lang="zh-CN" altLang="en-US" sz="1050" spc="7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rPr>
                  <a:t>在此添加标题</a:t>
                </a: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3012567" y="2024080"/>
              <a:ext cx="63094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800" spc="75" dirty="0">
                  <a:solidFill>
                    <a:schemeClr val="accent3"/>
                  </a:solidFill>
                  <a:latin typeface="+mj-ea"/>
                  <a:ea typeface="+mj-ea"/>
                </a:rPr>
                <a:t>03</a:t>
              </a:r>
              <a:endParaRPr lang="zh-CN" altLang="en-US" sz="1800" dirty="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5939078" y="2608633"/>
            <a:ext cx="2279781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rPr>
              <a:t>此处添加详细文本描述，建议与标题相关并符合</a:t>
            </a:r>
            <a:endParaRPr lang="en-US" altLang="zh-CN" sz="900" dirty="0">
              <a:solidFill>
                <a:srgbClr val="000000"/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939077" y="2362890"/>
            <a:ext cx="1576148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13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Add the title here</a:t>
            </a:r>
          </a:p>
        </p:txBody>
      </p:sp>
      <p:sp>
        <p:nvSpPr>
          <p:cNvPr id="51" name="矩形 50"/>
          <p:cNvSpPr/>
          <p:nvPr/>
        </p:nvSpPr>
        <p:spPr>
          <a:xfrm>
            <a:off x="5936526" y="1816851"/>
            <a:ext cx="965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75</a:t>
            </a:r>
            <a:r>
              <a:rPr lang="en-US" altLang="zh-CN" sz="2100" dirty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675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936526" y="3253618"/>
            <a:ext cx="2282333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rPr>
              <a:t>此处添加详细文本描述，建议与标题相关并符合</a:t>
            </a:r>
            <a:endParaRPr lang="en-US" altLang="zh-CN" sz="900" dirty="0">
              <a:solidFill>
                <a:srgbClr val="000000"/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84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6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8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  <p:bldP spid="50" grpId="0"/>
          <p:bldP spid="51" grpId="0"/>
          <p:bldP spid="5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>
            <a:spLocks/>
          </p:cNvSpPr>
          <p:nvPr/>
        </p:nvSpPr>
        <p:spPr bwMode="auto">
          <a:xfrm>
            <a:off x="3136775" y="1205985"/>
            <a:ext cx="1005569" cy="3174831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36616" y="967751"/>
            <a:ext cx="1149740" cy="1149740"/>
            <a:chOff x="2342140" y="893355"/>
            <a:chExt cx="1149740" cy="1149740"/>
          </a:xfrm>
        </p:grpSpPr>
        <p:grpSp>
          <p:nvGrpSpPr>
            <p:cNvPr id="6" name="组合 5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2678413" y="1165965"/>
              <a:ext cx="489748" cy="569476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30172" y="2286104"/>
            <a:ext cx="1149740" cy="1149740"/>
            <a:chOff x="1835696" y="2211710"/>
            <a:chExt cx="1149740" cy="1149740"/>
          </a:xfrm>
        </p:grpSpPr>
        <p:grpSp>
          <p:nvGrpSpPr>
            <p:cNvPr id="11" name="组合 10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2089100" y="2562390"/>
              <a:ext cx="649486" cy="486031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78244" y="3510242"/>
            <a:ext cx="1149740" cy="1149740"/>
            <a:chOff x="2483768" y="3435846"/>
            <a:chExt cx="1149740" cy="1149740"/>
          </a:xfrm>
        </p:grpSpPr>
        <p:grpSp>
          <p:nvGrpSpPr>
            <p:cNvPr id="16" name="组合 15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7" name="KSO_Shape"/>
            <p:cNvSpPr>
              <a:spLocks/>
            </p:cNvSpPr>
            <p:nvPr/>
          </p:nvSpPr>
          <p:spPr bwMode="auto">
            <a:xfrm>
              <a:off x="2802446" y="3812214"/>
              <a:ext cx="521267" cy="439601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TextBox 18"/>
          <p:cNvSpPr txBox="1"/>
          <p:nvPr/>
        </p:nvSpPr>
        <p:spPr>
          <a:xfrm>
            <a:off x="1455919" y="1327789"/>
            <a:ext cx="10368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1455915" y="1640560"/>
            <a:ext cx="120331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082930" y="2658381"/>
            <a:ext cx="133131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1182823" y="2980826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1763688" y="4064093"/>
            <a:ext cx="116650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1777275" y="4380817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</a:p>
        </p:txBody>
      </p:sp>
      <p:sp>
        <p:nvSpPr>
          <p:cNvPr id="26" name="Line 39"/>
          <p:cNvSpPr>
            <a:spLocks noChangeShapeType="1"/>
          </p:cNvSpPr>
          <p:nvPr/>
        </p:nvSpPr>
        <p:spPr bwMode="auto">
          <a:xfrm>
            <a:off x="4591540" y="1820702"/>
            <a:ext cx="915275" cy="450074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Line 40"/>
          <p:cNvSpPr>
            <a:spLocks noChangeShapeType="1"/>
          </p:cNvSpPr>
          <p:nvPr/>
        </p:nvSpPr>
        <p:spPr bwMode="auto">
          <a:xfrm>
            <a:off x="4118193" y="2813883"/>
            <a:ext cx="1241799" cy="1261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8" name="Line 41"/>
          <p:cNvSpPr>
            <a:spLocks noChangeShapeType="1"/>
          </p:cNvSpPr>
          <p:nvPr/>
        </p:nvSpPr>
        <p:spPr bwMode="auto">
          <a:xfrm flipV="1">
            <a:off x="4548270" y="3359378"/>
            <a:ext cx="954357" cy="383256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 type="triangle" w="med" len="med"/>
          </a:ln>
          <a:scene3d>
            <a:camera prst="orthographicFront">
              <a:rot lat="0" lon="0" rev="212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674990" y="1658514"/>
            <a:ext cx="2281386" cy="2281386"/>
            <a:chOff x="1403648" y="1115468"/>
            <a:chExt cx="1294414" cy="1294414"/>
          </a:xfrm>
        </p:grpSpPr>
        <p:sp>
          <p:nvSpPr>
            <p:cNvPr id="30" name="椭圆 29"/>
            <p:cNvSpPr/>
            <p:nvPr/>
          </p:nvSpPr>
          <p:spPr>
            <a:xfrm>
              <a:off x="1539485" y="1259632"/>
              <a:ext cx="1022740" cy="10227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+mj-ea"/>
                <a:ea typeface="+mj-ea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403648" y="1115468"/>
              <a:ext cx="1294414" cy="1294414"/>
              <a:chOff x="2555776" y="915566"/>
              <a:chExt cx="1944216" cy="1944216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2555776" y="915566"/>
                <a:ext cx="1944216" cy="1944216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2733335" y="1093125"/>
                <a:ext cx="1589098" cy="1589098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TextBox 30"/>
            <p:cNvSpPr txBox="1"/>
            <p:nvPr/>
          </p:nvSpPr>
          <p:spPr>
            <a:xfrm>
              <a:off x="1687876" y="1485936"/>
              <a:ext cx="725958" cy="541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r>
                <a:rPr lang="zh-CN" altLang="en-US" sz="2800" dirty="0" smtClean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标题</a:t>
              </a:r>
              <a:endParaRPr lang="en-US" altLang="zh-CN" sz="2800" dirty="0" smtClean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  <a:p>
              <a:r>
                <a:rPr lang="zh-CN" altLang="en-US" sz="2800" dirty="0" smtClean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内容</a:t>
              </a:r>
              <a:endPara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944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1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animBg="1"/>
          <p:bldP spid="27" grpId="0" animBg="1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1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61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animBg="1"/>
          <p:bldP spid="27" grpId="0" animBg="1"/>
          <p:bldP spid="28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RESOURCE_PATHS_HASH_PRESENTER" val="1e23aa3dfefa2dda7d344b154acf39862a589a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ULTRA_SCORM_COURSE_ID" val="19D12169-10B6-4984-8CE8-8968B0B22BA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ULTRA_SCORM_SLIDE_COUN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3.1|1.3|0.9"/>
</p:tagLst>
</file>

<file path=ppt/theme/theme1.xml><?xml version="1.0" encoding="utf-8"?>
<a:theme xmlns:a="http://schemas.openxmlformats.org/drawingml/2006/main" name="Office 主题​​">
  <a:themeElements>
    <a:clrScheme name="自定义 178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C00002"/>
      </a:accent1>
      <a:accent2>
        <a:srgbClr val="C00002"/>
      </a:accent2>
      <a:accent3>
        <a:srgbClr val="C00002"/>
      </a:accent3>
      <a:accent4>
        <a:srgbClr val="C00002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8299</TotalTime>
  <Words>2422</Words>
  <Application>Microsoft Office PowerPoint</Application>
  <PresentationFormat>全屏显示(16:9)</PresentationFormat>
  <Paragraphs>369</Paragraphs>
  <Slides>34</Slides>
  <Notes>34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kingpub</dc:creator>
  <cp:keywords>plus206</cp:keywords>
  <cp:lastModifiedBy>admin</cp:lastModifiedBy>
  <cp:revision>989</cp:revision>
  <dcterms:created xsi:type="dcterms:W3CDTF">2015-04-24T01:01:13Z</dcterms:created>
  <dcterms:modified xsi:type="dcterms:W3CDTF">2016-06-11T02:06:47Z</dcterms:modified>
  <cp:category>plus206</cp:category>
</cp:coreProperties>
</file>