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42"/>
  </p:notesMasterIdLst>
  <p:sldIdLst>
    <p:sldId id="29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8" r:id="rId33"/>
    <p:sldId id="289" r:id="rId34"/>
    <p:sldId id="294" r:id="rId35"/>
    <p:sldId id="295" r:id="rId36"/>
    <p:sldId id="290" r:id="rId37"/>
    <p:sldId id="291" r:id="rId38"/>
    <p:sldId id="292" r:id="rId39"/>
    <p:sldId id="293" r:id="rId40"/>
    <p:sldId id="297" r:id="rId41"/>
  </p:sldIdLst>
  <p:sldSz cx="9144000" cy="5143500" type="screen16x9"/>
  <p:notesSz cx="6858000" cy="9144000"/>
  <p:defaultText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08" autoAdjust="0"/>
    <p:restoredTop sz="94683" autoAdjust="0"/>
  </p:normalViewPr>
  <p:slideViewPr>
    <p:cSldViewPr>
      <p:cViewPr varScale="1">
        <p:scale>
          <a:sx n="90" d="100"/>
          <a:sy n="90" d="100"/>
        </p:scale>
        <p:origin x="-918" y="-90"/>
      </p:cViewPr>
      <p:guideLst>
        <p:guide orient="horz" pos="1620"/>
        <p:guide pos="2880"/>
      </p:guideLst>
    </p:cSldViewPr>
  </p:slideViewPr>
  <p:outlineViewPr>
    <p:cViewPr>
      <p:scale>
        <a:sx n="33" d="100"/>
        <a:sy n="33" d="100"/>
      </p:scale>
      <p:origin x="0" y="71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4819BF-B44E-41BB-AADF-C71743457D3E}" type="datetimeFigureOut">
              <a:rPr lang="zh-CN" altLang="en-US" smtClean="0"/>
              <a:t>2016/2/14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8A2A0-1029-4318-949E-84CC3C78E51E}" type="slidenum">
              <a:rPr lang="zh-CN" altLang="en-US" smtClean="0"/>
              <a:t>‹#›</a:t>
            </a:fld>
            <a:endParaRPr lang="zh-CN" altLang="en-US"/>
          </a:p>
        </p:txBody>
      </p:sp>
    </p:spTree>
    <p:extLst>
      <p:ext uri="{BB962C8B-B14F-4D97-AF65-F5344CB8AC3E}">
        <p14:creationId xmlns:p14="http://schemas.microsoft.com/office/powerpoint/2010/main" val="1833860552"/>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a:t>
            </a:fld>
            <a:endParaRPr lang="zh-CN" altLang="en-US"/>
          </a:p>
        </p:txBody>
      </p:sp>
    </p:spTree>
    <p:extLst>
      <p:ext uri="{BB962C8B-B14F-4D97-AF65-F5344CB8AC3E}">
        <p14:creationId xmlns:p14="http://schemas.microsoft.com/office/powerpoint/2010/main" val="120066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11</a:t>
            </a:fld>
            <a:endParaRPr lang="zh-CN" altLang="en-US"/>
          </a:p>
        </p:txBody>
      </p:sp>
    </p:spTree>
    <p:extLst>
      <p:ext uri="{BB962C8B-B14F-4D97-AF65-F5344CB8AC3E}">
        <p14:creationId xmlns:p14="http://schemas.microsoft.com/office/powerpoint/2010/main" val="4198723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12</a:t>
            </a:fld>
            <a:endParaRPr lang="zh-CN" altLang="en-US"/>
          </a:p>
        </p:txBody>
      </p:sp>
    </p:spTree>
    <p:extLst>
      <p:ext uri="{BB962C8B-B14F-4D97-AF65-F5344CB8AC3E}">
        <p14:creationId xmlns:p14="http://schemas.microsoft.com/office/powerpoint/2010/main" val="3717315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13</a:t>
            </a:fld>
            <a:endParaRPr lang="zh-CN" altLang="en-US"/>
          </a:p>
        </p:txBody>
      </p:sp>
    </p:spTree>
    <p:extLst>
      <p:ext uri="{BB962C8B-B14F-4D97-AF65-F5344CB8AC3E}">
        <p14:creationId xmlns:p14="http://schemas.microsoft.com/office/powerpoint/2010/main" val="867234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14</a:t>
            </a:fld>
            <a:endParaRPr lang="zh-CN" altLang="en-US"/>
          </a:p>
        </p:txBody>
      </p:sp>
    </p:spTree>
    <p:extLst>
      <p:ext uri="{BB962C8B-B14F-4D97-AF65-F5344CB8AC3E}">
        <p14:creationId xmlns:p14="http://schemas.microsoft.com/office/powerpoint/2010/main" val="2225436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15</a:t>
            </a:fld>
            <a:endParaRPr lang="zh-CN" altLang="en-US"/>
          </a:p>
        </p:txBody>
      </p:sp>
    </p:spTree>
    <p:extLst>
      <p:ext uri="{BB962C8B-B14F-4D97-AF65-F5344CB8AC3E}">
        <p14:creationId xmlns:p14="http://schemas.microsoft.com/office/powerpoint/2010/main" val="2371402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16</a:t>
            </a:fld>
            <a:endParaRPr lang="zh-CN" altLang="en-US"/>
          </a:p>
        </p:txBody>
      </p:sp>
    </p:spTree>
    <p:extLst>
      <p:ext uri="{BB962C8B-B14F-4D97-AF65-F5344CB8AC3E}">
        <p14:creationId xmlns:p14="http://schemas.microsoft.com/office/powerpoint/2010/main" val="1700264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17</a:t>
            </a:fld>
            <a:endParaRPr lang="zh-CN" altLang="en-US"/>
          </a:p>
        </p:txBody>
      </p:sp>
    </p:spTree>
    <p:extLst>
      <p:ext uri="{BB962C8B-B14F-4D97-AF65-F5344CB8AC3E}">
        <p14:creationId xmlns:p14="http://schemas.microsoft.com/office/powerpoint/2010/main" val="2908635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18</a:t>
            </a:fld>
            <a:endParaRPr lang="zh-CN" altLang="en-US"/>
          </a:p>
        </p:txBody>
      </p:sp>
    </p:spTree>
    <p:extLst>
      <p:ext uri="{BB962C8B-B14F-4D97-AF65-F5344CB8AC3E}">
        <p14:creationId xmlns:p14="http://schemas.microsoft.com/office/powerpoint/2010/main" val="3053734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19</a:t>
            </a:fld>
            <a:endParaRPr lang="zh-CN" altLang="en-US"/>
          </a:p>
        </p:txBody>
      </p:sp>
    </p:spTree>
    <p:extLst>
      <p:ext uri="{BB962C8B-B14F-4D97-AF65-F5344CB8AC3E}">
        <p14:creationId xmlns:p14="http://schemas.microsoft.com/office/powerpoint/2010/main" val="3778992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20</a:t>
            </a:fld>
            <a:endParaRPr lang="zh-CN" altLang="en-US"/>
          </a:p>
        </p:txBody>
      </p:sp>
    </p:spTree>
    <p:extLst>
      <p:ext uri="{BB962C8B-B14F-4D97-AF65-F5344CB8AC3E}">
        <p14:creationId xmlns:p14="http://schemas.microsoft.com/office/powerpoint/2010/main" val="1565114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a:t>
            </a:fld>
            <a:endParaRPr lang="zh-CN" altLang="en-US"/>
          </a:p>
        </p:txBody>
      </p:sp>
    </p:spTree>
    <p:extLst>
      <p:ext uri="{BB962C8B-B14F-4D97-AF65-F5344CB8AC3E}">
        <p14:creationId xmlns:p14="http://schemas.microsoft.com/office/powerpoint/2010/main" val="1513905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21</a:t>
            </a:fld>
            <a:endParaRPr lang="zh-CN" altLang="en-US"/>
          </a:p>
        </p:txBody>
      </p:sp>
    </p:spTree>
    <p:extLst>
      <p:ext uri="{BB962C8B-B14F-4D97-AF65-F5344CB8AC3E}">
        <p14:creationId xmlns:p14="http://schemas.microsoft.com/office/powerpoint/2010/main" val="813805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22</a:t>
            </a:fld>
            <a:endParaRPr lang="zh-CN" altLang="en-US"/>
          </a:p>
        </p:txBody>
      </p:sp>
    </p:spTree>
    <p:extLst>
      <p:ext uri="{BB962C8B-B14F-4D97-AF65-F5344CB8AC3E}">
        <p14:creationId xmlns:p14="http://schemas.microsoft.com/office/powerpoint/2010/main" val="371664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23</a:t>
            </a:fld>
            <a:endParaRPr lang="zh-CN" altLang="en-US"/>
          </a:p>
        </p:txBody>
      </p:sp>
    </p:spTree>
    <p:extLst>
      <p:ext uri="{BB962C8B-B14F-4D97-AF65-F5344CB8AC3E}">
        <p14:creationId xmlns:p14="http://schemas.microsoft.com/office/powerpoint/2010/main" val="1276168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24</a:t>
            </a:fld>
            <a:endParaRPr lang="zh-CN" altLang="en-US"/>
          </a:p>
        </p:txBody>
      </p:sp>
    </p:spTree>
    <p:extLst>
      <p:ext uri="{BB962C8B-B14F-4D97-AF65-F5344CB8AC3E}">
        <p14:creationId xmlns:p14="http://schemas.microsoft.com/office/powerpoint/2010/main" val="2253876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25</a:t>
            </a:fld>
            <a:endParaRPr lang="zh-CN" altLang="en-US"/>
          </a:p>
        </p:txBody>
      </p:sp>
    </p:spTree>
    <p:extLst>
      <p:ext uri="{BB962C8B-B14F-4D97-AF65-F5344CB8AC3E}">
        <p14:creationId xmlns:p14="http://schemas.microsoft.com/office/powerpoint/2010/main" val="3442161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26</a:t>
            </a:fld>
            <a:endParaRPr lang="zh-CN" altLang="en-US"/>
          </a:p>
        </p:txBody>
      </p:sp>
    </p:spTree>
    <p:extLst>
      <p:ext uri="{BB962C8B-B14F-4D97-AF65-F5344CB8AC3E}">
        <p14:creationId xmlns:p14="http://schemas.microsoft.com/office/powerpoint/2010/main" val="520690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27</a:t>
            </a:fld>
            <a:endParaRPr lang="zh-CN" altLang="en-US"/>
          </a:p>
        </p:txBody>
      </p:sp>
    </p:spTree>
    <p:extLst>
      <p:ext uri="{BB962C8B-B14F-4D97-AF65-F5344CB8AC3E}">
        <p14:creationId xmlns:p14="http://schemas.microsoft.com/office/powerpoint/2010/main" val="19783909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28</a:t>
            </a:fld>
            <a:endParaRPr lang="zh-CN" altLang="en-US"/>
          </a:p>
        </p:txBody>
      </p:sp>
    </p:spTree>
    <p:extLst>
      <p:ext uri="{BB962C8B-B14F-4D97-AF65-F5344CB8AC3E}">
        <p14:creationId xmlns:p14="http://schemas.microsoft.com/office/powerpoint/2010/main" val="276828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29</a:t>
            </a:fld>
            <a:endParaRPr lang="zh-CN" altLang="en-US"/>
          </a:p>
        </p:txBody>
      </p:sp>
    </p:spTree>
    <p:extLst>
      <p:ext uri="{BB962C8B-B14F-4D97-AF65-F5344CB8AC3E}">
        <p14:creationId xmlns:p14="http://schemas.microsoft.com/office/powerpoint/2010/main" val="14286591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30</a:t>
            </a:fld>
            <a:endParaRPr lang="zh-CN" altLang="en-US"/>
          </a:p>
        </p:txBody>
      </p:sp>
    </p:spTree>
    <p:extLst>
      <p:ext uri="{BB962C8B-B14F-4D97-AF65-F5344CB8AC3E}">
        <p14:creationId xmlns:p14="http://schemas.microsoft.com/office/powerpoint/2010/main" val="278970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4</a:t>
            </a:fld>
            <a:endParaRPr lang="zh-CN" altLang="en-US"/>
          </a:p>
        </p:txBody>
      </p:sp>
    </p:spTree>
    <p:extLst>
      <p:ext uri="{BB962C8B-B14F-4D97-AF65-F5344CB8AC3E}">
        <p14:creationId xmlns:p14="http://schemas.microsoft.com/office/powerpoint/2010/main" val="177476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31</a:t>
            </a:fld>
            <a:endParaRPr lang="zh-CN" altLang="en-US"/>
          </a:p>
        </p:txBody>
      </p:sp>
    </p:spTree>
    <p:extLst>
      <p:ext uri="{BB962C8B-B14F-4D97-AF65-F5344CB8AC3E}">
        <p14:creationId xmlns:p14="http://schemas.microsoft.com/office/powerpoint/2010/main" val="4147013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32</a:t>
            </a:fld>
            <a:endParaRPr lang="zh-CN" altLang="en-US"/>
          </a:p>
        </p:txBody>
      </p:sp>
    </p:spTree>
    <p:extLst>
      <p:ext uri="{BB962C8B-B14F-4D97-AF65-F5344CB8AC3E}">
        <p14:creationId xmlns:p14="http://schemas.microsoft.com/office/powerpoint/2010/main" val="42579221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33</a:t>
            </a:fld>
            <a:endParaRPr lang="zh-CN" altLang="en-US"/>
          </a:p>
        </p:txBody>
      </p:sp>
    </p:spTree>
    <p:extLst>
      <p:ext uri="{BB962C8B-B14F-4D97-AF65-F5344CB8AC3E}">
        <p14:creationId xmlns:p14="http://schemas.microsoft.com/office/powerpoint/2010/main" val="3589953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34</a:t>
            </a:fld>
            <a:endParaRPr lang="zh-CN" altLang="en-US"/>
          </a:p>
        </p:txBody>
      </p:sp>
    </p:spTree>
    <p:extLst>
      <p:ext uri="{BB962C8B-B14F-4D97-AF65-F5344CB8AC3E}">
        <p14:creationId xmlns:p14="http://schemas.microsoft.com/office/powerpoint/2010/main" val="37707131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35</a:t>
            </a:fld>
            <a:endParaRPr lang="zh-CN" altLang="en-US"/>
          </a:p>
        </p:txBody>
      </p:sp>
    </p:spTree>
    <p:extLst>
      <p:ext uri="{BB962C8B-B14F-4D97-AF65-F5344CB8AC3E}">
        <p14:creationId xmlns:p14="http://schemas.microsoft.com/office/powerpoint/2010/main" val="7822931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36</a:t>
            </a:fld>
            <a:endParaRPr lang="zh-CN" altLang="en-US"/>
          </a:p>
        </p:txBody>
      </p:sp>
    </p:spTree>
    <p:extLst>
      <p:ext uri="{BB962C8B-B14F-4D97-AF65-F5344CB8AC3E}">
        <p14:creationId xmlns:p14="http://schemas.microsoft.com/office/powerpoint/2010/main" val="3691948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37</a:t>
            </a:fld>
            <a:endParaRPr lang="zh-CN" altLang="en-US"/>
          </a:p>
        </p:txBody>
      </p:sp>
    </p:spTree>
    <p:extLst>
      <p:ext uri="{BB962C8B-B14F-4D97-AF65-F5344CB8AC3E}">
        <p14:creationId xmlns:p14="http://schemas.microsoft.com/office/powerpoint/2010/main" val="29383914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38</a:t>
            </a:fld>
            <a:endParaRPr lang="zh-CN" altLang="en-US"/>
          </a:p>
        </p:txBody>
      </p:sp>
    </p:spTree>
    <p:extLst>
      <p:ext uri="{BB962C8B-B14F-4D97-AF65-F5344CB8AC3E}">
        <p14:creationId xmlns:p14="http://schemas.microsoft.com/office/powerpoint/2010/main" val="6057810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39</a:t>
            </a:fld>
            <a:endParaRPr lang="zh-CN" altLang="en-US"/>
          </a:p>
        </p:txBody>
      </p:sp>
    </p:spTree>
    <p:extLst>
      <p:ext uri="{BB962C8B-B14F-4D97-AF65-F5344CB8AC3E}">
        <p14:creationId xmlns:p14="http://schemas.microsoft.com/office/powerpoint/2010/main" val="3949442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40</a:t>
            </a:fld>
            <a:endParaRPr lang="zh-CN" altLang="en-US"/>
          </a:p>
        </p:txBody>
      </p:sp>
    </p:spTree>
    <p:extLst>
      <p:ext uri="{BB962C8B-B14F-4D97-AF65-F5344CB8AC3E}">
        <p14:creationId xmlns:p14="http://schemas.microsoft.com/office/powerpoint/2010/main" val="1422222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5</a:t>
            </a:fld>
            <a:endParaRPr lang="zh-CN" altLang="en-US"/>
          </a:p>
        </p:txBody>
      </p:sp>
    </p:spTree>
    <p:extLst>
      <p:ext uri="{BB962C8B-B14F-4D97-AF65-F5344CB8AC3E}">
        <p14:creationId xmlns:p14="http://schemas.microsoft.com/office/powerpoint/2010/main" val="1203309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6</a:t>
            </a:fld>
            <a:endParaRPr lang="zh-CN" altLang="en-US"/>
          </a:p>
        </p:txBody>
      </p:sp>
    </p:spTree>
    <p:extLst>
      <p:ext uri="{BB962C8B-B14F-4D97-AF65-F5344CB8AC3E}">
        <p14:creationId xmlns:p14="http://schemas.microsoft.com/office/powerpoint/2010/main" val="2745179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7</a:t>
            </a:fld>
            <a:endParaRPr lang="zh-CN" altLang="en-US"/>
          </a:p>
        </p:txBody>
      </p:sp>
    </p:spTree>
    <p:extLst>
      <p:ext uri="{BB962C8B-B14F-4D97-AF65-F5344CB8AC3E}">
        <p14:creationId xmlns:p14="http://schemas.microsoft.com/office/powerpoint/2010/main" val="3399118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8</a:t>
            </a:fld>
            <a:endParaRPr lang="zh-CN" altLang="en-US"/>
          </a:p>
        </p:txBody>
      </p:sp>
    </p:spTree>
    <p:extLst>
      <p:ext uri="{BB962C8B-B14F-4D97-AF65-F5344CB8AC3E}">
        <p14:creationId xmlns:p14="http://schemas.microsoft.com/office/powerpoint/2010/main" val="3679245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9</a:t>
            </a:fld>
            <a:endParaRPr lang="zh-CN" altLang="en-US"/>
          </a:p>
        </p:txBody>
      </p:sp>
    </p:spTree>
    <p:extLst>
      <p:ext uri="{BB962C8B-B14F-4D97-AF65-F5344CB8AC3E}">
        <p14:creationId xmlns:p14="http://schemas.microsoft.com/office/powerpoint/2010/main" val="350618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88A2A0-1029-4318-949E-84CC3C78E51E}" type="slidenum">
              <a:rPr lang="zh-CN" altLang="en-US" smtClean="0"/>
              <a:t>10</a:t>
            </a:fld>
            <a:endParaRPr lang="zh-CN" altLang="en-US"/>
          </a:p>
        </p:txBody>
      </p:sp>
    </p:spTree>
    <p:extLst>
      <p:ext uri="{BB962C8B-B14F-4D97-AF65-F5344CB8AC3E}">
        <p14:creationId xmlns:p14="http://schemas.microsoft.com/office/powerpoint/2010/main" val="2211103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7850"/>
          <a:stretch/>
        </p:blipFill>
        <p:spPr>
          <a:xfrm>
            <a:off x="-12700" y="0"/>
            <a:ext cx="9156700" cy="5143500"/>
          </a:xfrm>
          <a:prstGeom prst="rect">
            <a:avLst/>
          </a:prstGeom>
        </p:spPr>
      </p:pic>
      <p:sp>
        <p:nvSpPr>
          <p:cNvPr id="4" name="Date Placeholder 3"/>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5F4288-A748-4133-83ED-B7787CB2840E}" type="slidenum">
              <a:rPr lang="zh-CN" altLang="en-US" smtClean="0"/>
              <a:t>‹#›</a:t>
            </a:fld>
            <a:endParaRPr lang="zh-CN" altLang="en-US"/>
          </a:p>
        </p:txBody>
      </p:sp>
      <p:sp>
        <p:nvSpPr>
          <p:cNvPr id="2" name="Title 1"/>
          <p:cNvSpPr>
            <a:spLocks noGrp="1"/>
          </p:cNvSpPr>
          <p:nvPr>
            <p:ph type="ctrTitle"/>
          </p:nvPr>
        </p:nvSpPr>
        <p:spPr>
          <a:xfrm>
            <a:off x="3409951" y="847725"/>
            <a:ext cx="5286374" cy="1276369"/>
          </a:xfrm>
        </p:spPr>
        <p:txBody>
          <a:bodyPr anchor="b">
            <a:normAutofit/>
          </a:bodyPr>
          <a:lstStyle>
            <a:lvl1pPr algn="ctr">
              <a:lnSpc>
                <a:spcPct val="100000"/>
              </a:lnSpc>
              <a:defRPr sz="3000" b="0" i="0">
                <a:solidFill>
                  <a:schemeClr val="accent1">
                    <a:lumMod val="7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409951" y="2200294"/>
            <a:ext cx="5286374" cy="526238"/>
          </a:xfrm>
        </p:spPr>
        <p:txBody>
          <a:bodyPr>
            <a:normAutofit/>
          </a:bodyPr>
          <a:lstStyle>
            <a:lvl1pPr marL="0" indent="0" algn="ctr">
              <a:buNone/>
              <a:defRPr sz="1400">
                <a:solidFill>
                  <a:schemeClr val="accent2">
                    <a:lumMod val="75000"/>
                  </a:schemeClr>
                </a:solidFill>
              </a:defRPr>
            </a:lvl1pPr>
            <a:lvl2pPr marL="257175" indent="0" algn="ctr">
              <a:buNone/>
              <a:defRPr sz="1100"/>
            </a:lvl2pPr>
            <a:lvl3pPr marL="514350" indent="0" algn="ctr">
              <a:buNone/>
              <a:defRPr sz="1000"/>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smtClean="0"/>
              <a:t>单击此处编辑母版副标题样式</a:t>
            </a:r>
            <a:endParaRPr lang="en-US" dirty="0"/>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328" t="13665" r="30926" b="15342"/>
          <a:stretch/>
        </p:blipFill>
        <p:spPr>
          <a:xfrm>
            <a:off x="9526" y="847725"/>
            <a:ext cx="3400425" cy="3817149"/>
          </a:xfrm>
          <a:prstGeom prst="rect">
            <a:avLst/>
          </a:prstGeom>
        </p:spPr>
      </p:pic>
    </p:spTree>
    <p:extLst>
      <p:ext uri="{BB962C8B-B14F-4D97-AF65-F5344CB8AC3E}">
        <p14:creationId xmlns:p14="http://schemas.microsoft.com/office/powerpoint/2010/main" val="1186678145"/>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0" orient="horz" pos="2160" userDrawn="1">
          <p15:clr>
            <a:srgbClr val="FBAE40"/>
          </p15:clr>
        </p15:guide>
        <p15:guide id="1"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1816349500"/>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2"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3587223180"/>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2752603266"/>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3114466837"/>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784462884"/>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lvl1pPr>
              <a:defRPr>
                <a:solidFill>
                  <a:schemeClr val="tx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4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4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2"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2459193873"/>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3795875100"/>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0"/>
            <a:ext cx="9144000" cy="5143500"/>
          </a:xfrm>
          <a:prstGeom prst="rect">
            <a:avLst/>
          </a:prstGeom>
        </p:spPr>
      </p:pic>
      <p:sp>
        <p:nvSpPr>
          <p:cNvPr id="2" name="Date Placeholder 1"/>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5F4288-A748-4133-83ED-B7787CB2840E}" type="slidenum">
              <a:rPr lang="zh-CN" altLang="en-US" smtClean="0"/>
              <a:t>‹#›</a:t>
            </a:fld>
            <a:endParaRPr lang="zh-CN" altLang="en-US"/>
          </a:p>
        </p:txBody>
      </p:sp>
      <p:sp>
        <p:nvSpPr>
          <p:cNvPr id="7" name="Slide Number Placeholder 5"/>
          <p:cNvSpPr txBox="1">
            <a:spLocks/>
          </p:cNvSpPr>
          <p:nvPr/>
        </p:nvSpPr>
        <p:spPr>
          <a:xfrm>
            <a:off x="6572250" y="4881566"/>
            <a:ext cx="2057400" cy="273844"/>
          </a:xfrm>
          <a:prstGeom prst="rect">
            <a:avLst/>
          </a:prstGeom>
        </p:spPr>
        <p:txBody>
          <a:bodyPr vert="horz" lIns="51435" tIns="25718" rIns="51435" bIns="25718" rtlCol="0" anchor="ctr"/>
          <a:lstStyle>
            <a:defPPr>
              <a:defRPr lang="zh-CN"/>
            </a:defPPr>
            <a:lvl1pPr marL="0" algn="r" defTabSz="1219170" rtl="0" eaLnBrk="1" latinLnBrk="0" hangingPunct="1">
              <a:defRPr sz="1200" kern="1200">
                <a:solidFill>
                  <a:schemeClr val="bg1">
                    <a:lumMod val="65000"/>
                  </a:schemeClr>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fld id="{EF906490-237C-474C-BA2E-D98840BC1F8F}" type="slidenum">
              <a:rPr lang="zh-CN" altLang="en-US" sz="700" smtClean="0"/>
              <a:pPr/>
              <a:t>‹#›</a:t>
            </a:fld>
            <a:endParaRPr lang="zh-CN" altLang="en-US" sz="700"/>
          </a:p>
        </p:txBody>
      </p:sp>
    </p:spTree>
    <p:extLst>
      <p:ext uri="{BB962C8B-B14F-4D97-AF65-F5344CB8AC3E}">
        <p14:creationId xmlns:p14="http://schemas.microsoft.com/office/powerpoint/2010/main" val="332690309"/>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18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2"/>
            <a:ext cx="4629150" cy="3655219"/>
          </a:xfrm>
        </p:spPr>
        <p:txBody>
          <a:bodyPr/>
          <a:lstStyle>
            <a:lvl1pPr>
              <a:defRPr sz="1800"/>
            </a:lvl1pPr>
            <a:lvl2pPr>
              <a:defRPr sz="1600"/>
            </a:lvl2pPr>
            <a:lvl3pPr>
              <a:defRPr sz="1400"/>
            </a:lvl3pPr>
            <a:lvl4pPr>
              <a:defRPr sz="1100"/>
            </a:lvl4pPr>
            <a:lvl5pPr>
              <a:defRPr sz="1100"/>
            </a:lvl5pPr>
            <a:lvl6pPr>
              <a:defRPr sz="1100"/>
            </a:lvl6pPr>
            <a:lvl7pPr>
              <a:defRPr sz="1100"/>
            </a:lvl7pPr>
            <a:lvl8pPr>
              <a:defRPr sz="1100"/>
            </a:lvl8pPr>
            <a:lvl9pPr>
              <a:defRPr sz="1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2654995875"/>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18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2"/>
            <a:ext cx="4629150" cy="3655219"/>
          </a:xfrm>
        </p:spPr>
        <p:txBody>
          <a:bodyPr anchor="t"/>
          <a:lstStyle>
            <a:lvl1pPr marL="0" indent="0">
              <a:buNone/>
              <a:defRPr sz="1800"/>
            </a:lvl1pPr>
            <a:lvl2pPr marL="257175" indent="0">
              <a:buNone/>
              <a:defRPr sz="1600"/>
            </a:lvl2pPr>
            <a:lvl3pPr marL="514350" indent="0">
              <a:buNone/>
              <a:defRPr sz="1400"/>
            </a:lvl3pPr>
            <a:lvl4pPr marL="771525" indent="0">
              <a:buNone/>
              <a:defRPr sz="1100"/>
            </a:lvl4pPr>
            <a:lvl5pPr marL="1028700" indent="0">
              <a:buNone/>
              <a:defRPr sz="1100"/>
            </a:lvl5pPr>
            <a:lvl6pPr marL="1285875" indent="0">
              <a:buNone/>
              <a:defRPr sz="1100"/>
            </a:lvl6pPr>
            <a:lvl7pPr marL="1543050" indent="0">
              <a:buNone/>
              <a:defRPr sz="1100"/>
            </a:lvl7pPr>
            <a:lvl8pPr marL="1800225" indent="0">
              <a:buNone/>
              <a:defRPr sz="1100"/>
            </a:lvl8pPr>
            <a:lvl9pPr marL="2057400" indent="0">
              <a:buNone/>
              <a:defRPr sz="11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02BCBD3-37D7-4241-926B-FA8246E414D4}" type="datetimeFigureOut">
              <a:rPr lang="zh-CN" altLang="en-US" smtClean="0"/>
              <a:t>2016/2/14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5F4288-A748-4133-83ED-B7787CB2840E}" type="slidenum">
              <a:rPr lang="zh-CN" altLang="en-US" smtClean="0"/>
              <a:t>‹#›</a:t>
            </a:fld>
            <a:endParaRPr lang="zh-CN" altLang="en-US"/>
          </a:p>
        </p:txBody>
      </p:sp>
    </p:spTree>
    <p:extLst>
      <p:ext uri="{BB962C8B-B14F-4D97-AF65-F5344CB8AC3E}">
        <p14:creationId xmlns:p14="http://schemas.microsoft.com/office/powerpoint/2010/main" val="1940271916"/>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3">
            <a:extLst>
              <a:ext uri="{28A0092B-C50C-407E-A947-70E740481C1C}">
                <a14:useLocalDpi xmlns:a14="http://schemas.microsoft.com/office/drawing/2010/main" val="0"/>
              </a:ext>
            </a:extLst>
          </a:blip>
          <a:srcRect t="10116"/>
          <a:stretch/>
        </p:blipFill>
        <p:spPr>
          <a:xfrm>
            <a:off x="-12700" y="-19050"/>
            <a:ext cx="9144000" cy="5162550"/>
          </a:xfrm>
          <a:prstGeom prst="rect">
            <a:avLst/>
          </a:prstGeom>
        </p:spPr>
      </p:pic>
      <p:sp>
        <p:nvSpPr>
          <p:cNvPr id="8" name="矩形 7"/>
          <p:cNvSpPr/>
          <p:nvPr/>
        </p:nvSpPr>
        <p:spPr>
          <a:xfrm>
            <a:off x="0" y="-19051"/>
            <a:ext cx="9156700" cy="5143501"/>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3" name="Text Placeholder 2"/>
          <p:cNvSpPr>
            <a:spLocks noGrp="1"/>
          </p:cNvSpPr>
          <p:nvPr>
            <p:ph type="body" idx="1"/>
          </p:nvPr>
        </p:nvSpPr>
        <p:spPr>
          <a:xfrm>
            <a:off x="566061" y="904875"/>
            <a:ext cx="8010253" cy="3940970"/>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p:txBody>
      </p:sp>
      <p:sp>
        <p:nvSpPr>
          <p:cNvPr id="4" name="Date Placeholder 3"/>
          <p:cNvSpPr>
            <a:spLocks noGrp="1"/>
          </p:cNvSpPr>
          <p:nvPr>
            <p:ph type="dt" sz="half" idx="2"/>
          </p:nvPr>
        </p:nvSpPr>
        <p:spPr>
          <a:xfrm>
            <a:off x="628650" y="4767266"/>
            <a:ext cx="2057400" cy="273844"/>
          </a:xfrm>
          <a:prstGeom prst="rect">
            <a:avLst/>
          </a:prstGeom>
        </p:spPr>
        <p:txBody>
          <a:bodyPr vert="horz" lIns="68580" tIns="34290" rIns="68580" bIns="34290" rtlCol="0" anchor="ctr"/>
          <a:lstStyle>
            <a:lvl1pPr algn="l">
              <a:defRPr sz="700">
                <a:solidFill>
                  <a:schemeClr val="bg1">
                    <a:lumMod val="65000"/>
                  </a:schemeClr>
                </a:solidFill>
              </a:defRPr>
            </a:lvl1pPr>
          </a:lstStyle>
          <a:p>
            <a:fld id="{B02BCBD3-37D7-4241-926B-FA8246E414D4}" type="datetimeFigureOut">
              <a:rPr lang="zh-CN" altLang="en-US" smtClean="0"/>
              <a:t>2016/2/14</a:t>
            </a:fld>
            <a:endParaRPr lang="zh-CN" altLang="en-US"/>
          </a:p>
        </p:txBody>
      </p:sp>
      <p:sp>
        <p:nvSpPr>
          <p:cNvPr id="5" name="Footer Placeholder 4"/>
          <p:cNvSpPr>
            <a:spLocks noGrp="1"/>
          </p:cNvSpPr>
          <p:nvPr>
            <p:ph type="ftr" sz="quarter" idx="3"/>
          </p:nvPr>
        </p:nvSpPr>
        <p:spPr>
          <a:xfrm>
            <a:off x="3028950" y="4767266"/>
            <a:ext cx="3086100" cy="273844"/>
          </a:xfrm>
          <a:prstGeom prst="rect">
            <a:avLst/>
          </a:prstGeom>
        </p:spPr>
        <p:txBody>
          <a:bodyPr vert="horz" lIns="68580" tIns="34290" rIns="68580" bIns="34290" rtlCol="0" anchor="ctr"/>
          <a:lstStyle>
            <a:lvl1pPr algn="ctr">
              <a:defRPr sz="7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6457950" y="4767266"/>
            <a:ext cx="2057400" cy="273844"/>
          </a:xfrm>
          <a:prstGeom prst="rect">
            <a:avLst/>
          </a:prstGeom>
        </p:spPr>
        <p:txBody>
          <a:bodyPr vert="horz" lIns="68580" tIns="34290" rIns="68580" bIns="34290" rtlCol="0" anchor="ctr"/>
          <a:lstStyle>
            <a:lvl1pPr algn="r">
              <a:defRPr sz="700">
                <a:solidFill>
                  <a:schemeClr val="bg1">
                    <a:lumMod val="65000"/>
                  </a:schemeClr>
                </a:solidFill>
              </a:defRPr>
            </a:lvl1pPr>
          </a:lstStyle>
          <a:p>
            <a:fld id="{825F4288-A748-4133-83ED-B7787CB2840E}" type="slidenum">
              <a:rPr lang="zh-CN" altLang="en-US" smtClean="0"/>
              <a:t>‹#›</a:t>
            </a:fld>
            <a:endParaRPr lang="zh-CN" altLang="en-US"/>
          </a:p>
        </p:txBody>
      </p:sp>
      <p:sp>
        <p:nvSpPr>
          <p:cNvPr id="2" name="Title Placeholder 1"/>
          <p:cNvSpPr>
            <a:spLocks noGrp="1"/>
          </p:cNvSpPr>
          <p:nvPr>
            <p:ph type="title"/>
          </p:nvPr>
        </p:nvSpPr>
        <p:spPr>
          <a:xfrm>
            <a:off x="566061" y="142022"/>
            <a:ext cx="8010253" cy="567590"/>
          </a:xfrm>
          <a:prstGeom prst="rect">
            <a:avLst/>
          </a:prstGeom>
        </p:spPr>
        <p:txBody>
          <a:bodyPr vert="horz" lIns="68580" tIns="34290" rIns="68580" bIns="34290" rtlCol="0" anchor="b">
            <a:noAutofit/>
          </a:bodyPr>
          <a:lstStyle/>
          <a:p>
            <a:r>
              <a:rPr lang="zh-CN" altLang="en-US" dirty="0" smtClean="0"/>
              <a:t>单击此处编辑母版标题样式</a:t>
            </a:r>
            <a:endParaRPr lang="en-US" dirty="0"/>
          </a:p>
        </p:txBody>
      </p:sp>
      <p:sp>
        <p:nvSpPr>
          <p:cNvPr id="7" name="矩形 6"/>
          <p:cNvSpPr/>
          <p:nvPr/>
        </p:nvSpPr>
        <p:spPr>
          <a:xfrm>
            <a:off x="0" y="4767266"/>
            <a:ext cx="9156700" cy="376235"/>
          </a:xfrm>
          <a:prstGeom prst="rect">
            <a:avLst/>
          </a:prstGeom>
          <a:solidFill>
            <a:srgbClr val="D0294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pic>
        <p:nvPicPr>
          <p:cNvPr id="12" name="图片 11"/>
          <p:cNvPicPr>
            <a:picLocks noChangeAspect="1"/>
          </p:cNvPicPr>
          <p:nvPr/>
        </p:nvPicPr>
        <p:blipFill rotWithShape="1">
          <a:blip r:embed="rId14" cstate="print">
            <a:extLst>
              <a:ext uri="{28A0092B-C50C-407E-A947-70E740481C1C}">
                <a14:useLocalDpi xmlns:a14="http://schemas.microsoft.com/office/drawing/2010/main" val="0"/>
              </a:ext>
            </a:extLst>
          </a:blip>
          <a:srcRect l="6328" t="13665" r="30926" b="15342"/>
          <a:stretch/>
        </p:blipFill>
        <p:spPr>
          <a:xfrm>
            <a:off x="-12700" y="3810001"/>
            <a:ext cx="1298575" cy="1333499"/>
          </a:xfrm>
          <a:prstGeom prst="rect">
            <a:avLst/>
          </a:prstGeom>
        </p:spPr>
      </p:pic>
      <p:pic>
        <p:nvPicPr>
          <p:cNvPr id="11" name="图片 10"/>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401" y="0"/>
            <a:ext cx="9135197" cy="5143500"/>
          </a:xfrm>
          <a:prstGeom prst="rect">
            <a:avLst/>
          </a:prstGeom>
        </p:spPr>
      </p:pic>
      <p:pic>
        <p:nvPicPr>
          <p:cNvPr id="14" name="图片 13"/>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5499" y="123478"/>
            <a:ext cx="1022797" cy="613419"/>
          </a:xfrm>
          <a:prstGeom prst="rect">
            <a:avLst/>
          </a:prstGeom>
        </p:spPr>
      </p:pic>
    </p:spTree>
    <p:extLst>
      <p:ext uri="{BB962C8B-B14F-4D97-AF65-F5344CB8AC3E}">
        <p14:creationId xmlns:p14="http://schemas.microsoft.com/office/powerpoint/2010/main" val="53602701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514350" rtl="0" eaLnBrk="1" latinLnBrk="0" hangingPunct="1">
        <a:lnSpc>
          <a:spcPct val="90000"/>
        </a:lnSpc>
        <a:spcBef>
          <a:spcPct val="0"/>
        </a:spcBef>
        <a:buNone/>
        <a:defRPr sz="2700" kern="1200">
          <a:solidFill>
            <a:schemeClr val="accent1">
              <a:lumMod val="75000"/>
            </a:schemeClr>
          </a:solidFill>
          <a:latin typeface="+mj-lt"/>
          <a:ea typeface="+mj-ea"/>
          <a:cs typeface="+mj-cs"/>
        </a:defRPr>
      </a:lvl1pPr>
    </p:titleStyle>
    <p:bodyStyle>
      <a:lvl1pPr marL="200918" indent="-200918" algn="l" defTabSz="514350" rtl="0" eaLnBrk="1" latinLnBrk="0" hangingPunct="1">
        <a:lnSpc>
          <a:spcPct val="90000"/>
        </a:lnSpc>
        <a:spcBef>
          <a:spcPts val="1013"/>
        </a:spcBef>
        <a:buClr>
          <a:schemeClr val="accent1"/>
        </a:buClr>
        <a:buSzPct val="80000"/>
        <a:buFont typeface="Wingdings" panose="05000000000000000000" pitchFamily="2" charset="2"/>
        <a:buChar char="Ø"/>
        <a:defRPr sz="2100" kern="1200">
          <a:solidFill>
            <a:schemeClr val="accent1"/>
          </a:solidFill>
          <a:latin typeface="+mn-lt"/>
          <a:ea typeface="+mn-ea"/>
          <a:cs typeface="+mn-cs"/>
        </a:defRPr>
      </a:lvl1pPr>
      <a:lvl2pPr marL="200918" indent="-200918" algn="l" defTabSz="51435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00" kern="1200">
          <a:solidFill>
            <a:schemeClr val="bg1">
              <a:lumMod val="50000"/>
            </a:schemeClr>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00" kern="1200">
          <a:solidFill>
            <a:schemeClr val="bg1">
              <a:lumMod val="50000"/>
            </a:schemeClr>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00" kern="1200">
          <a:solidFill>
            <a:schemeClr val="bg1">
              <a:lumMod val="50000"/>
            </a:schemeClr>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050" algn="l" defTabSz="514350" rtl="0" eaLnBrk="1" latinLnBrk="0" hangingPunct="1">
        <a:defRPr sz="1000" kern="1200">
          <a:solidFill>
            <a:schemeClr val="tx1"/>
          </a:solidFill>
          <a:latin typeface="+mn-lt"/>
          <a:ea typeface="+mn-ea"/>
          <a:cs typeface="+mn-cs"/>
        </a:defRPr>
      </a:lvl7pPr>
      <a:lvl8pPr marL="1800225" algn="l" defTabSz="514350" rtl="0" eaLnBrk="1" latinLnBrk="0" hangingPunct="1">
        <a:defRPr sz="1000" kern="1200">
          <a:solidFill>
            <a:schemeClr val="tx1"/>
          </a:solidFill>
          <a:latin typeface="+mn-lt"/>
          <a:ea typeface="+mn-ea"/>
          <a:cs typeface="+mn-cs"/>
        </a:defRPr>
      </a:lvl8pPr>
      <a:lvl9pPr marL="2057400" algn="l" defTabSz="514350" rtl="0" eaLnBrk="1" latinLnBrk="0" hangingPunct="1">
        <a:defRPr sz="10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png"/><Relationship Id="rId2" Type="http://schemas.openxmlformats.org/officeDocument/2006/relationships/notesSlide" Target="../notesSlides/notesSlide9.xml"/><Relationship Id="rId16"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1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0.png"/><Relationship Id="rId9"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67.png"/><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9" Type="http://schemas.openxmlformats.org/officeDocument/2006/relationships/image" Target="../media/image9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98.emf"/><Relationship Id="rId4" Type="http://schemas.openxmlformats.org/officeDocument/2006/relationships/image" Target="../media/image97.png"/></Relationships>
</file>

<file path=ppt/slides/_rels/slide29.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notesSlide" Target="../notesSlides/notesSlide28.xml"/><Relationship Id="rId16" Type="http://schemas.openxmlformats.org/officeDocument/2006/relationships/image" Target="../media/image112.png"/><Relationship Id="rId1" Type="http://schemas.openxmlformats.org/officeDocument/2006/relationships/slideLayout" Target="../slideLayouts/slideLayout3.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5" Type="http://schemas.openxmlformats.org/officeDocument/2006/relationships/image" Target="../media/image11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 Id="rId14" Type="http://schemas.openxmlformats.org/officeDocument/2006/relationships/image" Target="../media/image110.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31.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26.png"/></Relationships>
</file>

<file path=ppt/slides/_rels/slide33.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 Id="rId9" Type="http://schemas.openxmlformats.org/officeDocument/2006/relationships/image" Target="../media/image133.png"/></Relationships>
</file>

<file path=ppt/slides/_rels/slide3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png"/><Relationship Id="rId3" Type="http://schemas.openxmlformats.org/officeDocument/2006/relationships/image" Target="../media/image136.png"/><Relationship Id="rId21" Type="http://schemas.openxmlformats.org/officeDocument/2006/relationships/image" Target="../media/image154.png"/><Relationship Id="rId7" Type="http://schemas.openxmlformats.org/officeDocument/2006/relationships/image" Target="../media/image140.png"/><Relationship Id="rId12" Type="http://schemas.openxmlformats.org/officeDocument/2006/relationships/image" Target="../media/image145.png"/><Relationship Id="rId17" Type="http://schemas.openxmlformats.org/officeDocument/2006/relationships/image" Target="../media/image150.png"/><Relationship Id="rId25" Type="http://schemas.openxmlformats.org/officeDocument/2006/relationships/image" Target="../media/image158.png"/><Relationship Id="rId2" Type="http://schemas.openxmlformats.org/officeDocument/2006/relationships/notesSlide" Target="../notesSlides/notesSlide36.xml"/><Relationship Id="rId16" Type="http://schemas.openxmlformats.org/officeDocument/2006/relationships/image" Target="../media/image149.png"/><Relationship Id="rId20" Type="http://schemas.openxmlformats.org/officeDocument/2006/relationships/image" Target="../media/image153.png"/><Relationship Id="rId29" Type="http://schemas.openxmlformats.org/officeDocument/2006/relationships/image" Target="../media/image162.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5" Type="http://schemas.openxmlformats.org/officeDocument/2006/relationships/image" Target="../media/image138.png"/><Relationship Id="rId15" Type="http://schemas.openxmlformats.org/officeDocument/2006/relationships/image" Target="../media/image148.png"/><Relationship Id="rId23" Type="http://schemas.openxmlformats.org/officeDocument/2006/relationships/image" Target="../media/image156.png"/><Relationship Id="rId28" Type="http://schemas.openxmlformats.org/officeDocument/2006/relationships/image" Target="../media/image161.png"/><Relationship Id="rId10" Type="http://schemas.openxmlformats.org/officeDocument/2006/relationships/image" Target="../media/image143.png"/><Relationship Id="rId19" Type="http://schemas.openxmlformats.org/officeDocument/2006/relationships/image" Target="../media/image152.png"/><Relationship Id="rId4" Type="http://schemas.openxmlformats.org/officeDocument/2006/relationships/image" Target="../media/image13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png"/><Relationship Id="rId27" Type="http://schemas.openxmlformats.org/officeDocument/2006/relationships/image" Target="../media/image160.png"/><Relationship Id="rId30" Type="http://schemas.openxmlformats.org/officeDocument/2006/relationships/image" Target="../media/image16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64.png"/><Relationship Id="rId7" Type="http://schemas.openxmlformats.org/officeDocument/2006/relationships/image" Target="../media/image168.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167.png"/><Relationship Id="rId11" Type="http://schemas.openxmlformats.org/officeDocument/2006/relationships/image" Target="../media/image172.png"/><Relationship Id="rId5" Type="http://schemas.openxmlformats.org/officeDocument/2006/relationships/image" Target="../media/image166.png"/><Relationship Id="rId10" Type="http://schemas.openxmlformats.org/officeDocument/2006/relationships/image" Target="../media/image171.png"/><Relationship Id="rId4" Type="http://schemas.openxmlformats.org/officeDocument/2006/relationships/image" Target="../media/image165.png"/><Relationship Id="rId9" Type="http://schemas.openxmlformats.org/officeDocument/2006/relationships/image" Target="../media/image170.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07789" y="1538848"/>
            <a:ext cx="5740675" cy="1320934"/>
            <a:chOff x="1948932" y="987574"/>
            <a:chExt cx="5740675" cy="1320934"/>
          </a:xfrm>
        </p:grpSpPr>
        <p:sp>
          <p:nvSpPr>
            <p:cNvPr id="5" name="TextBox 4"/>
            <p:cNvSpPr txBox="1"/>
            <p:nvPr/>
          </p:nvSpPr>
          <p:spPr>
            <a:xfrm>
              <a:off x="3518592" y="1939176"/>
              <a:ext cx="2646878" cy="369332"/>
            </a:xfrm>
            <a:prstGeom prst="rect">
              <a:avLst/>
            </a:prstGeom>
            <a:noFill/>
          </p:spPr>
          <p:txBody>
            <a:bodyPr wrap="none" rtlCol="0">
              <a:spAutoFit/>
            </a:bodyPr>
            <a:lstStyle/>
            <a:p>
              <a:pPr algn="ctr"/>
              <a:r>
                <a:rPr lang="zh-CN" altLang="en-US" dirty="0" smtClean="0">
                  <a:solidFill>
                    <a:srgbClr val="FF0000"/>
                  </a:solidFill>
                  <a:latin typeface="造字工房力黑（非商用）常规体" pitchFamily="50" charset="-122"/>
                  <a:ea typeface="造字工房力黑（非商用）常规体" pitchFamily="50" charset="-122"/>
                </a:rPr>
                <a:t>我们携手共进   共</a:t>
              </a:r>
              <a:r>
                <a:rPr lang="zh-CN" altLang="en-US" dirty="0" smtClean="0">
                  <a:solidFill>
                    <a:srgbClr val="FF0000"/>
                  </a:solidFill>
                  <a:latin typeface="造字工房力黑（非商用）常规体" pitchFamily="50" charset="-122"/>
                  <a:ea typeface="造字工房力黑（非商用）常规体" pitchFamily="50" charset="-122"/>
                </a:rPr>
                <a:t>赢猴年</a:t>
              </a:r>
              <a:endParaRPr lang="en-US" altLang="zh-CN" dirty="0" smtClean="0">
                <a:solidFill>
                  <a:srgbClr val="FF0000"/>
                </a:solidFill>
                <a:latin typeface="造字工房力黑（非商用）常规体" pitchFamily="50" charset="-122"/>
                <a:ea typeface="造字工房力黑（非商用）常规体" pitchFamily="50" charset="-122"/>
              </a:endParaRPr>
            </a:p>
          </p:txBody>
        </p:sp>
        <p:sp>
          <p:nvSpPr>
            <p:cNvPr id="6" name="矩形 5"/>
            <p:cNvSpPr/>
            <p:nvPr/>
          </p:nvSpPr>
          <p:spPr>
            <a:xfrm>
              <a:off x="1948932" y="987574"/>
              <a:ext cx="5740675" cy="1015663"/>
            </a:xfrm>
            <a:prstGeom prst="rect">
              <a:avLst/>
            </a:prstGeom>
            <a:noFill/>
            <a:effectLst>
              <a:glow rad="101600">
                <a:schemeClr val="accent5">
                  <a:satMod val="175000"/>
                  <a:alpha val="40000"/>
                </a:schemeClr>
              </a:glow>
            </a:effectLst>
          </p:spPr>
          <p:txBody>
            <a:bodyPr wrap="none" lIns="91440" tIns="45720" rIns="91440" bIns="45720">
              <a:spAutoFit/>
              <a:scene3d>
                <a:camera prst="perspectiveLeft"/>
                <a:lightRig rig="brightRoom" dir="t"/>
              </a:scene3d>
              <a:sp3d contourW="6350" prstMaterial="plastic">
                <a:bevelT w="20320" h="20320" prst="angle"/>
                <a:contourClr>
                  <a:schemeClr val="accent1">
                    <a:tint val="100000"/>
                    <a:shade val="100000"/>
                    <a:hueMod val="100000"/>
                    <a:satMod val="100000"/>
                  </a:schemeClr>
                </a:contourClr>
              </a:sp3d>
            </a:bodyPr>
            <a:lstStyle/>
            <a:p>
              <a:pPr lvl="0" algn="ctr"/>
              <a:r>
                <a:rPr lang="zh-CN" altLang="en-US" sz="6000" b="1" i="1" dirty="0">
                  <a:solidFill>
                    <a:srgbClr val="FF0000"/>
                  </a:solidFill>
                  <a:effectLst>
                    <a:glow rad="139700">
                      <a:schemeClr val="accent1">
                        <a:satMod val="175000"/>
                        <a:alpha val="40000"/>
                      </a:schemeClr>
                    </a:glow>
                  </a:effectLst>
                  <a:latin typeface="造字工房力黑（非商用）常规体" pitchFamily="50" charset="-122"/>
                  <a:ea typeface="造字工房力黑（非商用）常规体" pitchFamily="50" charset="-122"/>
                </a:rPr>
                <a:t>奔跑吧！</a:t>
              </a:r>
              <a:r>
                <a:rPr lang="en-US" altLang="zh-CN" sz="6000" b="1" i="1" dirty="0" smtClean="0">
                  <a:solidFill>
                    <a:srgbClr val="FF0000"/>
                  </a:solidFill>
                  <a:effectLst>
                    <a:glow rad="139700">
                      <a:schemeClr val="accent1">
                        <a:satMod val="175000"/>
                        <a:alpha val="40000"/>
                      </a:schemeClr>
                    </a:glow>
                  </a:effectLst>
                  <a:latin typeface="造字工房力黑（非商用）常规体" pitchFamily="50" charset="-122"/>
                  <a:ea typeface="造字工房力黑（非商用）常规体" pitchFamily="50" charset="-122"/>
                </a:rPr>
                <a:t>2016</a:t>
              </a:r>
              <a:endParaRPr lang="en-US" altLang="zh-CN" sz="6000" b="1" i="1" dirty="0">
                <a:solidFill>
                  <a:srgbClr val="FF0000"/>
                </a:solidFill>
                <a:effectLst>
                  <a:glow rad="139700">
                    <a:schemeClr val="accent1">
                      <a:satMod val="175000"/>
                      <a:alpha val="40000"/>
                    </a:schemeClr>
                  </a:glow>
                </a:effectLst>
                <a:latin typeface="造字工房力黑（非商用）常规体" pitchFamily="50" charset="-122"/>
                <a:ea typeface="造字工房力黑（非商用）常规体" pitchFamily="50" charset="-122"/>
              </a:endParaRPr>
            </a:p>
          </p:txBody>
        </p:sp>
      </p:grpSp>
      <p:sp>
        <p:nvSpPr>
          <p:cNvPr id="7" name="TextBox 6"/>
          <p:cNvSpPr txBox="1"/>
          <p:nvPr/>
        </p:nvSpPr>
        <p:spPr>
          <a:xfrm>
            <a:off x="3536743" y="4033396"/>
            <a:ext cx="426110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最新</a:t>
            </a:r>
            <a:r>
              <a:rPr kumimoji="0" lang="en-US" altLang="zh-CN"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PPT</a:t>
            </a:r>
            <a:r>
              <a:rPr kumimoji="0" lang="zh-CN" altLang="en-US"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模板    文字可编辑修改   且效果不变</a:t>
            </a:r>
            <a:endParaRPr kumimoji="0" lang="zh-CN" altLang="en-US"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sp>
        <p:nvSpPr>
          <p:cNvPr id="8" name="矩形 7"/>
          <p:cNvSpPr/>
          <p:nvPr/>
        </p:nvSpPr>
        <p:spPr>
          <a:xfrm>
            <a:off x="2627784" y="3515388"/>
            <a:ext cx="5976664"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年终总结</a:t>
            </a: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  </a:t>
            </a: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新年计划</a:t>
            </a: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  </a:t>
            </a: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工作汇报</a:t>
            </a:r>
            <a:r>
              <a:rPr kumimoji="0" lang="en-US" altLang="zh-CN"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pic>
        <p:nvPicPr>
          <p:cNvPr id="9" name="陈小平-和兰花在一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75856" y="5452070"/>
            <a:ext cx="609600" cy="609600"/>
          </a:xfrm>
          <a:prstGeom prst="rect">
            <a:avLst/>
          </a:prstGeom>
        </p:spPr>
      </p:pic>
    </p:spTree>
    <p:extLst>
      <p:ext uri="{BB962C8B-B14F-4D97-AF65-F5344CB8AC3E}">
        <p14:creationId xmlns:p14="http://schemas.microsoft.com/office/powerpoint/2010/main" val="3756646199"/>
      </p:ext>
    </p:extLst>
  </p:cSld>
  <p:clrMapOvr>
    <a:masterClrMapping/>
  </p:clrMapOvr>
  <mc:AlternateContent xmlns:mc="http://schemas.openxmlformats.org/markup-compatibility/2006">
    <mc:Choice xmlns:p14="http://schemas.microsoft.com/office/powerpoint/2010/main" Requires="p14">
      <p:transition spd="slow" p14:dur="1600" advTm="4000">
        <p14:prism isInverted="1"/>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500" fill="hold"/>
                                        <p:tgtEl>
                                          <p:spTgt spid="4"/>
                                        </p:tgtEl>
                                        <p:attrNameLst>
                                          <p:attrName>ppt_w</p:attrName>
                                        </p:attrNameLst>
                                      </p:cBhvr>
                                      <p:tavLst>
                                        <p:tav tm="0">
                                          <p:val>
                                            <p:fltVal val="0"/>
                                          </p:val>
                                        </p:tav>
                                        <p:tav tm="100000">
                                          <p:val>
                                            <p:strVal val="#ppt_w"/>
                                          </p:val>
                                        </p:tav>
                                      </p:tavLst>
                                    </p:anim>
                                    <p:anim calcmode="lin" valueType="num">
                                      <p:cBhvr>
                                        <p:cTn id="10" dur="1500" fill="hold"/>
                                        <p:tgtEl>
                                          <p:spTgt spid="4"/>
                                        </p:tgtEl>
                                        <p:attrNameLst>
                                          <p:attrName>ppt_h</p:attrName>
                                        </p:attrNameLst>
                                      </p:cBhvr>
                                      <p:tavLst>
                                        <p:tav tm="0">
                                          <p:val>
                                            <p:fltVal val="0"/>
                                          </p:val>
                                        </p:tav>
                                        <p:tav tm="100000">
                                          <p:val>
                                            <p:strVal val="#ppt_h"/>
                                          </p:val>
                                        </p:tav>
                                      </p:tavLst>
                                    </p:anim>
                                    <p:anim calcmode="lin" valueType="num">
                                      <p:cBhvr>
                                        <p:cTn id="11" dur="1500" fill="hold"/>
                                        <p:tgtEl>
                                          <p:spTgt spid="4"/>
                                        </p:tgtEl>
                                        <p:attrNameLst>
                                          <p:attrName>style.rotation</p:attrName>
                                        </p:attrNameLst>
                                      </p:cBhvr>
                                      <p:tavLst>
                                        <p:tav tm="0">
                                          <p:val>
                                            <p:fltVal val="90"/>
                                          </p:val>
                                        </p:tav>
                                        <p:tav tm="100000">
                                          <p:val>
                                            <p:fltVal val="0"/>
                                          </p:val>
                                        </p:tav>
                                      </p:tavLst>
                                    </p:anim>
                                    <p:animEffect transition="in" filter="fade">
                                      <p:cBhvr>
                                        <p:cTn id="12" dur="1500"/>
                                        <p:tgtEl>
                                          <p:spTgt spid="4"/>
                                        </p:tgtEl>
                                      </p:cBhvr>
                                    </p:animEffect>
                                  </p:childTnLst>
                                </p:cTn>
                              </p:par>
                            </p:childTnLst>
                          </p:cTn>
                        </p:par>
                        <p:par>
                          <p:cTn id="13" fill="hold">
                            <p:stCondLst>
                              <p:cond delay="1500"/>
                            </p:stCondLst>
                            <p:childTnLst>
                              <p:par>
                                <p:cTn id="14" presetID="23" presetClass="entr" presetSubtype="32" fill="hold" grpId="0" nodeType="afterEffect">
                                  <p:stCondLst>
                                    <p:cond delay="0"/>
                                  </p:stCondLst>
                                  <p:iterate type="lt">
                                    <p:tmPct val="4000"/>
                                  </p:iterate>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strVal val="4*#ppt_w"/>
                                          </p:val>
                                        </p:tav>
                                        <p:tav tm="100000">
                                          <p:val>
                                            <p:strVal val="#ppt_w"/>
                                          </p:val>
                                        </p:tav>
                                      </p:tavLst>
                                    </p:anim>
                                    <p:anim calcmode="lin" valueType="num">
                                      <p:cBhvr>
                                        <p:cTn id="17" dur="1000" fill="hold"/>
                                        <p:tgtEl>
                                          <p:spTgt spid="8"/>
                                        </p:tgtEl>
                                        <p:attrNameLst>
                                          <p:attrName>ppt_h</p:attrName>
                                        </p:attrNameLst>
                                      </p:cBhvr>
                                      <p:tavLst>
                                        <p:tav tm="0">
                                          <p:val>
                                            <p:strVal val="4*#ppt_h"/>
                                          </p:val>
                                        </p:tav>
                                        <p:tav tm="100000">
                                          <p:val>
                                            <p:strVal val="#ppt_h"/>
                                          </p:val>
                                        </p:tav>
                                      </p:tavLst>
                                    </p:anim>
                                  </p:childTnLst>
                                </p:cTn>
                              </p:par>
                            </p:childTnLst>
                          </p:cTn>
                        </p:par>
                        <p:par>
                          <p:cTn id="18" fill="hold">
                            <p:stCondLst>
                              <p:cond delay="318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9"/>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3.png"/>
          <p:cNvPicPr>
            <a:picLocks noChangeAspect="1"/>
          </p:cNvPicPr>
          <p:nvPr/>
        </p:nvPicPr>
        <p:blipFill>
          <a:blip r:embed="rId3" cstate="print"/>
          <a:stretch>
            <a:fillRect/>
          </a:stretch>
        </p:blipFill>
        <p:spPr>
          <a:xfrm>
            <a:off x="285720" y="2154647"/>
            <a:ext cx="4214842" cy="2319279"/>
          </a:xfrm>
          <a:prstGeom prst="rect">
            <a:avLst/>
          </a:prstGeom>
        </p:spPr>
      </p:pic>
      <p:pic>
        <p:nvPicPr>
          <p:cNvPr id="5" name="圆角矩形 2"/>
          <p:cNvPicPr>
            <a:picLocks noChangeArrowheads="1"/>
          </p:cNvPicPr>
          <p:nvPr/>
        </p:nvPicPr>
        <p:blipFill>
          <a:blip r:embed="rId4" cstate="print"/>
          <a:srcRect/>
          <a:stretch>
            <a:fillRect/>
          </a:stretch>
        </p:blipFill>
        <p:spPr bwMode="auto">
          <a:xfrm>
            <a:off x="4857753" y="3429007"/>
            <a:ext cx="3949382" cy="1042713"/>
          </a:xfrm>
          <a:prstGeom prst="rect">
            <a:avLst/>
          </a:prstGeom>
          <a:noFill/>
          <a:ln w="9525" cmpd="sng">
            <a:noFill/>
            <a:miter lim="800000"/>
            <a:headEnd/>
            <a:tailEnd/>
          </a:ln>
        </p:spPr>
      </p:pic>
      <p:pic>
        <p:nvPicPr>
          <p:cNvPr id="6" name="圆角矩形 3"/>
          <p:cNvPicPr>
            <a:picLocks noChangeArrowheads="1"/>
          </p:cNvPicPr>
          <p:nvPr/>
        </p:nvPicPr>
        <p:blipFill>
          <a:blip r:embed="rId5" cstate="print"/>
          <a:srcRect/>
          <a:stretch>
            <a:fillRect/>
          </a:stretch>
        </p:blipFill>
        <p:spPr bwMode="auto">
          <a:xfrm>
            <a:off x="4858093" y="2431170"/>
            <a:ext cx="3949382" cy="1043911"/>
          </a:xfrm>
          <a:prstGeom prst="rect">
            <a:avLst/>
          </a:prstGeom>
          <a:noFill/>
          <a:ln w="9525" cmpd="sng">
            <a:noFill/>
            <a:miter lim="800000"/>
            <a:headEnd/>
            <a:tailEnd/>
          </a:ln>
        </p:spPr>
      </p:pic>
      <p:pic>
        <p:nvPicPr>
          <p:cNvPr id="7" name="圆角矩形 4"/>
          <p:cNvPicPr>
            <a:picLocks noChangeArrowheads="1"/>
          </p:cNvPicPr>
          <p:nvPr/>
        </p:nvPicPr>
        <p:blipFill>
          <a:blip r:embed="rId6" cstate="print"/>
          <a:srcRect/>
          <a:stretch>
            <a:fillRect/>
          </a:stretch>
        </p:blipFill>
        <p:spPr bwMode="auto">
          <a:xfrm>
            <a:off x="4857753" y="1428744"/>
            <a:ext cx="3949382" cy="1043911"/>
          </a:xfrm>
          <a:prstGeom prst="rect">
            <a:avLst/>
          </a:prstGeom>
          <a:noFill/>
          <a:ln w="9525" cmpd="sng">
            <a:noFill/>
            <a:miter lim="800000"/>
            <a:headEnd/>
            <a:tailEnd/>
          </a:ln>
        </p:spPr>
      </p:pic>
      <p:sp>
        <p:nvSpPr>
          <p:cNvPr id="8" name="TextBox 32"/>
          <p:cNvSpPr txBox="1">
            <a:spLocks noChangeArrowheads="1"/>
          </p:cNvSpPr>
          <p:nvPr/>
        </p:nvSpPr>
        <p:spPr bwMode="auto">
          <a:xfrm>
            <a:off x="6047717" y="1700496"/>
            <a:ext cx="1618541" cy="311621"/>
          </a:xfrm>
          <a:prstGeom prst="rect">
            <a:avLst/>
          </a:prstGeom>
          <a:noFill/>
          <a:ln w="9525">
            <a:noFill/>
            <a:miter lim="800000"/>
            <a:headEnd/>
            <a:tailEnd/>
          </a:ln>
        </p:spPr>
        <p:txBody>
          <a:bodyPr lIns="91438" tIns="45719" rIns="91438" bIns="45719">
            <a:spAutoFit/>
          </a:bodyPr>
          <a:lstStyle/>
          <a:p>
            <a:r>
              <a:rPr lang="zh-CN" altLang="en-US" sz="1400" dirty="0">
                <a:latin typeface="微软雅黑" pitchFamily="34" charset="-122"/>
                <a:ea typeface="微软雅黑" pitchFamily="34" charset="-122"/>
              </a:rPr>
              <a:t>点击添加文本一</a:t>
            </a:r>
          </a:p>
        </p:txBody>
      </p:sp>
      <p:pic>
        <p:nvPicPr>
          <p:cNvPr id="9" name="五边形 6"/>
          <p:cNvPicPr>
            <a:picLocks noChangeArrowheads="1"/>
          </p:cNvPicPr>
          <p:nvPr/>
        </p:nvPicPr>
        <p:blipFill>
          <a:blip r:embed="rId7" cstate="print"/>
          <a:srcRect/>
          <a:stretch>
            <a:fillRect/>
          </a:stretch>
        </p:blipFill>
        <p:spPr bwMode="auto">
          <a:xfrm>
            <a:off x="4357686" y="1643057"/>
            <a:ext cx="1484460" cy="721879"/>
          </a:xfrm>
          <a:prstGeom prst="rect">
            <a:avLst/>
          </a:prstGeom>
          <a:noFill/>
          <a:ln w="9525" cmpd="sng">
            <a:noFill/>
            <a:miter lim="800000"/>
            <a:headEnd/>
            <a:tailEnd/>
          </a:ln>
        </p:spPr>
      </p:pic>
      <p:sp>
        <p:nvSpPr>
          <p:cNvPr id="10" name="TextBox 22"/>
          <p:cNvSpPr txBox="1">
            <a:spLocks noChangeArrowheads="1"/>
          </p:cNvSpPr>
          <p:nvPr/>
        </p:nvSpPr>
        <p:spPr bwMode="auto">
          <a:xfrm>
            <a:off x="4500562" y="1835347"/>
            <a:ext cx="936168" cy="311621"/>
          </a:xfrm>
          <a:prstGeom prst="rect">
            <a:avLst/>
          </a:prstGeom>
          <a:noFill/>
          <a:ln w="9525">
            <a:noFill/>
            <a:miter lim="800000"/>
            <a:headEnd/>
            <a:tailEnd/>
          </a:ln>
        </p:spPr>
        <p:txBody>
          <a:bodyPr lIns="91438" tIns="45719" rIns="91438" bIns="45719">
            <a:spAutoFit/>
          </a:bodyPr>
          <a:lstStyle/>
          <a:p>
            <a:pPr algn="ctr">
              <a:defRPr/>
            </a:pPr>
            <a:r>
              <a:rPr lang="zh-CN" altLang="en-US" sz="1400" kern="0" dirty="0">
                <a:solidFill>
                  <a:srgbClr val="FFFFFF"/>
                </a:solidFill>
                <a:latin typeface="微软雅黑" pitchFamily="34" charset="-122"/>
                <a:ea typeface="微软雅黑" pitchFamily="34" charset="-122"/>
              </a:rPr>
              <a:t>分标题</a:t>
            </a:r>
          </a:p>
        </p:txBody>
      </p:sp>
      <p:pic>
        <p:nvPicPr>
          <p:cNvPr id="11" name="五边形 8"/>
          <p:cNvPicPr>
            <a:picLocks noChangeArrowheads="1"/>
          </p:cNvPicPr>
          <p:nvPr/>
        </p:nvPicPr>
        <p:blipFill>
          <a:blip r:embed="rId8" cstate="print"/>
          <a:srcRect/>
          <a:stretch>
            <a:fillRect/>
          </a:stretch>
        </p:blipFill>
        <p:spPr bwMode="auto">
          <a:xfrm>
            <a:off x="4357686" y="2601165"/>
            <a:ext cx="1484460" cy="721879"/>
          </a:xfrm>
          <a:prstGeom prst="rect">
            <a:avLst/>
          </a:prstGeom>
          <a:noFill/>
          <a:ln w="9525" cmpd="sng">
            <a:noFill/>
            <a:miter lim="800000"/>
            <a:headEnd/>
            <a:tailEnd/>
          </a:ln>
        </p:spPr>
      </p:pic>
      <p:sp>
        <p:nvSpPr>
          <p:cNvPr id="12" name="TextBox 22"/>
          <p:cNvSpPr txBox="1">
            <a:spLocks noChangeArrowheads="1"/>
          </p:cNvSpPr>
          <p:nvPr/>
        </p:nvSpPr>
        <p:spPr bwMode="auto">
          <a:xfrm>
            <a:off x="4572000" y="2786065"/>
            <a:ext cx="936168" cy="311621"/>
          </a:xfrm>
          <a:prstGeom prst="rect">
            <a:avLst/>
          </a:prstGeom>
          <a:noFill/>
          <a:ln w="9525">
            <a:noFill/>
            <a:miter lim="800000"/>
            <a:headEnd/>
            <a:tailEnd/>
          </a:ln>
        </p:spPr>
        <p:txBody>
          <a:bodyPr lIns="91438" tIns="45719" rIns="91438" bIns="45719">
            <a:spAutoFit/>
          </a:bodyPr>
          <a:lstStyle/>
          <a:p>
            <a:pPr algn="ctr">
              <a:defRPr/>
            </a:pPr>
            <a:r>
              <a:rPr lang="zh-CN" altLang="en-US" sz="1400" kern="0" dirty="0">
                <a:solidFill>
                  <a:srgbClr val="FFFFFF"/>
                </a:solidFill>
                <a:latin typeface="微软雅黑" pitchFamily="34" charset="-122"/>
                <a:ea typeface="微软雅黑" pitchFamily="34" charset="-122"/>
              </a:rPr>
              <a:t>分标题</a:t>
            </a:r>
          </a:p>
        </p:txBody>
      </p:sp>
      <p:pic>
        <p:nvPicPr>
          <p:cNvPr id="13" name="五边形 10"/>
          <p:cNvPicPr>
            <a:picLocks noChangeArrowheads="1"/>
          </p:cNvPicPr>
          <p:nvPr/>
        </p:nvPicPr>
        <p:blipFill>
          <a:blip r:embed="rId9" cstate="print"/>
          <a:srcRect/>
          <a:stretch>
            <a:fillRect/>
          </a:stretch>
        </p:blipFill>
        <p:spPr bwMode="auto">
          <a:xfrm>
            <a:off x="4357345" y="3612170"/>
            <a:ext cx="1484460" cy="717090"/>
          </a:xfrm>
          <a:prstGeom prst="rect">
            <a:avLst/>
          </a:prstGeom>
          <a:noFill/>
          <a:ln w="9525" cmpd="sng">
            <a:noFill/>
            <a:miter lim="800000"/>
            <a:headEnd/>
            <a:tailEnd/>
          </a:ln>
        </p:spPr>
      </p:pic>
      <p:sp>
        <p:nvSpPr>
          <p:cNvPr id="14" name="TextBox 22"/>
          <p:cNvSpPr txBox="1">
            <a:spLocks noChangeArrowheads="1"/>
          </p:cNvSpPr>
          <p:nvPr/>
        </p:nvSpPr>
        <p:spPr bwMode="auto">
          <a:xfrm>
            <a:off x="4572000" y="3786198"/>
            <a:ext cx="936168" cy="311621"/>
          </a:xfrm>
          <a:prstGeom prst="rect">
            <a:avLst/>
          </a:prstGeom>
          <a:noFill/>
          <a:ln w="9525">
            <a:noFill/>
            <a:miter lim="800000"/>
            <a:headEnd/>
            <a:tailEnd/>
          </a:ln>
        </p:spPr>
        <p:txBody>
          <a:bodyPr lIns="91438" tIns="45719" rIns="91438" bIns="45719">
            <a:spAutoFit/>
          </a:bodyPr>
          <a:lstStyle/>
          <a:p>
            <a:pPr algn="ctr">
              <a:defRPr/>
            </a:pPr>
            <a:r>
              <a:rPr lang="zh-CN" altLang="en-US" sz="1400" kern="0" dirty="0">
                <a:solidFill>
                  <a:srgbClr val="FFFFFF"/>
                </a:solidFill>
                <a:latin typeface="微软雅黑" pitchFamily="34" charset="-122"/>
                <a:ea typeface="微软雅黑" pitchFamily="34" charset="-122"/>
              </a:rPr>
              <a:t>分标题</a:t>
            </a:r>
          </a:p>
        </p:txBody>
      </p:sp>
      <p:pic>
        <p:nvPicPr>
          <p:cNvPr id="15" name="椭圆 12"/>
          <p:cNvPicPr>
            <a:picLocks noChangeArrowheads="1"/>
          </p:cNvPicPr>
          <p:nvPr/>
        </p:nvPicPr>
        <p:blipFill>
          <a:blip r:embed="rId10" cstate="print"/>
          <a:srcRect/>
          <a:stretch>
            <a:fillRect/>
          </a:stretch>
        </p:blipFill>
        <p:spPr bwMode="auto">
          <a:xfrm>
            <a:off x="5786449" y="1617892"/>
            <a:ext cx="500407" cy="592587"/>
          </a:xfrm>
          <a:prstGeom prst="rect">
            <a:avLst/>
          </a:prstGeom>
          <a:noFill/>
          <a:ln w="9525" cmpd="sng">
            <a:noFill/>
            <a:miter lim="800000"/>
            <a:headEnd/>
            <a:tailEnd/>
          </a:ln>
        </p:spPr>
      </p:pic>
      <p:sp>
        <p:nvSpPr>
          <p:cNvPr id="16" name="TextBox 32"/>
          <p:cNvSpPr txBox="1">
            <a:spLocks noChangeArrowheads="1"/>
          </p:cNvSpPr>
          <p:nvPr/>
        </p:nvSpPr>
        <p:spPr bwMode="auto">
          <a:xfrm>
            <a:off x="6047717" y="1941121"/>
            <a:ext cx="1618541" cy="311621"/>
          </a:xfrm>
          <a:prstGeom prst="rect">
            <a:avLst/>
          </a:prstGeom>
          <a:noFill/>
          <a:ln w="9525">
            <a:noFill/>
            <a:miter lim="800000"/>
            <a:headEnd/>
            <a:tailEnd/>
          </a:ln>
        </p:spPr>
        <p:txBody>
          <a:bodyPr lIns="91438" tIns="45719" rIns="91438" bIns="45719">
            <a:spAutoFit/>
          </a:bodyPr>
          <a:lstStyle/>
          <a:p>
            <a:r>
              <a:rPr lang="zh-CN" altLang="en-US" sz="1400" dirty="0">
                <a:latin typeface="微软雅黑" pitchFamily="34" charset="-122"/>
                <a:ea typeface="微软雅黑" pitchFamily="34" charset="-122"/>
              </a:rPr>
              <a:t>点击添加文本二</a:t>
            </a:r>
          </a:p>
        </p:txBody>
      </p:sp>
      <p:pic>
        <p:nvPicPr>
          <p:cNvPr id="17" name="椭圆 14"/>
          <p:cNvPicPr>
            <a:picLocks noChangeArrowheads="1"/>
          </p:cNvPicPr>
          <p:nvPr/>
        </p:nvPicPr>
        <p:blipFill>
          <a:blip r:embed="rId11" cstate="print"/>
          <a:srcRect/>
          <a:stretch>
            <a:fillRect/>
          </a:stretch>
        </p:blipFill>
        <p:spPr bwMode="auto">
          <a:xfrm>
            <a:off x="5786449" y="1857372"/>
            <a:ext cx="500407" cy="598573"/>
          </a:xfrm>
          <a:prstGeom prst="rect">
            <a:avLst/>
          </a:prstGeom>
          <a:noFill/>
          <a:ln w="9525" cmpd="sng">
            <a:noFill/>
            <a:miter lim="800000"/>
            <a:headEnd/>
            <a:tailEnd/>
          </a:ln>
        </p:spPr>
      </p:pic>
      <p:sp>
        <p:nvSpPr>
          <p:cNvPr id="18" name="TextBox 32"/>
          <p:cNvSpPr txBox="1">
            <a:spLocks noChangeArrowheads="1"/>
          </p:cNvSpPr>
          <p:nvPr/>
        </p:nvSpPr>
        <p:spPr bwMode="auto">
          <a:xfrm>
            <a:off x="6048058" y="2699331"/>
            <a:ext cx="1618541" cy="311621"/>
          </a:xfrm>
          <a:prstGeom prst="rect">
            <a:avLst/>
          </a:prstGeom>
          <a:noFill/>
          <a:ln w="9525">
            <a:noFill/>
            <a:miter lim="800000"/>
            <a:headEnd/>
            <a:tailEnd/>
          </a:ln>
        </p:spPr>
        <p:txBody>
          <a:bodyPr lIns="91438" tIns="45719" rIns="91438" bIns="45719">
            <a:spAutoFit/>
          </a:bodyPr>
          <a:lstStyle/>
          <a:p>
            <a:r>
              <a:rPr lang="zh-CN" altLang="en-US" sz="1400" dirty="0">
                <a:latin typeface="微软雅黑" pitchFamily="34" charset="-122"/>
                <a:ea typeface="微软雅黑" pitchFamily="34" charset="-122"/>
              </a:rPr>
              <a:t>点击添加文本三</a:t>
            </a:r>
          </a:p>
        </p:txBody>
      </p:sp>
      <p:pic>
        <p:nvPicPr>
          <p:cNvPr id="19" name="椭圆 16"/>
          <p:cNvPicPr>
            <a:picLocks noChangeArrowheads="1"/>
          </p:cNvPicPr>
          <p:nvPr/>
        </p:nvPicPr>
        <p:blipFill>
          <a:blip r:embed="rId12" cstate="print"/>
          <a:srcRect/>
          <a:stretch>
            <a:fillRect/>
          </a:stretch>
        </p:blipFill>
        <p:spPr bwMode="auto">
          <a:xfrm>
            <a:off x="5801446" y="2615529"/>
            <a:ext cx="500407" cy="597376"/>
          </a:xfrm>
          <a:prstGeom prst="rect">
            <a:avLst/>
          </a:prstGeom>
          <a:noFill/>
          <a:ln w="9525" cmpd="sng">
            <a:noFill/>
            <a:miter lim="800000"/>
            <a:headEnd/>
            <a:tailEnd/>
          </a:ln>
        </p:spPr>
      </p:pic>
      <p:sp>
        <p:nvSpPr>
          <p:cNvPr id="20" name="TextBox 32"/>
          <p:cNvSpPr txBox="1">
            <a:spLocks noChangeArrowheads="1"/>
          </p:cNvSpPr>
          <p:nvPr/>
        </p:nvSpPr>
        <p:spPr bwMode="auto">
          <a:xfrm>
            <a:off x="6048058" y="2949535"/>
            <a:ext cx="1618541" cy="311621"/>
          </a:xfrm>
          <a:prstGeom prst="rect">
            <a:avLst/>
          </a:prstGeom>
          <a:noFill/>
          <a:ln w="9525">
            <a:noFill/>
            <a:miter lim="800000"/>
            <a:headEnd/>
            <a:tailEnd/>
          </a:ln>
        </p:spPr>
        <p:txBody>
          <a:bodyPr lIns="91438" tIns="45719" rIns="91438" bIns="45719">
            <a:spAutoFit/>
          </a:bodyPr>
          <a:lstStyle/>
          <a:p>
            <a:r>
              <a:rPr lang="zh-CN" altLang="en-US" sz="1400">
                <a:latin typeface="微软雅黑" pitchFamily="34" charset="-122"/>
                <a:ea typeface="微软雅黑" pitchFamily="34" charset="-122"/>
              </a:rPr>
              <a:t>点击添加文本四</a:t>
            </a:r>
          </a:p>
        </p:txBody>
      </p:sp>
      <p:pic>
        <p:nvPicPr>
          <p:cNvPr id="21" name="椭圆 18"/>
          <p:cNvPicPr>
            <a:picLocks noChangeArrowheads="1"/>
          </p:cNvPicPr>
          <p:nvPr/>
        </p:nvPicPr>
        <p:blipFill>
          <a:blip r:embed="rId13" cstate="print"/>
          <a:srcRect/>
          <a:stretch>
            <a:fillRect/>
          </a:stretch>
        </p:blipFill>
        <p:spPr bwMode="auto">
          <a:xfrm>
            <a:off x="5801446" y="2863340"/>
            <a:ext cx="500407" cy="598573"/>
          </a:xfrm>
          <a:prstGeom prst="rect">
            <a:avLst/>
          </a:prstGeom>
          <a:noFill/>
          <a:ln w="9525" cmpd="sng">
            <a:noFill/>
            <a:miter lim="800000"/>
            <a:headEnd/>
            <a:tailEnd/>
          </a:ln>
        </p:spPr>
      </p:pic>
      <p:sp>
        <p:nvSpPr>
          <p:cNvPr id="22" name="TextBox 32"/>
          <p:cNvSpPr txBox="1">
            <a:spLocks noChangeArrowheads="1"/>
          </p:cNvSpPr>
          <p:nvPr/>
        </p:nvSpPr>
        <p:spPr bwMode="auto">
          <a:xfrm>
            <a:off x="6047717" y="3701956"/>
            <a:ext cx="1618541" cy="311621"/>
          </a:xfrm>
          <a:prstGeom prst="rect">
            <a:avLst/>
          </a:prstGeom>
          <a:noFill/>
          <a:ln w="9525">
            <a:noFill/>
            <a:miter lim="800000"/>
            <a:headEnd/>
            <a:tailEnd/>
          </a:ln>
        </p:spPr>
        <p:txBody>
          <a:bodyPr lIns="91438" tIns="45719" rIns="91438" bIns="45719">
            <a:spAutoFit/>
          </a:bodyPr>
          <a:lstStyle/>
          <a:p>
            <a:r>
              <a:rPr lang="zh-CN" altLang="en-US" sz="1400" dirty="0">
                <a:latin typeface="微软雅黑" pitchFamily="34" charset="-122"/>
                <a:ea typeface="微软雅黑" pitchFamily="34" charset="-122"/>
              </a:rPr>
              <a:t>点击添加文本五</a:t>
            </a:r>
          </a:p>
        </p:txBody>
      </p:sp>
      <p:pic>
        <p:nvPicPr>
          <p:cNvPr id="23" name="椭圆 20"/>
          <p:cNvPicPr>
            <a:picLocks noChangeArrowheads="1"/>
          </p:cNvPicPr>
          <p:nvPr/>
        </p:nvPicPr>
        <p:blipFill>
          <a:blip r:embed="rId14" cstate="print"/>
          <a:srcRect/>
          <a:stretch>
            <a:fillRect/>
          </a:stretch>
        </p:blipFill>
        <p:spPr bwMode="auto">
          <a:xfrm>
            <a:off x="5801105" y="3616958"/>
            <a:ext cx="500407" cy="597376"/>
          </a:xfrm>
          <a:prstGeom prst="rect">
            <a:avLst/>
          </a:prstGeom>
          <a:noFill/>
          <a:ln w="9525" cmpd="sng">
            <a:noFill/>
            <a:miter lim="800000"/>
            <a:headEnd/>
            <a:tailEnd/>
          </a:ln>
        </p:spPr>
      </p:pic>
      <p:sp>
        <p:nvSpPr>
          <p:cNvPr id="24" name="TextBox 32"/>
          <p:cNvSpPr txBox="1">
            <a:spLocks noChangeArrowheads="1"/>
          </p:cNvSpPr>
          <p:nvPr/>
        </p:nvSpPr>
        <p:spPr bwMode="auto">
          <a:xfrm>
            <a:off x="6047717" y="3960540"/>
            <a:ext cx="1618541" cy="311621"/>
          </a:xfrm>
          <a:prstGeom prst="rect">
            <a:avLst/>
          </a:prstGeom>
          <a:noFill/>
          <a:ln w="9525">
            <a:noFill/>
            <a:miter lim="800000"/>
            <a:headEnd/>
            <a:tailEnd/>
          </a:ln>
        </p:spPr>
        <p:txBody>
          <a:bodyPr lIns="91438" tIns="45719" rIns="91438" bIns="45719">
            <a:spAutoFit/>
          </a:bodyPr>
          <a:lstStyle/>
          <a:p>
            <a:r>
              <a:rPr lang="zh-CN" altLang="en-US" sz="1400">
                <a:latin typeface="微软雅黑" pitchFamily="34" charset="-122"/>
                <a:ea typeface="微软雅黑" pitchFamily="34" charset="-122"/>
              </a:rPr>
              <a:t>点击添加文本六</a:t>
            </a:r>
          </a:p>
        </p:txBody>
      </p:sp>
      <p:pic>
        <p:nvPicPr>
          <p:cNvPr id="25" name="椭圆 22"/>
          <p:cNvPicPr>
            <a:picLocks noChangeArrowheads="1"/>
          </p:cNvPicPr>
          <p:nvPr/>
        </p:nvPicPr>
        <p:blipFill>
          <a:blip r:embed="rId15" cstate="print"/>
          <a:srcRect/>
          <a:stretch>
            <a:fillRect/>
          </a:stretch>
        </p:blipFill>
        <p:spPr bwMode="auto">
          <a:xfrm>
            <a:off x="5801105" y="3874345"/>
            <a:ext cx="500407" cy="597375"/>
          </a:xfrm>
          <a:prstGeom prst="rect">
            <a:avLst/>
          </a:prstGeom>
          <a:noFill/>
          <a:ln w="9525" cmpd="sng">
            <a:noFill/>
            <a:miter lim="800000"/>
            <a:headEnd/>
            <a:tailEnd/>
          </a:ln>
        </p:spPr>
      </p:pic>
      <p:sp>
        <p:nvSpPr>
          <p:cNvPr id="26" name="矩形 25"/>
          <p:cNvSpPr/>
          <p:nvPr/>
        </p:nvSpPr>
        <p:spPr>
          <a:xfrm>
            <a:off x="875545" y="1541972"/>
            <a:ext cx="3307316" cy="461665"/>
          </a:xfrm>
          <a:prstGeom prst="rect">
            <a:avLst/>
          </a:prstGeom>
        </p:spPr>
        <p:txBody>
          <a:bodyPr wrap="none" lIns="91438" tIns="45719" rIns="91438" bIns="45719">
            <a:spAutoFit/>
          </a:bodyPr>
          <a:lstStyle/>
          <a:p>
            <a:r>
              <a:rPr kumimoji="1" lang="zh-CN" altLang="en-US" sz="1200" dirty="0">
                <a:latin typeface="微软雅黑" pitchFamily="34" charset="-122"/>
                <a:ea typeface="微软雅黑" pitchFamily="34" charset="-122"/>
              </a:rPr>
              <a:t>单击此处添加文字内容单击此处添加文字内容</a:t>
            </a:r>
            <a:endParaRPr kumimoji="1" lang="en-US" altLang="zh-CN" sz="1200" dirty="0">
              <a:latin typeface="微软雅黑" pitchFamily="34" charset="-122"/>
              <a:ea typeface="微软雅黑" pitchFamily="34" charset="-122"/>
            </a:endParaRPr>
          </a:p>
          <a:p>
            <a:r>
              <a:rPr kumimoji="1" lang="zh-CN" altLang="en-US" sz="1200" dirty="0">
                <a:latin typeface="微软雅黑" pitchFamily="34" charset="-122"/>
                <a:ea typeface="微软雅黑" pitchFamily="34" charset="-122"/>
              </a:rPr>
              <a:t>单击此处添加文字内容单击此处添加文字内容 </a:t>
            </a:r>
            <a:endParaRPr lang="zh-CN" altLang="en-US" sz="1200" dirty="0"/>
          </a:p>
        </p:txBody>
      </p:sp>
      <p:sp>
        <p:nvSpPr>
          <p:cNvPr id="27" name="Oval 18"/>
          <p:cNvSpPr>
            <a:spLocks noChangeArrowheads="1"/>
          </p:cNvSpPr>
          <p:nvPr/>
        </p:nvSpPr>
        <p:spPr bwMode="auto">
          <a:xfrm>
            <a:off x="1082183" y="2194282"/>
            <a:ext cx="71224" cy="63927"/>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lIns="91438" tIns="45719" rIns="91438" bIns="45719" anchor="ctr"/>
          <a:lstStyle/>
          <a:p>
            <a:pPr>
              <a:defRPr/>
            </a:pPr>
            <a:endParaRPr lang="zh-CN" altLang="en-US" kern="0">
              <a:solidFill>
                <a:sysClr val="windowText" lastClr="000000"/>
              </a:solidFill>
              <a:ea typeface="华文细黑" pitchFamily="2" charset="-122"/>
            </a:endParaRPr>
          </a:p>
        </p:txBody>
      </p:sp>
      <p:grpSp>
        <p:nvGrpSpPr>
          <p:cNvPr id="28" name="Group 32"/>
          <p:cNvGrpSpPr>
            <a:grpSpLocks/>
          </p:cNvGrpSpPr>
          <p:nvPr/>
        </p:nvGrpSpPr>
        <p:grpSpPr bwMode="auto">
          <a:xfrm>
            <a:off x="518354" y="1541970"/>
            <a:ext cx="441546" cy="445180"/>
            <a:chOff x="-239349" y="-208140"/>
            <a:chExt cx="1487357" cy="1493427"/>
          </a:xfrm>
        </p:grpSpPr>
        <p:pic>
          <p:nvPicPr>
            <p:cNvPr id="29" name="Oval 2"/>
            <p:cNvPicPr>
              <a:picLocks noChangeAspect="1" noChangeArrowheads="1"/>
            </p:cNvPicPr>
            <p:nvPr/>
          </p:nvPicPr>
          <p:blipFill>
            <a:blip r:embed="rId16" cstate="print"/>
            <a:srcRect/>
            <a:stretch>
              <a:fillRect/>
            </a:stretch>
          </p:blipFill>
          <p:spPr bwMode="auto">
            <a:xfrm>
              <a:off x="-239349" y="-208140"/>
              <a:ext cx="1487357" cy="1493427"/>
            </a:xfrm>
            <a:prstGeom prst="rect">
              <a:avLst/>
            </a:prstGeom>
            <a:noFill/>
            <a:ln w="9525" cmpd="sng">
              <a:noFill/>
              <a:miter lim="800000"/>
              <a:headEnd/>
              <a:tailEnd/>
            </a:ln>
          </p:spPr>
        </p:pic>
        <p:sp>
          <p:nvSpPr>
            <p:cNvPr id="30" name="椭圆 29"/>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Calibri" pitchFamily="34" charset="0"/>
              </a:endParaRPr>
            </a:p>
          </p:txBody>
        </p:sp>
        <p:grpSp>
          <p:nvGrpSpPr>
            <p:cNvPr id="31" name="Group 35"/>
            <p:cNvGrpSpPr>
              <a:grpSpLocks/>
            </p:cNvGrpSpPr>
            <p:nvPr/>
          </p:nvGrpSpPr>
          <p:grpSpPr bwMode="auto">
            <a:xfrm>
              <a:off x="103416" y="102737"/>
              <a:ext cx="807947" cy="804622"/>
              <a:chOff x="0" y="0"/>
              <a:chExt cx="804672" cy="804672"/>
            </a:xfrm>
          </p:grpSpPr>
          <p:pic>
            <p:nvPicPr>
              <p:cNvPr id="32" name="椭圆 30"/>
              <p:cNvPicPr>
                <a:picLocks noChangeAspect="1" noChangeArrowheads="1"/>
              </p:cNvPicPr>
              <p:nvPr/>
            </p:nvPicPr>
            <p:blipFill>
              <a:blip r:embed="rId17" cstate="print"/>
              <a:srcRect/>
              <a:stretch>
                <a:fillRect/>
              </a:stretch>
            </p:blipFill>
            <p:spPr bwMode="auto">
              <a:xfrm>
                <a:off x="0" y="0"/>
                <a:ext cx="804672" cy="804672"/>
              </a:xfrm>
              <a:prstGeom prst="rect">
                <a:avLst/>
              </a:prstGeom>
              <a:noFill/>
              <a:ln w="9525" cmpd="sng">
                <a:noFill/>
                <a:miter lim="800000"/>
                <a:headEnd/>
                <a:tailEnd/>
              </a:ln>
            </p:spPr>
          </p:pic>
          <p:sp>
            <p:nvSpPr>
              <p:cNvPr id="33" name="Text Box 37"/>
              <p:cNvSpPr txBox="1">
                <a:spLocks noChangeArrowheads="1"/>
              </p:cNvSpPr>
              <p:nvPr/>
            </p:nvSpPr>
            <p:spPr bwMode="auto">
              <a:xfrm>
                <a:off x="124230" y="121257"/>
                <a:ext cx="557757" cy="560064"/>
              </a:xfrm>
              <a:prstGeom prst="rect">
                <a:avLst/>
              </a:prstGeom>
              <a:noFill/>
              <a:ln w="9525">
                <a:noFill/>
                <a:miter lim="800000"/>
                <a:headEnd/>
                <a:tailEnd/>
              </a:ln>
            </p:spPr>
            <p:txBody>
              <a:bodyPr anchor="ctr"/>
              <a:lstStyle/>
              <a:p>
                <a:pPr algn="ctr">
                  <a:defRPr/>
                </a:pPr>
                <a:endParaRPr lang="zh-CN" altLang="en-US" kern="0">
                  <a:solidFill>
                    <a:srgbClr val="FFFFFF"/>
                  </a:solidFill>
                  <a:latin typeface="Calibri" pitchFamily="34" charset="0"/>
                </a:endParaRPr>
              </a:p>
            </p:txBody>
          </p:sp>
        </p:grpSp>
      </p:grpSp>
      <p:sp>
        <p:nvSpPr>
          <p:cNvPr id="34" name="TextBox 33"/>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570205226"/>
      </p:ext>
    </p:extLst>
  </p:cSld>
  <p:clrMapOvr>
    <a:masterClrMapping/>
  </p:clrMapOvr>
  <mc:AlternateContent xmlns:mc="http://schemas.openxmlformats.org/markup-compatibility/2006">
    <mc:Choice xmlns:p14="http://schemas.microsoft.com/office/powerpoint/2010/main" Requires="p14">
      <p:transition spd="slow" p14:dur="1600" advTm="19000">
        <p14:prism isInverted="1"/>
      </p:transition>
    </mc:Choice>
    <mc:Fallback>
      <p:transition spd="slow" advTm="1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 calcmode="lin" valueType="num">
                                      <p:cBhvr>
                                        <p:cTn id="14" dur="500" fill="hold"/>
                                        <p:tgtEl>
                                          <p:spTgt spid="28"/>
                                        </p:tgtEl>
                                        <p:attrNameLst>
                                          <p:attrName>style.rotation</p:attrName>
                                        </p:attrNameLst>
                                      </p:cBhvr>
                                      <p:tavLst>
                                        <p:tav tm="0">
                                          <p:val>
                                            <p:fltVal val="360"/>
                                          </p:val>
                                        </p:tav>
                                        <p:tav tm="100000">
                                          <p:val>
                                            <p:fltVal val="0"/>
                                          </p:val>
                                        </p:tav>
                                      </p:tavLst>
                                    </p:anim>
                                    <p:animEffect transition="in" filter="fade">
                                      <p:cBhvr>
                                        <p:cTn id="15" dur="500"/>
                                        <p:tgtEl>
                                          <p:spTgt spid="28"/>
                                        </p:tgtEl>
                                      </p:cBhvr>
                                    </p:animEffect>
                                  </p:childTnLst>
                                </p:cTn>
                              </p:par>
                            </p:childTnLst>
                          </p:cTn>
                        </p:par>
                        <p:par>
                          <p:cTn id="16" fill="hold">
                            <p:stCondLst>
                              <p:cond delay="1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26"/>
                                        </p:tgtEl>
                                        <p:attrNameLst>
                                          <p:attrName>style.visibility</p:attrName>
                                        </p:attrNameLst>
                                      </p:cBhvr>
                                      <p:to>
                                        <p:strVal val="visible"/>
                                      </p:to>
                                    </p:set>
                                    <p:anim calcmode="discrete" valueType="clr">
                                      <p:cBhvr override="childStyle">
                                        <p:cTn id="19"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6"/>
                                        </p:tgtEl>
                                        <p:attrNameLst>
                                          <p:attrName>fillcolor</p:attrName>
                                        </p:attrNameLst>
                                      </p:cBhvr>
                                      <p:tavLst>
                                        <p:tav tm="0">
                                          <p:val>
                                            <p:clrVal>
                                              <a:schemeClr val="accent2"/>
                                            </p:clrVal>
                                          </p:val>
                                        </p:tav>
                                        <p:tav tm="50000">
                                          <p:val>
                                            <p:clrVal>
                                              <a:schemeClr val="hlink"/>
                                            </p:clrVal>
                                          </p:val>
                                        </p:tav>
                                      </p:tavLst>
                                    </p:anim>
                                    <p:set>
                                      <p:cBhvr>
                                        <p:cTn id="21" dur="80"/>
                                        <p:tgtEl>
                                          <p:spTgt spid="26"/>
                                        </p:tgtEl>
                                        <p:attrNameLst>
                                          <p:attrName>fill.type</p:attrName>
                                        </p:attrNameLst>
                                      </p:cBhvr>
                                      <p:to>
                                        <p:strVal val="solid"/>
                                      </p:to>
                                    </p:set>
                                  </p:childTnLst>
                                </p:cTn>
                              </p:par>
                            </p:childTnLst>
                          </p:cTn>
                        </p:par>
                        <p:par>
                          <p:cTn id="22" fill="hold">
                            <p:stCondLst>
                              <p:cond delay="264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14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64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414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gtEl>
                                        <p:attrNameLst>
                                          <p:attrName>ppt_y</p:attrName>
                                        </p:attrNameLst>
                                      </p:cBhvr>
                                      <p:tavLst>
                                        <p:tav tm="0">
                                          <p:val>
                                            <p:strVal val="#ppt_y"/>
                                          </p:val>
                                        </p:tav>
                                        <p:tav tm="100000">
                                          <p:val>
                                            <p:strVal val="#ppt_y"/>
                                          </p:val>
                                        </p:tav>
                                      </p:tavLst>
                                    </p:anim>
                                    <p:anim calcmode="lin" valueType="num">
                                      <p:cBhvr>
                                        <p:cTn id="3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gtEl>
                                      </p:cBhvr>
                                    </p:animEffect>
                                  </p:childTnLst>
                                </p:cTn>
                              </p:par>
                            </p:childTnLst>
                          </p:cTn>
                        </p:par>
                        <p:par>
                          <p:cTn id="42" fill="hold">
                            <p:stCondLst>
                              <p:cond delay="4740"/>
                            </p:stCondLst>
                            <p:childTnLst>
                              <p:par>
                                <p:cTn id="43" presetID="26"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80">
                                          <p:stCondLst>
                                            <p:cond delay="0"/>
                                          </p:stCondLst>
                                        </p:cTn>
                                        <p:tgtEl>
                                          <p:spTgt spid="15"/>
                                        </p:tgtEl>
                                      </p:cBhvr>
                                    </p:animEffect>
                                    <p:anim calcmode="lin" valueType="num">
                                      <p:cBhvr>
                                        <p:cTn id="4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1" dur="26">
                                          <p:stCondLst>
                                            <p:cond delay="650"/>
                                          </p:stCondLst>
                                        </p:cTn>
                                        <p:tgtEl>
                                          <p:spTgt spid="15"/>
                                        </p:tgtEl>
                                      </p:cBhvr>
                                      <p:to x="100000" y="60000"/>
                                    </p:animScale>
                                    <p:animScale>
                                      <p:cBhvr>
                                        <p:cTn id="52" dur="166" decel="50000">
                                          <p:stCondLst>
                                            <p:cond delay="676"/>
                                          </p:stCondLst>
                                        </p:cTn>
                                        <p:tgtEl>
                                          <p:spTgt spid="15"/>
                                        </p:tgtEl>
                                      </p:cBhvr>
                                      <p:to x="100000" y="100000"/>
                                    </p:animScale>
                                    <p:animScale>
                                      <p:cBhvr>
                                        <p:cTn id="53" dur="26">
                                          <p:stCondLst>
                                            <p:cond delay="1312"/>
                                          </p:stCondLst>
                                        </p:cTn>
                                        <p:tgtEl>
                                          <p:spTgt spid="15"/>
                                        </p:tgtEl>
                                      </p:cBhvr>
                                      <p:to x="100000" y="80000"/>
                                    </p:animScale>
                                    <p:animScale>
                                      <p:cBhvr>
                                        <p:cTn id="54" dur="166" decel="50000">
                                          <p:stCondLst>
                                            <p:cond delay="1338"/>
                                          </p:stCondLst>
                                        </p:cTn>
                                        <p:tgtEl>
                                          <p:spTgt spid="15"/>
                                        </p:tgtEl>
                                      </p:cBhvr>
                                      <p:to x="100000" y="100000"/>
                                    </p:animScale>
                                    <p:animScale>
                                      <p:cBhvr>
                                        <p:cTn id="55" dur="26">
                                          <p:stCondLst>
                                            <p:cond delay="1642"/>
                                          </p:stCondLst>
                                        </p:cTn>
                                        <p:tgtEl>
                                          <p:spTgt spid="15"/>
                                        </p:tgtEl>
                                      </p:cBhvr>
                                      <p:to x="100000" y="90000"/>
                                    </p:animScale>
                                    <p:animScale>
                                      <p:cBhvr>
                                        <p:cTn id="56" dur="166" decel="50000">
                                          <p:stCondLst>
                                            <p:cond delay="1668"/>
                                          </p:stCondLst>
                                        </p:cTn>
                                        <p:tgtEl>
                                          <p:spTgt spid="15"/>
                                        </p:tgtEl>
                                      </p:cBhvr>
                                      <p:to x="100000" y="100000"/>
                                    </p:animScale>
                                    <p:animScale>
                                      <p:cBhvr>
                                        <p:cTn id="57" dur="26">
                                          <p:stCondLst>
                                            <p:cond delay="1808"/>
                                          </p:stCondLst>
                                        </p:cTn>
                                        <p:tgtEl>
                                          <p:spTgt spid="15"/>
                                        </p:tgtEl>
                                      </p:cBhvr>
                                      <p:to x="100000" y="95000"/>
                                    </p:animScale>
                                    <p:animScale>
                                      <p:cBhvr>
                                        <p:cTn id="58" dur="166" decel="50000">
                                          <p:stCondLst>
                                            <p:cond delay="1834"/>
                                          </p:stCondLst>
                                        </p:cTn>
                                        <p:tgtEl>
                                          <p:spTgt spid="15"/>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580">
                                          <p:stCondLst>
                                            <p:cond delay="0"/>
                                          </p:stCondLst>
                                        </p:cTn>
                                        <p:tgtEl>
                                          <p:spTgt spid="17"/>
                                        </p:tgtEl>
                                      </p:cBhvr>
                                    </p:animEffect>
                                    <p:anim calcmode="lin" valueType="num">
                                      <p:cBhvr>
                                        <p:cTn id="62"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7" dur="26">
                                          <p:stCondLst>
                                            <p:cond delay="650"/>
                                          </p:stCondLst>
                                        </p:cTn>
                                        <p:tgtEl>
                                          <p:spTgt spid="17"/>
                                        </p:tgtEl>
                                      </p:cBhvr>
                                      <p:to x="100000" y="60000"/>
                                    </p:animScale>
                                    <p:animScale>
                                      <p:cBhvr>
                                        <p:cTn id="68" dur="166" decel="50000">
                                          <p:stCondLst>
                                            <p:cond delay="676"/>
                                          </p:stCondLst>
                                        </p:cTn>
                                        <p:tgtEl>
                                          <p:spTgt spid="17"/>
                                        </p:tgtEl>
                                      </p:cBhvr>
                                      <p:to x="100000" y="100000"/>
                                    </p:animScale>
                                    <p:animScale>
                                      <p:cBhvr>
                                        <p:cTn id="69" dur="26">
                                          <p:stCondLst>
                                            <p:cond delay="1312"/>
                                          </p:stCondLst>
                                        </p:cTn>
                                        <p:tgtEl>
                                          <p:spTgt spid="17"/>
                                        </p:tgtEl>
                                      </p:cBhvr>
                                      <p:to x="100000" y="80000"/>
                                    </p:animScale>
                                    <p:animScale>
                                      <p:cBhvr>
                                        <p:cTn id="70" dur="166" decel="50000">
                                          <p:stCondLst>
                                            <p:cond delay="1338"/>
                                          </p:stCondLst>
                                        </p:cTn>
                                        <p:tgtEl>
                                          <p:spTgt spid="17"/>
                                        </p:tgtEl>
                                      </p:cBhvr>
                                      <p:to x="100000" y="100000"/>
                                    </p:animScale>
                                    <p:animScale>
                                      <p:cBhvr>
                                        <p:cTn id="71" dur="26">
                                          <p:stCondLst>
                                            <p:cond delay="1642"/>
                                          </p:stCondLst>
                                        </p:cTn>
                                        <p:tgtEl>
                                          <p:spTgt spid="17"/>
                                        </p:tgtEl>
                                      </p:cBhvr>
                                      <p:to x="100000" y="90000"/>
                                    </p:animScale>
                                    <p:animScale>
                                      <p:cBhvr>
                                        <p:cTn id="72" dur="166" decel="50000">
                                          <p:stCondLst>
                                            <p:cond delay="1668"/>
                                          </p:stCondLst>
                                        </p:cTn>
                                        <p:tgtEl>
                                          <p:spTgt spid="17"/>
                                        </p:tgtEl>
                                      </p:cBhvr>
                                      <p:to x="100000" y="100000"/>
                                    </p:animScale>
                                    <p:animScale>
                                      <p:cBhvr>
                                        <p:cTn id="73" dur="26">
                                          <p:stCondLst>
                                            <p:cond delay="1808"/>
                                          </p:stCondLst>
                                        </p:cTn>
                                        <p:tgtEl>
                                          <p:spTgt spid="17"/>
                                        </p:tgtEl>
                                      </p:cBhvr>
                                      <p:to x="100000" y="95000"/>
                                    </p:animScale>
                                    <p:animScale>
                                      <p:cBhvr>
                                        <p:cTn id="74" dur="166" decel="50000">
                                          <p:stCondLst>
                                            <p:cond delay="1834"/>
                                          </p:stCondLst>
                                        </p:cTn>
                                        <p:tgtEl>
                                          <p:spTgt spid="17"/>
                                        </p:tgtEl>
                                      </p:cBhvr>
                                      <p:to x="100000" y="100000"/>
                                    </p:animScale>
                                  </p:childTnLst>
                                </p:cTn>
                              </p:par>
                            </p:childTnLst>
                          </p:cTn>
                        </p:par>
                        <p:par>
                          <p:cTn id="75" fill="hold">
                            <p:stCondLst>
                              <p:cond delay="6740"/>
                            </p:stCondLst>
                            <p:childTnLst>
                              <p:par>
                                <p:cTn id="76" presetID="40" presetClass="entr" presetSubtype="0" fill="hold" grpId="0" nodeType="after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1"/>
                                          </p:val>
                                        </p:tav>
                                        <p:tav tm="100000">
                                          <p:val>
                                            <p:strVal val="#ppt_x"/>
                                          </p:val>
                                        </p:tav>
                                      </p:tavLst>
                                    </p:anim>
                                    <p:anim calcmode="lin" valueType="num">
                                      <p:cBhvr>
                                        <p:cTn id="80" dur="1000" fill="hold"/>
                                        <p:tgtEl>
                                          <p:spTgt spid="16"/>
                                        </p:tgtEl>
                                        <p:attrNameLst>
                                          <p:attrName>ppt_y</p:attrName>
                                        </p:attrNameLst>
                                      </p:cBhvr>
                                      <p:tavLst>
                                        <p:tav tm="0">
                                          <p:val>
                                            <p:strVal val="#ppt_y"/>
                                          </p:val>
                                        </p:tav>
                                        <p:tav tm="100000">
                                          <p:val>
                                            <p:strVal val="#ppt_y"/>
                                          </p:val>
                                        </p:tav>
                                      </p:tavLst>
                                    </p:anim>
                                  </p:childTnLst>
                                </p:cTn>
                              </p:par>
                              <p:par>
                                <p:cTn id="81" presetID="40" presetClass="entr" presetSubtype="0" fill="hold" grpId="0" nodeType="withEffect">
                                  <p:stCondLst>
                                    <p:cond delay="0"/>
                                  </p:stCondLst>
                                  <p:iterate type="lt">
                                    <p:tmPct val="10000"/>
                                  </p:iterate>
                                  <p:childTnLst>
                                    <p:set>
                                      <p:cBhvr>
                                        <p:cTn id="82" dur="1" fill="hold">
                                          <p:stCondLst>
                                            <p:cond delay="0"/>
                                          </p:stCondLst>
                                        </p:cTn>
                                        <p:tgtEl>
                                          <p:spTgt spid="8"/>
                                        </p:tgtEl>
                                        <p:attrNameLst>
                                          <p:attrName>style.visibility</p:attrName>
                                        </p:attrNameLst>
                                      </p:cBhvr>
                                      <p:to>
                                        <p:strVal val="visible"/>
                                      </p:to>
                                    </p:set>
                                    <p:animEffect transition="in" filter="fade">
                                      <p:cBhvr>
                                        <p:cTn id="83" dur="1000"/>
                                        <p:tgtEl>
                                          <p:spTgt spid="8"/>
                                        </p:tgtEl>
                                      </p:cBhvr>
                                    </p:animEffect>
                                    <p:anim calcmode="lin" valueType="num">
                                      <p:cBhvr>
                                        <p:cTn id="84" dur="1000" fill="hold"/>
                                        <p:tgtEl>
                                          <p:spTgt spid="8"/>
                                        </p:tgtEl>
                                        <p:attrNameLst>
                                          <p:attrName>ppt_x</p:attrName>
                                        </p:attrNameLst>
                                      </p:cBhvr>
                                      <p:tavLst>
                                        <p:tav tm="0">
                                          <p:val>
                                            <p:strVal val="#ppt_x-.1"/>
                                          </p:val>
                                        </p:tav>
                                        <p:tav tm="100000">
                                          <p:val>
                                            <p:strVal val="#ppt_x"/>
                                          </p:val>
                                        </p:tav>
                                      </p:tavLst>
                                    </p:anim>
                                    <p:anim calcmode="lin" valueType="num">
                                      <p:cBhvr>
                                        <p:cTn id="85" dur="1000" fill="hold"/>
                                        <p:tgtEl>
                                          <p:spTgt spid="8"/>
                                        </p:tgtEl>
                                        <p:attrNameLst>
                                          <p:attrName>ppt_y</p:attrName>
                                        </p:attrNameLst>
                                      </p:cBhvr>
                                      <p:tavLst>
                                        <p:tav tm="0">
                                          <p:val>
                                            <p:strVal val="#ppt_y"/>
                                          </p:val>
                                        </p:tav>
                                        <p:tav tm="100000">
                                          <p:val>
                                            <p:strVal val="#ppt_y"/>
                                          </p:val>
                                        </p:tav>
                                      </p:tavLst>
                                    </p:anim>
                                  </p:childTnLst>
                                </p:cTn>
                              </p:par>
                            </p:childTnLst>
                          </p:cTn>
                        </p:par>
                        <p:par>
                          <p:cTn id="86" fill="hold">
                            <p:stCondLst>
                              <p:cond delay="8340"/>
                            </p:stCondLst>
                            <p:childTnLst>
                              <p:par>
                                <p:cTn id="87" presetID="22" presetClass="entr" presetSubtype="8"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wipe(left)">
                                      <p:cBhvr>
                                        <p:cTn id="89" dur="500"/>
                                        <p:tgtEl>
                                          <p:spTgt spid="11"/>
                                        </p:tgtEl>
                                      </p:cBhvr>
                                    </p:animEffect>
                                  </p:childTnLst>
                                </p:cTn>
                              </p:par>
                            </p:childTnLst>
                          </p:cTn>
                        </p:par>
                        <p:par>
                          <p:cTn id="90" fill="hold">
                            <p:stCondLst>
                              <p:cond delay="8840"/>
                            </p:stCondLst>
                            <p:childTnLst>
                              <p:par>
                                <p:cTn id="91" presetID="22" presetClass="entr" presetSubtype="8"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wipe(left)">
                                      <p:cBhvr>
                                        <p:cTn id="93" dur="500"/>
                                        <p:tgtEl>
                                          <p:spTgt spid="6"/>
                                        </p:tgtEl>
                                      </p:cBhvr>
                                    </p:animEffect>
                                  </p:childTnLst>
                                </p:cTn>
                              </p:par>
                            </p:childTnLst>
                          </p:cTn>
                        </p:par>
                        <p:par>
                          <p:cTn id="94" fill="hold">
                            <p:stCondLst>
                              <p:cond delay="934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2"/>
                                        </p:tgtEl>
                                        <p:attrNameLst>
                                          <p:attrName>ppt_y</p:attrName>
                                        </p:attrNameLst>
                                      </p:cBhvr>
                                      <p:tavLst>
                                        <p:tav tm="0">
                                          <p:val>
                                            <p:strVal val="#ppt_y"/>
                                          </p:val>
                                        </p:tav>
                                        <p:tav tm="100000">
                                          <p:val>
                                            <p:strVal val="#ppt_y"/>
                                          </p:val>
                                        </p:tav>
                                      </p:tavLst>
                                    </p:anim>
                                    <p:anim calcmode="lin" valueType="num">
                                      <p:cBhvr>
                                        <p:cTn id="9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2"/>
                                        </p:tgtEl>
                                      </p:cBhvr>
                                    </p:animEffect>
                                  </p:childTnLst>
                                </p:cTn>
                              </p:par>
                            </p:childTnLst>
                          </p:cTn>
                        </p:par>
                        <p:par>
                          <p:cTn id="102" fill="hold">
                            <p:stCondLst>
                              <p:cond delay="9940"/>
                            </p:stCondLst>
                            <p:childTnLst>
                              <p:par>
                                <p:cTn id="103" presetID="26" presetClass="entr" presetSubtype="0"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80">
                                          <p:stCondLst>
                                            <p:cond delay="0"/>
                                          </p:stCondLst>
                                        </p:cTn>
                                        <p:tgtEl>
                                          <p:spTgt spid="19"/>
                                        </p:tgtEl>
                                      </p:cBhvr>
                                    </p:animEffect>
                                    <p:anim calcmode="lin" valueType="num">
                                      <p:cBhvr>
                                        <p:cTn id="10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1" dur="26">
                                          <p:stCondLst>
                                            <p:cond delay="650"/>
                                          </p:stCondLst>
                                        </p:cTn>
                                        <p:tgtEl>
                                          <p:spTgt spid="19"/>
                                        </p:tgtEl>
                                      </p:cBhvr>
                                      <p:to x="100000" y="60000"/>
                                    </p:animScale>
                                    <p:animScale>
                                      <p:cBhvr>
                                        <p:cTn id="112" dur="166" decel="50000">
                                          <p:stCondLst>
                                            <p:cond delay="676"/>
                                          </p:stCondLst>
                                        </p:cTn>
                                        <p:tgtEl>
                                          <p:spTgt spid="19"/>
                                        </p:tgtEl>
                                      </p:cBhvr>
                                      <p:to x="100000" y="100000"/>
                                    </p:animScale>
                                    <p:animScale>
                                      <p:cBhvr>
                                        <p:cTn id="113" dur="26">
                                          <p:stCondLst>
                                            <p:cond delay="1312"/>
                                          </p:stCondLst>
                                        </p:cTn>
                                        <p:tgtEl>
                                          <p:spTgt spid="19"/>
                                        </p:tgtEl>
                                      </p:cBhvr>
                                      <p:to x="100000" y="80000"/>
                                    </p:animScale>
                                    <p:animScale>
                                      <p:cBhvr>
                                        <p:cTn id="114" dur="166" decel="50000">
                                          <p:stCondLst>
                                            <p:cond delay="1338"/>
                                          </p:stCondLst>
                                        </p:cTn>
                                        <p:tgtEl>
                                          <p:spTgt spid="19"/>
                                        </p:tgtEl>
                                      </p:cBhvr>
                                      <p:to x="100000" y="100000"/>
                                    </p:animScale>
                                    <p:animScale>
                                      <p:cBhvr>
                                        <p:cTn id="115" dur="26">
                                          <p:stCondLst>
                                            <p:cond delay="1642"/>
                                          </p:stCondLst>
                                        </p:cTn>
                                        <p:tgtEl>
                                          <p:spTgt spid="19"/>
                                        </p:tgtEl>
                                      </p:cBhvr>
                                      <p:to x="100000" y="90000"/>
                                    </p:animScale>
                                    <p:animScale>
                                      <p:cBhvr>
                                        <p:cTn id="116" dur="166" decel="50000">
                                          <p:stCondLst>
                                            <p:cond delay="1668"/>
                                          </p:stCondLst>
                                        </p:cTn>
                                        <p:tgtEl>
                                          <p:spTgt spid="19"/>
                                        </p:tgtEl>
                                      </p:cBhvr>
                                      <p:to x="100000" y="100000"/>
                                    </p:animScale>
                                    <p:animScale>
                                      <p:cBhvr>
                                        <p:cTn id="117" dur="26">
                                          <p:stCondLst>
                                            <p:cond delay="1808"/>
                                          </p:stCondLst>
                                        </p:cTn>
                                        <p:tgtEl>
                                          <p:spTgt spid="19"/>
                                        </p:tgtEl>
                                      </p:cBhvr>
                                      <p:to x="100000" y="95000"/>
                                    </p:animScale>
                                    <p:animScale>
                                      <p:cBhvr>
                                        <p:cTn id="118" dur="166" decel="50000">
                                          <p:stCondLst>
                                            <p:cond delay="1834"/>
                                          </p:stCondLst>
                                        </p:cTn>
                                        <p:tgtEl>
                                          <p:spTgt spid="19"/>
                                        </p:tgtEl>
                                      </p:cBhvr>
                                      <p:to x="100000" y="100000"/>
                                    </p:animScale>
                                  </p:childTnLst>
                                </p:cTn>
                              </p:par>
                              <p:par>
                                <p:cTn id="119" presetID="26" presetClass="entr" presetSubtype="0" fill="hold" nodeType="with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wipe(down)">
                                      <p:cBhvr>
                                        <p:cTn id="121" dur="580">
                                          <p:stCondLst>
                                            <p:cond delay="0"/>
                                          </p:stCondLst>
                                        </p:cTn>
                                        <p:tgtEl>
                                          <p:spTgt spid="21"/>
                                        </p:tgtEl>
                                      </p:cBhvr>
                                    </p:animEffect>
                                    <p:anim calcmode="lin" valueType="num">
                                      <p:cBhvr>
                                        <p:cTn id="12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27" dur="26">
                                          <p:stCondLst>
                                            <p:cond delay="650"/>
                                          </p:stCondLst>
                                        </p:cTn>
                                        <p:tgtEl>
                                          <p:spTgt spid="21"/>
                                        </p:tgtEl>
                                      </p:cBhvr>
                                      <p:to x="100000" y="60000"/>
                                    </p:animScale>
                                    <p:animScale>
                                      <p:cBhvr>
                                        <p:cTn id="128" dur="166" decel="50000">
                                          <p:stCondLst>
                                            <p:cond delay="676"/>
                                          </p:stCondLst>
                                        </p:cTn>
                                        <p:tgtEl>
                                          <p:spTgt spid="21"/>
                                        </p:tgtEl>
                                      </p:cBhvr>
                                      <p:to x="100000" y="100000"/>
                                    </p:animScale>
                                    <p:animScale>
                                      <p:cBhvr>
                                        <p:cTn id="129" dur="26">
                                          <p:stCondLst>
                                            <p:cond delay="1312"/>
                                          </p:stCondLst>
                                        </p:cTn>
                                        <p:tgtEl>
                                          <p:spTgt spid="21"/>
                                        </p:tgtEl>
                                      </p:cBhvr>
                                      <p:to x="100000" y="80000"/>
                                    </p:animScale>
                                    <p:animScale>
                                      <p:cBhvr>
                                        <p:cTn id="130" dur="166" decel="50000">
                                          <p:stCondLst>
                                            <p:cond delay="1338"/>
                                          </p:stCondLst>
                                        </p:cTn>
                                        <p:tgtEl>
                                          <p:spTgt spid="21"/>
                                        </p:tgtEl>
                                      </p:cBhvr>
                                      <p:to x="100000" y="100000"/>
                                    </p:animScale>
                                    <p:animScale>
                                      <p:cBhvr>
                                        <p:cTn id="131" dur="26">
                                          <p:stCondLst>
                                            <p:cond delay="1642"/>
                                          </p:stCondLst>
                                        </p:cTn>
                                        <p:tgtEl>
                                          <p:spTgt spid="21"/>
                                        </p:tgtEl>
                                      </p:cBhvr>
                                      <p:to x="100000" y="90000"/>
                                    </p:animScale>
                                    <p:animScale>
                                      <p:cBhvr>
                                        <p:cTn id="132" dur="166" decel="50000">
                                          <p:stCondLst>
                                            <p:cond delay="1668"/>
                                          </p:stCondLst>
                                        </p:cTn>
                                        <p:tgtEl>
                                          <p:spTgt spid="21"/>
                                        </p:tgtEl>
                                      </p:cBhvr>
                                      <p:to x="100000" y="100000"/>
                                    </p:animScale>
                                    <p:animScale>
                                      <p:cBhvr>
                                        <p:cTn id="133" dur="26">
                                          <p:stCondLst>
                                            <p:cond delay="1808"/>
                                          </p:stCondLst>
                                        </p:cTn>
                                        <p:tgtEl>
                                          <p:spTgt spid="21"/>
                                        </p:tgtEl>
                                      </p:cBhvr>
                                      <p:to x="100000" y="95000"/>
                                    </p:animScale>
                                    <p:animScale>
                                      <p:cBhvr>
                                        <p:cTn id="134" dur="166" decel="50000">
                                          <p:stCondLst>
                                            <p:cond delay="1834"/>
                                          </p:stCondLst>
                                        </p:cTn>
                                        <p:tgtEl>
                                          <p:spTgt spid="21"/>
                                        </p:tgtEl>
                                      </p:cBhvr>
                                      <p:to x="100000" y="100000"/>
                                    </p:animScale>
                                  </p:childTnLst>
                                </p:cTn>
                              </p:par>
                            </p:childTnLst>
                          </p:cTn>
                        </p:par>
                        <p:par>
                          <p:cTn id="135" fill="hold">
                            <p:stCondLst>
                              <p:cond delay="11940"/>
                            </p:stCondLst>
                            <p:childTnLst>
                              <p:par>
                                <p:cTn id="136" presetID="40" presetClass="entr" presetSubtype="0" fill="hold" grpId="0" nodeType="afterEffect">
                                  <p:stCondLst>
                                    <p:cond delay="0"/>
                                  </p:stCondLst>
                                  <p:iterate type="lt">
                                    <p:tmPct val="10000"/>
                                  </p:iterate>
                                  <p:childTnLst>
                                    <p:set>
                                      <p:cBhvr>
                                        <p:cTn id="137" dur="1" fill="hold">
                                          <p:stCondLst>
                                            <p:cond delay="0"/>
                                          </p:stCondLst>
                                        </p:cTn>
                                        <p:tgtEl>
                                          <p:spTgt spid="18"/>
                                        </p:tgtEl>
                                        <p:attrNameLst>
                                          <p:attrName>style.visibility</p:attrName>
                                        </p:attrNameLst>
                                      </p:cBhvr>
                                      <p:to>
                                        <p:strVal val="visible"/>
                                      </p:to>
                                    </p:set>
                                    <p:animEffect transition="in" filter="fade">
                                      <p:cBhvr>
                                        <p:cTn id="138" dur="1000"/>
                                        <p:tgtEl>
                                          <p:spTgt spid="18"/>
                                        </p:tgtEl>
                                      </p:cBhvr>
                                    </p:animEffect>
                                    <p:anim calcmode="lin" valueType="num">
                                      <p:cBhvr>
                                        <p:cTn id="139" dur="1000" fill="hold"/>
                                        <p:tgtEl>
                                          <p:spTgt spid="18"/>
                                        </p:tgtEl>
                                        <p:attrNameLst>
                                          <p:attrName>ppt_x</p:attrName>
                                        </p:attrNameLst>
                                      </p:cBhvr>
                                      <p:tavLst>
                                        <p:tav tm="0">
                                          <p:val>
                                            <p:strVal val="#ppt_x-.1"/>
                                          </p:val>
                                        </p:tav>
                                        <p:tav tm="100000">
                                          <p:val>
                                            <p:strVal val="#ppt_x"/>
                                          </p:val>
                                        </p:tav>
                                      </p:tavLst>
                                    </p:anim>
                                    <p:anim calcmode="lin" valueType="num">
                                      <p:cBhvr>
                                        <p:cTn id="140" dur="1000" fill="hold"/>
                                        <p:tgtEl>
                                          <p:spTgt spid="18"/>
                                        </p:tgtEl>
                                        <p:attrNameLst>
                                          <p:attrName>ppt_y</p:attrName>
                                        </p:attrNameLst>
                                      </p:cBhvr>
                                      <p:tavLst>
                                        <p:tav tm="0">
                                          <p:val>
                                            <p:strVal val="#ppt_y"/>
                                          </p:val>
                                        </p:tav>
                                        <p:tav tm="100000">
                                          <p:val>
                                            <p:strVal val="#ppt_y"/>
                                          </p:val>
                                        </p:tav>
                                      </p:tavLst>
                                    </p:anim>
                                  </p:childTnLst>
                                </p:cTn>
                              </p:par>
                              <p:par>
                                <p:cTn id="141" presetID="40" presetClass="entr" presetSubtype="0" fill="hold" grpId="0" nodeType="withEffect">
                                  <p:stCondLst>
                                    <p:cond delay="0"/>
                                  </p:stCondLst>
                                  <p:iterate type="lt">
                                    <p:tmPct val="10000"/>
                                  </p:iterate>
                                  <p:childTnLst>
                                    <p:set>
                                      <p:cBhvr>
                                        <p:cTn id="142" dur="1" fill="hold">
                                          <p:stCondLst>
                                            <p:cond delay="0"/>
                                          </p:stCondLst>
                                        </p:cTn>
                                        <p:tgtEl>
                                          <p:spTgt spid="20"/>
                                        </p:tgtEl>
                                        <p:attrNameLst>
                                          <p:attrName>style.visibility</p:attrName>
                                        </p:attrNameLst>
                                      </p:cBhvr>
                                      <p:to>
                                        <p:strVal val="visible"/>
                                      </p:to>
                                    </p:set>
                                    <p:animEffect transition="in" filter="fade">
                                      <p:cBhvr>
                                        <p:cTn id="143" dur="1000"/>
                                        <p:tgtEl>
                                          <p:spTgt spid="20"/>
                                        </p:tgtEl>
                                      </p:cBhvr>
                                    </p:animEffect>
                                    <p:anim calcmode="lin" valueType="num">
                                      <p:cBhvr>
                                        <p:cTn id="144" dur="1000" fill="hold"/>
                                        <p:tgtEl>
                                          <p:spTgt spid="20"/>
                                        </p:tgtEl>
                                        <p:attrNameLst>
                                          <p:attrName>ppt_x</p:attrName>
                                        </p:attrNameLst>
                                      </p:cBhvr>
                                      <p:tavLst>
                                        <p:tav tm="0">
                                          <p:val>
                                            <p:strVal val="#ppt_x-.1"/>
                                          </p:val>
                                        </p:tav>
                                        <p:tav tm="100000">
                                          <p:val>
                                            <p:strVal val="#ppt_x"/>
                                          </p:val>
                                        </p:tav>
                                      </p:tavLst>
                                    </p:anim>
                                    <p:anim calcmode="lin" valueType="num">
                                      <p:cBhvr>
                                        <p:cTn id="145" dur="1000" fill="hold"/>
                                        <p:tgtEl>
                                          <p:spTgt spid="20"/>
                                        </p:tgtEl>
                                        <p:attrNameLst>
                                          <p:attrName>ppt_y</p:attrName>
                                        </p:attrNameLst>
                                      </p:cBhvr>
                                      <p:tavLst>
                                        <p:tav tm="0">
                                          <p:val>
                                            <p:strVal val="#ppt_y"/>
                                          </p:val>
                                        </p:tav>
                                        <p:tav tm="100000">
                                          <p:val>
                                            <p:strVal val="#ppt_y"/>
                                          </p:val>
                                        </p:tav>
                                      </p:tavLst>
                                    </p:anim>
                                  </p:childTnLst>
                                </p:cTn>
                              </p:par>
                            </p:childTnLst>
                          </p:cTn>
                        </p:par>
                        <p:par>
                          <p:cTn id="146" fill="hold">
                            <p:stCondLst>
                              <p:cond delay="13540"/>
                            </p:stCondLst>
                            <p:childTnLst>
                              <p:par>
                                <p:cTn id="147" presetID="22" presetClass="entr" presetSubtype="8" fill="hold" nodeType="afterEffect">
                                  <p:stCondLst>
                                    <p:cond delay="0"/>
                                  </p:stCondLst>
                                  <p:childTnLst>
                                    <p:set>
                                      <p:cBhvr>
                                        <p:cTn id="148" dur="1" fill="hold">
                                          <p:stCondLst>
                                            <p:cond delay="0"/>
                                          </p:stCondLst>
                                        </p:cTn>
                                        <p:tgtEl>
                                          <p:spTgt spid="13"/>
                                        </p:tgtEl>
                                        <p:attrNameLst>
                                          <p:attrName>style.visibility</p:attrName>
                                        </p:attrNameLst>
                                      </p:cBhvr>
                                      <p:to>
                                        <p:strVal val="visible"/>
                                      </p:to>
                                    </p:set>
                                    <p:animEffect transition="in" filter="wipe(left)">
                                      <p:cBhvr>
                                        <p:cTn id="149" dur="500"/>
                                        <p:tgtEl>
                                          <p:spTgt spid="13"/>
                                        </p:tgtEl>
                                      </p:cBhvr>
                                    </p:animEffect>
                                  </p:childTnLst>
                                </p:cTn>
                              </p:par>
                            </p:childTnLst>
                          </p:cTn>
                        </p:par>
                        <p:par>
                          <p:cTn id="150" fill="hold">
                            <p:stCondLst>
                              <p:cond delay="14040"/>
                            </p:stCondLst>
                            <p:childTnLst>
                              <p:par>
                                <p:cTn id="151" presetID="22" presetClass="entr" presetSubtype="8" fill="hold" nodeType="afterEffect">
                                  <p:stCondLst>
                                    <p:cond delay="0"/>
                                  </p:stCondLst>
                                  <p:childTnLst>
                                    <p:set>
                                      <p:cBhvr>
                                        <p:cTn id="152" dur="1" fill="hold">
                                          <p:stCondLst>
                                            <p:cond delay="0"/>
                                          </p:stCondLst>
                                        </p:cTn>
                                        <p:tgtEl>
                                          <p:spTgt spid="5"/>
                                        </p:tgtEl>
                                        <p:attrNameLst>
                                          <p:attrName>style.visibility</p:attrName>
                                        </p:attrNameLst>
                                      </p:cBhvr>
                                      <p:to>
                                        <p:strVal val="visible"/>
                                      </p:to>
                                    </p:set>
                                    <p:animEffect transition="in" filter="wipe(left)">
                                      <p:cBhvr>
                                        <p:cTn id="153" dur="500"/>
                                        <p:tgtEl>
                                          <p:spTgt spid="5"/>
                                        </p:tgtEl>
                                      </p:cBhvr>
                                    </p:animEffect>
                                  </p:childTnLst>
                                </p:cTn>
                              </p:par>
                            </p:childTnLst>
                          </p:cTn>
                        </p:par>
                        <p:par>
                          <p:cTn id="154" fill="hold">
                            <p:stCondLst>
                              <p:cond delay="14540"/>
                            </p:stCondLst>
                            <p:childTnLst>
                              <p:par>
                                <p:cTn id="155" presetID="41" presetClass="entr" presetSubtype="0" fill="hold" grpId="0" nodeType="afterEffect">
                                  <p:stCondLst>
                                    <p:cond delay="0"/>
                                  </p:stCondLst>
                                  <p:iterate type="lt">
                                    <p:tmPct val="10000"/>
                                  </p:iterate>
                                  <p:childTnLst>
                                    <p:set>
                                      <p:cBhvr>
                                        <p:cTn id="156" dur="1" fill="hold">
                                          <p:stCondLst>
                                            <p:cond delay="0"/>
                                          </p:stCondLst>
                                        </p:cTn>
                                        <p:tgtEl>
                                          <p:spTgt spid="14"/>
                                        </p:tgtEl>
                                        <p:attrNameLst>
                                          <p:attrName>style.visibility</p:attrName>
                                        </p:attrNameLst>
                                      </p:cBhvr>
                                      <p:to>
                                        <p:strVal val="visible"/>
                                      </p:to>
                                    </p:set>
                                    <p:anim calcmode="lin" valueType="num">
                                      <p:cBhvr>
                                        <p:cTn id="15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58" dur="500" fill="hold"/>
                                        <p:tgtEl>
                                          <p:spTgt spid="14"/>
                                        </p:tgtEl>
                                        <p:attrNameLst>
                                          <p:attrName>ppt_y</p:attrName>
                                        </p:attrNameLst>
                                      </p:cBhvr>
                                      <p:tavLst>
                                        <p:tav tm="0">
                                          <p:val>
                                            <p:strVal val="#ppt_y"/>
                                          </p:val>
                                        </p:tav>
                                        <p:tav tm="100000">
                                          <p:val>
                                            <p:strVal val="#ppt_y"/>
                                          </p:val>
                                        </p:tav>
                                      </p:tavLst>
                                    </p:anim>
                                    <p:anim calcmode="lin" valueType="num">
                                      <p:cBhvr>
                                        <p:cTn id="15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61" dur="500" tmFilter="0,0; .5, 1; 1, 1"/>
                                        <p:tgtEl>
                                          <p:spTgt spid="14"/>
                                        </p:tgtEl>
                                      </p:cBhvr>
                                    </p:animEffect>
                                  </p:childTnLst>
                                </p:cTn>
                              </p:par>
                            </p:childTnLst>
                          </p:cTn>
                        </p:par>
                        <p:par>
                          <p:cTn id="162" fill="hold">
                            <p:stCondLst>
                              <p:cond delay="15140"/>
                            </p:stCondLst>
                            <p:childTnLst>
                              <p:par>
                                <p:cTn id="163" presetID="26" presetClass="entr" presetSubtype="0" fill="hold" nodeType="afterEffect">
                                  <p:stCondLst>
                                    <p:cond delay="0"/>
                                  </p:stCondLst>
                                  <p:childTnLst>
                                    <p:set>
                                      <p:cBhvr>
                                        <p:cTn id="164" dur="1" fill="hold">
                                          <p:stCondLst>
                                            <p:cond delay="0"/>
                                          </p:stCondLst>
                                        </p:cTn>
                                        <p:tgtEl>
                                          <p:spTgt spid="23"/>
                                        </p:tgtEl>
                                        <p:attrNameLst>
                                          <p:attrName>style.visibility</p:attrName>
                                        </p:attrNameLst>
                                      </p:cBhvr>
                                      <p:to>
                                        <p:strVal val="visible"/>
                                      </p:to>
                                    </p:set>
                                    <p:animEffect transition="in" filter="wipe(down)">
                                      <p:cBhvr>
                                        <p:cTn id="165" dur="580">
                                          <p:stCondLst>
                                            <p:cond delay="0"/>
                                          </p:stCondLst>
                                        </p:cTn>
                                        <p:tgtEl>
                                          <p:spTgt spid="23"/>
                                        </p:tgtEl>
                                      </p:cBhvr>
                                    </p:animEffect>
                                    <p:anim calcmode="lin" valueType="num">
                                      <p:cBhvr>
                                        <p:cTn id="16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6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71" dur="26">
                                          <p:stCondLst>
                                            <p:cond delay="650"/>
                                          </p:stCondLst>
                                        </p:cTn>
                                        <p:tgtEl>
                                          <p:spTgt spid="23"/>
                                        </p:tgtEl>
                                      </p:cBhvr>
                                      <p:to x="100000" y="60000"/>
                                    </p:animScale>
                                    <p:animScale>
                                      <p:cBhvr>
                                        <p:cTn id="172" dur="166" decel="50000">
                                          <p:stCondLst>
                                            <p:cond delay="676"/>
                                          </p:stCondLst>
                                        </p:cTn>
                                        <p:tgtEl>
                                          <p:spTgt spid="23"/>
                                        </p:tgtEl>
                                      </p:cBhvr>
                                      <p:to x="100000" y="100000"/>
                                    </p:animScale>
                                    <p:animScale>
                                      <p:cBhvr>
                                        <p:cTn id="173" dur="26">
                                          <p:stCondLst>
                                            <p:cond delay="1312"/>
                                          </p:stCondLst>
                                        </p:cTn>
                                        <p:tgtEl>
                                          <p:spTgt spid="23"/>
                                        </p:tgtEl>
                                      </p:cBhvr>
                                      <p:to x="100000" y="80000"/>
                                    </p:animScale>
                                    <p:animScale>
                                      <p:cBhvr>
                                        <p:cTn id="174" dur="166" decel="50000">
                                          <p:stCondLst>
                                            <p:cond delay="1338"/>
                                          </p:stCondLst>
                                        </p:cTn>
                                        <p:tgtEl>
                                          <p:spTgt spid="23"/>
                                        </p:tgtEl>
                                      </p:cBhvr>
                                      <p:to x="100000" y="100000"/>
                                    </p:animScale>
                                    <p:animScale>
                                      <p:cBhvr>
                                        <p:cTn id="175" dur="26">
                                          <p:stCondLst>
                                            <p:cond delay="1642"/>
                                          </p:stCondLst>
                                        </p:cTn>
                                        <p:tgtEl>
                                          <p:spTgt spid="23"/>
                                        </p:tgtEl>
                                      </p:cBhvr>
                                      <p:to x="100000" y="90000"/>
                                    </p:animScale>
                                    <p:animScale>
                                      <p:cBhvr>
                                        <p:cTn id="176" dur="166" decel="50000">
                                          <p:stCondLst>
                                            <p:cond delay="1668"/>
                                          </p:stCondLst>
                                        </p:cTn>
                                        <p:tgtEl>
                                          <p:spTgt spid="23"/>
                                        </p:tgtEl>
                                      </p:cBhvr>
                                      <p:to x="100000" y="100000"/>
                                    </p:animScale>
                                    <p:animScale>
                                      <p:cBhvr>
                                        <p:cTn id="177" dur="26">
                                          <p:stCondLst>
                                            <p:cond delay="1808"/>
                                          </p:stCondLst>
                                        </p:cTn>
                                        <p:tgtEl>
                                          <p:spTgt spid="23"/>
                                        </p:tgtEl>
                                      </p:cBhvr>
                                      <p:to x="100000" y="95000"/>
                                    </p:animScale>
                                    <p:animScale>
                                      <p:cBhvr>
                                        <p:cTn id="178" dur="166" decel="50000">
                                          <p:stCondLst>
                                            <p:cond delay="1834"/>
                                          </p:stCondLst>
                                        </p:cTn>
                                        <p:tgtEl>
                                          <p:spTgt spid="23"/>
                                        </p:tgtEl>
                                      </p:cBhvr>
                                      <p:to x="100000" y="100000"/>
                                    </p:animScale>
                                  </p:childTnLst>
                                </p:cTn>
                              </p:par>
                              <p:par>
                                <p:cTn id="179" presetID="26" presetClass="entr" presetSubtype="0" fill="hold" nodeType="withEffect">
                                  <p:stCondLst>
                                    <p:cond delay="0"/>
                                  </p:stCondLst>
                                  <p:childTnLst>
                                    <p:set>
                                      <p:cBhvr>
                                        <p:cTn id="180" dur="1" fill="hold">
                                          <p:stCondLst>
                                            <p:cond delay="0"/>
                                          </p:stCondLst>
                                        </p:cTn>
                                        <p:tgtEl>
                                          <p:spTgt spid="25"/>
                                        </p:tgtEl>
                                        <p:attrNameLst>
                                          <p:attrName>style.visibility</p:attrName>
                                        </p:attrNameLst>
                                      </p:cBhvr>
                                      <p:to>
                                        <p:strVal val="visible"/>
                                      </p:to>
                                    </p:set>
                                    <p:animEffect transition="in" filter="wipe(down)">
                                      <p:cBhvr>
                                        <p:cTn id="181" dur="580">
                                          <p:stCondLst>
                                            <p:cond delay="0"/>
                                          </p:stCondLst>
                                        </p:cTn>
                                        <p:tgtEl>
                                          <p:spTgt spid="25"/>
                                        </p:tgtEl>
                                      </p:cBhvr>
                                    </p:animEffect>
                                    <p:anim calcmode="lin" valueType="num">
                                      <p:cBhvr>
                                        <p:cTn id="18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8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8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8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8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87" dur="26">
                                          <p:stCondLst>
                                            <p:cond delay="650"/>
                                          </p:stCondLst>
                                        </p:cTn>
                                        <p:tgtEl>
                                          <p:spTgt spid="25"/>
                                        </p:tgtEl>
                                      </p:cBhvr>
                                      <p:to x="100000" y="60000"/>
                                    </p:animScale>
                                    <p:animScale>
                                      <p:cBhvr>
                                        <p:cTn id="188" dur="166" decel="50000">
                                          <p:stCondLst>
                                            <p:cond delay="676"/>
                                          </p:stCondLst>
                                        </p:cTn>
                                        <p:tgtEl>
                                          <p:spTgt spid="25"/>
                                        </p:tgtEl>
                                      </p:cBhvr>
                                      <p:to x="100000" y="100000"/>
                                    </p:animScale>
                                    <p:animScale>
                                      <p:cBhvr>
                                        <p:cTn id="189" dur="26">
                                          <p:stCondLst>
                                            <p:cond delay="1312"/>
                                          </p:stCondLst>
                                        </p:cTn>
                                        <p:tgtEl>
                                          <p:spTgt spid="25"/>
                                        </p:tgtEl>
                                      </p:cBhvr>
                                      <p:to x="100000" y="80000"/>
                                    </p:animScale>
                                    <p:animScale>
                                      <p:cBhvr>
                                        <p:cTn id="190" dur="166" decel="50000">
                                          <p:stCondLst>
                                            <p:cond delay="1338"/>
                                          </p:stCondLst>
                                        </p:cTn>
                                        <p:tgtEl>
                                          <p:spTgt spid="25"/>
                                        </p:tgtEl>
                                      </p:cBhvr>
                                      <p:to x="100000" y="100000"/>
                                    </p:animScale>
                                    <p:animScale>
                                      <p:cBhvr>
                                        <p:cTn id="191" dur="26">
                                          <p:stCondLst>
                                            <p:cond delay="1642"/>
                                          </p:stCondLst>
                                        </p:cTn>
                                        <p:tgtEl>
                                          <p:spTgt spid="25"/>
                                        </p:tgtEl>
                                      </p:cBhvr>
                                      <p:to x="100000" y="90000"/>
                                    </p:animScale>
                                    <p:animScale>
                                      <p:cBhvr>
                                        <p:cTn id="192" dur="166" decel="50000">
                                          <p:stCondLst>
                                            <p:cond delay="1668"/>
                                          </p:stCondLst>
                                        </p:cTn>
                                        <p:tgtEl>
                                          <p:spTgt spid="25"/>
                                        </p:tgtEl>
                                      </p:cBhvr>
                                      <p:to x="100000" y="100000"/>
                                    </p:animScale>
                                    <p:animScale>
                                      <p:cBhvr>
                                        <p:cTn id="193" dur="26">
                                          <p:stCondLst>
                                            <p:cond delay="1808"/>
                                          </p:stCondLst>
                                        </p:cTn>
                                        <p:tgtEl>
                                          <p:spTgt spid="25"/>
                                        </p:tgtEl>
                                      </p:cBhvr>
                                      <p:to x="100000" y="95000"/>
                                    </p:animScale>
                                    <p:animScale>
                                      <p:cBhvr>
                                        <p:cTn id="194" dur="166" decel="50000">
                                          <p:stCondLst>
                                            <p:cond delay="1834"/>
                                          </p:stCondLst>
                                        </p:cTn>
                                        <p:tgtEl>
                                          <p:spTgt spid="25"/>
                                        </p:tgtEl>
                                      </p:cBhvr>
                                      <p:to x="100000" y="100000"/>
                                    </p:animScale>
                                  </p:childTnLst>
                                </p:cTn>
                              </p:par>
                            </p:childTnLst>
                          </p:cTn>
                        </p:par>
                        <p:par>
                          <p:cTn id="195" fill="hold">
                            <p:stCondLst>
                              <p:cond delay="17140"/>
                            </p:stCondLst>
                            <p:childTnLst>
                              <p:par>
                                <p:cTn id="196" presetID="40" presetClass="entr" presetSubtype="0" fill="hold" grpId="0" nodeType="after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Effect transition="in" filter="fade">
                                      <p:cBhvr>
                                        <p:cTn id="198" dur="1000"/>
                                        <p:tgtEl>
                                          <p:spTgt spid="22"/>
                                        </p:tgtEl>
                                      </p:cBhvr>
                                    </p:animEffect>
                                    <p:anim calcmode="lin" valueType="num">
                                      <p:cBhvr>
                                        <p:cTn id="199" dur="1000" fill="hold"/>
                                        <p:tgtEl>
                                          <p:spTgt spid="22"/>
                                        </p:tgtEl>
                                        <p:attrNameLst>
                                          <p:attrName>ppt_x</p:attrName>
                                        </p:attrNameLst>
                                      </p:cBhvr>
                                      <p:tavLst>
                                        <p:tav tm="0">
                                          <p:val>
                                            <p:strVal val="#ppt_x-.1"/>
                                          </p:val>
                                        </p:tav>
                                        <p:tav tm="100000">
                                          <p:val>
                                            <p:strVal val="#ppt_x"/>
                                          </p:val>
                                        </p:tav>
                                      </p:tavLst>
                                    </p:anim>
                                    <p:anim calcmode="lin" valueType="num">
                                      <p:cBhvr>
                                        <p:cTn id="200" dur="1000" fill="hold"/>
                                        <p:tgtEl>
                                          <p:spTgt spid="22"/>
                                        </p:tgtEl>
                                        <p:attrNameLst>
                                          <p:attrName>ppt_y</p:attrName>
                                        </p:attrNameLst>
                                      </p:cBhvr>
                                      <p:tavLst>
                                        <p:tav tm="0">
                                          <p:val>
                                            <p:strVal val="#ppt_y"/>
                                          </p:val>
                                        </p:tav>
                                        <p:tav tm="100000">
                                          <p:val>
                                            <p:strVal val="#ppt_y"/>
                                          </p:val>
                                        </p:tav>
                                      </p:tavLst>
                                    </p:anim>
                                  </p:childTnLst>
                                </p:cTn>
                              </p:par>
                              <p:par>
                                <p:cTn id="201" presetID="40" presetClass="entr" presetSubtype="0" fill="hold" grpId="0" nodeType="withEffect">
                                  <p:stCondLst>
                                    <p:cond delay="0"/>
                                  </p:stCondLst>
                                  <p:iterate type="lt">
                                    <p:tmPct val="10000"/>
                                  </p:iterate>
                                  <p:childTnLst>
                                    <p:set>
                                      <p:cBhvr>
                                        <p:cTn id="202" dur="1" fill="hold">
                                          <p:stCondLst>
                                            <p:cond delay="0"/>
                                          </p:stCondLst>
                                        </p:cTn>
                                        <p:tgtEl>
                                          <p:spTgt spid="24"/>
                                        </p:tgtEl>
                                        <p:attrNameLst>
                                          <p:attrName>style.visibility</p:attrName>
                                        </p:attrNameLst>
                                      </p:cBhvr>
                                      <p:to>
                                        <p:strVal val="visible"/>
                                      </p:to>
                                    </p:set>
                                    <p:animEffect transition="in" filter="fade">
                                      <p:cBhvr>
                                        <p:cTn id="203" dur="1000"/>
                                        <p:tgtEl>
                                          <p:spTgt spid="24"/>
                                        </p:tgtEl>
                                      </p:cBhvr>
                                    </p:animEffect>
                                    <p:anim calcmode="lin" valueType="num">
                                      <p:cBhvr>
                                        <p:cTn id="204" dur="1000" fill="hold"/>
                                        <p:tgtEl>
                                          <p:spTgt spid="24"/>
                                        </p:tgtEl>
                                        <p:attrNameLst>
                                          <p:attrName>ppt_x</p:attrName>
                                        </p:attrNameLst>
                                      </p:cBhvr>
                                      <p:tavLst>
                                        <p:tav tm="0">
                                          <p:val>
                                            <p:strVal val="#ppt_x-.1"/>
                                          </p:val>
                                        </p:tav>
                                        <p:tav tm="100000">
                                          <p:val>
                                            <p:strVal val="#ppt_x"/>
                                          </p:val>
                                        </p:tav>
                                      </p:tavLst>
                                    </p:anim>
                                    <p:anim calcmode="lin" valueType="num">
                                      <p:cBhvr>
                                        <p:cTn id="205"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P spid="20" grpId="0"/>
      <p:bldP spid="22" grpId="0"/>
      <p:bldP spid="24" grpId="0"/>
      <p:bldP spid="26"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2414" y="2414821"/>
            <a:ext cx="2939965" cy="1001058"/>
            <a:chOff x="652413" y="2414821"/>
            <a:chExt cx="2939965" cy="1001058"/>
          </a:xfrm>
        </p:grpSpPr>
        <p:sp>
          <p:nvSpPr>
            <p:cNvPr id="5" name="AutoShape 3"/>
            <p:cNvSpPr>
              <a:spLocks noChangeArrowheads="1"/>
            </p:cNvSpPr>
            <p:nvPr/>
          </p:nvSpPr>
          <p:spPr bwMode="auto">
            <a:xfrm>
              <a:off x="652413" y="2414821"/>
              <a:ext cx="2800317" cy="848180"/>
            </a:xfrm>
            <a:prstGeom prst="homePlate">
              <a:avLst>
                <a:gd name="adj" fmla="val 42981"/>
              </a:avLst>
            </a:prstGeom>
            <a:gradFill rotWithShape="1">
              <a:gsLst>
                <a:gs pos="0">
                  <a:srgbClr val="808080">
                    <a:gamma/>
                    <a:tint val="5882"/>
                    <a:invGamma/>
                  </a:srgbClr>
                </a:gs>
                <a:gs pos="100000">
                  <a:srgbClr val="80808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357179" indent="-357179">
                <a:lnSpc>
                  <a:spcPct val="120000"/>
                </a:lnSpc>
                <a:defRPr/>
              </a:pPr>
              <a:r>
                <a:rPr lang="zh-CN" altLang="en-US" sz="1200" kern="0">
                  <a:solidFill>
                    <a:sysClr val="windowText" lastClr="000000"/>
                  </a:solidFill>
                </a:rPr>
                <a:t>      单击此处添加段落文字内容</a:t>
              </a:r>
            </a:p>
            <a:p>
              <a:pPr marL="357179" indent="-357179">
                <a:lnSpc>
                  <a:spcPct val="120000"/>
                </a:lnSpc>
                <a:defRPr/>
              </a:pPr>
              <a:r>
                <a:rPr lang="zh-CN" altLang="en-US" sz="1200" kern="0">
                  <a:solidFill>
                    <a:sysClr val="windowText" lastClr="000000"/>
                  </a:solidFill>
                </a:rPr>
                <a:t>      单击此处添加段落文字内容</a:t>
              </a:r>
            </a:p>
          </p:txBody>
        </p:sp>
        <p:sp>
          <p:nvSpPr>
            <p:cNvPr id="6" name="AutoShape 4"/>
            <p:cNvSpPr>
              <a:spLocks noChangeArrowheads="1"/>
            </p:cNvSpPr>
            <p:nvPr/>
          </p:nvSpPr>
          <p:spPr bwMode="auto">
            <a:xfrm>
              <a:off x="2986745" y="2414821"/>
              <a:ext cx="605633" cy="846710"/>
            </a:xfrm>
            <a:prstGeom prst="chevron">
              <a:avLst>
                <a:gd name="adj" fmla="val 55472"/>
              </a:avLst>
            </a:prstGeom>
            <a:gradFill rotWithShape="1">
              <a:gsLst>
                <a:gs pos="0">
                  <a:srgbClr val="990000"/>
                </a:gs>
                <a:gs pos="50000">
                  <a:srgbClr val="FF9900"/>
                </a:gs>
                <a:gs pos="100000">
                  <a:srgbClr val="99000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7" name="AutoShape 9"/>
            <p:cNvSpPr>
              <a:spLocks noChangeArrowheads="1"/>
            </p:cNvSpPr>
            <p:nvPr/>
          </p:nvSpPr>
          <p:spPr bwMode="auto">
            <a:xfrm rot="10800000">
              <a:off x="656822" y="3273291"/>
              <a:ext cx="2329923" cy="1425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000000">
                    <a:alpha val="17999"/>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8" name="AutoShape 10"/>
            <p:cNvSpPr>
              <a:spLocks noChangeArrowheads="1"/>
            </p:cNvSpPr>
            <p:nvPr/>
          </p:nvSpPr>
          <p:spPr bwMode="auto">
            <a:xfrm>
              <a:off x="2986743" y="3273291"/>
              <a:ext cx="266066" cy="1425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FF9900">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grpSp>
      <p:grpSp>
        <p:nvGrpSpPr>
          <p:cNvPr id="9" name="组合 8"/>
          <p:cNvGrpSpPr/>
          <p:nvPr/>
        </p:nvGrpSpPr>
        <p:grpSpPr>
          <a:xfrm>
            <a:off x="652414" y="3548179"/>
            <a:ext cx="4273239" cy="996648"/>
            <a:chOff x="652413" y="3548179"/>
            <a:chExt cx="4273239" cy="996648"/>
          </a:xfrm>
        </p:grpSpPr>
        <p:sp>
          <p:nvSpPr>
            <p:cNvPr id="10" name="AutoShape 5"/>
            <p:cNvSpPr>
              <a:spLocks noChangeArrowheads="1"/>
            </p:cNvSpPr>
            <p:nvPr/>
          </p:nvSpPr>
          <p:spPr bwMode="auto">
            <a:xfrm>
              <a:off x="652413" y="3548179"/>
              <a:ext cx="4135061" cy="848181"/>
            </a:xfrm>
            <a:prstGeom prst="homePlate">
              <a:avLst>
                <a:gd name="adj" fmla="val 42116"/>
              </a:avLst>
            </a:prstGeom>
            <a:gradFill rotWithShape="1">
              <a:gsLst>
                <a:gs pos="0">
                  <a:srgbClr val="808080">
                    <a:gamma/>
                    <a:tint val="5882"/>
                    <a:invGamma/>
                  </a:srgbClr>
                </a:gs>
                <a:gs pos="100000">
                  <a:srgbClr val="80808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357179" indent="-357179">
                <a:lnSpc>
                  <a:spcPct val="120000"/>
                </a:lnSpc>
                <a:defRPr/>
              </a:pPr>
              <a:r>
                <a:rPr lang="zh-CN" altLang="en-US" sz="1200" kern="0">
                  <a:solidFill>
                    <a:sysClr val="windowText" lastClr="000000"/>
                  </a:solidFill>
                </a:rPr>
                <a:t>      单击此处添加段落文字内容</a:t>
              </a:r>
            </a:p>
            <a:p>
              <a:pPr marL="357179" indent="-357179">
                <a:lnSpc>
                  <a:spcPct val="120000"/>
                </a:lnSpc>
                <a:defRPr/>
              </a:pPr>
              <a:r>
                <a:rPr lang="zh-CN" altLang="en-US" sz="1200" kern="0">
                  <a:solidFill>
                    <a:sysClr val="windowText" lastClr="000000"/>
                  </a:solidFill>
                </a:rPr>
                <a:t>      单击此处添加段落文字内容</a:t>
              </a:r>
            </a:p>
          </p:txBody>
        </p:sp>
        <p:sp>
          <p:nvSpPr>
            <p:cNvPr id="11" name="AutoShape 6"/>
            <p:cNvSpPr>
              <a:spLocks noChangeArrowheads="1"/>
            </p:cNvSpPr>
            <p:nvPr/>
          </p:nvSpPr>
          <p:spPr bwMode="auto">
            <a:xfrm>
              <a:off x="4320019" y="3548179"/>
              <a:ext cx="605633" cy="846710"/>
            </a:xfrm>
            <a:prstGeom prst="chevron">
              <a:avLst>
                <a:gd name="adj" fmla="val 55472"/>
              </a:avLst>
            </a:prstGeom>
            <a:gradFill rotWithShape="1">
              <a:gsLst>
                <a:gs pos="0">
                  <a:srgbClr val="5093DC"/>
                </a:gs>
                <a:gs pos="50000">
                  <a:srgbClr val="336699"/>
                </a:gs>
                <a:gs pos="100000">
                  <a:srgbClr val="5093DC"/>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2" name="AutoShape 11"/>
            <p:cNvSpPr>
              <a:spLocks noChangeArrowheads="1"/>
            </p:cNvSpPr>
            <p:nvPr/>
          </p:nvSpPr>
          <p:spPr bwMode="auto">
            <a:xfrm rot="10800000">
              <a:off x="656822" y="4402239"/>
              <a:ext cx="3663197" cy="1425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000000">
                    <a:alpha val="17999"/>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3" name="AutoShape 12"/>
            <p:cNvSpPr>
              <a:spLocks noChangeArrowheads="1"/>
            </p:cNvSpPr>
            <p:nvPr/>
          </p:nvSpPr>
          <p:spPr bwMode="auto">
            <a:xfrm>
              <a:off x="4318548" y="4402239"/>
              <a:ext cx="266066" cy="1425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093DC">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grpSp>
      <p:grpSp>
        <p:nvGrpSpPr>
          <p:cNvPr id="14" name="组合 13"/>
          <p:cNvGrpSpPr/>
          <p:nvPr/>
        </p:nvGrpSpPr>
        <p:grpSpPr>
          <a:xfrm>
            <a:off x="652412" y="1347615"/>
            <a:ext cx="6007821" cy="999589"/>
            <a:chOff x="652411" y="1347614"/>
            <a:chExt cx="6007821" cy="999589"/>
          </a:xfrm>
        </p:grpSpPr>
        <p:sp>
          <p:nvSpPr>
            <p:cNvPr id="15" name="AutoShape 7"/>
            <p:cNvSpPr>
              <a:spLocks noChangeArrowheads="1"/>
            </p:cNvSpPr>
            <p:nvPr/>
          </p:nvSpPr>
          <p:spPr bwMode="auto">
            <a:xfrm>
              <a:off x="652411" y="1347614"/>
              <a:ext cx="5802022" cy="848180"/>
            </a:xfrm>
            <a:prstGeom prst="homePlate">
              <a:avLst>
                <a:gd name="adj" fmla="val 40030"/>
              </a:avLst>
            </a:prstGeom>
            <a:gradFill rotWithShape="1">
              <a:gsLst>
                <a:gs pos="0">
                  <a:srgbClr val="808080">
                    <a:gamma/>
                    <a:tint val="5882"/>
                    <a:invGamma/>
                  </a:srgbClr>
                </a:gs>
                <a:gs pos="100000">
                  <a:srgbClr val="80808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357179" indent="-357179">
                <a:lnSpc>
                  <a:spcPct val="120000"/>
                </a:lnSpc>
                <a:defRPr/>
              </a:pPr>
              <a:r>
                <a:rPr lang="zh-CN" altLang="en-US" sz="1200" kern="0">
                  <a:solidFill>
                    <a:sysClr val="windowText" lastClr="000000"/>
                  </a:solidFill>
                </a:rPr>
                <a:t>      单击此处添加段落文字内容</a:t>
              </a:r>
            </a:p>
            <a:p>
              <a:pPr marL="357179" indent="-357179">
                <a:lnSpc>
                  <a:spcPct val="120000"/>
                </a:lnSpc>
                <a:defRPr/>
              </a:pPr>
              <a:r>
                <a:rPr lang="zh-CN" altLang="en-US" sz="1200" kern="0">
                  <a:solidFill>
                    <a:sysClr val="windowText" lastClr="000000"/>
                  </a:solidFill>
                </a:rPr>
                <a:t>      单击此处添加段落文字内容</a:t>
              </a:r>
            </a:p>
          </p:txBody>
        </p:sp>
        <p:sp>
          <p:nvSpPr>
            <p:cNvPr id="16" name="AutoShape 8"/>
            <p:cNvSpPr>
              <a:spLocks noChangeArrowheads="1"/>
            </p:cNvSpPr>
            <p:nvPr/>
          </p:nvSpPr>
          <p:spPr bwMode="auto">
            <a:xfrm>
              <a:off x="6054599" y="1347615"/>
              <a:ext cx="605633" cy="846710"/>
            </a:xfrm>
            <a:prstGeom prst="chevron">
              <a:avLst>
                <a:gd name="adj" fmla="val 55472"/>
              </a:avLst>
            </a:prstGeom>
            <a:gradFill rotWithShape="1">
              <a:gsLst>
                <a:gs pos="0">
                  <a:srgbClr val="5093DC"/>
                </a:gs>
                <a:gs pos="50000">
                  <a:srgbClr val="336699"/>
                </a:gs>
                <a:gs pos="100000">
                  <a:srgbClr val="5093DC"/>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7" name="AutoShape 13"/>
            <p:cNvSpPr>
              <a:spLocks noChangeArrowheads="1"/>
            </p:cNvSpPr>
            <p:nvPr/>
          </p:nvSpPr>
          <p:spPr bwMode="auto">
            <a:xfrm rot="10800000">
              <a:off x="656822" y="2204614"/>
              <a:ext cx="5409537" cy="142589"/>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000000">
                    <a:alpha val="17999"/>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8" name="AutoShape 14"/>
            <p:cNvSpPr>
              <a:spLocks noChangeArrowheads="1"/>
            </p:cNvSpPr>
            <p:nvPr/>
          </p:nvSpPr>
          <p:spPr bwMode="auto">
            <a:xfrm>
              <a:off x="6060479" y="2204614"/>
              <a:ext cx="266067" cy="142589"/>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093DC">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7300" y="1674726"/>
            <a:ext cx="2232248" cy="3197132"/>
          </a:xfrm>
          <a:prstGeom prst="rect">
            <a:avLst/>
          </a:prstGeom>
        </p:spPr>
      </p:pic>
      <p:sp>
        <p:nvSpPr>
          <p:cNvPr id="19" name="TextBox 18"/>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942650618"/>
      </p:ext>
    </p:extLst>
  </p:cSld>
  <p:clrMapOvr>
    <a:masterClrMapping/>
  </p:clrMapOvr>
  <mc:AlternateContent xmlns:mc="http://schemas.openxmlformats.org/markup-compatibility/2006">
    <mc:Choice xmlns:p14="http://schemas.microsoft.com/office/powerpoint/2010/main" Requires="p14">
      <p:transition spd="slow" p14:dur="1600" advTm="3000">
        <p14:prism isInverted="1"/>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bwMode="auto">
          <a:xfrm>
            <a:off x="5918138" y="3386359"/>
            <a:ext cx="2038239" cy="1881452"/>
          </a:xfrm>
          <a:prstGeom prst="chevron">
            <a:avLst>
              <a:gd name="adj" fmla="val 26048"/>
            </a:avLst>
          </a:prstGeom>
          <a:gradFill flip="none" rotWithShape="1">
            <a:gsLst>
              <a:gs pos="25000">
                <a:schemeClr val="bg1">
                  <a:lumMod val="50000"/>
                  <a:alpha val="50000"/>
                </a:schemeClr>
              </a:gs>
              <a:gs pos="100000">
                <a:schemeClr val="bg1">
                  <a:lumMod val="85000"/>
                  <a:alpha val="50000"/>
                </a:schemeClr>
              </a:gs>
            </a:gsLst>
            <a:lin ang="0" scaled="1"/>
            <a:tileRect/>
          </a:gradFill>
          <a:ln w="25400">
            <a:noFill/>
          </a:ln>
          <a:effectLst>
            <a:outerShdw blurRad="225425" dist="38100" dir="5220000" algn="ctr">
              <a:srgbClr val="000000">
                <a:alpha val="33000"/>
              </a:srgbClr>
            </a:outerShdw>
          </a:effectLst>
          <a:scene3d>
            <a:camera prst="orthographicFront">
              <a:rot lat="17099998" lon="0" rev="0"/>
            </a:camera>
            <a:lightRig rig="flat" dir="t"/>
          </a:scene3d>
          <a:sp3d extrusionH="127000" contourW="19050">
            <a:bevelT w="101600" prst="convex"/>
            <a:bevelB w="0" h="25400"/>
            <a:contourClr>
              <a:schemeClr val="bg1"/>
            </a:contourClr>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algn="ctr" eaLnBrk="0" fontAlgn="ctr" hangingPunct="0">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5" name="燕尾形 4"/>
          <p:cNvSpPr/>
          <p:nvPr/>
        </p:nvSpPr>
        <p:spPr bwMode="auto">
          <a:xfrm>
            <a:off x="4113596" y="3386359"/>
            <a:ext cx="2038239" cy="1881452"/>
          </a:xfrm>
          <a:prstGeom prst="chevron">
            <a:avLst>
              <a:gd name="adj" fmla="val 26048"/>
            </a:avLst>
          </a:prstGeom>
          <a:gradFill flip="none" rotWithShape="1">
            <a:gsLst>
              <a:gs pos="25000">
                <a:schemeClr val="bg1">
                  <a:lumMod val="50000"/>
                  <a:alpha val="50000"/>
                </a:schemeClr>
              </a:gs>
              <a:gs pos="100000">
                <a:schemeClr val="bg1">
                  <a:lumMod val="85000"/>
                  <a:alpha val="50000"/>
                </a:schemeClr>
              </a:gs>
            </a:gsLst>
            <a:lin ang="0" scaled="1"/>
            <a:tileRect/>
          </a:gradFill>
          <a:ln w="25400">
            <a:noFill/>
          </a:ln>
          <a:effectLst>
            <a:outerShdw blurRad="225425" dist="38100" dir="5220000" algn="ctr">
              <a:srgbClr val="000000">
                <a:alpha val="33000"/>
              </a:srgbClr>
            </a:outerShdw>
          </a:effectLst>
          <a:scene3d>
            <a:camera prst="orthographicFront">
              <a:rot lat="17099998" lon="0" rev="0"/>
            </a:camera>
            <a:lightRig rig="flat" dir="t"/>
          </a:scene3d>
          <a:sp3d extrusionH="127000" contourW="19050">
            <a:bevelT w="101600" prst="convex"/>
            <a:bevelB w="0" h="25400"/>
            <a:contourClr>
              <a:schemeClr val="bg1"/>
            </a:contourClr>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algn="ctr" eaLnBrk="0" fontAlgn="ctr" hangingPunct="0">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6" name="燕尾形 5"/>
          <p:cNvSpPr/>
          <p:nvPr/>
        </p:nvSpPr>
        <p:spPr bwMode="auto">
          <a:xfrm>
            <a:off x="2356079" y="3386359"/>
            <a:ext cx="2038239" cy="1881452"/>
          </a:xfrm>
          <a:prstGeom prst="chevron">
            <a:avLst>
              <a:gd name="adj" fmla="val 26048"/>
            </a:avLst>
          </a:prstGeom>
          <a:gradFill flip="none" rotWithShape="1">
            <a:gsLst>
              <a:gs pos="25000">
                <a:schemeClr val="bg1">
                  <a:lumMod val="50000"/>
                  <a:alpha val="50000"/>
                </a:schemeClr>
              </a:gs>
              <a:gs pos="100000">
                <a:schemeClr val="bg1">
                  <a:lumMod val="85000"/>
                  <a:alpha val="50000"/>
                </a:schemeClr>
              </a:gs>
            </a:gsLst>
            <a:lin ang="0" scaled="1"/>
            <a:tileRect/>
          </a:gradFill>
          <a:ln w="25400">
            <a:noFill/>
          </a:ln>
          <a:effectLst>
            <a:outerShdw blurRad="225425" dist="38100" dir="5220000" algn="ctr">
              <a:srgbClr val="000000">
                <a:alpha val="33000"/>
              </a:srgbClr>
            </a:outerShdw>
          </a:effectLst>
          <a:scene3d>
            <a:camera prst="orthographicFront">
              <a:rot lat="17099998" lon="0" rev="0"/>
            </a:camera>
            <a:lightRig rig="flat" dir="t"/>
          </a:scene3d>
          <a:sp3d extrusionH="127000" contourW="19050">
            <a:bevelT w="101600" prst="convex"/>
            <a:bevelB w="0" h="25400"/>
            <a:contourClr>
              <a:schemeClr val="bg1"/>
            </a:contourClr>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algn="ctr" eaLnBrk="0" fontAlgn="ctr" hangingPunct="0">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7" name="上箭头 6"/>
          <p:cNvSpPr/>
          <p:nvPr/>
        </p:nvSpPr>
        <p:spPr>
          <a:xfrm>
            <a:off x="2853882" y="3579425"/>
            <a:ext cx="540304" cy="754257"/>
          </a:xfrm>
          <a:prstGeom prst="upArrow">
            <a:avLst/>
          </a:prstGeom>
          <a:gradFill flip="none" rotWithShape="1">
            <a:gsLst>
              <a:gs pos="0">
                <a:srgbClr val="FFCF01"/>
              </a:gs>
              <a:gs pos="90000">
                <a:srgbClr val="E22000"/>
              </a:gs>
            </a:gsLst>
            <a:lin ang="2700000" scaled="1"/>
            <a:tileRect/>
          </a:gradFill>
          <a:ln w="0" cap="flat" cmpd="dbl">
            <a:noFill/>
          </a:ln>
          <a:effectLst>
            <a:outerShdw blurRad="225425" dist="38100" dir="5220000" algn="ctr">
              <a:srgbClr val="000000">
                <a:alpha val="33000"/>
              </a:srgbClr>
            </a:outerShdw>
          </a:effectLst>
          <a:scene3d>
            <a:camera prst="orthographicFront"/>
            <a:lightRig rig="threePt" dir="t"/>
          </a:scene3d>
          <a:sp3d>
            <a:bevelT w="139700" prst="cross"/>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lvl="2"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8" name="上箭头 7"/>
          <p:cNvSpPr/>
          <p:nvPr/>
        </p:nvSpPr>
        <p:spPr>
          <a:xfrm>
            <a:off x="3538364" y="3276594"/>
            <a:ext cx="684481" cy="1057834"/>
          </a:xfrm>
          <a:prstGeom prst="upArrow">
            <a:avLst/>
          </a:prstGeom>
          <a:gradFill flip="none" rotWithShape="1">
            <a:gsLst>
              <a:gs pos="0">
                <a:srgbClr val="6EFF01"/>
              </a:gs>
              <a:gs pos="90000">
                <a:srgbClr val="0F5000"/>
              </a:gs>
            </a:gsLst>
            <a:lin ang="2700000" scaled="1"/>
            <a:tileRect/>
          </a:gradFill>
          <a:ln w="25400">
            <a:noFill/>
          </a:ln>
          <a:effectLst>
            <a:outerShdw blurRad="225425" dist="38100" dir="5220000" algn="ctr">
              <a:schemeClr val="tx1">
                <a:alpha val="33000"/>
              </a:schemeClr>
            </a:outerShdw>
          </a:effectLst>
          <a:scene3d>
            <a:camera prst="orthographicFront"/>
            <a:lightRig rig="threePt" dir="t"/>
          </a:scene3d>
          <a:sp3d>
            <a:bevelT w="139700" prst="cross"/>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lvl="2" algn="ctr" eaLnBrk="0" fontAlgn="ctr" hangingPunct="0">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9" name="上箭头 8"/>
          <p:cNvSpPr/>
          <p:nvPr/>
        </p:nvSpPr>
        <p:spPr>
          <a:xfrm>
            <a:off x="4533973" y="2965466"/>
            <a:ext cx="764306" cy="1371184"/>
          </a:xfrm>
          <a:prstGeom prst="upArrow">
            <a:avLst/>
          </a:prstGeom>
          <a:gradFill flip="none" rotWithShape="1">
            <a:gsLst>
              <a:gs pos="0">
                <a:srgbClr val="FFCF01"/>
              </a:gs>
              <a:gs pos="90000">
                <a:srgbClr val="E22000"/>
              </a:gs>
            </a:gsLst>
            <a:lin ang="2700000" scaled="1"/>
            <a:tileRect/>
          </a:gradFill>
          <a:ln w="0" cap="flat" cmpd="dbl">
            <a:noFill/>
          </a:ln>
          <a:effectLst>
            <a:outerShdw blurRad="225425" dist="38100" dir="5220000" algn="ctr">
              <a:srgbClr val="000000">
                <a:alpha val="33000"/>
              </a:srgbClr>
            </a:outerShdw>
          </a:effectLst>
          <a:scene3d>
            <a:camera prst="orthographicFront"/>
            <a:lightRig rig="threePt" dir="t"/>
          </a:scene3d>
          <a:sp3d>
            <a:bevelT w="139700" prst="cross"/>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lvl="1"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0" name="上箭头 9"/>
          <p:cNvSpPr/>
          <p:nvPr/>
        </p:nvSpPr>
        <p:spPr>
          <a:xfrm>
            <a:off x="5405130" y="2405436"/>
            <a:ext cx="963343" cy="1938474"/>
          </a:xfrm>
          <a:prstGeom prst="upArrow">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threePt" dir="t"/>
          </a:scene3d>
          <a:sp3d>
            <a:bevelT w="139700" prst="cross"/>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1" name="上箭头 10"/>
          <p:cNvSpPr/>
          <p:nvPr/>
        </p:nvSpPr>
        <p:spPr>
          <a:xfrm>
            <a:off x="6338513" y="1658730"/>
            <a:ext cx="1431187" cy="2671550"/>
          </a:xfrm>
          <a:prstGeom prst="upArrow">
            <a:avLst/>
          </a:prstGeom>
          <a:gradFill flip="none" rotWithShape="1">
            <a:gsLst>
              <a:gs pos="0">
                <a:srgbClr val="FFCF01"/>
              </a:gs>
              <a:gs pos="90000">
                <a:srgbClr val="E22000"/>
              </a:gs>
            </a:gsLst>
            <a:lin ang="2700000" scaled="1"/>
            <a:tileRect/>
          </a:gradFill>
          <a:ln w="0" cap="flat" cmpd="dbl">
            <a:noFill/>
          </a:ln>
          <a:effectLst>
            <a:outerShdw blurRad="225425" dist="38100" dir="5220000" algn="ctr">
              <a:srgbClr val="000000">
                <a:alpha val="33000"/>
              </a:srgbClr>
            </a:outerShdw>
          </a:effectLst>
          <a:scene3d>
            <a:camera prst="orthographicFront"/>
            <a:lightRig rig="threePt" dir="t"/>
          </a:scene3d>
          <a:sp3d>
            <a:bevelT w="139700" prst="cross"/>
          </a:sp3d>
        </p:spPr>
        <p:style>
          <a:lnRef idx="1">
            <a:schemeClr val="accent2"/>
          </a:lnRef>
          <a:fillRef idx="3">
            <a:schemeClr val="accent2"/>
          </a:fillRef>
          <a:effectRef idx="2">
            <a:schemeClr val="accent2"/>
          </a:effectRef>
          <a:fontRef idx="minor">
            <a:schemeClr val="lt1"/>
          </a:fontRef>
        </p:style>
        <p:txBody>
          <a:bodyPr lIns="91438" tIns="45719" rIns="91438" bIns="45719" anchor="ctr">
            <a:sp3d/>
          </a:bodyPr>
          <a:lstStyle/>
          <a:p>
            <a:pPr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2" name="矩形 11"/>
          <p:cNvSpPr/>
          <p:nvPr/>
        </p:nvSpPr>
        <p:spPr>
          <a:xfrm>
            <a:off x="2391455" y="3276593"/>
            <a:ext cx="1397205" cy="276999"/>
          </a:xfrm>
          <a:prstGeom prst="rect">
            <a:avLst/>
          </a:prstGeom>
        </p:spPr>
        <p:txBody>
          <a:bodyPr wrap="square" lIns="91438" tIns="45719" rIns="91438" bIns="45719">
            <a:spAutoFit/>
          </a:bodyPr>
          <a:lstStyle/>
          <a:p>
            <a:pPr marL="0" lvl="2" defTabSz="912791" eaLnBrk="0" hangingPunct="0">
              <a:buClr>
                <a:srgbClr val="0070C0"/>
              </a:buClr>
              <a:buSzPct val="80000"/>
              <a:tabLst>
                <a:tab pos="136522" algn="l"/>
              </a:tabLst>
              <a:defRPr/>
            </a:pPr>
            <a:r>
              <a:rPr lang="zh-CN" altLang="en-US" sz="1200" spc="50" dirty="0">
                <a:ln w="11430"/>
                <a:latin typeface="微软雅黑" pitchFamily="34" charset="-122"/>
                <a:ea typeface="微软雅黑" pitchFamily="34" charset="-122"/>
              </a:rPr>
              <a:t>点击添加文本</a:t>
            </a:r>
          </a:p>
        </p:txBody>
      </p:sp>
      <p:sp>
        <p:nvSpPr>
          <p:cNvPr id="13" name="矩形 12"/>
          <p:cNvSpPr/>
          <p:nvPr/>
        </p:nvSpPr>
        <p:spPr>
          <a:xfrm>
            <a:off x="3255553" y="2965468"/>
            <a:ext cx="1404260" cy="276999"/>
          </a:xfrm>
          <a:prstGeom prst="rect">
            <a:avLst/>
          </a:prstGeom>
        </p:spPr>
        <p:txBody>
          <a:bodyPr wrap="square" lIns="91438" tIns="45719" rIns="91438" bIns="45719">
            <a:spAutoFit/>
          </a:bodyPr>
          <a:lstStyle/>
          <a:p>
            <a:pPr marL="0" lvl="2" defTabSz="912791" eaLnBrk="0" hangingPunct="0">
              <a:buClr>
                <a:srgbClr val="0070C0"/>
              </a:buClr>
              <a:buSzPct val="80000"/>
              <a:tabLst>
                <a:tab pos="136522" algn="l"/>
              </a:tabLst>
              <a:defRPr/>
            </a:pPr>
            <a:r>
              <a:rPr lang="zh-CN" altLang="en-US" sz="1200" spc="50" dirty="0">
                <a:ln w="11430"/>
                <a:latin typeface="微软雅黑" pitchFamily="34" charset="-122"/>
                <a:ea typeface="微软雅黑" pitchFamily="34" charset="-122"/>
              </a:rPr>
              <a:t>点击添加文本</a:t>
            </a:r>
          </a:p>
        </p:txBody>
      </p:sp>
      <p:sp>
        <p:nvSpPr>
          <p:cNvPr id="14" name="矩形 13"/>
          <p:cNvSpPr/>
          <p:nvPr/>
        </p:nvSpPr>
        <p:spPr>
          <a:xfrm>
            <a:off x="4222844" y="2654342"/>
            <a:ext cx="1370343" cy="276999"/>
          </a:xfrm>
          <a:prstGeom prst="rect">
            <a:avLst/>
          </a:prstGeom>
        </p:spPr>
        <p:txBody>
          <a:bodyPr wrap="square" lIns="91438" tIns="45719" rIns="91438" bIns="45719">
            <a:spAutoFit/>
          </a:bodyPr>
          <a:lstStyle/>
          <a:p>
            <a:pPr marL="0" lvl="2" defTabSz="912791" eaLnBrk="0" hangingPunct="0">
              <a:buClr>
                <a:srgbClr val="0070C0"/>
              </a:buClr>
              <a:buSzPct val="80000"/>
              <a:tabLst>
                <a:tab pos="136522" algn="l"/>
              </a:tabLst>
              <a:defRPr/>
            </a:pPr>
            <a:r>
              <a:rPr lang="zh-CN" altLang="en-US" sz="1200" spc="50" dirty="0">
                <a:ln w="11430"/>
                <a:latin typeface="微软雅黑" pitchFamily="34" charset="-122"/>
                <a:ea typeface="微软雅黑" pitchFamily="34" charset="-122"/>
              </a:rPr>
              <a:t>点击添加文本</a:t>
            </a:r>
          </a:p>
        </p:txBody>
      </p:sp>
      <p:sp>
        <p:nvSpPr>
          <p:cNvPr id="15" name="矩形 14"/>
          <p:cNvSpPr/>
          <p:nvPr/>
        </p:nvSpPr>
        <p:spPr>
          <a:xfrm>
            <a:off x="5132716" y="2094316"/>
            <a:ext cx="1393849" cy="276999"/>
          </a:xfrm>
          <a:prstGeom prst="rect">
            <a:avLst/>
          </a:prstGeom>
        </p:spPr>
        <p:txBody>
          <a:bodyPr wrap="square" lIns="91438" tIns="45719" rIns="91438" bIns="45719">
            <a:spAutoFit/>
          </a:bodyPr>
          <a:lstStyle/>
          <a:p>
            <a:pPr marL="0" lvl="2" defTabSz="912791" eaLnBrk="0" hangingPunct="0">
              <a:buClr>
                <a:srgbClr val="0070C0"/>
              </a:buClr>
              <a:buSzPct val="80000"/>
              <a:tabLst>
                <a:tab pos="136522" algn="l"/>
              </a:tabLst>
              <a:defRPr/>
            </a:pPr>
            <a:r>
              <a:rPr lang="zh-CN" altLang="en-US" sz="1200" spc="50" dirty="0">
                <a:ln w="11430"/>
                <a:latin typeface="微软雅黑" pitchFamily="34" charset="-122"/>
                <a:ea typeface="微软雅黑" pitchFamily="34" charset="-122"/>
              </a:rPr>
              <a:t>点击添加文本</a:t>
            </a:r>
          </a:p>
        </p:txBody>
      </p:sp>
      <p:sp>
        <p:nvSpPr>
          <p:cNvPr id="16" name="矩形 15"/>
          <p:cNvSpPr/>
          <p:nvPr/>
        </p:nvSpPr>
        <p:spPr>
          <a:xfrm>
            <a:off x="6400732" y="1347614"/>
            <a:ext cx="1368968" cy="276999"/>
          </a:xfrm>
          <a:prstGeom prst="rect">
            <a:avLst/>
          </a:prstGeom>
        </p:spPr>
        <p:txBody>
          <a:bodyPr wrap="square" lIns="91438" tIns="45719" rIns="91438" bIns="45719">
            <a:spAutoFit/>
          </a:bodyPr>
          <a:lstStyle/>
          <a:p>
            <a:pPr marL="0" lvl="2" defTabSz="912791" eaLnBrk="0" hangingPunct="0">
              <a:buClr>
                <a:srgbClr val="0070C0"/>
              </a:buClr>
              <a:buSzPct val="80000"/>
              <a:tabLst>
                <a:tab pos="136522" algn="l"/>
              </a:tabLst>
              <a:defRPr/>
            </a:pPr>
            <a:r>
              <a:rPr lang="zh-CN" altLang="en-US" sz="1200" spc="50" dirty="0">
                <a:ln w="11430"/>
                <a:latin typeface="微软雅黑" pitchFamily="34" charset="-122"/>
                <a:ea typeface="微软雅黑" pitchFamily="34" charset="-122"/>
              </a:rPr>
              <a:t>点击添加文本</a:t>
            </a:r>
          </a:p>
        </p:txBody>
      </p:sp>
      <p:sp>
        <p:nvSpPr>
          <p:cNvPr id="17" name="矩形 16"/>
          <p:cNvSpPr/>
          <p:nvPr/>
        </p:nvSpPr>
        <p:spPr>
          <a:xfrm>
            <a:off x="1393654" y="1208340"/>
            <a:ext cx="3257667" cy="323165"/>
          </a:xfrm>
          <a:prstGeom prst="rect">
            <a:avLst/>
          </a:prstGeom>
        </p:spPr>
        <p:txBody>
          <a:bodyPr wrap="square" lIns="91438" tIns="45719" rIns="91438" bIns="45719">
            <a:spAutoFit/>
          </a:bodyPr>
          <a:lstStyle/>
          <a:p>
            <a:r>
              <a:rPr lang="zh-CN" altLang="en-US" sz="1500" dirty="0">
                <a:latin typeface="微软雅黑" pitchFamily="34" charset="-122"/>
                <a:ea typeface="微软雅黑" pitchFamily="34" charset="-122"/>
              </a:rPr>
              <a:t>点击输入文本信息点击输入文本信息</a:t>
            </a:r>
          </a:p>
        </p:txBody>
      </p:sp>
      <p:cxnSp>
        <p:nvCxnSpPr>
          <p:cNvPr id="18" name="直接连接符 17"/>
          <p:cNvCxnSpPr/>
          <p:nvPr/>
        </p:nvCxnSpPr>
        <p:spPr>
          <a:xfrm>
            <a:off x="966994" y="1606598"/>
            <a:ext cx="36843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95556" y="1678038"/>
            <a:ext cx="4036485" cy="461665"/>
          </a:xfrm>
          <a:prstGeom prst="rect">
            <a:avLst/>
          </a:prstGeom>
        </p:spPr>
        <p:txBody>
          <a:bodyPr wrap="square" lIns="91438" tIns="45719" rIns="91438" bIns="45719">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20" name="Picture 32" descr="06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536" y="1156530"/>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未标题-1.png"/>
          <p:cNvPicPr>
            <a:picLocks noChangeAspect="1"/>
          </p:cNvPicPr>
          <p:nvPr/>
        </p:nvPicPr>
        <p:blipFill>
          <a:blip r:embed="rId4" cstate="print"/>
          <a:stretch>
            <a:fillRect/>
          </a:stretch>
        </p:blipFill>
        <p:spPr>
          <a:xfrm>
            <a:off x="56724" y="3043145"/>
            <a:ext cx="3051894" cy="2288920"/>
          </a:xfrm>
          <a:prstGeom prst="rect">
            <a:avLst/>
          </a:prstGeom>
        </p:spPr>
      </p:pic>
      <p:sp>
        <p:nvSpPr>
          <p:cNvPr id="22" name="TextBox 2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877344843"/>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ppt_x</p:attrName>
                                        </p:attrNameLst>
                                      </p:cBhvr>
                                      <p:tavLst>
                                        <p:tav tm="0">
                                          <p:val>
                                            <p:strVal val="#ppt_x-.2"/>
                                          </p:val>
                                        </p:tav>
                                        <p:tav tm="100000">
                                          <p:val>
                                            <p:strVal val="#ppt_x"/>
                                          </p:val>
                                        </p:tav>
                                      </p:tavLst>
                                    </p:anim>
                                    <p:anim calcmode="lin" valueType="num">
                                      <p:cBhvr>
                                        <p:cTn id="1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00"/>
                                        <p:tgtEl>
                                          <p:spTgt spid="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down)">
                                      <p:cBhvr>
                                        <p:cTn id="57" dur="500"/>
                                        <p:tgtEl>
                                          <p:spTgt spid="11"/>
                                        </p:tgtEl>
                                      </p:cBhvr>
                                    </p:animEffect>
                                  </p:childTnLst>
                                </p:cTn>
                              </p:par>
                            </p:childTnLst>
                          </p:cTn>
                        </p:par>
                        <p:par>
                          <p:cTn id="58" fill="hold">
                            <p:stCondLst>
                              <p:cond delay="500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12"/>
                                        </p:tgtEl>
                                        <p:attrNameLst>
                                          <p:attrName>style.visibility</p:attrName>
                                        </p:attrNameLst>
                                      </p:cBhvr>
                                      <p:to>
                                        <p:strVal val="visible"/>
                                      </p:to>
                                    </p:set>
                                    <p:anim by="(-#ppt_w*2)" calcmode="lin" valueType="num">
                                      <p:cBhvr rctx="PPT">
                                        <p:cTn id="61" dur="500" autoRev="1" fill="hold">
                                          <p:stCondLst>
                                            <p:cond delay="0"/>
                                          </p:stCondLst>
                                        </p:cTn>
                                        <p:tgtEl>
                                          <p:spTgt spid="12"/>
                                        </p:tgtEl>
                                        <p:attrNameLst>
                                          <p:attrName>ppt_w</p:attrName>
                                        </p:attrNameLst>
                                      </p:cBhvr>
                                    </p:anim>
                                    <p:anim by="(#ppt_w*0.50)" calcmode="lin" valueType="num">
                                      <p:cBhvr>
                                        <p:cTn id="62" dur="500" decel="50000" autoRev="1" fill="hold">
                                          <p:stCondLst>
                                            <p:cond delay="0"/>
                                          </p:stCondLst>
                                        </p:cTn>
                                        <p:tgtEl>
                                          <p:spTgt spid="12"/>
                                        </p:tgtEl>
                                        <p:attrNameLst>
                                          <p:attrName>ppt_x</p:attrName>
                                        </p:attrNameLst>
                                      </p:cBhvr>
                                    </p:anim>
                                    <p:anim from="(-#ppt_h/2)" to="(#ppt_y)" calcmode="lin" valueType="num">
                                      <p:cBhvr>
                                        <p:cTn id="63" dur="1000" fill="hold">
                                          <p:stCondLst>
                                            <p:cond delay="0"/>
                                          </p:stCondLst>
                                        </p:cTn>
                                        <p:tgtEl>
                                          <p:spTgt spid="12"/>
                                        </p:tgtEl>
                                        <p:attrNameLst>
                                          <p:attrName>ppt_y</p:attrName>
                                        </p:attrNameLst>
                                      </p:cBhvr>
                                    </p:anim>
                                    <p:animRot by="21600000">
                                      <p:cBhvr>
                                        <p:cTn id="64" dur="1000" fill="hold">
                                          <p:stCondLst>
                                            <p:cond delay="0"/>
                                          </p:stCondLst>
                                        </p:cTn>
                                        <p:tgtEl>
                                          <p:spTgt spid="12"/>
                                        </p:tgtEl>
                                        <p:attrNameLst>
                                          <p:attrName>r</p:attrName>
                                        </p:attrNameLst>
                                      </p:cBhvr>
                                    </p:animRot>
                                  </p:childTnLst>
                                </p:cTn>
                              </p:par>
                              <p:par>
                                <p:cTn id="65" presetID="56" presetClass="entr" presetSubtype="0" fill="hold" grpId="0" nodeType="withEffect">
                                  <p:stCondLst>
                                    <p:cond delay="0"/>
                                  </p:stCondLst>
                                  <p:iterate type="lt">
                                    <p:tmPct val="10000"/>
                                  </p:iterate>
                                  <p:childTnLst>
                                    <p:set>
                                      <p:cBhvr>
                                        <p:cTn id="66" dur="1" fill="hold">
                                          <p:stCondLst>
                                            <p:cond delay="0"/>
                                          </p:stCondLst>
                                        </p:cTn>
                                        <p:tgtEl>
                                          <p:spTgt spid="13"/>
                                        </p:tgtEl>
                                        <p:attrNameLst>
                                          <p:attrName>style.visibility</p:attrName>
                                        </p:attrNameLst>
                                      </p:cBhvr>
                                      <p:to>
                                        <p:strVal val="visible"/>
                                      </p:to>
                                    </p:set>
                                    <p:anim by="(-#ppt_w*2)" calcmode="lin" valueType="num">
                                      <p:cBhvr rctx="PPT">
                                        <p:cTn id="67" dur="500" autoRev="1" fill="hold">
                                          <p:stCondLst>
                                            <p:cond delay="0"/>
                                          </p:stCondLst>
                                        </p:cTn>
                                        <p:tgtEl>
                                          <p:spTgt spid="13"/>
                                        </p:tgtEl>
                                        <p:attrNameLst>
                                          <p:attrName>ppt_w</p:attrName>
                                        </p:attrNameLst>
                                      </p:cBhvr>
                                    </p:anim>
                                    <p:anim by="(#ppt_w*0.50)" calcmode="lin" valueType="num">
                                      <p:cBhvr>
                                        <p:cTn id="68" dur="500" decel="50000" autoRev="1" fill="hold">
                                          <p:stCondLst>
                                            <p:cond delay="0"/>
                                          </p:stCondLst>
                                        </p:cTn>
                                        <p:tgtEl>
                                          <p:spTgt spid="13"/>
                                        </p:tgtEl>
                                        <p:attrNameLst>
                                          <p:attrName>ppt_x</p:attrName>
                                        </p:attrNameLst>
                                      </p:cBhvr>
                                    </p:anim>
                                    <p:anim from="(-#ppt_h/2)" to="(#ppt_y)" calcmode="lin" valueType="num">
                                      <p:cBhvr>
                                        <p:cTn id="69" dur="1000" fill="hold">
                                          <p:stCondLst>
                                            <p:cond delay="0"/>
                                          </p:stCondLst>
                                        </p:cTn>
                                        <p:tgtEl>
                                          <p:spTgt spid="13"/>
                                        </p:tgtEl>
                                        <p:attrNameLst>
                                          <p:attrName>ppt_y</p:attrName>
                                        </p:attrNameLst>
                                      </p:cBhvr>
                                    </p:anim>
                                    <p:animRot by="21600000">
                                      <p:cBhvr>
                                        <p:cTn id="70" dur="1000" fill="hold">
                                          <p:stCondLst>
                                            <p:cond delay="0"/>
                                          </p:stCondLst>
                                        </p:cTn>
                                        <p:tgtEl>
                                          <p:spTgt spid="13"/>
                                        </p:tgtEl>
                                        <p:attrNameLst>
                                          <p:attrName>r</p:attrName>
                                        </p:attrNameLst>
                                      </p:cBhvr>
                                    </p:animRot>
                                  </p:childTnLst>
                                </p:cTn>
                              </p:par>
                              <p:par>
                                <p:cTn id="71" presetID="56" presetClass="entr" presetSubtype="0" fill="hold" grpId="0" nodeType="withEffect">
                                  <p:stCondLst>
                                    <p:cond delay="0"/>
                                  </p:stCondLst>
                                  <p:iterate type="lt">
                                    <p:tmPct val="10000"/>
                                  </p:iterate>
                                  <p:childTnLst>
                                    <p:set>
                                      <p:cBhvr>
                                        <p:cTn id="72" dur="1" fill="hold">
                                          <p:stCondLst>
                                            <p:cond delay="0"/>
                                          </p:stCondLst>
                                        </p:cTn>
                                        <p:tgtEl>
                                          <p:spTgt spid="14"/>
                                        </p:tgtEl>
                                        <p:attrNameLst>
                                          <p:attrName>style.visibility</p:attrName>
                                        </p:attrNameLst>
                                      </p:cBhvr>
                                      <p:to>
                                        <p:strVal val="visible"/>
                                      </p:to>
                                    </p:set>
                                    <p:anim by="(-#ppt_w*2)" calcmode="lin" valueType="num">
                                      <p:cBhvr rctx="PPT">
                                        <p:cTn id="73" dur="500" autoRev="1" fill="hold">
                                          <p:stCondLst>
                                            <p:cond delay="0"/>
                                          </p:stCondLst>
                                        </p:cTn>
                                        <p:tgtEl>
                                          <p:spTgt spid="14"/>
                                        </p:tgtEl>
                                        <p:attrNameLst>
                                          <p:attrName>ppt_w</p:attrName>
                                        </p:attrNameLst>
                                      </p:cBhvr>
                                    </p:anim>
                                    <p:anim by="(#ppt_w*0.50)" calcmode="lin" valueType="num">
                                      <p:cBhvr>
                                        <p:cTn id="74" dur="500" decel="50000" autoRev="1" fill="hold">
                                          <p:stCondLst>
                                            <p:cond delay="0"/>
                                          </p:stCondLst>
                                        </p:cTn>
                                        <p:tgtEl>
                                          <p:spTgt spid="14"/>
                                        </p:tgtEl>
                                        <p:attrNameLst>
                                          <p:attrName>ppt_x</p:attrName>
                                        </p:attrNameLst>
                                      </p:cBhvr>
                                    </p:anim>
                                    <p:anim from="(-#ppt_h/2)" to="(#ppt_y)" calcmode="lin" valueType="num">
                                      <p:cBhvr>
                                        <p:cTn id="75" dur="1000" fill="hold">
                                          <p:stCondLst>
                                            <p:cond delay="0"/>
                                          </p:stCondLst>
                                        </p:cTn>
                                        <p:tgtEl>
                                          <p:spTgt spid="14"/>
                                        </p:tgtEl>
                                        <p:attrNameLst>
                                          <p:attrName>ppt_y</p:attrName>
                                        </p:attrNameLst>
                                      </p:cBhvr>
                                    </p:anim>
                                    <p:animRot by="21600000">
                                      <p:cBhvr>
                                        <p:cTn id="76" dur="1000" fill="hold">
                                          <p:stCondLst>
                                            <p:cond delay="0"/>
                                          </p:stCondLst>
                                        </p:cTn>
                                        <p:tgtEl>
                                          <p:spTgt spid="14"/>
                                        </p:tgtEl>
                                        <p:attrNameLst>
                                          <p:attrName>r</p:attrName>
                                        </p:attrNameLst>
                                      </p:cBhvr>
                                    </p:animRot>
                                  </p:childTnLst>
                                </p:cTn>
                              </p:par>
                              <p:par>
                                <p:cTn id="77" presetID="56" presetClass="entr" presetSubtype="0" fill="hold" grpId="0" nodeType="withEffect">
                                  <p:stCondLst>
                                    <p:cond delay="0"/>
                                  </p:stCondLst>
                                  <p:iterate type="lt">
                                    <p:tmPct val="10000"/>
                                  </p:iterate>
                                  <p:childTnLst>
                                    <p:set>
                                      <p:cBhvr>
                                        <p:cTn id="78" dur="1" fill="hold">
                                          <p:stCondLst>
                                            <p:cond delay="0"/>
                                          </p:stCondLst>
                                        </p:cTn>
                                        <p:tgtEl>
                                          <p:spTgt spid="15"/>
                                        </p:tgtEl>
                                        <p:attrNameLst>
                                          <p:attrName>style.visibility</p:attrName>
                                        </p:attrNameLst>
                                      </p:cBhvr>
                                      <p:to>
                                        <p:strVal val="visible"/>
                                      </p:to>
                                    </p:set>
                                    <p:anim by="(-#ppt_w*2)" calcmode="lin" valueType="num">
                                      <p:cBhvr rctx="PPT">
                                        <p:cTn id="79" dur="500" autoRev="1" fill="hold">
                                          <p:stCondLst>
                                            <p:cond delay="0"/>
                                          </p:stCondLst>
                                        </p:cTn>
                                        <p:tgtEl>
                                          <p:spTgt spid="15"/>
                                        </p:tgtEl>
                                        <p:attrNameLst>
                                          <p:attrName>ppt_w</p:attrName>
                                        </p:attrNameLst>
                                      </p:cBhvr>
                                    </p:anim>
                                    <p:anim by="(#ppt_w*0.50)" calcmode="lin" valueType="num">
                                      <p:cBhvr>
                                        <p:cTn id="80" dur="500" decel="50000" autoRev="1" fill="hold">
                                          <p:stCondLst>
                                            <p:cond delay="0"/>
                                          </p:stCondLst>
                                        </p:cTn>
                                        <p:tgtEl>
                                          <p:spTgt spid="15"/>
                                        </p:tgtEl>
                                        <p:attrNameLst>
                                          <p:attrName>ppt_x</p:attrName>
                                        </p:attrNameLst>
                                      </p:cBhvr>
                                    </p:anim>
                                    <p:anim from="(-#ppt_h/2)" to="(#ppt_y)" calcmode="lin" valueType="num">
                                      <p:cBhvr>
                                        <p:cTn id="81" dur="1000" fill="hold">
                                          <p:stCondLst>
                                            <p:cond delay="0"/>
                                          </p:stCondLst>
                                        </p:cTn>
                                        <p:tgtEl>
                                          <p:spTgt spid="15"/>
                                        </p:tgtEl>
                                        <p:attrNameLst>
                                          <p:attrName>ppt_y</p:attrName>
                                        </p:attrNameLst>
                                      </p:cBhvr>
                                    </p:anim>
                                    <p:animRot by="21600000">
                                      <p:cBhvr>
                                        <p:cTn id="82" dur="1000" fill="hold">
                                          <p:stCondLst>
                                            <p:cond delay="0"/>
                                          </p:stCondLst>
                                        </p:cTn>
                                        <p:tgtEl>
                                          <p:spTgt spid="15"/>
                                        </p:tgtEl>
                                        <p:attrNameLst>
                                          <p:attrName>r</p:attrName>
                                        </p:attrNameLst>
                                      </p:cBhvr>
                                    </p:animRot>
                                  </p:childTnLst>
                                </p:cTn>
                              </p:par>
                              <p:par>
                                <p:cTn id="83" presetID="56" presetClass="entr" presetSubtype="0" fill="hold" grpId="0" nodeType="withEffect">
                                  <p:stCondLst>
                                    <p:cond delay="0"/>
                                  </p:stCondLst>
                                  <p:iterate type="lt">
                                    <p:tmPct val="10000"/>
                                  </p:iterate>
                                  <p:childTnLst>
                                    <p:set>
                                      <p:cBhvr>
                                        <p:cTn id="84" dur="1" fill="hold">
                                          <p:stCondLst>
                                            <p:cond delay="0"/>
                                          </p:stCondLst>
                                        </p:cTn>
                                        <p:tgtEl>
                                          <p:spTgt spid="16"/>
                                        </p:tgtEl>
                                        <p:attrNameLst>
                                          <p:attrName>style.visibility</p:attrName>
                                        </p:attrNameLst>
                                      </p:cBhvr>
                                      <p:to>
                                        <p:strVal val="visible"/>
                                      </p:to>
                                    </p:set>
                                    <p:anim by="(-#ppt_w*2)" calcmode="lin" valueType="num">
                                      <p:cBhvr rctx="PPT">
                                        <p:cTn id="85" dur="500" autoRev="1" fill="hold">
                                          <p:stCondLst>
                                            <p:cond delay="0"/>
                                          </p:stCondLst>
                                        </p:cTn>
                                        <p:tgtEl>
                                          <p:spTgt spid="16"/>
                                        </p:tgtEl>
                                        <p:attrNameLst>
                                          <p:attrName>ppt_w</p:attrName>
                                        </p:attrNameLst>
                                      </p:cBhvr>
                                    </p:anim>
                                    <p:anim by="(#ppt_w*0.50)" calcmode="lin" valueType="num">
                                      <p:cBhvr>
                                        <p:cTn id="86" dur="500" decel="50000" autoRev="1" fill="hold">
                                          <p:stCondLst>
                                            <p:cond delay="0"/>
                                          </p:stCondLst>
                                        </p:cTn>
                                        <p:tgtEl>
                                          <p:spTgt spid="16"/>
                                        </p:tgtEl>
                                        <p:attrNameLst>
                                          <p:attrName>ppt_x</p:attrName>
                                        </p:attrNameLst>
                                      </p:cBhvr>
                                    </p:anim>
                                    <p:anim from="(-#ppt_h/2)" to="(#ppt_y)" calcmode="lin" valueType="num">
                                      <p:cBhvr>
                                        <p:cTn id="87" dur="1000" fill="hold">
                                          <p:stCondLst>
                                            <p:cond delay="0"/>
                                          </p:stCondLst>
                                        </p:cTn>
                                        <p:tgtEl>
                                          <p:spTgt spid="16"/>
                                        </p:tgtEl>
                                        <p:attrNameLst>
                                          <p:attrName>ppt_y</p:attrName>
                                        </p:attrNameLst>
                                      </p:cBhvr>
                                    </p:anim>
                                    <p:animRot by="21600000">
                                      <p:cBhvr>
                                        <p:cTn id="88" dur="1000" fill="hold">
                                          <p:stCondLst>
                                            <p:cond delay="0"/>
                                          </p:stCondLst>
                                        </p:cTn>
                                        <p:tgtEl>
                                          <p:spTgt spid="16"/>
                                        </p:tgtEl>
                                        <p:attrNameLst>
                                          <p:attrName>r</p:attrName>
                                        </p:attrNameLst>
                                      </p:cBhvr>
                                    </p:animRot>
                                  </p:childTnLst>
                                </p:cTn>
                              </p:par>
                            </p:childTnLst>
                          </p:cTn>
                        </p:par>
                        <p:par>
                          <p:cTn id="89" fill="hold">
                            <p:stCondLst>
                              <p:cond delay="6500"/>
                            </p:stCondLst>
                            <p:childTnLst>
                              <p:par>
                                <p:cTn id="90" presetID="2" presetClass="entr" presetSubtype="4"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9"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216" y="904304"/>
            <a:ext cx="3787803" cy="4104456"/>
          </a:xfrm>
          <a:prstGeom prst="rect">
            <a:avLst/>
          </a:prstGeom>
        </p:spPr>
      </p:pic>
      <p:sp>
        <p:nvSpPr>
          <p:cNvPr id="5" name="矩形 4"/>
          <p:cNvSpPr/>
          <p:nvPr/>
        </p:nvSpPr>
        <p:spPr>
          <a:xfrm>
            <a:off x="5541586" y="2933532"/>
            <a:ext cx="1826141" cy="338554"/>
          </a:xfrm>
          <a:prstGeom prst="rect">
            <a:avLst/>
          </a:prstGeom>
        </p:spPr>
        <p:txBody>
          <a:bodyPr wrap="none" lIns="91438" tIns="45719" rIns="91438" bIns="45719">
            <a:spAutoFit/>
          </a:bodyPr>
          <a:lstStyle/>
          <a:p>
            <a:r>
              <a:rPr lang="zh-CN" altLang="en-US" sz="1600" dirty="0">
                <a:latin typeface="+mn-ea"/>
              </a:rPr>
              <a:t>点击输入文本信息</a:t>
            </a:r>
          </a:p>
        </p:txBody>
      </p:sp>
      <p:cxnSp>
        <p:nvCxnSpPr>
          <p:cNvPr id="6" name="直接连接符 5"/>
          <p:cNvCxnSpPr/>
          <p:nvPr/>
        </p:nvCxnSpPr>
        <p:spPr>
          <a:xfrm>
            <a:off x="5170867" y="3325133"/>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099427" y="3437588"/>
            <a:ext cx="2928958" cy="646331"/>
          </a:xfrm>
          <a:prstGeom prst="rect">
            <a:avLst/>
          </a:prstGeom>
        </p:spPr>
        <p:txBody>
          <a:bodyPr wrap="square" lIns="91438" tIns="45719" rIns="91438" bIns="45719">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8" name="Picture 32" descr="06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8405" y="2861524"/>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2344959" y="1093693"/>
            <a:ext cx="945948" cy="945949"/>
            <a:chOff x="2344959" y="1093691"/>
            <a:chExt cx="945948" cy="945949"/>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44959" y="1093691"/>
              <a:ext cx="945948" cy="945949"/>
            </a:xfrm>
            <a:prstGeom prst="rect">
              <a:avLst/>
            </a:prstGeom>
          </p:spPr>
        </p:pic>
        <p:sp>
          <p:nvSpPr>
            <p:cNvPr id="11" name="TextBox 10"/>
            <p:cNvSpPr txBox="1"/>
            <p:nvPr/>
          </p:nvSpPr>
          <p:spPr>
            <a:xfrm>
              <a:off x="2485071" y="1266232"/>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sp>
        <p:nvSpPr>
          <p:cNvPr id="12" name="矩形 11"/>
          <p:cNvSpPr/>
          <p:nvPr/>
        </p:nvSpPr>
        <p:spPr>
          <a:xfrm>
            <a:off x="5541586" y="1607387"/>
            <a:ext cx="1826141" cy="338554"/>
          </a:xfrm>
          <a:prstGeom prst="rect">
            <a:avLst/>
          </a:prstGeom>
        </p:spPr>
        <p:txBody>
          <a:bodyPr wrap="none" lIns="91438" tIns="45719" rIns="91438" bIns="45719">
            <a:spAutoFit/>
          </a:bodyPr>
          <a:lstStyle/>
          <a:p>
            <a:r>
              <a:rPr lang="zh-CN" altLang="en-US" sz="1600" dirty="0">
                <a:latin typeface="+mn-ea"/>
              </a:rPr>
              <a:t>点击输入文本信息</a:t>
            </a:r>
          </a:p>
        </p:txBody>
      </p:sp>
      <p:cxnSp>
        <p:nvCxnSpPr>
          <p:cNvPr id="13" name="直接连接符 12"/>
          <p:cNvCxnSpPr/>
          <p:nvPr/>
        </p:nvCxnSpPr>
        <p:spPr>
          <a:xfrm>
            <a:off x="5170867" y="1998987"/>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99427" y="2069437"/>
            <a:ext cx="2928958" cy="646331"/>
          </a:xfrm>
          <a:prstGeom prst="rect">
            <a:avLst/>
          </a:prstGeom>
        </p:spPr>
        <p:txBody>
          <a:bodyPr wrap="square" lIns="91438" tIns="45719" rIns="91438" bIns="45719">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15" name="Picture 32" descr="06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8405" y="1535379"/>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p:cNvGrpSpPr/>
          <p:nvPr/>
        </p:nvGrpSpPr>
        <p:grpSpPr>
          <a:xfrm>
            <a:off x="1087970" y="2293144"/>
            <a:ext cx="945948" cy="945949"/>
            <a:chOff x="1087970" y="2293143"/>
            <a:chExt cx="945948" cy="945949"/>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7970" y="2293143"/>
              <a:ext cx="945948" cy="945949"/>
            </a:xfrm>
            <a:prstGeom prst="rect">
              <a:avLst/>
            </a:prstGeom>
          </p:spPr>
        </p:pic>
        <p:sp>
          <p:nvSpPr>
            <p:cNvPr id="18" name="TextBox 17"/>
            <p:cNvSpPr txBox="1"/>
            <p:nvPr/>
          </p:nvSpPr>
          <p:spPr>
            <a:xfrm>
              <a:off x="1237559" y="2442951"/>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19" name="组合 18"/>
          <p:cNvGrpSpPr/>
          <p:nvPr/>
        </p:nvGrpSpPr>
        <p:grpSpPr>
          <a:xfrm>
            <a:off x="3614119" y="2293144"/>
            <a:ext cx="945948" cy="945949"/>
            <a:chOff x="3614119" y="2293143"/>
            <a:chExt cx="945948" cy="945949"/>
          </a:xfrm>
        </p:grpSpPr>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14119" y="2293143"/>
              <a:ext cx="945948" cy="945949"/>
            </a:xfrm>
            <a:prstGeom prst="rect">
              <a:avLst/>
            </a:prstGeom>
          </p:spPr>
        </p:pic>
        <p:sp>
          <p:nvSpPr>
            <p:cNvPr id="21" name="TextBox 20"/>
            <p:cNvSpPr txBox="1"/>
            <p:nvPr/>
          </p:nvSpPr>
          <p:spPr>
            <a:xfrm>
              <a:off x="3763708" y="2442133"/>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22" name="组合 21"/>
          <p:cNvGrpSpPr/>
          <p:nvPr/>
        </p:nvGrpSpPr>
        <p:grpSpPr>
          <a:xfrm>
            <a:off x="2344959" y="3555725"/>
            <a:ext cx="945948" cy="945949"/>
            <a:chOff x="2344959" y="3555724"/>
            <a:chExt cx="945948" cy="945949"/>
          </a:xfrm>
        </p:grpSpPr>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44959" y="3555724"/>
              <a:ext cx="945948" cy="945949"/>
            </a:xfrm>
            <a:prstGeom prst="rect">
              <a:avLst/>
            </a:prstGeom>
          </p:spPr>
        </p:pic>
        <p:sp>
          <p:nvSpPr>
            <p:cNvPr id="24" name="TextBox 23"/>
            <p:cNvSpPr txBox="1"/>
            <p:nvPr/>
          </p:nvSpPr>
          <p:spPr>
            <a:xfrm>
              <a:off x="2498730" y="3705532"/>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25" name="组合 24"/>
          <p:cNvGrpSpPr/>
          <p:nvPr/>
        </p:nvGrpSpPr>
        <p:grpSpPr>
          <a:xfrm>
            <a:off x="2282619" y="2239599"/>
            <a:ext cx="1078994" cy="1078994"/>
            <a:chOff x="2282618" y="2239598"/>
            <a:chExt cx="1078994" cy="1078994"/>
          </a:xfrm>
        </p:grpSpPr>
        <p:pic>
          <p:nvPicPr>
            <p:cNvPr id="26" name="图片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2618" y="2239598"/>
              <a:ext cx="1078994" cy="1078994"/>
            </a:xfrm>
            <a:prstGeom prst="rect">
              <a:avLst/>
            </a:prstGeom>
          </p:spPr>
        </p:pic>
        <p:sp>
          <p:nvSpPr>
            <p:cNvPr id="27" name="TextBox 26"/>
            <p:cNvSpPr txBox="1"/>
            <p:nvPr/>
          </p:nvSpPr>
          <p:spPr>
            <a:xfrm>
              <a:off x="2498730" y="2442133"/>
              <a:ext cx="646769" cy="646331"/>
            </a:xfrm>
            <a:prstGeom prst="rect">
              <a:avLst/>
            </a:prstGeom>
            <a:noFill/>
          </p:spPr>
          <p:txBody>
            <a:bodyPr wrap="square" rtlCol="0">
              <a:spAutoFit/>
            </a:bodyPr>
            <a:lstStyle/>
            <a:p>
              <a:r>
                <a:rPr lang="zh-CN" altLang="en-US" dirty="0" smtClean="0">
                  <a:solidFill>
                    <a:srgbClr val="00B050"/>
                  </a:solidFill>
                </a:rPr>
                <a:t>文字内容</a:t>
              </a:r>
              <a:endParaRPr lang="zh-CN" altLang="en-US" dirty="0">
                <a:solidFill>
                  <a:srgbClr val="00B050"/>
                </a:solidFill>
              </a:endParaRPr>
            </a:p>
          </p:txBody>
        </p:sp>
      </p:grpSp>
      <p:pic>
        <p:nvPicPr>
          <p:cNvPr id="28" name="图片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14120" y="4101692"/>
            <a:ext cx="1459168" cy="916283"/>
          </a:xfrm>
          <a:prstGeom prst="rect">
            <a:avLst/>
          </a:prstGeom>
        </p:spPr>
      </p:pic>
      <p:pic>
        <p:nvPicPr>
          <p:cNvPr id="29" name="图片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107201" y="4192538"/>
            <a:ext cx="984587" cy="618270"/>
          </a:xfrm>
          <a:prstGeom prst="rect">
            <a:avLst/>
          </a:prstGeom>
        </p:spPr>
      </p:pic>
      <p:sp>
        <p:nvSpPr>
          <p:cNvPr id="30" name="TextBox 29"/>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84566250"/>
      </p:ext>
    </p:extLst>
  </p:cSld>
  <p:clrMapOvr>
    <a:masterClrMapping/>
  </p:clrMapOvr>
  <mc:AlternateContent xmlns:mc="http://schemas.openxmlformats.org/markup-compatibility/2006">
    <mc:Choice xmlns:p14="http://schemas.microsoft.com/office/powerpoint/2010/main" Requires="p14">
      <p:transition spd="slow" p14:dur="1600" advTm="10000">
        <p14:prism isInverted="1"/>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style.rotation</p:attrName>
                                        </p:attrNameLst>
                                      </p:cBhvr>
                                      <p:tavLst>
                                        <p:tav tm="0">
                                          <p:val>
                                            <p:fltVal val="360"/>
                                          </p:val>
                                        </p:tav>
                                        <p:tav tm="100000">
                                          <p:val>
                                            <p:fltVal val="0"/>
                                          </p:val>
                                        </p:tav>
                                      </p:tavLst>
                                    </p:anim>
                                    <p:animEffect transition="in" filter="fade">
                                      <p:cBhvr>
                                        <p:cTn id="19" dur="500"/>
                                        <p:tgtEl>
                                          <p:spTgt spid="9"/>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 calcmode="lin" valueType="num">
                                      <p:cBhvr>
                                        <p:cTn id="24" dur="500" fill="hold"/>
                                        <p:tgtEl>
                                          <p:spTgt spid="19"/>
                                        </p:tgtEl>
                                        <p:attrNameLst>
                                          <p:attrName>style.rotation</p:attrName>
                                        </p:attrNameLst>
                                      </p:cBhvr>
                                      <p:tavLst>
                                        <p:tav tm="0">
                                          <p:val>
                                            <p:fltVal val="360"/>
                                          </p:val>
                                        </p:tav>
                                        <p:tav tm="100000">
                                          <p:val>
                                            <p:fltVal val="0"/>
                                          </p:val>
                                        </p:tav>
                                      </p:tavLst>
                                    </p:anim>
                                    <p:animEffect transition="in" filter="fade">
                                      <p:cBhvr>
                                        <p:cTn id="25" dur="500"/>
                                        <p:tgtEl>
                                          <p:spTgt spid="19"/>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 calcmode="lin" valueType="num">
                                      <p:cBhvr>
                                        <p:cTn id="30" dur="500" fill="hold"/>
                                        <p:tgtEl>
                                          <p:spTgt spid="25"/>
                                        </p:tgtEl>
                                        <p:attrNameLst>
                                          <p:attrName>style.rotation</p:attrName>
                                        </p:attrNameLst>
                                      </p:cBhvr>
                                      <p:tavLst>
                                        <p:tav tm="0">
                                          <p:val>
                                            <p:fltVal val="360"/>
                                          </p:val>
                                        </p:tav>
                                        <p:tav tm="100000">
                                          <p:val>
                                            <p:fltVal val="0"/>
                                          </p:val>
                                        </p:tav>
                                      </p:tavLst>
                                    </p:anim>
                                    <p:animEffect transition="in" filter="fade">
                                      <p:cBhvr>
                                        <p:cTn id="31" dur="500"/>
                                        <p:tgtEl>
                                          <p:spTgt spid="2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 calcmode="lin" valueType="num">
                                      <p:cBhvr>
                                        <p:cTn id="36" dur="500" fill="hold"/>
                                        <p:tgtEl>
                                          <p:spTgt spid="22"/>
                                        </p:tgtEl>
                                        <p:attrNameLst>
                                          <p:attrName>style.rotation</p:attrName>
                                        </p:attrNameLst>
                                      </p:cBhvr>
                                      <p:tavLst>
                                        <p:tav tm="0">
                                          <p:val>
                                            <p:fltVal val="360"/>
                                          </p:val>
                                        </p:tav>
                                        <p:tav tm="100000">
                                          <p:val>
                                            <p:fltVal val="0"/>
                                          </p:val>
                                        </p:tav>
                                      </p:tavLst>
                                    </p:anim>
                                    <p:animEffect transition="in" filter="fade">
                                      <p:cBhvr>
                                        <p:cTn id="37" dur="500"/>
                                        <p:tgtEl>
                                          <p:spTgt spid="22"/>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 calcmode="lin" valueType="num">
                                      <p:cBhvr>
                                        <p:cTn id="42" dur="500" fill="hold"/>
                                        <p:tgtEl>
                                          <p:spTgt spid="16"/>
                                        </p:tgtEl>
                                        <p:attrNameLst>
                                          <p:attrName>style.rotation</p:attrName>
                                        </p:attrNameLst>
                                      </p:cBhvr>
                                      <p:tavLst>
                                        <p:tav tm="0">
                                          <p:val>
                                            <p:fltVal val="360"/>
                                          </p:val>
                                        </p:tav>
                                        <p:tav tm="100000">
                                          <p:val>
                                            <p:fltVal val="0"/>
                                          </p:val>
                                        </p:tav>
                                      </p:tavLst>
                                    </p:anim>
                                    <p:animEffect transition="in" filter="fade">
                                      <p:cBhvr>
                                        <p:cTn id="43" dur="500"/>
                                        <p:tgtEl>
                                          <p:spTgt spid="16"/>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2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2"/>
                                        </p:tgtEl>
                                      </p:cBhvr>
                                    </p:animEffect>
                                  </p:childTnLst>
                                </p:cTn>
                              </p:par>
                            </p:childTnLst>
                          </p:cTn>
                        </p:par>
                        <p:par>
                          <p:cTn id="58" fill="hold">
                            <p:stCondLst>
                              <p:cond delay="285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3350"/>
                            </p:stCondLst>
                            <p:childTnLst>
                              <p:par>
                                <p:cTn id="63" presetID="42"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childTnLst>
                          </p:cTn>
                        </p:par>
                        <p:par>
                          <p:cTn id="68" fill="hold">
                            <p:stCondLst>
                              <p:cond delay="4350"/>
                            </p:stCondLst>
                            <p:childTnLst>
                              <p:par>
                                <p:cTn id="69" presetID="53" presetClass="entr" presetSubtype="16"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fltVal val="0"/>
                                          </p:val>
                                        </p:tav>
                                        <p:tav tm="100000">
                                          <p:val>
                                            <p:strVal val="#ppt_h"/>
                                          </p:val>
                                        </p:tav>
                                      </p:tavLst>
                                    </p:anim>
                                    <p:animEffect transition="in" filter="fade">
                                      <p:cBhvr>
                                        <p:cTn id="73" dur="500"/>
                                        <p:tgtEl>
                                          <p:spTgt spid="8"/>
                                        </p:tgtEl>
                                      </p:cBhvr>
                                    </p:animEffect>
                                  </p:childTnLst>
                                </p:cTn>
                              </p:par>
                            </p:childTnLst>
                          </p:cTn>
                        </p:par>
                        <p:par>
                          <p:cTn id="74" fill="hold">
                            <p:stCondLst>
                              <p:cond delay="4850"/>
                            </p:stCondLst>
                            <p:childTnLst>
                              <p:par>
                                <p:cTn id="75" presetID="56" presetClass="entr" presetSubtype="0" fill="hold" grpId="0" nodeType="afterEffect">
                                  <p:stCondLst>
                                    <p:cond delay="0"/>
                                  </p:stCondLst>
                                  <p:iterate type="lt">
                                    <p:tmPct val="10000"/>
                                  </p:iterate>
                                  <p:childTnLst>
                                    <p:set>
                                      <p:cBhvr>
                                        <p:cTn id="76" dur="1" fill="hold">
                                          <p:stCondLst>
                                            <p:cond delay="0"/>
                                          </p:stCondLst>
                                        </p:cTn>
                                        <p:tgtEl>
                                          <p:spTgt spid="5"/>
                                        </p:tgtEl>
                                        <p:attrNameLst>
                                          <p:attrName>style.visibility</p:attrName>
                                        </p:attrNameLst>
                                      </p:cBhvr>
                                      <p:to>
                                        <p:strVal val="visible"/>
                                      </p:to>
                                    </p:set>
                                    <p:anim by="(-#ppt_w*2)" calcmode="lin" valueType="num">
                                      <p:cBhvr rctx="PPT">
                                        <p:cTn id="77" dur="500" autoRev="1" fill="hold">
                                          <p:stCondLst>
                                            <p:cond delay="0"/>
                                          </p:stCondLst>
                                        </p:cTn>
                                        <p:tgtEl>
                                          <p:spTgt spid="5"/>
                                        </p:tgtEl>
                                        <p:attrNameLst>
                                          <p:attrName>ppt_w</p:attrName>
                                        </p:attrNameLst>
                                      </p:cBhvr>
                                    </p:anim>
                                    <p:anim by="(#ppt_w*0.50)" calcmode="lin" valueType="num">
                                      <p:cBhvr>
                                        <p:cTn id="78" dur="500" decel="50000" autoRev="1" fill="hold">
                                          <p:stCondLst>
                                            <p:cond delay="0"/>
                                          </p:stCondLst>
                                        </p:cTn>
                                        <p:tgtEl>
                                          <p:spTgt spid="5"/>
                                        </p:tgtEl>
                                        <p:attrNameLst>
                                          <p:attrName>ppt_x</p:attrName>
                                        </p:attrNameLst>
                                      </p:cBhvr>
                                    </p:anim>
                                    <p:anim from="(-#ppt_h/2)" to="(#ppt_y)" calcmode="lin" valueType="num">
                                      <p:cBhvr>
                                        <p:cTn id="79" dur="1000" fill="hold">
                                          <p:stCondLst>
                                            <p:cond delay="0"/>
                                          </p:stCondLst>
                                        </p:cTn>
                                        <p:tgtEl>
                                          <p:spTgt spid="5"/>
                                        </p:tgtEl>
                                        <p:attrNameLst>
                                          <p:attrName>ppt_y</p:attrName>
                                        </p:attrNameLst>
                                      </p:cBhvr>
                                    </p:anim>
                                    <p:animRot by="21600000">
                                      <p:cBhvr>
                                        <p:cTn id="80" dur="1000" fill="hold">
                                          <p:stCondLst>
                                            <p:cond delay="0"/>
                                          </p:stCondLst>
                                        </p:cTn>
                                        <p:tgtEl>
                                          <p:spTgt spid="5"/>
                                        </p:tgtEl>
                                        <p:attrNameLst>
                                          <p:attrName>r</p:attrName>
                                        </p:attrNameLst>
                                      </p:cBhvr>
                                    </p:animRot>
                                  </p:childTnLst>
                                </p:cTn>
                              </p:par>
                            </p:childTnLst>
                          </p:cTn>
                        </p:par>
                        <p:par>
                          <p:cTn id="81" fill="hold">
                            <p:stCondLst>
                              <p:cond delay="6550"/>
                            </p:stCondLst>
                            <p:childTnLst>
                              <p:par>
                                <p:cTn id="82" presetID="22" presetClass="entr" presetSubtype="8" fill="hold"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childTnLst>
                          </p:cTn>
                        </p:par>
                        <p:par>
                          <p:cTn id="85" fill="hold">
                            <p:stCondLst>
                              <p:cond delay="7050"/>
                            </p:stCondLst>
                            <p:childTnLst>
                              <p:par>
                                <p:cTn id="86" presetID="42" presetClass="entr" presetSubtype="0"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1000"/>
                                        <p:tgtEl>
                                          <p:spTgt spid="7"/>
                                        </p:tgtEl>
                                      </p:cBhvr>
                                    </p:animEffect>
                                    <p:anim calcmode="lin" valueType="num">
                                      <p:cBhvr>
                                        <p:cTn id="89" dur="1000" fill="hold"/>
                                        <p:tgtEl>
                                          <p:spTgt spid="7"/>
                                        </p:tgtEl>
                                        <p:attrNameLst>
                                          <p:attrName>ppt_x</p:attrName>
                                        </p:attrNameLst>
                                      </p:cBhvr>
                                      <p:tavLst>
                                        <p:tav tm="0">
                                          <p:val>
                                            <p:strVal val="#ppt_x"/>
                                          </p:val>
                                        </p:tav>
                                        <p:tav tm="100000">
                                          <p:val>
                                            <p:strVal val="#ppt_x"/>
                                          </p:val>
                                        </p:tav>
                                      </p:tavLst>
                                    </p:anim>
                                    <p:anim calcmode="lin" valueType="num">
                                      <p:cBhvr>
                                        <p:cTn id="90" dur="1000" fill="hold"/>
                                        <p:tgtEl>
                                          <p:spTgt spid="7"/>
                                        </p:tgtEl>
                                        <p:attrNameLst>
                                          <p:attrName>ppt_y</p:attrName>
                                        </p:attrNameLst>
                                      </p:cBhvr>
                                      <p:tavLst>
                                        <p:tav tm="0">
                                          <p:val>
                                            <p:strVal val="#ppt_y+.1"/>
                                          </p:val>
                                        </p:tav>
                                        <p:tav tm="100000">
                                          <p:val>
                                            <p:strVal val="#ppt_y"/>
                                          </p:val>
                                        </p:tav>
                                      </p:tavLst>
                                    </p:anim>
                                  </p:childTnLst>
                                </p:cTn>
                              </p:par>
                            </p:childTnLst>
                          </p:cTn>
                        </p:par>
                        <p:par>
                          <p:cTn id="91" fill="hold">
                            <p:stCondLst>
                              <p:cond delay="8050"/>
                            </p:stCondLst>
                            <p:childTnLst>
                              <p:par>
                                <p:cTn id="92" presetID="47" presetClass="entr" presetSubtype="0"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fade">
                                      <p:cBhvr>
                                        <p:cTn id="99" dur="1000"/>
                                        <p:tgtEl>
                                          <p:spTgt spid="29"/>
                                        </p:tgtEl>
                                      </p:cBhvr>
                                    </p:animEffect>
                                    <p:anim calcmode="lin" valueType="num">
                                      <p:cBhvr>
                                        <p:cTn id="100" dur="1000" fill="hold"/>
                                        <p:tgtEl>
                                          <p:spTgt spid="29"/>
                                        </p:tgtEl>
                                        <p:attrNameLst>
                                          <p:attrName>ppt_x</p:attrName>
                                        </p:attrNameLst>
                                      </p:cBhvr>
                                      <p:tavLst>
                                        <p:tav tm="0">
                                          <p:val>
                                            <p:strVal val="#ppt_x"/>
                                          </p:val>
                                        </p:tav>
                                        <p:tav tm="100000">
                                          <p:val>
                                            <p:strVal val="#ppt_x"/>
                                          </p:val>
                                        </p:tav>
                                      </p:tavLst>
                                    </p:anim>
                                    <p:anim calcmode="lin" valueType="num">
                                      <p:cBhvr>
                                        <p:cTn id="10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P spid="14"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989145" y="2081414"/>
            <a:ext cx="1207148" cy="178538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8792" y="3031088"/>
            <a:ext cx="1207149" cy="1785381"/>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6008792" y="1161491"/>
            <a:ext cx="1207149" cy="1785381"/>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016167" y="2081411"/>
            <a:ext cx="1207148" cy="1785382"/>
          </a:xfrm>
          <a:prstGeom prst="rect">
            <a:avLst/>
          </a:prstGeom>
        </p:spPr>
      </p:pic>
      <p:sp>
        <p:nvSpPr>
          <p:cNvPr id="8" name="矩形 7"/>
          <p:cNvSpPr/>
          <p:nvPr/>
        </p:nvSpPr>
        <p:spPr>
          <a:xfrm>
            <a:off x="1513533" y="1437216"/>
            <a:ext cx="3307316" cy="461665"/>
          </a:xfrm>
          <a:prstGeom prst="rect">
            <a:avLst/>
          </a:prstGeom>
        </p:spPr>
        <p:txBody>
          <a:bodyPr wrap="none" lIns="91438" tIns="45719" rIns="91438" bIns="45719">
            <a:spAutoFit/>
          </a:bodyPr>
          <a:lstStyle/>
          <a:p>
            <a:r>
              <a:rPr kumimoji="1" lang="zh-CN" altLang="en-US" sz="1200" dirty="0">
                <a:latin typeface="微软雅黑" pitchFamily="34" charset="-122"/>
                <a:ea typeface="微软雅黑" pitchFamily="34" charset="-122"/>
              </a:rPr>
              <a:t>单击此处添加文字内容单击此处添加文字内容</a:t>
            </a:r>
            <a:endParaRPr kumimoji="1" lang="en-US" altLang="zh-CN" sz="1200" dirty="0">
              <a:latin typeface="微软雅黑" pitchFamily="34" charset="-122"/>
              <a:ea typeface="微软雅黑" pitchFamily="34" charset="-122"/>
            </a:endParaRPr>
          </a:p>
          <a:p>
            <a:r>
              <a:rPr kumimoji="1" lang="zh-CN" altLang="en-US" sz="1200" dirty="0">
                <a:latin typeface="微软雅黑" pitchFamily="34" charset="-122"/>
                <a:ea typeface="微软雅黑" pitchFamily="34" charset="-122"/>
              </a:rPr>
              <a:t>单击此处添加文字内容单击此处添加文字内容 </a:t>
            </a:r>
            <a:endParaRPr lang="zh-CN" altLang="en-US" sz="1200" dirty="0"/>
          </a:p>
        </p:txBody>
      </p:sp>
      <p:pic>
        <p:nvPicPr>
          <p:cNvPr id="9" name="Picture 32" descr="06_ic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2446" y="1460142"/>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8355" y="2354573"/>
            <a:ext cx="3746893" cy="2305217"/>
          </a:xfrm>
          <a:prstGeom prst="rect">
            <a:avLst/>
          </a:prstGeom>
        </p:spPr>
      </p:pic>
      <p:sp>
        <p:nvSpPr>
          <p:cNvPr id="11" name="TextBox 10"/>
          <p:cNvSpPr txBox="1"/>
          <p:nvPr/>
        </p:nvSpPr>
        <p:spPr>
          <a:xfrm>
            <a:off x="6288982" y="3795887"/>
            <a:ext cx="646769" cy="646331"/>
          </a:xfrm>
          <a:prstGeom prst="rect">
            <a:avLst/>
          </a:prstGeom>
          <a:noFill/>
        </p:spPr>
        <p:txBody>
          <a:bodyPr wrap="square" lIns="91438" tIns="45719" rIns="91438" bIns="45719" rtlCol="0">
            <a:spAutoFit/>
          </a:bodyPr>
          <a:lstStyle/>
          <a:p>
            <a:r>
              <a:rPr lang="zh-CN" altLang="en-US" dirty="0" smtClean="0"/>
              <a:t>文字内容</a:t>
            </a:r>
            <a:endParaRPr lang="zh-CN" altLang="en-US" dirty="0"/>
          </a:p>
        </p:txBody>
      </p:sp>
      <p:sp>
        <p:nvSpPr>
          <p:cNvPr id="12" name="TextBox 11"/>
          <p:cNvSpPr txBox="1"/>
          <p:nvPr/>
        </p:nvSpPr>
        <p:spPr>
          <a:xfrm>
            <a:off x="6288982" y="1589399"/>
            <a:ext cx="646769" cy="646331"/>
          </a:xfrm>
          <a:prstGeom prst="rect">
            <a:avLst/>
          </a:prstGeom>
          <a:noFill/>
        </p:spPr>
        <p:txBody>
          <a:bodyPr wrap="square" lIns="91438" tIns="45719" rIns="91438" bIns="45719" rtlCol="0">
            <a:spAutoFit/>
          </a:bodyPr>
          <a:lstStyle/>
          <a:p>
            <a:r>
              <a:rPr lang="zh-CN" altLang="en-US" dirty="0" smtClean="0"/>
              <a:t>文字内容</a:t>
            </a:r>
            <a:endParaRPr lang="zh-CN" altLang="en-US" dirty="0"/>
          </a:p>
        </p:txBody>
      </p:sp>
      <p:sp>
        <p:nvSpPr>
          <p:cNvPr id="13" name="TextBox 12"/>
          <p:cNvSpPr txBox="1"/>
          <p:nvPr/>
        </p:nvSpPr>
        <p:spPr>
          <a:xfrm>
            <a:off x="4981855" y="2650940"/>
            <a:ext cx="646769" cy="646331"/>
          </a:xfrm>
          <a:prstGeom prst="rect">
            <a:avLst/>
          </a:prstGeom>
          <a:noFill/>
        </p:spPr>
        <p:txBody>
          <a:bodyPr wrap="square" lIns="91438" tIns="45719" rIns="91438" bIns="45719" rtlCol="0">
            <a:spAutoFit/>
          </a:bodyPr>
          <a:lstStyle/>
          <a:p>
            <a:r>
              <a:rPr lang="zh-CN" altLang="en-US" dirty="0" smtClean="0"/>
              <a:t>文字内容</a:t>
            </a:r>
            <a:endParaRPr lang="zh-CN" altLang="en-US" dirty="0"/>
          </a:p>
        </p:txBody>
      </p:sp>
      <p:sp>
        <p:nvSpPr>
          <p:cNvPr id="14" name="TextBox 13"/>
          <p:cNvSpPr txBox="1"/>
          <p:nvPr/>
        </p:nvSpPr>
        <p:spPr>
          <a:xfrm>
            <a:off x="7524331" y="2650937"/>
            <a:ext cx="646769" cy="646331"/>
          </a:xfrm>
          <a:prstGeom prst="rect">
            <a:avLst/>
          </a:prstGeom>
          <a:noFill/>
        </p:spPr>
        <p:txBody>
          <a:bodyPr wrap="square" lIns="91438" tIns="45719" rIns="91438" bIns="45719" rtlCol="0">
            <a:spAutoFit/>
          </a:bodyPr>
          <a:lstStyle/>
          <a:p>
            <a:r>
              <a:rPr lang="zh-CN" altLang="en-US" dirty="0" smtClean="0"/>
              <a:t>文字内容</a:t>
            </a:r>
            <a:endParaRPr lang="zh-CN" altLang="en-US" dirty="0"/>
          </a:p>
        </p:txBody>
      </p:sp>
      <p:sp>
        <p:nvSpPr>
          <p:cNvPr id="15" name="TextBox 14"/>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883266516"/>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8"/>
                                        </p:tgtEl>
                                        <p:attrNameLst>
                                          <p:attrName>style.visibility</p:attrName>
                                        </p:attrNameLst>
                                      </p:cBhvr>
                                      <p:to>
                                        <p:strVal val="visible"/>
                                      </p:to>
                                    </p:set>
                                    <p:anim calcmode="discrete" valueType="clr">
                                      <p:cBhvr override="childStyle">
                                        <p:cTn id="18"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8"/>
                                        </p:tgtEl>
                                        <p:attrNameLst>
                                          <p:attrName>fillcolor</p:attrName>
                                        </p:attrNameLst>
                                      </p:cBhvr>
                                      <p:tavLst>
                                        <p:tav tm="0">
                                          <p:val>
                                            <p:clrVal>
                                              <a:schemeClr val="accent2"/>
                                            </p:clrVal>
                                          </p:val>
                                        </p:tav>
                                        <p:tav tm="50000">
                                          <p:val>
                                            <p:clrVal>
                                              <a:schemeClr val="hlink"/>
                                            </p:clrVal>
                                          </p:val>
                                        </p:tav>
                                      </p:tavLst>
                                    </p:anim>
                                    <p:set>
                                      <p:cBhvr>
                                        <p:cTn id="20" dur="80"/>
                                        <p:tgtEl>
                                          <p:spTgt spid="8"/>
                                        </p:tgtEl>
                                        <p:attrNameLst>
                                          <p:attrName>fill.type</p:attrName>
                                        </p:attrNameLst>
                                      </p:cBhvr>
                                      <p:to>
                                        <p:strVal val="solid"/>
                                      </p:to>
                                    </p:set>
                                  </p:childTnLst>
                                </p:cTn>
                              </p:par>
                            </p:childTnLst>
                          </p:cTn>
                        </p:par>
                        <p:par>
                          <p:cTn id="21" fill="hold">
                            <p:stCondLst>
                              <p:cond delay="2640"/>
                            </p:stCondLst>
                            <p:childTnLst>
                              <p:par>
                                <p:cTn id="22" presetID="26"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80">
                                          <p:stCondLst>
                                            <p:cond delay="0"/>
                                          </p:stCondLst>
                                        </p:cTn>
                                        <p:tgtEl>
                                          <p:spTgt spid="10"/>
                                        </p:tgtEl>
                                      </p:cBhvr>
                                    </p:animEffect>
                                    <p:anim calcmode="lin" valueType="num">
                                      <p:cBhvr>
                                        <p:cTn id="2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
                                        </p:tgtEl>
                                      </p:cBhvr>
                                      <p:to x="100000" y="60000"/>
                                    </p:animScale>
                                    <p:animScale>
                                      <p:cBhvr>
                                        <p:cTn id="31" dur="166" decel="50000">
                                          <p:stCondLst>
                                            <p:cond delay="676"/>
                                          </p:stCondLst>
                                        </p:cTn>
                                        <p:tgtEl>
                                          <p:spTgt spid="10"/>
                                        </p:tgtEl>
                                      </p:cBhvr>
                                      <p:to x="100000" y="100000"/>
                                    </p:animScale>
                                    <p:animScale>
                                      <p:cBhvr>
                                        <p:cTn id="32" dur="26">
                                          <p:stCondLst>
                                            <p:cond delay="1312"/>
                                          </p:stCondLst>
                                        </p:cTn>
                                        <p:tgtEl>
                                          <p:spTgt spid="10"/>
                                        </p:tgtEl>
                                      </p:cBhvr>
                                      <p:to x="100000" y="80000"/>
                                    </p:animScale>
                                    <p:animScale>
                                      <p:cBhvr>
                                        <p:cTn id="33" dur="166" decel="50000">
                                          <p:stCondLst>
                                            <p:cond delay="1338"/>
                                          </p:stCondLst>
                                        </p:cTn>
                                        <p:tgtEl>
                                          <p:spTgt spid="10"/>
                                        </p:tgtEl>
                                      </p:cBhvr>
                                      <p:to x="100000" y="100000"/>
                                    </p:animScale>
                                    <p:animScale>
                                      <p:cBhvr>
                                        <p:cTn id="34" dur="26">
                                          <p:stCondLst>
                                            <p:cond delay="1642"/>
                                          </p:stCondLst>
                                        </p:cTn>
                                        <p:tgtEl>
                                          <p:spTgt spid="10"/>
                                        </p:tgtEl>
                                      </p:cBhvr>
                                      <p:to x="100000" y="90000"/>
                                    </p:animScale>
                                    <p:animScale>
                                      <p:cBhvr>
                                        <p:cTn id="35" dur="166" decel="50000">
                                          <p:stCondLst>
                                            <p:cond delay="1668"/>
                                          </p:stCondLst>
                                        </p:cTn>
                                        <p:tgtEl>
                                          <p:spTgt spid="10"/>
                                        </p:tgtEl>
                                      </p:cBhvr>
                                      <p:to x="100000" y="100000"/>
                                    </p:animScale>
                                    <p:animScale>
                                      <p:cBhvr>
                                        <p:cTn id="36" dur="26">
                                          <p:stCondLst>
                                            <p:cond delay="1808"/>
                                          </p:stCondLst>
                                        </p:cTn>
                                        <p:tgtEl>
                                          <p:spTgt spid="10"/>
                                        </p:tgtEl>
                                      </p:cBhvr>
                                      <p:to x="100000" y="95000"/>
                                    </p:animScale>
                                    <p:animScale>
                                      <p:cBhvr>
                                        <p:cTn id="37" dur="166" decel="50000">
                                          <p:stCondLst>
                                            <p:cond delay="1834"/>
                                          </p:stCondLst>
                                        </p:cTn>
                                        <p:tgtEl>
                                          <p:spTgt spid="10"/>
                                        </p:tgtEl>
                                      </p:cBhvr>
                                      <p:to x="100000" y="100000"/>
                                    </p:animScale>
                                  </p:childTnLst>
                                </p:cTn>
                              </p:par>
                            </p:childTnLst>
                          </p:cTn>
                        </p:par>
                        <p:par>
                          <p:cTn id="38" fill="hold">
                            <p:stCondLst>
                              <p:cond delay="4640"/>
                            </p:stCondLst>
                            <p:childTnLst>
                              <p:par>
                                <p:cTn id="39" presetID="47"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564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6140"/>
                            </p:stCondLst>
                            <p:childTnLst>
                              <p:par>
                                <p:cTn id="51" presetID="42"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0"/>
                                        <p:tgtEl>
                                          <p:spTgt spid="5"/>
                                        </p:tgtEl>
                                      </p:cBhvr>
                                    </p:animEffect>
                                    <p:anim calcmode="lin" valueType="num">
                                      <p:cBhvr>
                                        <p:cTn id="54" dur="1000" fill="hold"/>
                                        <p:tgtEl>
                                          <p:spTgt spid="5"/>
                                        </p:tgtEl>
                                        <p:attrNameLst>
                                          <p:attrName>ppt_x</p:attrName>
                                        </p:attrNameLst>
                                      </p:cBhvr>
                                      <p:tavLst>
                                        <p:tav tm="0">
                                          <p:val>
                                            <p:strVal val="#ppt_x"/>
                                          </p:val>
                                        </p:tav>
                                        <p:tav tm="100000">
                                          <p:val>
                                            <p:strVal val="#ppt_x"/>
                                          </p:val>
                                        </p:tav>
                                      </p:tavLst>
                                    </p:anim>
                                    <p:anim calcmode="lin" valueType="num">
                                      <p:cBhvr>
                                        <p:cTn id="55" dur="1000" fill="hold"/>
                                        <p:tgtEl>
                                          <p:spTgt spid="5"/>
                                        </p:tgtEl>
                                        <p:attrNameLst>
                                          <p:attrName>ppt_y</p:attrName>
                                        </p:attrNameLst>
                                      </p:cBhvr>
                                      <p:tavLst>
                                        <p:tav tm="0">
                                          <p:val>
                                            <p:strVal val="#ppt_y+.1"/>
                                          </p:val>
                                        </p:tav>
                                        <p:tav tm="100000">
                                          <p:val>
                                            <p:strVal val="#ppt_y"/>
                                          </p:val>
                                        </p:tav>
                                      </p:tavLst>
                                    </p:anim>
                                  </p:childTnLst>
                                </p:cTn>
                              </p:par>
                            </p:childTnLst>
                          </p:cTn>
                        </p:par>
                        <p:par>
                          <p:cTn id="56" fill="hold">
                            <p:stCondLst>
                              <p:cond delay="714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764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864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par>
                          <p:cTn id="74" fill="hold">
                            <p:stCondLst>
                              <p:cond delay="9140"/>
                            </p:stCondLst>
                            <p:childTnLst>
                              <p:par>
                                <p:cTn id="75" presetID="47" presetClass="entr" presetSubtype="0"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1000"/>
                                        <p:tgtEl>
                                          <p:spTgt spid="7"/>
                                        </p:tgtEl>
                                      </p:cBhvr>
                                    </p:animEffect>
                                    <p:anim calcmode="lin" valueType="num">
                                      <p:cBhvr>
                                        <p:cTn id="78" dur="1000" fill="hold"/>
                                        <p:tgtEl>
                                          <p:spTgt spid="7"/>
                                        </p:tgtEl>
                                        <p:attrNameLst>
                                          <p:attrName>ppt_x</p:attrName>
                                        </p:attrNameLst>
                                      </p:cBhvr>
                                      <p:tavLst>
                                        <p:tav tm="0">
                                          <p:val>
                                            <p:strVal val="#ppt_x"/>
                                          </p:val>
                                        </p:tav>
                                        <p:tav tm="100000">
                                          <p:val>
                                            <p:strVal val="#ppt_x"/>
                                          </p:val>
                                        </p:tav>
                                      </p:tavLst>
                                    </p:anim>
                                    <p:anim calcmode="lin" valueType="num">
                                      <p:cBhvr>
                                        <p:cTn id="79" dur="10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10140"/>
                            </p:stCondLst>
                            <p:childTnLst>
                              <p:par>
                                <p:cTn id="81" presetID="5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弧形 3"/>
          <p:cNvSpPr/>
          <p:nvPr/>
        </p:nvSpPr>
        <p:spPr>
          <a:xfrm>
            <a:off x="2071673" y="2235358"/>
            <a:ext cx="5267083" cy="2481734"/>
          </a:xfrm>
          <a:prstGeom prst="arc">
            <a:avLst>
              <a:gd name="adj1" fmla="val 16200000"/>
              <a:gd name="adj2" fmla="val 9570198"/>
            </a:avLst>
          </a:prstGeom>
          <a:gradFill flip="none" rotWithShape="1">
            <a:gsLst>
              <a:gs pos="1000">
                <a:srgbClr val="00B0F0"/>
              </a:gs>
              <a:gs pos="0">
                <a:srgbClr val="0070C0"/>
              </a:gs>
              <a:gs pos="1000">
                <a:srgbClr val="0070C0"/>
              </a:gs>
            </a:gsLst>
            <a:lin ang="5400000" scaled="1"/>
            <a:tileRect/>
          </a:gradFill>
          <a:ln w="34925">
            <a:solidFill>
              <a:srgbClr val="FFFFFF"/>
            </a:solidFill>
          </a:ln>
          <a:effectLst>
            <a:outerShdw blurRad="317500" dir="2700000" algn="ctr">
              <a:srgbClr val="000000">
                <a:alpha val="43000"/>
              </a:srgbClr>
            </a:outerShdw>
          </a:effectLst>
          <a:scene3d>
            <a:camera prst="perspectiveFront" fov="2700000">
              <a:rot lat="18850391" lon="18810187" rev="2386796"/>
            </a:camera>
            <a:lightRig rig="balanced" dir="t"/>
          </a:scene3d>
          <a:sp3d extrusionH="101600" prstMaterial="plastic">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lt1"/>
              </a:solidFill>
            </a:endParaRPr>
          </a:p>
        </p:txBody>
      </p:sp>
      <p:sp>
        <p:nvSpPr>
          <p:cNvPr id="5" name="饼形 4"/>
          <p:cNvSpPr/>
          <p:nvPr/>
        </p:nvSpPr>
        <p:spPr>
          <a:xfrm rot="7916881">
            <a:off x="2216199" y="2159291"/>
            <a:ext cx="3744742" cy="3572549"/>
          </a:xfrm>
          <a:prstGeom prst="pie">
            <a:avLst>
              <a:gd name="adj1" fmla="val 4305281"/>
              <a:gd name="adj2" fmla="val 8716710"/>
            </a:avLst>
          </a:prstGeom>
          <a:gradFill flip="none" rotWithShape="1">
            <a:gsLst>
              <a:gs pos="88000">
                <a:schemeClr val="accent6">
                  <a:lumMod val="75000"/>
                </a:schemeClr>
              </a:gs>
              <a:gs pos="0">
                <a:schemeClr val="accent6">
                  <a:lumMod val="75000"/>
                </a:schemeClr>
              </a:gs>
              <a:gs pos="0">
                <a:srgbClr val="FFC000"/>
              </a:gs>
            </a:gsLst>
            <a:lin ang="18900000" scaled="1"/>
            <a:tileRect/>
          </a:gradFill>
          <a:ln w="34925">
            <a:solidFill>
              <a:srgbClr val="FFFFFF"/>
            </a:solidFill>
          </a:ln>
          <a:effectLst>
            <a:outerShdw blurRad="50800" dist="50800" dir="5400000" algn="ctr" rotWithShape="0">
              <a:schemeClr val="bg1">
                <a:lumMod val="85000"/>
              </a:schemeClr>
            </a:outerShdw>
          </a:effectLst>
          <a:scene3d>
            <a:camera prst="perspectiveFront" fov="2700000">
              <a:rot lat="1855846" lon="4106568" rev="1830805"/>
            </a:camera>
            <a:lightRig rig="threePt" dir="t"/>
          </a:scene3d>
          <a:sp3d extrusionH="101600" prstMaterial="metal">
            <a:bevelT w="260350" h="50800"/>
            <a:bevelB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solidFill>
            </a:endParaRPr>
          </a:p>
        </p:txBody>
      </p:sp>
      <p:sp>
        <p:nvSpPr>
          <p:cNvPr id="6" name="饼形 5"/>
          <p:cNvSpPr/>
          <p:nvPr/>
        </p:nvSpPr>
        <p:spPr>
          <a:xfrm rot="20018782">
            <a:off x="1145246" y="941024"/>
            <a:ext cx="3506995" cy="3345734"/>
          </a:xfrm>
          <a:prstGeom prst="pie">
            <a:avLst>
              <a:gd name="adj1" fmla="val 4568378"/>
              <a:gd name="adj2" fmla="val 8382975"/>
            </a:avLst>
          </a:prstGeom>
          <a:gradFill>
            <a:gsLst>
              <a:gs pos="88000">
                <a:schemeClr val="accent3"/>
              </a:gs>
              <a:gs pos="18000">
                <a:schemeClr val="accent3">
                  <a:lumMod val="75000"/>
                </a:schemeClr>
              </a:gs>
              <a:gs pos="18000">
                <a:srgbClr val="92D050"/>
              </a:gs>
            </a:gsLst>
            <a:lin ang="18900000" scaled="1"/>
          </a:gradFill>
          <a:ln w="34925">
            <a:solidFill>
              <a:srgbClr val="FFFFFF"/>
            </a:solidFill>
          </a:ln>
          <a:effectLst>
            <a:outerShdw blurRad="50800" dist="50800" dir="5400000" algn="ctr" rotWithShape="0">
              <a:schemeClr val="bg1">
                <a:lumMod val="85000"/>
              </a:schemeClr>
            </a:outerShdw>
          </a:effectLst>
          <a:scene3d>
            <a:camera prst="perspectiveFront" fov="2700000">
              <a:rot lat="20546117" lon="4231971" rev="15251782"/>
            </a:camera>
            <a:lightRig rig="threePt" dir="t"/>
          </a:scene3d>
          <a:sp3d extrusionH="101600" prstMaterial="plastic">
            <a:bevelT w="260350" h="50800"/>
            <a:bevelB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solidFill>
            </a:endParaRPr>
          </a:p>
        </p:txBody>
      </p:sp>
      <p:pic>
        <p:nvPicPr>
          <p:cNvPr id="7" name="Picture 2" descr="I:\f\PPT库\剪影人物\16.png"/>
          <p:cNvPicPr>
            <a:picLocks noChangeAspect="1" noChangeArrowheads="1"/>
          </p:cNvPicPr>
          <p:nvPr/>
        </p:nvPicPr>
        <p:blipFill>
          <a:blip r:embed="rId3" cstate="print"/>
          <a:srcRect b="18933"/>
          <a:stretch>
            <a:fillRect/>
          </a:stretch>
        </p:blipFill>
        <p:spPr bwMode="auto">
          <a:xfrm>
            <a:off x="2428861" y="1163788"/>
            <a:ext cx="796220" cy="2448746"/>
          </a:xfrm>
          <a:prstGeom prst="rect">
            <a:avLst/>
          </a:prstGeom>
          <a:noFill/>
          <a:effectLst>
            <a:reflection blurRad="6350" stA="50000" endA="300" endPos="38500" dist="50800" dir="5400000" sy="-100000" algn="bl" rotWithShape="0"/>
          </a:effectLst>
        </p:spPr>
      </p:pic>
      <p:pic>
        <p:nvPicPr>
          <p:cNvPr id="8" name="Picture 3" descr="I:\f\PPT库\剪影人物\167.png"/>
          <p:cNvPicPr>
            <a:picLocks noChangeAspect="1" noChangeArrowheads="1"/>
          </p:cNvPicPr>
          <p:nvPr/>
        </p:nvPicPr>
        <p:blipFill>
          <a:blip r:embed="rId4" cstate="print"/>
          <a:srcRect/>
          <a:stretch>
            <a:fillRect/>
          </a:stretch>
        </p:blipFill>
        <p:spPr bwMode="auto">
          <a:xfrm>
            <a:off x="3357557" y="1378103"/>
            <a:ext cx="604641" cy="1638271"/>
          </a:xfrm>
          <a:prstGeom prst="rect">
            <a:avLst/>
          </a:prstGeom>
          <a:noFill/>
          <a:effectLst>
            <a:reflection blurRad="6350" stA="52000" endA="300" endPos="35000" dir="5400000" sy="-100000" algn="bl" rotWithShape="0"/>
          </a:effectLst>
        </p:spPr>
      </p:pic>
      <p:pic>
        <p:nvPicPr>
          <p:cNvPr id="9" name="Picture 4" descr="I:\f\PPT库\剪影人物\191.png"/>
          <p:cNvPicPr>
            <a:picLocks noChangeAspect="1" noChangeArrowheads="1"/>
          </p:cNvPicPr>
          <p:nvPr/>
        </p:nvPicPr>
        <p:blipFill>
          <a:blip r:embed="rId5" cstate="print"/>
          <a:srcRect/>
          <a:stretch>
            <a:fillRect/>
          </a:stretch>
        </p:blipFill>
        <p:spPr bwMode="auto">
          <a:xfrm>
            <a:off x="5061343" y="1049423"/>
            <a:ext cx="959312" cy="2865448"/>
          </a:xfrm>
          <a:prstGeom prst="rect">
            <a:avLst/>
          </a:prstGeom>
          <a:noFill/>
          <a:effectLst>
            <a:reflection blurRad="6350" stA="52000" endA="300" endPos="35000" dir="5400000" sy="-100000" algn="bl" rotWithShape="0"/>
          </a:effectLst>
        </p:spPr>
      </p:pic>
      <p:sp>
        <p:nvSpPr>
          <p:cNvPr id="10" name="TextBox 9"/>
          <p:cNvSpPr txBox="1"/>
          <p:nvPr/>
        </p:nvSpPr>
        <p:spPr>
          <a:xfrm>
            <a:off x="1333970" y="1798431"/>
            <a:ext cx="1244729" cy="338554"/>
          </a:xfrm>
          <a:prstGeom prst="rect">
            <a:avLst/>
          </a:prstGeom>
          <a:noFill/>
        </p:spPr>
        <p:txBody>
          <a:bodyPr wrap="square" lIns="91438" tIns="45719" rIns="91438" bIns="45719" rtlCol="0">
            <a:spAutoFit/>
          </a:bodyPr>
          <a:lstStyle/>
          <a:p>
            <a:pPr algn="ctr"/>
            <a:r>
              <a:rPr lang="zh-CN" altLang="en-US" sz="1600" b="1" dirty="0">
                <a:latin typeface="微软雅黑" pitchFamily="34" charset="-122"/>
                <a:ea typeface="微软雅黑" pitchFamily="34" charset="-122"/>
              </a:rPr>
              <a:t>标注</a:t>
            </a:r>
            <a:r>
              <a:rPr lang="en-US" altLang="zh-CN" sz="1600" b="1" dirty="0">
                <a:latin typeface="微软雅黑" pitchFamily="34" charset="-122"/>
                <a:ea typeface="微软雅黑" pitchFamily="34" charset="-122"/>
              </a:rPr>
              <a:t>3</a:t>
            </a:r>
            <a:endParaRPr lang="zh-CN" altLang="en-US" sz="1600" b="1" dirty="0">
              <a:latin typeface="微软雅黑" pitchFamily="34" charset="-122"/>
              <a:ea typeface="微软雅黑" pitchFamily="34" charset="-122"/>
            </a:endParaRPr>
          </a:p>
        </p:txBody>
      </p:sp>
      <p:sp>
        <p:nvSpPr>
          <p:cNvPr id="11" name="TextBox 10"/>
          <p:cNvSpPr txBox="1"/>
          <p:nvPr/>
        </p:nvSpPr>
        <p:spPr>
          <a:xfrm>
            <a:off x="3104813" y="1049423"/>
            <a:ext cx="1244729" cy="338554"/>
          </a:xfrm>
          <a:prstGeom prst="rect">
            <a:avLst/>
          </a:prstGeom>
          <a:noFill/>
        </p:spPr>
        <p:txBody>
          <a:bodyPr wrap="square" lIns="91438" tIns="45719" rIns="91438" bIns="45719" rtlCol="0">
            <a:spAutoFit/>
          </a:bodyPr>
          <a:lstStyle/>
          <a:p>
            <a:pPr algn="ctr"/>
            <a:r>
              <a:rPr lang="zh-CN" altLang="en-US" sz="1600" b="1" dirty="0">
                <a:latin typeface="微软雅黑" pitchFamily="34" charset="-122"/>
                <a:ea typeface="微软雅黑" pitchFamily="34" charset="-122"/>
              </a:rPr>
              <a:t>标注</a:t>
            </a:r>
            <a:r>
              <a:rPr lang="en-US" altLang="zh-CN" sz="1600" b="1" dirty="0">
                <a:latin typeface="微软雅黑" pitchFamily="34" charset="-122"/>
                <a:ea typeface="微软雅黑" pitchFamily="34" charset="-122"/>
              </a:rPr>
              <a:t>2</a:t>
            </a:r>
            <a:endParaRPr lang="zh-CN" altLang="en-US" sz="1600" b="1" dirty="0">
              <a:latin typeface="微软雅黑" pitchFamily="34" charset="-122"/>
              <a:ea typeface="微软雅黑" pitchFamily="34" charset="-122"/>
            </a:endParaRPr>
          </a:p>
        </p:txBody>
      </p:sp>
      <p:sp>
        <p:nvSpPr>
          <p:cNvPr id="12" name="TextBox 11"/>
          <p:cNvSpPr txBox="1"/>
          <p:nvPr/>
        </p:nvSpPr>
        <p:spPr>
          <a:xfrm>
            <a:off x="5968128" y="1284466"/>
            <a:ext cx="1244729" cy="338554"/>
          </a:xfrm>
          <a:prstGeom prst="rect">
            <a:avLst/>
          </a:prstGeom>
          <a:noFill/>
        </p:spPr>
        <p:txBody>
          <a:bodyPr wrap="square" lIns="91438" tIns="45719" rIns="91438" bIns="45719" rtlCol="0">
            <a:spAutoFit/>
          </a:bodyPr>
          <a:lstStyle/>
          <a:p>
            <a:pPr algn="ctr"/>
            <a:r>
              <a:rPr lang="zh-CN" altLang="en-US" sz="1600" b="1" dirty="0">
                <a:latin typeface="微软雅黑" pitchFamily="34" charset="-122"/>
                <a:ea typeface="微软雅黑" pitchFamily="34" charset="-122"/>
              </a:rPr>
              <a:t>标注</a:t>
            </a:r>
            <a:r>
              <a:rPr lang="en-US" altLang="zh-CN" sz="1600" b="1" dirty="0">
                <a:latin typeface="微软雅黑" pitchFamily="34" charset="-122"/>
                <a:ea typeface="微软雅黑" pitchFamily="34" charset="-122"/>
              </a:rPr>
              <a:t>1</a:t>
            </a:r>
            <a:endParaRPr lang="zh-CN" altLang="en-US" sz="1600" b="1" dirty="0">
              <a:latin typeface="微软雅黑" pitchFamily="34" charset="-122"/>
              <a:ea typeface="微软雅黑" pitchFamily="34" charset="-122"/>
            </a:endParaRPr>
          </a:p>
        </p:txBody>
      </p:sp>
      <p:sp>
        <p:nvSpPr>
          <p:cNvPr id="13" name="TextBox 12"/>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350270025"/>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par>
                          <p:cTn id="15" fill="hold">
                            <p:stCondLst>
                              <p:cond delay="1500"/>
                            </p:stCondLst>
                            <p:childTnLst>
                              <p:par>
                                <p:cTn id="16" presetID="5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par>
                          <p:cTn id="21" fill="hold">
                            <p:stCondLst>
                              <p:cond delay="2500"/>
                            </p:stCondLst>
                            <p:childTnLst>
                              <p:par>
                                <p:cTn id="22" presetID="5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7" presetClass="entr" presetSubtype="1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strVal val="#ppt_h"/>
                                          </p:val>
                                        </p:tav>
                                        <p:tav tm="100000">
                                          <p:val>
                                            <p:strVal val="#ppt_h"/>
                                          </p:val>
                                        </p:tav>
                                      </p:tavLst>
                                    </p:anim>
                                  </p:childTnLst>
                                </p:cTn>
                              </p:par>
                              <p:par>
                                <p:cTn id="48" presetID="17"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strVal val="#ppt_h"/>
                                          </p:val>
                                        </p:tav>
                                        <p:tav tm="100000">
                                          <p:val>
                                            <p:strVal val="#ppt_h"/>
                                          </p:val>
                                        </p:tav>
                                      </p:tavLst>
                                    </p:anim>
                                  </p:childTnLst>
                                </p:cTn>
                              </p:par>
                              <p:par>
                                <p:cTn id="52" presetID="17"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png"/>
          <p:cNvPicPr>
            <a:picLocks noChangeAspect="1"/>
          </p:cNvPicPr>
          <p:nvPr/>
        </p:nvPicPr>
        <p:blipFill>
          <a:blip r:embed="rId3" cstate="print"/>
          <a:stretch>
            <a:fillRect/>
          </a:stretch>
        </p:blipFill>
        <p:spPr>
          <a:xfrm>
            <a:off x="1194865" y="989399"/>
            <a:ext cx="4514052" cy="3910310"/>
          </a:xfrm>
          <a:prstGeom prst="rect">
            <a:avLst/>
          </a:prstGeom>
        </p:spPr>
      </p:pic>
      <p:pic>
        <p:nvPicPr>
          <p:cNvPr id="5" name="图片 4" descr="未标题-2.png"/>
          <p:cNvPicPr>
            <a:picLocks noChangeAspect="1"/>
          </p:cNvPicPr>
          <p:nvPr/>
        </p:nvPicPr>
        <p:blipFill>
          <a:blip r:embed="rId4" cstate="print"/>
          <a:stretch>
            <a:fillRect/>
          </a:stretch>
        </p:blipFill>
        <p:spPr>
          <a:xfrm>
            <a:off x="5004047" y="2775350"/>
            <a:ext cx="2767059" cy="2244673"/>
          </a:xfrm>
          <a:prstGeom prst="rect">
            <a:avLst/>
          </a:prstGeom>
        </p:spPr>
      </p:pic>
      <p:sp>
        <p:nvSpPr>
          <p:cNvPr id="6" name="TextBox 34"/>
          <p:cNvSpPr txBox="1">
            <a:spLocks noChangeArrowheads="1"/>
          </p:cNvSpPr>
          <p:nvPr/>
        </p:nvSpPr>
        <p:spPr bwMode="auto">
          <a:xfrm>
            <a:off x="1481817" y="1719720"/>
            <a:ext cx="1658209" cy="1015663"/>
          </a:xfrm>
          <a:prstGeom prst="rect">
            <a:avLst/>
          </a:prstGeom>
          <a:noFill/>
          <a:ln w="9525">
            <a:noFill/>
            <a:miter lim="800000"/>
            <a:headEnd/>
            <a:tailEnd/>
          </a:ln>
        </p:spPr>
        <p:txBody>
          <a:bodyPr wrap="square" lIns="91438" tIns="45719" rIns="91438" bIns="45719">
            <a:spAutoFit/>
          </a:bodyPr>
          <a:lstStyle/>
          <a:p>
            <a:pPr eaLnBrk="0" hangingPunct="0"/>
            <a:r>
              <a:rPr lang="zh-CN" altLang="en-US" sz="1200" dirty="0">
                <a:solidFill>
                  <a:srgbClr val="000000"/>
                </a:solidFill>
                <a:latin typeface="+mn-ea"/>
              </a:rPr>
              <a:t>点击添加文本点击添加文本点击添加文本点击添加文</a:t>
            </a:r>
            <a:endParaRPr lang="en-US" altLang="zh-CN" sz="1200" dirty="0">
              <a:solidFill>
                <a:srgbClr val="000000"/>
              </a:solidFill>
              <a:latin typeface="+mn-ea"/>
            </a:endParaRPr>
          </a:p>
          <a:p>
            <a:pPr eaLnBrk="0" hangingPunct="0"/>
            <a:r>
              <a:rPr lang="zh-CN" altLang="en-US" sz="1200" dirty="0">
                <a:solidFill>
                  <a:srgbClr val="000000"/>
                </a:solidFill>
                <a:latin typeface="+mn-ea"/>
              </a:rPr>
              <a:t>本点击添加</a:t>
            </a:r>
            <a:endParaRPr lang="en-US" altLang="zh-CN" sz="1200" dirty="0">
              <a:solidFill>
                <a:srgbClr val="000000"/>
              </a:solidFill>
              <a:latin typeface="+mn-ea"/>
            </a:endParaRPr>
          </a:p>
          <a:p>
            <a:pPr eaLnBrk="0" hangingPunct="0"/>
            <a:r>
              <a:rPr lang="zh-CN" altLang="en-US" sz="1200" dirty="0">
                <a:solidFill>
                  <a:srgbClr val="000000"/>
                </a:solidFill>
                <a:latin typeface="+mn-ea"/>
              </a:rPr>
              <a:t>文本</a:t>
            </a:r>
            <a:endParaRPr lang="en-US" altLang="zh-CN" sz="1200" dirty="0">
              <a:solidFill>
                <a:srgbClr val="000000"/>
              </a:solidFill>
              <a:latin typeface="+mn-ea"/>
            </a:endParaRPr>
          </a:p>
        </p:txBody>
      </p:sp>
      <p:sp>
        <p:nvSpPr>
          <p:cNvPr id="7" name="TextBox 34"/>
          <p:cNvSpPr txBox="1">
            <a:spLocks noChangeArrowheads="1"/>
          </p:cNvSpPr>
          <p:nvPr/>
        </p:nvSpPr>
        <p:spPr bwMode="auto">
          <a:xfrm>
            <a:off x="2480746" y="2530383"/>
            <a:ext cx="1641777" cy="646331"/>
          </a:xfrm>
          <a:prstGeom prst="rect">
            <a:avLst/>
          </a:prstGeom>
          <a:noFill/>
          <a:ln w="9525">
            <a:noFill/>
            <a:miter lim="800000"/>
            <a:headEnd/>
            <a:tailEnd/>
          </a:ln>
        </p:spPr>
        <p:txBody>
          <a:bodyPr wrap="square" lIns="91438" tIns="45719" rIns="91438" bIns="45719">
            <a:spAutoFit/>
          </a:bodyPr>
          <a:lstStyle/>
          <a:p>
            <a:pPr eaLnBrk="0" hangingPunct="0"/>
            <a:r>
              <a:rPr lang="zh-CN" altLang="en-US" sz="1200" dirty="0">
                <a:solidFill>
                  <a:srgbClr val="000000"/>
                </a:solidFill>
                <a:latin typeface="+mn-ea"/>
              </a:rPr>
              <a:t>点击添加文本</a:t>
            </a:r>
            <a:endParaRPr lang="en-US" altLang="zh-CN" sz="1200" dirty="0">
              <a:solidFill>
                <a:srgbClr val="000000"/>
              </a:solidFill>
              <a:latin typeface="+mn-ea"/>
            </a:endParaRPr>
          </a:p>
          <a:p>
            <a:pPr eaLnBrk="0" hangingPunct="0"/>
            <a:r>
              <a:rPr lang="zh-CN" altLang="en-US" sz="1200" dirty="0">
                <a:solidFill>
                  <a:srgbClr val="000000"/>
                </a:solidFill>
                <a:latin typeface="+mn-ea"/>
              </a:rPr>
              <a:t>点击添加文本</a:t>
            </a:r>
            <a:endParaRPr lang="en-US" altLang="zh-CN" sz="1200" dirty="0">
              <a:solidFill>
                <a:srgbClr val="000000"/>
              </a:solidFill>
              <a:latin typeface="+mn-ea"/>
            </a:endParaRPr>
          </a:p>
          <a:p>
            <a:pPr eaLnBrk="0" hangingPunct="0"/>
            <a:r>
              <a:rPr lang="zh-CN" altLang="en-US" sz="1200" dirty="0">
                <a:solidFill>
                  <a:srgbClr val="000000"/>
                </a:solidFill>
                <a:latin typeface="+mn-ea"/>
              </a:rPr>
              <a:t>点击添加文本</a:t>
            </a:r>
            <a:endParaRPr lang="en-US" altLang="zh-CN" sz="1200" dirty="0">
              <a:solidFill>
                <a:srgbClr val="000000"/>
              </a:solidFill>
              <a:latin typeface="+mn-ea"/>
            </a:endParaRPr>
          </a:p>
        </p:txBody>
      </p:sp>
      <p:sp>
        <p:nvSpPr>
          <p:cNvPr id="8" name="TextBox 34"/>
          <p:cNvSpPr txBox="1">
            <a:spLocks noChangeArrowheads="1"/>
          </p:cNvSpPr>
          <p:nvPr/>
        </p:nvSpPr>
        <p:spPr bwMode="auto">
          <a:xfrm>
            <a:off x="3695194" y="1536620"/>
            <a:ext cx="1500198" cy="830997"/>
          </a:xfrm>
          <a:prstGeom prst="rect">
            <a:avLst/>
          </a:prstGeom>
          <a:noFill/>
          <a:ln w="9525">
            <a:noFill/>
            <a:miter lim="800000"/>
            <a:headEnd/>
            <a:tailEnd/>
          </a:ln>
        </p:spPr>
        <p:txBody>
          <a:bodyPr wrap="square" lIns="91438" tIns="45719" rIns="91438" bIns="45719">
            <a:spAutoFit/>
          </a:bodyPr>
          <a:lstStyle/>
          <a:p>
            <a:pPr eaLnBrk="0" hangingPunct="0"/>
            <a:r>
              <a:rPr lang="zh-CN" altLang="en-US" sz="1200" dirty="0">
                <a:solidFill>
                  <a:srgbClr val="000000"/>
                </a:solidFill>
                <a:latin typeface="+mn-ea"/>
              </a:rPr>
              <a:t>点击添加文本点击添加文本点击添加文本点击添加文本点击添加文本</a:t>
            </a:r>
            <a:endParaRPr lang="en-US" altLang="zh-CN" sz="1200" dirty="0">
              <a:solidFill>
                <a:srgbClr val="000000"/>
              </a:solidFill>
              <a:latin typeface="+mn-ea"/>
            </a:endParaRPr>
          </a:p>
        </p:txBody>
      </p:sp>
      <p:sp>
        <p:nvSpPr>
          <p:cNvPr id="9" name="TextBox 34"/>
          <p:cNvSpPr txBox="1">
            <a:spLocks noChangeArrowheads="1"/>
          </p:cNvSpPr>
          <p:nvPr/>
        </p:nvSpPr>
        <p:spPr bwMode="auto">
          <a:xfrm>
            <a:off x="3817014" y="3505746"/>
            <a:ext cx="1509973" cy="1015663"/>
          </a:xfrm>
          <a:prstGeom prst="rect">
            <a:avLst/>
          </a:prstGeom>
          <a:noFill/>
          <a:ln w="9525">
            <a:noFill/>
            <a:miter lim="800000"/>
            <a:headEnd/>
            <a:tailEnd/>
          </a:ln>
        </p:spPr>
        <p:txBody>
          <a:bodyPr wrap="square" lIns="91438" tIns="45719" rIns="91438" bIns="45719">
            <a:spAutoFit/>
          </a:bodyPr>
          <a:lstStyle/>
          <a:p>
            <a:pPr eaLnBrk="0" hangingPunct="0"/>
            <a:r>
              <a:rPr lang="zh-CN" altLang="en-US" sz="1200" dirty="0">
                <a:solidFill>
                  <a:srgbClr val="000000"/>
                </a:solidFill>
                <a:latin typeface="+mn-ea"/>
              </a:rPr>
              <a:t>点击添加文本点击添加文本点击添加文本点击添加文本点击添加文本点击添加文本击添加文</a:t>
            </a:r>
            <a:endParaRPr lang="en-US" altLang="zh-CN" sz="1200" dirty="0">
              <a:solidFill>
                <a:srgbClr val="000000"/>
              </a:solidFill>
              <a:latin typeface="+mn-ea"/>
            </a:endParaRPr>
          </a:p>
        </p:txBody>
      </p:sp>
      <p:sp>
        <p:nvSpPr>
          <p:cNvPr id="10" name="TextBox 34"/>
          <p:cNvSpPr txBox="1">
            <a:spLocks noChangeArrowheads="1"/>
          </p:cNvSpPr>
          <p:nvPr/>
        </p:nvSpPr>
        <p:spPr bwMode="auto">
          <a:xfrm>
            <a:off x="1696178" y="3405512"/>
            <a:ext cx="1435662" cy="646331"/>
          </a:xfrm>
          <a:prstGeom prst="rect">
            <a:avLst/>
          </a:prstGeom>
          <a:noFill/>
          <a:ln w="9525">
            <a:noFill/>
            <a:miter lim="800000"/>
            <a:headEnd/>
            <a:tailEnd/>
          </a:ln>
        </p:spPr>
        <p:txBody>
          <a:bodyPr wrap="square" lIns="91438" tIns="45719" rIns="91438" bIns="45719">
            <a:spAutoFit/>
          </a:bodyPr>
          <a:lstStyle/>
          <a:p>
            <a:pPr eaLnBrk="0" hangingPunct="0"/>
            <a:r>
              <a:rPr lang="zh-CN" altLang="en-US" sz="1200" dirty="0">
                <a:solidFill>
                  <a:srgbClr val="000000"/>
                </a:solidFill>
                <a:latin typeface="+mn-ea"/>
              </a:rPr>
              <a:t>点击添加文本点击添加文本点击添加文本点击添加文本</a:t>
            </a:r>
            <a:endParaRPr lang="en-US" altLang="zh-CN" sz="1200" dirty="0">
              <a:solidFill>
                <a:srgbClr val="000000"/>
              </a:solidFill>
              <a:latin typeface="+mn-ea"/>
            </a:endParaRPr>
          </a:p>
        </p:txBody>
      </p:sp>
      <p:pic>
        <p:nvPicPr>
          <p:cNvPr id="11" name="图片 10" descr="未标题-2.png"/>
          <p:cNvPicPr>
            <a:picLocks noChangeAspect="1"/>
          </p:cNvPicPr>
          <p:nvPr/>
        </p:nvPicPr>
        <p:blipFill>
          <a:blip r:embed="rId5" cstate="print"/>
          <a:stretch>
            <a:fillRect/>
          </a:stretch>
        </p:blipFill>
        <p:spPr>
          <a:xfrm>
            <a:off x="5766896" y="1830746"/>
            <a:ext cx="2357454" cy="92121"/>
          </a:xfrm>
          <a:prstGeom prst="rect">
            <a:avLst/>
          </a:prstGeom>
        </p:spPr>
      </p:pic>
      <p:pic>
        <p:nvPicPr>
          <p:cNvPr id="12" name="图片 11" descr="未标题-2.png"/>
          <p:cNvPicPr>
            <a:picLocks noChangeAspect="1"/>
          </p:cNvPicPr>
          <p:nvPr/>
        </p:nvPicPr>
        <p:blipFill>
          <a:blip r:embed="rId6" cstate="print"/>
          <a:stretch>
            <a:fillRect/>
          </a:stretch>
        </p:blipFill>
        <p:spPr>
          <a:xfrm>
            <a:off x="5656408" y="1719720"/>
            <a:ext cx="324803" cy="324803"/>
          </a:xfrm>
          <a:prstGeom prst="rect">
            <a:avLst/>
          </a:prstGeom>
        </p:spPr>
      </p:pic>
      <p:pic>
        <p:nvPicPr>
          <p:cNvPr id="13" name="图片 12" descr="未标题-2.png"/>
          <p:cNvPicPr>
            <a:picLocks noChangeAspect="1"/>
          </p:cNvPicPr>
          <p:nvPr/>
        </p:nvPicPr>
        <p:blipFill>
          <a:blip r:embed="rId7" cstate="print"/>
          <a:stretch>
            <a:fillRect/>
          </a:stretch>
        </p:blipFill>
        <p:spPr>
          <a:xfrm>
            <a:off x="5766897" y="1393744"/>
            <a:ext cx="479993" cy="576263"/>
          </a:xfrm>
          <a:prstGeom prst="rect">
            <a:avLst/>
          </a:prstGeom>
        </p:spPr>
      </p:pic>
      <p:sp>
        <p:nvSpPr>
          <p:cNvPr id="14" name="TextBox 13"/>
          <p:cNvSpPr txBox="1"/>
          <p:nvPr/>
        </p:nvSpPr>
        <p:spPr>
          <a:xfrm>
            <a:off x="6195524" y="1536619"/>
            <a:ext cx="1714512"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点击输入文本信息</a:t>
            </a:r>
          </a:p>
        </p:txBody>
      </p:sp>
      <p:sp>
        <p:nvSpPr>
          <p:cNvPr id="15" name="TextBox 14"/>
          <p:cNvSpPr txBox="1"/>
          <p:nvPr/>
        </p:nvSpPr>
        <p:spPr>
          <a:xfrm>
            <a:off x="5909773" y="1965247"/>
            <a:ext cx="2214578" cy="750203"/>
          </a:xfrm>
          <a:prstGeom prst="rect">
            <a:avLst/>
          </a:prstGeom>
          <a:noFill/>
        </p:spPr>
        <p:txBody>
          <a:bodyPr wrap="square" lIns="91438" tIns="45719" rIns="91438" bIns="45719" rtlCol="0">
            <a:spAutoFit/>
          </a:bodyPr>
          <a:lstStyle/>
          <a:p>
            <a:r>
              <a:rPr kumimoji="1" lang="zh-CN" altLang="en-US" sz="1400" dirty="0">
                <a:latin typeface="新宋体" pitchFamily="49" charset="-122"/>
                <a:ea typeface="新宋体" pitchFamily="49" charset="-122"/>
              </a:rPr>
              <a:t>单击此处添加文字内容单击此处添加文字内容</a:t>
            </a:r>
            <a:r>
              <a:rPr kumimoji="1" lang="zh-CN" altLang="en-US" sz="1400" dirty="0">
                <a:solidFill>
                  <a:prstClr val="black"/>
                </a:solidFill>
                <a:latin typeface="新宋体" pitchFamily="49" charset="-122"/>
                <a:ea typeface="新宋体" pitchFamily="49" charset="-122"/>
              </a:rPr>
              <a:t>单击此处添加文字内容</a:t>
            </a:r>
            <a:r>
              <a:rPr kumimoji="1" lang="zh-CN" altLang="en-US" sz="1400" dirty="0">
                <a:latin typeface="新宋体" pitchFamily="49" charset="-122"/>
                <a:ea typeface="新宋体" pitchFamily="49" charset="-122"/>
              </a:rPr>
              <a:t>单</a:t>
            </a:r>
            <a:endParaRPr lang="zh-CN" altLang="en-US" sz="1400" dirty="0">
              <a:latin typeface="新宋体" pitchFamily="49" charset="-122"/>
              <a:ea typeface="新宋体" pitchFamily="49" charset="-122"/>
            </a:endParaRPr>
          </a:p>
        </p:txBody>
      </p:sp>
      <p:sp>
        <p:nvSpPr>
          <p:cNvPr id="16" name="TextBox 15"/>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013652592"/>
      </p:ext>
    </p:extLst>
  </p:cSld>
  <p:clrMapOvr>
    <a:masterClrMapping/>
  </p:clrMapOvr>
  <mc:AlternateContent xmlns:mc="http://schemas.openxmlformats.org/markup-compatibility/2006">
    <mc:Choice xmlns:p14="http://schemas.microsoft.com/office/powerpoint/2010/main" Requires="p14">
      <p:transition spd="slow" p14:dur="1600" advTm="9000">
        <p14:prism isInverted="1"/>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Scale>
                                      <p:cBhvr>
                                        <p:cTn id="1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
                                        </p:tgtEl>
                                        <p:attrNameLst>
                                          <p:attrName>ppt_x</p:attrName>
                                          <p:attrName>ppt_y</p:attrName>
                                        </p:attrNameLst>
                                      </p:cBhvr>
                                    </p:animMotion>
                                    <p:animEffect transition="in" filter="fade">
                                      <p:cBhvr>
                                        <p:cTn id="14" dur="1000"/>
                                        <p:tgtEl>
                                          <p:spTgt spid="13"/>
                                        </p:tgtEl>
                                      </p:cBhvr>
                                    </p:animEffect>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p:stCondLst>
                              <p:cond delay="420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15"/>
                                        </p:tgtEl>
                                        <p:attrNameLst>
                                          <p:attrName>style.visibility</p:attrName>
                                        </p:attrNameLst>
                                      </p:cBhvr>
                                      <p:to>
                                        <p:strVal val="visible"/>
                                      </p:to>
                                    </p:set>
                                    <p:anim calcmode="discrete" valueType="clr">
                                      <p:cBhvr override="childStyle">
                                        <p:cTn id="3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5"/>
                                        </p:tgtEl>
                                        <p:attrNameLst>
                                          <p:attrName>fillcolor</p:attrName>
                                        </p:attrNameLst>
                                      </p:cBhvr>
                                      <p:tavLst>
                                        <p:tav tm="0">
                                          <p:val>
                                            <p:clrVal>
                                              <a:schemeClr val="accent2"/>
                                            </p:clrVal>
                                          </p:val>
                                        </p:tav>
                                        <p:tav tm="50000">
                                          <p:val>
                                            <p:clrVal>
                                              <a:schemeClr val="hlink"/>
                                            </p:clrVal>
                                          </p:val>
                                        </p:tav>
                                      </p:tavLst>
                                    </p:anim>
                                    <p:set>
                                      <p:cBhvr>
                                        <p:cTn id="36" dur="80"/>
                                        <p:tgtEl>
                                          <p:spTgt spid="15"/>
                                        </p:tgtEl>
                                        <p:attrNameLst>
                                          <p:attrName>fill.type</p:attrName>
                                        </p:attrNameLst>
                                      </p:cBhvr>
                                      <p:to>
                                        <p:strVal val="solid"/>
                                      </p:to>
                                    </p:set>
                                  </p:childTnLst>
                                </p:cTn>
                              </p:par>
                            </p:childTnLst>
                          </p:cTn>
                        </p:par>
                        <p:par>
                          <p:cTn id="37" fill="hold">
                            <p:stCondLst>
                              <p:cond delay="5480"/>
                            </p:stCondLst>
                            <p:childTnLst>
                              <p:par>
                                <p:cTn id="38" presetID="2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childTnLst>
                                </p:cTn>
                              </p:par>
                            </p:childTnLst>
                          </p:cTn>
                        </p:par>
                        <p:par>
                          <p:cTn id="42" fill="hold">
                            <p:stCondLst>
                              <p:cond delay="598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6"/>
                                        </p:tgtEl>
                                        <p:attrNameLst>
                                          <p:attrName>style.visibility</p:attrName>
                                        </p:attrNameLst>
                                      </p:cBhvr>
                                      <p:to>
                                        <p:strVal val="visible"/>
                                      </p:to>
                                    </p:set>
                                    <p:anim calcmode="discrete" valueType="clr">
                                      <p:cBhvr override="childStyle">
                                        <p:cTn id="4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6"/>
                                        </p:tgtEl>
                                        <p:attrNameLst>
                                          <p:attrName>fillcolor</p:attrName>
                                        </p:attrNameLst>
                                      </p:cBhvr>
                                      <p:tavLst>
                                        <p:tav tm="0">
                                          <p:val>
                                            <p:clrVal>
                                              <a:schemeClr val="accent2"/>
                                            </p:clrVal>
                                          </p:val>
                                        </p:tav>
                                        <p:tav tm="50000">
                                          <p:val>
                                            <p:clrVal>
                                              <a:schemeClr val="hlink"/>
                                            </p:clrVal>
                                          </p:val>
                                        </p:tav>
                                      </p:tavLst>
                                    </p:anim>
                                    <p:set>
                                      <p:cBhvr>
                                        <p:cTn id="47" dur="80"/>
                                        <p:tgtEl>
                                          <p:spTgt spid="6"/>
                                        </p:tgtEl>
                                        <p:attrNameLst>
                                          <p:attrName>fill.type</p:attrName>
                                        </p:attrNameLst>
                                      </p:cBhvr>
                                      <p:to>
                                        <p:strVal val="solid"/>
                                      </p:to>
                                    </p:set>
                                  </p:childTnLst>
                                </p:cTn>
                              </p:par>
                              <p:par>
                                <p:cTn id="48" presetID="27" presetClass="entr" presetSubtype="0" fill="hold" grpId="0" nodeType="withEffect">
                                  <p:stCondLst>
                                    <p:cond delay="0"/>
                                  </p:stCondLst>
                                  <p:iterate type="lt">
                                    <p:tmPct val="50000"/>
                                  </p:iterate>
                                  <p:childTnLst>
                                    <p:set>
                                      <p:cBhvr>
                                        <p:cTn id="49" dur="1" fill="hold">
                                          <p:stCondLst>
                                            <p:cond delay="0"/>
                                          </p:stCondLst>
                                        </p:cTn>
                                        <p:tgtEl>
                                          <p:spTgt spid="8"/>
                                        </p:tgtEl>
                                        <p:attrNameLst>
                                          <p:attrName>style.visibility</p:attrName>
                                        </p:attrNameLst>
                                      </p:cBhvr>
                                      <p:to>
                                        <p:strVal val="visible"/>
                                      </p:to>
                                    </p:set>
                                    <p:anim calcmode="discrete" valueType="clr">
                                      <p:cBhvr override="childStyle">
                                        <p:cTn id="5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
                                        </p:tgtEl>
                                        <p:attrNameLst>
                                          <p:attrName>fillcolor</p:attrName>
                                        </p:attrNameLst>
                                      </p:cBhvr>
                                      <p:tavLst>
                                        <p:tav tm="0">
                                          <p:val>
                                            <p:clrVal>
                                              <a:schemeClr val="accent2"/>
                                            </p:clrVal>
                                          </p:val>
                                        </p:tav>
                                        <p:tav tm="50000">
                                          <p:val>
                                            <p:clrVal>
                                              <a:schemeClr val="hlink"/>
                                            </p:clrVal>
                                          </p:val>
                                        </p:tav>
                                      </p:tavLst>
                                    </p:anim>
                                    <p:set>
                                      <p:cBhvr>
                                        <p:cTn id="52" dur="80"/>
                                        <p:tgtEl>
                                          <p:spTgt spid="8"/>
                                        </p:tgtEl>
                                        <p:attrNameLst>
                                          <p:attrName>fill.type</p:attrName>
                                        </p:attrNameLst>
                                      </p:cBhvr>
                                      <p:to>
                                        <p:strVal val="solid"/>
                                      </p:to>
                                    </p:set>
                                  </p:childTnLst>
                                </p:cTn>
                              </p:par>
                              <p:par>
                                <p:cTn id="53" presetID="27" presetClass="entr" presetSubtype="0" fill="hold" grpId="0" nodeType="withEffect">
                                  <p:stCondLst>
                                    <p:cond delay="0"/>
                                  </p:stCondLst>
                                  <p:iterate type="lt">
                                    <p:tmPct val="50000"/>
                                  </p:iterate>
                                  <p:childTnLst>
                                    <p:set>
                                      <p:cBhvr>
                                        <p:cTn id="54" dur="1" fill="hold">
                                          <p:stCondLst>
                                            <p:cond delay="0"/>
                                          </p:stCondLst>
                                        </p:cTn>
                                        <p:tgtEl>
                                          <p:spTgt spid="7"/>
                                        </p:tgtEl>
                                        <p:attrNameLst>
                                          <p:attrName>style.visibility</p:attrName>
                                        </p:attrNameLst>
                                      </p:cBhvr>
                                      <p:to>
                                        <p:strVal val="visible"/>
                                      </p:to>
                                    </p:set>
                                    <p:anim calcmode="discrete" valueType="clr">
                                      <p:cBhvr override="childStyle">
                                        <p:cTn id="55"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7"/>
                                        </p:tgtEl>
                                        <p:attrNameLst>
                                          <p:attrName>fillcolor</p:attrName>
                                        </p:attrNameLst>
                                      </p:cBhvr>
                                      <p:tavLst>
                                        <p:tav tm="0">
                                          <p:val>
                                            <p:clrVal>
                                              <a:schemeClr val="accent2"/>
                                            </p:clrVal>
                                          </p:val>
                                        </p:tav>
                                        <p:tav tm="50000">
                                          <p:val>
                                            <p:clrVal>
                                              <a:schemeClr val="hlink"/>
                                            </p:clrVal>
                                          </p:val>
                                        </p:tav>
                                      </p:tavLst>
                                    </p:anim>
                                    <p:set>
                                      <p:cBhvr>
                                        <p:cTn id="57" dur="80"/>
                                        <p:tgtEl>
                                          <p:spTgt spid="7"/>
                                        </p:tgtEl>
                                        <p:attrNameLst>
                                          <p:attrName>fill.type</p:attrName>
                                        </p:attrNameLst>
                                      </p:cBhvr>
                                      <p:to>
                                        <p:strVal val="solid"/>
                                      </p:to>
                                    </p:set>
                                  </p:childTnLst>
                                </p:cTn>
                              </p:par>
                              <p:par>
                                <p:cTn id="58" presetID="27" presetClass="entr" presetSubtype="0" fill="hold" grpId="0" nodeType="withEffect">
                                  <p:stCondLst>
                                    <p:cond delay="0"/>
                                  </p:stCondLst>
                                  <p:iterate type="lt">
                                    <p:tmPct val="50000"/>
                                  </p:iterate>
                                  <p:childTnLst>
                                    <p:set>
                                      <p:cBhvr>
                                        <p:cTn id="59" dur="1" fill="hold">
                                          <p:stCondLst>
                                            <p:cond delay="0"/>
                                          </p:stCondLst>
                                        </p:cTn>
                                        <p:tgtEl>
                                          <p:spTgt spid="10"/>
                                        </p:tgtEl>
                                        <p:attrNameLst>
                                          <p:attrName>style.visibility</p:attrName>
                                        </p:attrNameLst>
                                      </p:cBhvr>
                                      <p:to>
                                        <p:strVal val="visible"/>
                                      </p:to>
                                    </p:set>
                                    <p:anim calcmode="discrete" valueType="clr">
                                      <p:cBhvr override="childStyle">
                                        <p:cTn id="6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10"/>
                                        </p:tgtEl>
                                        <p:attrNameLst>
                                          <p:attrName>fillcolor</p:attrName>
                                        </p:attrNameLst>
                                      </p:cBhvr>
                                      <p:tavLst>
                                        <p:tav tm="0">
                                          <p:val>
                                            <p:clrVal>
                                              <a:schemeClr val="accent2"/>
                                            </p:clrVal>
                                          </p:val>
                                        </p:tav>
                                        <p:tav tm="50000">
                                          <p:val>
                                            <p:clrVal>
                                              <a:schemeClr val="hlink"/>
                                            </p:clrVal>
                                          </p:val>
                                        </p:tav>
                                      </p:tavLst>
                                    </p:anim>
                                    <p:set>
                                      <p:cBhvr>
                                        <p:cTn id="62" dur="80"/>
                                        <p:tgtEl>
                                          <p:spTgt spid="10"/>
                                        </p:tgtEl>
                                        <p:attrNameLst>
                                          <p:attrName>fill.type</p:attrName>
                                        </p:attrNameLst>
                                      </p:cBhvr>
                                      <p:to>
                                        <p:strVal val="solid"/>
                                      </p:to>
                                    </p:set>
                                  </p:childTnLst>
                                </p:cTn>
                              </p:par>
                              <p:par>
                                <p:cTn id="63" presetID="27" presetClass="entr" presetSubtype="0" fill="hold" grpId="0" nodeType="withEffect">
                                  <p:stCondLst>
                                    <p:cond delay="0"/>
                                  </p:stCondLst>
                                  <p:iterate type="lt">
                                    <p:tmPct val="50000"/>
                                  </p:iterate>
                                  <p:childTnLst>
                                    <p:set>
                                      <p:cBhvr>
                                        <p:cTn id="64" dur="1" fill="hold">
                                          <p:stCondLst>
                                            <p:cond delay="0"/>
                                          </p:stCondLst>
                                        </p:cTn>
                                        <p:tgtEl>
                                          <p:spTgt spid="9"/>
                                        </p:tgtEl>
                                        <p:attrNameLst>
                                          <p:attrName>style.visibility</p:attrName>
                                        </p:attrNameLst>
                                      </p:cBhvr>
                                      <p:to>
                                        <p:strVal val="visible"/>
                                      </p:to>
                                    </p:set>
                                    <p:anim calcmode="discrete" valueType="clr">
                                      <p:cBhvr override="childStyle">
                                        <p:cTn id="6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9"/>
                                        </p:tgtEl>
                                        <p:attrNameLst>
                                          <p:attrName>fillcolor</p:attrName>
                                        </p:attrNameLst>
                                      </p:cBhvr>
                                      <p:tavLst>
                                        <p:tav tm="0">
                                          <p:val>
                                            <p:clrVal>
                                              <a:schemeClr val="accent2"/>
                                            </p:clrVal>
                                          </p:val>
                                        </p:tav>
                                        <p:tav tm="50000">
                                          <p:val>
                                            <p:clrVal>
                                              <a:schemeClr val="hlink"/>
                                            </p:clrVal>
                                          </p:val>
                                        </p:tav>
                                      </p:tavLst>
                                    </p:anim>
                                    <p:set>
                                      <p:cBhvr>
                                        <p:cTn id="67" dur="80"/>
                                        <p:tgtEl>
                                          <p:spTgt spid="9"/>
                                        </p:tgtEl>
                                        <p:attrNameLst>
                                          <p:attrName>fill.type</p:attrName>
                                        </p:attrNameLst>
                                      </p:cBhvr>
                                      <p:to>
                                        <p:strVal val="solid"/>
                                      </p:to>
                                    </p:set>
                                  </p:childTnLst>
                                </p:cTn>
                              </p:par>
                            </p:childTnLst>
                          </p:cTn>
                        </p:par>
                        <p:par>
                          <p:cTn id="68" fill="hold">
                            <p:stCondLst>
                              <p:cond delay="7620"/>
                            </p:stCondLst>
                            <p:childTnLst>
                              <p:par>
                                <p:cTn id="69" presetID="39" presetClass="entr" presetSubtype="0" accel="10000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96"/>
          <p:cNvGrpSpPr>
            <a:grpSpLocks/>
          </p:cNvGrpSpPr>
          <p:nvPr/>
        </p:nvGrpSpPr>
        <p:grpSpPr bwMode="auto">
          <a:xfrm>
            <a:off x="5575034" y="2169531"/>
            <a:ext cx="980160" cy="978665"/>
            <a:chOff x="1016388" y="754824"/>
            <a:chExt cx="731924" cy="731924"/>
          </a:xfrm>
        </p:grpSpPr>
        <p:grpSp>
          <p:nvGrpSpPr>
            <p:cNvPr id="5" name="Group 51"/>
            <p:cNvGrpSpPr>
              <a:grpSpLocks/>
            </p:cNvGrpSpPr>
            <p:nvPr/>
          </p:nvGrpSpPr>
          <p:grpSpPr bwMode="auto">
            <a:xfrm>
              <a:off x="1016388" y="754824"/>
              <a:ext cx="731924" cy="731924"/>
              <a:chOff x="1704975" y="1095375"/>
              <a:chExt cx="1514475" cy="1514475"/>
            </a:xfrm>
          </p:grpSpPr>
          <p:sp>
            <p:nvSpPr>
              <p:cNvPr id="7" name="Oval 23"/>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cap="flat" cmpd="sng" algn="ctr">
                <a:solidFill>
                  <a:srgbClr val="208A00"/>
                </a:solidFill>
                <a:prstDash val="solid"/>
              </a:ln>
              <a:effectLst/>
            </p:spPr>
            <p:txBody>
              <a:bodyPr anchor="ctr"/>
              <a:lstStyle/>
              <a:p>
                <a:pPr algn="ctr">
                  <a:defRPr/>
                </a:pPr>
                <a:endParaRPr lang="en-US" sz="4800" kern="0" dirty="0">
                  <a:solidFill>
                    <a:srgbClr val="171717"/>
                  </a:solidFill>
                  <a:latin typeface="Calibri"/>
                </a:endParaRPr>
              </a:p>
            </p:txBody>
          </p:sp>
          <p:sp>
            <p:nvSpPr>
              <p:cNvPr id="8" name="Oval 4"/>
              <p:cNvSpPr/>
              <p:nvPr/>
            </p:nvSpPr>
            <p:spPr>
              <a:xfrm>
                <a:off x="1781186" y="1143011"/>
                <a:ext cx="1362054" cy="1362054"/>
              </a:xfrm>
              <a:prstGeom prst="ellipse">
                <a:avLst/>
              </a:prstGeom>
              <a:gradFill rotWithShape="1">
                <a:gsLst>
                  <a:gs pos="6000">
                    <a:sysClr val="window" lastClr="FFFFFF"/>
                  </a:gs>
                  <a:gs pos="61000">
                    <a:srgbClr val="0070C0">
                      <a:alpha val="0"/>
                    </a:srgbClr>
                  </a:gs>
                </a:gsLst>
                <a:lin ang="6000000" scaled="0"/>
              </a:gradFill>
              <a:ln w="34925" cap="flat" cmpd="sng" algn="ctr">
                <a:noFill/>
                <a:prstDash val="solid"/>
              </a:ln>
              <a:effectLst/>
            </p:spPr>
            <p:txBody>
              <a:bodyPr anchor="ctr"/>
              <a:lstStyle/>
              <a:p>
                <a:pPr algn="ctr">
                  <a:defRPr/>
                </a:pPr>
                <a:endParaRPr lang="en-US" sz="4800" kern="0" dirty="0">
                  <a:solidFill>
                    <a:srgbClr val="171717"/>
                  </a:solidFill>
                  <a:latin typeface="Calibri"/>
                </a:endParaRPr>
              </a:p>
            </p:txBody>
          </p:sp>
        </p:grpSp>
        <p:sp>
          <p:nvSpPr>
            <p:cNvPr id="6" name="TextBox 7"/>
            <p:cNvSpPr txBox="1">
              <a:spLocks noChangeArrowheads="1"/>
            </p:cNvSpPr>
            <p:nvPr/>
          </p:nvSpPr>
          <p:spPr bwMode="auto">
            <a:xfrm>
              <a:off x="1246510" y="778983"/>
              <a:ext cx="342624" cy="43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fontAlgn="base">
                <a:spcBef>
                  <a:spcPct val="0"/>
                </a:spcBef>
                <a:spcAft>
                  <a:spcPct val="0"/>
                </a:spcAft>
                <a:defRPr>
                  <a:solidFill>
                    <a:schemeClr val="tx1"/>
                  </a:solidFill>
                  <a:latin typeface="Arial" charset="0"/>
                  <a:ea typeface="ＭＳ Ｐゴシック" pitchFamily="34" charset="-128"/>
                </a:defRPr>
              </a:lvl6pPr>
              <a:lvl7pPr marL="2971800" indent="-228600" defTabSz="457200" fontAlgn="base">
                <a:spcBef>
                  <a:spcPct val="0"/>
                </a:spcBef>
                <a:spcAft>
                  <a:spcPct val="0"/>
                </a:spcAft>
                <a:defRPr>
                  <a:solidFill>
                    <a:schemeClr val="tx1"/>
                  </a:solidFill>
                  <a:latin typeface="Arial" charset="0"/>
                  <a:ea typeface="ＭＳ Ｐゴシック" pitchFamily="34" charset="-128"/>
                </a:defRPr>
              </a:lvl7pPr>
              <a:lvl8pPr marL="3429000" indent="-228600" defTabSz="457200" fontAlgn="base">
                <a:spcBef>
                  <a:spcPct val="0"/>
                </a:spcBef>
                <a:spcAft>
                  <a:spcPct val="0"/>
                </a:spcAft>
                <a:defRPr>
                  <a:solidFill>
                    <a:schemeClr val="tx1"/>
                  </a:solidFill>
                  <a:latin typeface="Arial" charset="0"/>
                  <a:ea typeface="ＭＳ Ｐゴシック" pitchFamily="34" charset="-128"/>
                </a:defRPr>
              </a:lvl8pPr>
              <a:lvl9pPr marL="3886200" indent="-228600" defTabSz="457200" fontAlgn="base">
                <a:spcBef>
                  <a:spcPct val="0"/>
                </a:spcBef>
                <a:spcAft>
                  <a:spcPct val="0"/>
                </a:spcAft>
                <a:defRPr>
                  <a:solidFill>
                    <a:schemeClr val="tx1"/>
                  </a:solidFill>
                  <a:latin typeface="Arial" charset="0"/>
                  <a:ea typeface="ＭＳ Ｐゴシック" pitchFamily="34" charset="-128"/>
                </a:defRPr>
              </a:lvl9pPr>
            </a:lstStyle>
            <a:p>
              <a:pPr>
                <a:defRPr/>
              </a:pPr>
              <a:r>
                <a:rPr lang="en-US" altLang="zh-CN" sz="3200" kern="0">
                  <a:solidFill>
                    <a:srgbClr val="171717"/>
                  </a:solidFill>
                  <a:latin typeface="Calibri" pitchFamily="34" charset="0"/>
                </a:rPr>
                <a:t>3</a:t>
              </a:r>
            </a:p>
          </p:txBody>
        </p:sp>
      </p:grpSp>
      <p:grpSp>
        <p:nvGrpSpPr>
          <p:cNvPr id="9" name="Group 96"/>
          <p:cNvGrpSpPr>
            <a:grpSpLocks/>
          </p:cNvGrpSpPr>
          <p:nvPr/>
        </p:nvGrpSpPr>
        <p:grpSpPr bwMode="auto">
          <a:xfrm>
            <a:off x="4442471" y="2832932"/>
            <a:ext cx="980160" cy="978665"/>
            <a:chOff x="1016388" y="754824"/>
            <a:chExt cx="731924" cy="731924"/>
          </a:xfrm>
        </p:grpSpPr>
        <p:grpSp>
          <p:nvGrpSpPr>
            <p:cNvPr id="10" name="Group 51"/>
            <p:cNvGrpSpPr>
              <a:grpSpLocks/>
            </p:cNvGrpSpPr>
            <p:nvPr/>
          </p:nvGrpSpPr>
          <p:grpSpPr bwMode="auto">
            <a:xfrm>
              <a:off x="1016388" y="754824"/>
              <a:ext cx="731924" cy="731924"/>
              <a:chOff x="1704975" y="1095375"/>
              <a:chExt cx="1514475" cy="1514475"/>
            </a:xfrm>
          </p:grpSpPr>
          <p:sp>
            <p:nvSpPr>
              <p:cNvPr id="12" name="Oval 18"/>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cap="flat" cmpd="sng" algn="ctr">
                <a:solidFill>
                  <a:srgbClr val="208A00"/>
                </a:solidFill>
                <a:prstDash val="solid"/>
              </a:ln>
              <a:effectLst/>
            </p:spPr>
            <p:txBody>
              <a:bodyPr anchor="ctr"/>
              <a:lstStyle/>
              <a:p>
                <a:pPr algn="ctr">
                  <a:defRPr/>
                </a:pPr>
                <a:endParaRPr lang="en-US" sz="4800" kern="0" dirty="0">
                  <a:solidFill>
                    <a:srgbClr val="171717"/>
                  </a:solidFill>
                  <a:latin typeface="Calibri"/>
                </a:endParaRPr>
              </a:p>
            </p:txBody>
          </p:sp>
          <p:sp>
            <p:nvSpPr>
              <p:cNvPr id="13" name="Oval 4"/>
              <p:cNvSpPr/>
              <p:nvPr/>
            </p:nvSpPr>
            <p:spPr>
              <a:xfrm>
                <a:off x="1781186" y="1143011"/>
                <a:ext cx="1362054" cy="1362054"/>
              </a:xfrm>
              <a:prstGeom prst="ellipse">
                <a:avLst/>
              </a:prstGeom>
              <a:gradFill rotWithShape="1">
                <a:gsLst>
                  <a:gs pos="6000">
                    <a:sysClr val="window" lastClr="FFFFFF"/>
                  </a:gs>
                  <a:gs pos="61000">
                    <a:srgbClr val="0070C0">
                      <a:alpha val="0"/>
                    </a:srgbClr>
                  </a:gs>
                </a:gsLst>
                <a:lin ang="6000000" scaled="0"/>
              </a:gradFill>
              <a:ln w="34925" cap="flat" cmpd="sng" algn="ctr">
                <a:noFill/>
                <a:prstDash val="solid"/>
              </a:ln>
              <a:effectLst/>
            </p:spPr>
            <p:txBody>
              <a:bodyPr anchor="ctr"/>
              <a:lstStyle/>
              <a:p>
                <a:pPr algn="ctr">
                  <a:defRPr/>
                </a:pPr>
                <a:endParaRPr lang="en-US" sz="4800" kern="0" dirty="0">
                  <a:solidFill>
                    <a:srgbClr val="171717"/>
                  </a:solidFill>
                  <a:latin typeface="Calibri"/>
                </a:endParaRPr>
              </a:p>
            </p:txBody>
          </p:sp>
        </p:grpSp>
        <p:sp>
          <p:nvSpPr>
            <p:cNvPr id="11" name="TextBox 7"/>
            <p:cNvSpPr txBox="1">
              <a:spLocks noChangeArrowheads="1"/>
            </p:cNvSpPr>
            <p:nvPr/>
          </p:nvSpPr>
          <p:spPr bwMode="auto">
            <a:xfrm>
              <a:off x="1246510" y="778983"/>
              <a:ext cx="342624" cy="43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fontAlgn="base">
                <a:spcBef>
                  <a:spcPct val="0"/>
                </a:spcBef>
                <a:spcAft>
                  <a:spcPct val="0"/>
                </a:spcAft>
                <a:defRPr>
                  <a:solidFill>
                    <a:schemeClr val="tx1"/>
                  </a:solidFill>
                  <a:latin typeface="Arial" charset="0"/>
                  <a:ea typeface="ＭＳ Ｐゴシック" pitchFamily="34" charset="-128"/>
                </a:defRPr>
              </a:lvl6pPr>
              <a:lvl7pPr marL="2971800" indent="-228600" defTabSz="457200" fontAlgn="base">
                <a:spcBef>
                  <a:spcPct val="0"/>
                </a:spcBef>
                <a:spcAft>
                  <a:spcPct val="0"/>
                </a:spcAft>
                <a:defRPr>
                  <a:solidFill>
                    <a:schemeClr val="tx1"/>
                  </a:solidFill>
                  <a:latin typeface="Arial" charset="0"/>
                  <a:ea typeface="ＭＳ Ｐゴシック" pitchFamily="34" charset="-128"/>
                </a:defRPr>
              </a:lvl7pPr>
              <a:lvl8pPr marL="3429000" indent="-228600" defTabSz="457200" fontAlgn="base">
                <a:spcBef>
                  <a:spcPct val="0"/>
                </a:spcBef>
                <a:spcAft>
                  <a:spcPct val="0"/>
                </a:spcAft>
                <a:defRPr>
                  <a:solidFill>
                    <a:schemeClr val="tx1"/>
                  </a:solidFill>
                  <a:latin typeface="Arial" charset="0"/>
                  <a:ea typeface="ＭＳ Ｐゴシック" pitchFamily="34" charset="-128"/>
                </a:defRPr>
              </a:lvl8pPr>
              <a:lvl9pPr marL="3886200" indent="-228600" defTabSz="457200" fontAlgn="base">
                <a:spcBef>
                  <a:spcPct val="0"/>
                </a:spcBef>
                <a:spcAft>
                  <a:spcPct val="0"/>
                </a:spcAft>
                <a:defRPr>
                  <a:solidFill>
                    <a:schemeClr val="tx1"/>
                  </a:solidFill>
                  <a:latin typeface="Arial" charset="0"/>
                  <a:ea typeface="ＭＳ Ｐゴシック" pitchFamily="34" charset="-128"/>
                </a:defRPr>
              </a:lvl9pPr>
            </a:lstStyle>
            <a:p>
              <a:pPr>
                <a:defRPr/>
              </a:pPr>
              <a:r>
                <a:rPr lang="en-US" altLang="zh-CN" sz="3200" kern="0">
                  <a:solidFill>
                    <a:srgbClr val="171717"/>
                  </a:solidFill>
                  <a:latin typeface="Calibri" pitchFamily="34" charset="0"/>
                </a:rPr>
                <a:t>2</a:t>
              </a:r>
            </a:p>
          </p:txBody>
        </p:sp>
      </p:grpSp>
      <p:grpSp>
        <p:nvGrpSpPr>
          <p:cNvPr id="14" name="Group 96"/>
          <p:cNvGrpSpPr>
            <a:grpSpLocks/>
          </p:cNvGrpSpPr>
          <p:nvPr/>
        </p:nvGrpSpPr>
        <p:grpSpPr bwMode="auto">
          <a:xfrm>
            <a:off x="2993150" y="3581498"/>
            <a:ext cx="980160" cy="978666"/>
            <a:chOff x="1016388" y="754824"/>
            <a:chExt cx="731924" cy="731924"/>
          </a:xfrm>
        </p:grpSpPr>
        <p:grpSp>
          <p:nvGrpSpPr>
            <p:cNvPr id="15" name="Group 51"/>
            <p:cNvGrpSpPr>
              <a:grpSpLocks/>
            </p:cNvGrpSpPr>
            <p:nvPr/>
          </p:nvGrpSpPr>
          <p:grpSpPr bwMode="auto">
            <a:xfrm>
              <a:off x="1016388" y="754824"/>
              <a:ext cx="731924" cy="731924"/>
              <a:chOff x="1704975" y="1095375"/>
              <a:chExt cx="1514475" cy="1514475"/>
            </a:xfrm>
          </p:grpSpPr>
          <p:sp>
            <p:nvSpPr>
              <p:cNvPr id="17" name="Oval 13"/>
              <p:cNvSpPr/>
              <p:nvPr/>
            </p:nvSpPr>
            <p:spPr>
              <a:xfrm>
                <a:off x="1704975" y="1095375"/>
                <a:ext cx="1514475" cy="1514475"/>
              </a:xfrm>
              <a:prstGeom prst="ellipse">
                <a:avLst/>
              </a:prstGeom>
              <a:gradFill flip="none" rotWithShape="1">
                <a:gsLst>
                  <a:gs pos="0">
                    <a:srgbClr val="5AF300"/>
                  </a:gs>
                  <a:gs pos="100000">
                    <a:srgbClr val="208A00"/>
                  </a:gs>
                </a:gsLst>
                <a:path path="shape">
                  <a:fillToRect l="50000" t="50000" r="50000" b="50000"/>
                </a:path>
                <a:tileRect/>
              </a:gradFill>
              <a:ln w="25400" cap="flat" cmpd="sng" algn="ctr">
                <a:solidFill>
                  <a:srgbClr val="208A00"/>
                </a:solidFill>
                <a:prstDash val="solid"/>
              </a:ln>
              <a:effectLst/>
            </p:spPr>
            <p:txBody>
              <a:bodyPr anchor="ctr"/>
              <a:lstStyle/>
              <a:p>
                <a:pPr algn="ctr">
                  <a:defRPr/>
                </a:pPr>
                <a:endParaRPr lang="en-US" sz="4800" kern="0" dirty="0">
                  <a:solidFill>
                    <a:srgbClr val="171717"/>
                  </a:solidFill>
                  <a:latin typeface="Calibri"/>
                </a:endParaRPr>
              </a:p>
            </p:txBody>
          </p:sp>
          <p:sp>
            <p:nvSpPr>
              <p:cNvPr id="18" name="Oval 4"/>
              <p:cNvSpPr/>
              <p:nvPr/>
            </p:nvSpPr>
            <p:spPr>
              <a:xfrm>
                <a:off x="1781186" y="1143011"/>
                <a:ext cx="1362054" cy="1362054"/>
              </a:xfrm>
              <a:prstGeom prst="ellipse">
                <a:avLst/>
              </a:prstGeom>
              <a:gradFill rotWithShape="1">
                <a:gsLst>
                  <a:gs pos="6000">
                    <a:sysClr val="window" lastClr="FFFFFF"/>
                  </a:gs>
                  <a:gs pos="61000">
                    <a:srgbClr val="0070C0">
                      <a:alpha val="0"/>
                    </a:srgbClr>
                  </a:gs>
                </a:gsLst>
                <a:lin ang="6000000" scaled="0"/>
              </a:gradFill>
              <a:ln w="34925" cap="flat" cmpd="sng" algn="ctr">
                <a:noFill/>
                <a:prstDash val="solid"/>
              </a:ln>
              <a:effectLst/>
            </p:spPr>
            <p:txBody>
              <a:bodyPr anchor="ctr"/>
              <a:lstStyle/>
              <a:p>
                <a:pPr algn="ctr">
                  <a:defRPr/>
                </a:pPr>
                <a:endParaRPr lang="en-US" sz="4800" kern="0" dirty="0">
                  <a:solidFill>
                    <a:srgbClr val="171717"/>
                  </a:solidFill>
                  <a:latin typeface="Calibri"/>
                </a:endParaRPr>
              </a:p>
            </p:txBody>
          </p:sp>
        </p:grpSp>
        <p:sp>
          <p:nvSpPr>
            <p:cNvPr id="16" name="TextBox 7"/>
            <p:cNvSpPr txBox="1">
              <a:spLocks noChangeArrowheads="1"/>
            </p:cNvSpPr>
            <p:nvPr/>
          </p:nvSpPr>
          <p:spPr bwMode="auto">
            <a:xfrm>
              <a:off x="1246510" y="778983"/>
              <a:ext cx="342624" cy="43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fontAlgn="base">
                <a:spcBef>
                  <a:spcPct val="0"/>
                </a:spcBef>
                <a:spcAft>
                  <a:spcPct val="0"/>
                </a:spcAft>
                <a:defRPr>
                  <a:solidFill>
                    <a:schemeClr val="tx1"/>
                  </a:solidFill>
                  <a:latin typeface="Arial" charset="0"/>
                  <a:ea typeface="ＭＳ Ｐゴシック" pitchFamily="34" charset="-128"/>
                </a:defRPr>
              </a:lvl6pPr>
              <a:lvl7pPr marL="2971800" indent="-228600" defTabSz="457200" fontAlgn="base">
                <a:spcBef>
                  <a:spcPct val="0"/>
                </a:spcBef>
                <a:spcAft>
                  <a:spcPct val="0"/>
                </a:spcAft>
                <a:defRPr>
                  <a:solidFill>
                    <a:schemeClr val="tx1"/>
                  </a:solidFill>
                  <a:latin typeface="Arial" charset="0"/>
                  <a:ea typeface="ＭＳ Ｐゴシック" pitchFamily="34" charset="-128"/>
                </a:defRPr>
              </a:lvl7pPr>
              <a:lvl8pPr marL="3429000" indent="-228600" defTabSz="457200" fontAlgn="base">
                <a:spcBef>
                  <a:spcPct val="0"/>
                </a:spcBef>
                <a:spcAft>
                  <a:spcPct val="0"/>
                </a:spcAft>
                <a:defRPr>
                  <a:solidFill>
                    <a:schemeClr val="tx1"/>
                  </a:solidFill>
                  <a:latin typeface="Arial" charset="0"/>
                  <a:ea typeface="ＭＳ Ｐゴシック" pitchFamily="34" charset="-128"/>
                </a:defRPr>
              </a:lvl8pPr>
              <a:lvl9pPr marL="3886200" indent="-228600" defTabSz="457200" fontAlgn="base">
                <a:spcBef>
                  <a:spcPct val="0"/>
                </a:spcBef>
                <a:spcAft>
                  <a:spcPct val="0"/>
                </a:spcAft>
                <a:defRPr>
                  <a:solidFill>
                    <a:schemeClr val="tx1"/>
                  </a:solidFill>
                  <a:latin typeface="Arial" charset="0"/>
                  <a:ea typeface="ＭＳ Ｐゴシック" pitchFamily="34" charset="-128"/>
                </a:defRPr>
              </a:lvl9pPr>
            </a:lstStyle>
            <a:p>
              <a:pPr>
                <a:defRPr/>
              </a:pPr>
              <a:r>
                <a:rPr lang="en-US" altLang="zh-CN" sz="3200" kern="0">
                  <a:solidFill>
                    <a:srgbClr val="171717"/>
                  </a:solidFill>
                  <a:latin typeface="Calibri" pitchFamily="34" charset="0"/>
                </a:rPr>
                <a:t>1</a:t>
              </a:r>
            </a:p>
          </p:txBody>
        </p:sp>
      </p:grpSp>
      <p:grpSp>
        <p:nvGrpSpPr>
          <p:cNvPr id="19" name="组合 18"/>
          <p:cNvGrpSpPr/>
          <p:nvPr/>
        </p:nvGrpSpPr>
        <p:grpSpPr>
          <a:xfrm>
            <a:off x="2984188" y="4032842"/>
            <a:ext cx="5665801" cy="699149"/>
            <a:chOff x="2984185" y="4032841"/>
            <a:chExt cx="5665801" cy="699149"/>
          </a:xfrm>
        </p:grpSpPr>
        <p:sp>
          <p:nvSpPr>
            <p:cNvPr id="20" name="Rectangle 3"/>
            <p:cNvSpPr/>
            <p:nvPr/>
          </p:nvSpPr>
          <p:spPr bwMode="auto">
            <a:xfrm>
              <a:off x="2984185" y="4032841"/>
              <a:ext cx="5665801" cy="699149"/>
            </a:xfrm>
            <a:prstGeom prst="rect">
              <a:avLst/>
            </a:prstGeom>
            <a:gradFill flip="none" rotWithShape="1">
              <a:gsLst>
                <a:gs pos="55000">
                  <a:sysClr val="window" lastClr="FFFFFF">
                    <a:lumMod val="95000"/>
                  </a:sysClr>
                </a:gs>
                <a:gs pos="100000">
                  <a:sysClr val="windowText" lastClr="000000">
                    <a:lumMod val="65000"/>
                    <a:lumOff val="35000"/>
                  </a:sysClr>
                </a:gs>
              </a:gsLst>
              <a:lin ang="5400000" scaled="0"/>
              <a:tileRect/>
            </a:gradFill>
            <a:ln w="3175" cap="flat" cmpd="sng" algn="ctr">
              <a:noFill/>
              <a:prstDash val="solid"/>
            </a:ln>
            <a:effectLst>
              <a:innerShdw blurRad="63500" dist="50800" dir="13500000">
                <a:prstClr val="black">
                  <a:alpha val="36000"/>
                </a:prstClr>
              </a:innerShdw>
            </a:effectLst>
          </p:spPr>
          <p:txBody>
            <a:bodyPr anchor="ctr"/>
            <a:lstStyle/>
            <a:p>
              <a:pPr algn="ctr">
                <a:defRPr/>
              </a:pPr>
              <a:endParaRPr lang="en-US" kern="0" dirty="0">
                <a:solidFill>
                  <a:srgbClr val="171717"/>
                </a:solidFill>
                <a:latin typeface="Calibri"/>
              </a:endParaRPr>
            </a:p>
          </p:txBody>
        </p:sp>
        <p:sp>
          <p:nvSpPr>
            <p:cNvPr id="21" name="Rektangel 76"/>
            <p:cNvSpPr>
              <a:spLocks noChangeArrowheads="1"/>
            </p:cNvSpPr>
            <p:nvPr/>
          </p:nvSpPr>
          <p:spPr bwMode="auto">
            <a:xfrm>
              <a:off x="3060387" y="4141803"/>
              <a:ext cx="53654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200" dirty="0">
                  <a:solidFill>
                    <a:prstClr val="black"/>
                  </a:solidFill>
                  <a:latin typeface="华文中宋" pitchFamily="2" charset="-122"/>
                  <a:ea typeface="华文中宋" pitchFamily="2" charset="-122"/>
                  <a:cs typeface="Arial" charset="0"/>
                </a:rPr>
                <a:t>点击输入相关文字内容点击输入相关文字内容输入相关文字内容点击输入相关文字内容</a:t>
              </a:r>
              <a:endParaRPr lang="en-US" altLang="zh-CN" sz="1200" dirty="0">
                <a:solidFill>
                  <a:prstClr val="black"/>
                </a:solidFill>
                <a:latin typeface="华文中宋" pitchFamily="2" charset="-122"/>
                <a:ea typeface="华文中宋" pitchFamily="2" charset="-122"/>
                <a:cs typeface="Arial" charset="0"/>
              </a:endParaRPr>
            </a:p>
          </p:txBody>
        </p:sp>
      </p:grpSp>
      <p:grpSp>
        <p:nvGrpSpPr>
          <p:cNvPr id="22" name="组合 21"/>
          <p:cNvGrpSpPr/>
          <p:nvPr/>
        </p:nvGrpSpPr>
        <p:grpSpPr>
          <a:xfrm>
            <a:off x="4427529" y="3322517"/>
            <a:ext cx="4222456" cy="699149"/>
            <a:chOff x="4427529" y="3322515"/>
            <a:chExt cx="4222456" cy="699149"/>
          </a:xfrm>
        </p:grpSpPr>
        <p:sp>
          <p:nvSpPr>
            <p:cNvPr id="23" name="Rectangle 5"/>
            <p:cNvSpPr/>
            <p:nvPr/>
          </p:nvSpPr>
          <p:spPr bwMode="auto">
            <a:xfrm>
              <a:off x="4427529" y="3322515"/>
              <a:ext cx="4222456" cy="699149"/>
            </a:xfrm>
            <a:prstGeom prst="rect">
              <a:avLst/>
            </a:prstGeom>
            <a:gradFill flip="none" rotWithShape="1">
              <a:gsLst>
                <a:gs pos="55000">
                  <a:sysClr val="window" lastClr="FFFFFF">
                    <a:lumMod val="95000"/>
                  </a:sysClr>
                </a:gs>
                <a:gs pos="100000">
                  <a:sysClr val="windowText" lastClr="000000">
                    <a:lumMod val="65000"/>
                    <a:lumOff val="35000"/>
                  </a:sysClr>
                </a:gs>
              </a:gsLst>
              <a:lin ang="5400000" scaled="0"/>
              <a:tileRect/>
            </a:gradFill>
            <a:ln w="3175" cap="flat" cmpd="sng" algn="ctr">
              <a:noFill/>
              <a:prstDash val="solid"/>
            </a:ln>
            <a:effectLst>
              <a:innerShdw blurRad="63500" dist="50800" dir="13500000">
                <a:prstClr val="black">
                  <a:alpha val="36000"/>
                </a:prstClr>
              </a:innerShdw>
            </a:effectLst>
          </p:spPr>
          <p:txBody>
            <a:bodyPr anchor="ctr"/>
            <a:lstStyle/>
            <a:p>
              <a:pPr algn="ctr">
                <a:defRPr/>
              </a:pPr>
              <a:endParaRPr lang="en-US" kern="0" dirty="0">
                <a:solidFill>
                  <a:srgbClr val="171717"/>
                </a:solidFill>
                <a:latin typeface="Calibri"/>
              </a:endParaRPr>
            </a:p>
          </p:txBody>
        </p:sp>
        <p:sp>
          <p:nvSpPr>
            <p:cNvPr id="24" name="Rektangel 76"/>
            <p:cNvSpPr>
              <a:spLocks noChangeArrowheads="1"/>
            </p:cNvSpPr>
            <p:nvPr/>
          </p:nvSpPr>
          <p:spPr bwMode="auto">
            <a:xfrm>
              <a:off x="4562003" y="3411165"/>
              <a:ext cx="40117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200" dirty="0">
                  <a:solidFill>
                    <a:prstClr val="black"/>
                  </a:solidFill>
                  <a:latin typeface="华文中宋" pitchFamily="2" charset="-122"/>
                  <a:ea typeface="华文中宋" pitchFamily="2" charset="-122"/>
                  <a:cs typeface="Arial" charset="0"/>
                </a:rPr>
                <a:t>点击输入相关文字内容点击输入相关文字内容输入相关文字内容点击输入相关文字内容</a:t>
              </a:r>
              <a:endParaRPr lang="en-US" altLang="zh-CN" sz="1200" dirty="0">
                <a:solidFill>
                  <a:prstClr val="black"/>
                </a:solidFill>
                <a:latin typeface="华文中宋" pitchFamily="2" charset="-122"/>
                <a:ea typeface="华文中宋" pitchFamily="2" charset="-122"/>
                <a:cs typeface="Arial" charset="0"/>
              </a:endParaRPr>
            </a:p>
          </p:txBody>
        </p:sp>
      </p:grpSp>
      <p:grpSp>
        <p:nvGrpSpPr>
          <p:cNvPr id="25" name="组合 24"/>
          <p:cNvGrpSpPr/>
          <p:nvPr/>
        </p:nvGrpSpPr>
        <p:grpSpPr>
          <a:xfrm>
            <a:off x="5566072" y="2623367"/>
            <a:ext cx="3083917" cy="749812"/>
            <a:chOff x="5566069" y="2623365"/>
            <a:chExt cx="3083917" cy="749812"/>
          </a:xfrm>
        </p:grpSpPr>
        <p:sp>
          <p:nvSpPr>
            <p:cNvPr id="26" name="Rectangle 8"/>
            <p:cNvSpPr/>
            <p:nvPr/>
          </p:nvSpPr>
          <p:spPr bwMode="auto">
            <a:xfrm>
              <a:off x="5566069" y="2623365"/>
              <a:ext cx="3083916" cy="699149"/>
            </a:xfrm>
            <a:prstGeom prst="rect">
              <a:avLst/>
            </a:prstGeom>
            <a:gradFill flip="none" rotWithShape="1">
              <a:gsLst>
                <a:gs pos="55000">
                  <a:sysClr val="window" lastClr="FFFFFF">
                    <a:lumMod val="95000"/>
                  </a:sysClr>
                </a:gs>
                <a:gs pos="100000">
                  <a:sysClr val="windowText" lastClr="000000">
                    <a:lumMod val="65000"/>
                    <a:lumOff val="35000"/>
                  </a:sysClr>
                </a:gs>
              </a:gsLst>
              <a:lin ang="5400000" scaled="0"/>
              <a:tileRect/>
            </a:gradFill>
            <a:ln w="3175" cap="flat" cmpd="sng" algn="ctr">
              <a:noFill/>
              <a:prstDash val="solid"/>
            </a:ln>
            <a:effectLst>
              <a:innerShdw blurRad="63500" dist="50800" dir="13500000">
                <a:prstClr val="black">
                  <a:alpha val="36000"/>
                </a:prstClr>
              </a:innerShdw>
            </a:effectLst>
          </p:spPr>
          <p:txBody>
            <a:bodyPr anchor="ctr"/>
            <a:lstStyle/>
            <a:p>
              <a:pPr algn="ctr">
                <a:defRPr/>
              </a:pPr>
              <a:endParaRPr lang="en-US" kern="0" dirty="0">
                <a:solidFill>
                  <a:srgbClr val="171717"/>
                </a:solidFill>
                <a:latin typeface="Calibri"/>
              </a:endParaRPr>
            </a:p>
          </p:txBody>
        </p:sp>
        <p:sp>
          <p:nvSpPr>
            <p:cNvPr id="27" name="Rektangel 76"/>
            <p:cNvSpPr>
              <a:spLocks noChangeArrowheads="1"/>
            </p:cNvSpPr>
            <p:nvPr/>
          </p:nvSpPr>
          <p:spPr bwMode="auto">
            <a:xfrm>
              <a:off x="5691577" y="2726846"/>
              <a:ext cx="29584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prstClr val="black"/>
                  </a:solidFill>
                  <a:latin typeface="华文中宋" pitchFamily="2" charset="-122"/>
                  <a:ea typeface="华文中宋" pitchFamily="2" charset="-122"/>
                  <a:cs typeface="Arial" charset="0"/>
                </a:rPr>
                <a:t>点击输入相关文字内容点击输入相关文字内容输入相关文字内容点击输入相关文字内容</a:t>
              </a:r>
              <a:endParaRPr lang="en-US" altLang="zh-CN" sz="1200" dirty="0">
                <a:solidFill>
                  <a:prstClr val="black"/>
                </a:solidFill>
                <a:latin typeface="华文中宋" pitchFamily="2" charset="-122"/>
                <a:ea typeface="华文中宋" pitchFamily="2" charset="-122"/>
                <a:cs typeface="Arial" charset="0"/>
              </a:endParaRPr>
            </a:p>
          </p:txBody>
        </p:sp>
      </p:grpSp>
      <p:grpSp>
        <p:nvGrpSpPr>
          <p:cNvPr id="28" name="组合 27"/>
          <p:cNvGrpSpPr/>
          <p:nvPr/>
        </p:nvGrpSpPr>
        <p:grpSpPr>
          <a:xfrm>
            <a:off x="9324528" y="1175497"/>
            <a:ext cx="3388164" cy="592646"/>
            <a:chOff x="5037700" y="1164981"/>
            <a:chExt cx="3388164" cy="592646"/>
          </a:xfrm>
        </p:grpSpPr>
        <p:pic>
          <p:nvPicPr>
            <p:cNvPr id="2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7700" y="1164981"/>
              <a:ext cx="3388164" cy="592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29"/>
            <p:cNvSpPr/>
            <p:nvPr/>
          </p:nvSpPr>
          <p:spPr>
            <a:xfrm>
              <a:off x="6330063" y="1330073"/>
              <a:ext cx="1826142" cy="338554"/>
            </a:xfrm>
            <a:prstGeom prst="rect">
              <a:avLst/>
            </a:prstGeom>
          </p:spPr>
          <p:txBody>
            <a:bodyPr wrap="none">
              <a:spAutoFit/>
            </a:bodyPr>
            <a:lstStyle/>
            <a:p>
              <a:pPr algn="ctr" eaLnBrk="0" fontAlgn="ctr" hangingPunct="0">
                <a:buClr>
                  <a:srgbClr val="FF0000"/>
                </a:buClr>
                <a:buSzPct val="70000"/>
                <a:defRPr/>
              </a:pPr>
              <a:r>
                <a:rPr lang="zh-CN" altLang="en-US" sz="1600" dirty="0">
                  <a:latin typeface="宋体" pitchFamily="2" charset="-122"/>
                  <a:ea typeface="宋体" pitchFamily="2" charset="-122"/>
                </a:rPr>
                <a:t>此处添加标题文字</a:t>
              </a:r>
            </a:p>
          </p:txBody>
        </p:sp>
      </p:grp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791" y="1164982"/>
            <a:ext cx="3087536" cy="3397467"/>
          </a:xfrm>
          <a:prstGeom prst="rect">
            <a:avLst/>
          </a:prstGeom>
        </p:spPr>
      </p:pic>
      <p:sp>
        <p:nvSpPr>
          <p:cNvPr id="32" name="TextBox 3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840476604"/>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randombar(horizontal)">
                                      <p:cBhvr>
                                        <p:cTn id="38" dur="500"/>
                                        <p:tgtEl>
                                          <p:spTgt spid="25"/>
                                        </p:tgtEl>
                                      </p:cBhvr>
                                    </p:animEffect>
                                  </p:childTnLst>
                                </p:cTn>
                              </p:par>
                            </p:childTnLst>
                          </p:cTn>
                        </p:par>
                        <p:par>
                          <p:cTn id="39" fill="hold">
                            <p:stCondLst>
                              <p:cond delay="3500"/>
                            </p:stCondLst>
                            <p:childTnLst>
                              <p:par>
                                <p:cTn id="40" presetID="35" presetClass="path" presetSubtype="0" accel="50000" decel="50000" fill="hold" nodeType="afterEffect">
                                  <p:stCondLst>
                                    <p:cond delay="0"/>
                                  </p:stCondLst>
                                  <p:childTnLst>
                                    <p:animMotion origin="layout" path="M 0.14966 0.00401 L -0.51597 0.00801 " pathEditMode="relative" rAng="0" ptsTypes="AA">
                                      <p:cBhvr>
                                        <p:cTn id="41" dur="2000" fill="hold"/>
                                        <p:tgtEl>
                                          <p:spTgt spid="28"/>
                                        </p:tgtEl>
                                        <p:attrNameLst>
                                          <p:attrName>ppt_x</p:attrName>
                                          <p:attrName>ppt_y</p:attrName>
                                        </p:attrNameLst>
                                      </p:cBhvr>
                                      <p:rCtr x="-33281" y="185"/>
                                    </p:animMotion>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9043" y="1412247"/>
            <a:ext cx="794563" cy="635201"/>
            <a:chOff x="477164" y="1358011"/>
            <a:chExt cx="898272" cy="718110"/>
          </a:xfrm>
        </p:grpSpPr>
        <p:pic>
          <p:nvPicPr>
            <p:cNvPr id="5" name="图片 4" descr="未标题-2.png"/>
            <p:cNvPicPr>
              <a:picLocks noChangeAspect="1"/>
            </p:cNvPicPr>
            <p:nvPr/>
          </p:nvPicPr>
          <p:blipFill>
            <a:blip r:embed="rId3" cstate="print"/>
            <a:stretch>
              <a:fillRect/>
            </a:stretch>
          </p:blipFill>
          <p:spPr>
            <a:xfrm>
              <a:off x="477164" y="1358011"/>
              <a:ext cx="898272" cy="718110"/>
            </a:xfrm>
            <a:prstGeom prst="rect">
              <a:avLst/>
            </a:prstGeom>
          </p:spPr>
        </p:pic>
        <p:sp>
          <p:nvSpPr>
            <p:cNvPr id="6" name="Text Box 70"/>
            <p:cNvSpPr txBox="1">
              <a:spLocks noChangeArrowheads="1"/>
            </p:cNvSpPr>
            <p:nvPr/>
          </p:nvSpPr>
          <p:spPr bwMode="gray">
            <a:xfrm>
              <a:off x="714348" y="1428742"/>
              <a:ext cx="381000" cy="521923"/>
            </a:xfrm>
            <a:prstGeom prst="rect">
              <a:avLst/>
            </a:prstGeom>
            <a:noFill/>
            <a:ln w="9525" algn="ctr">
              <a:noFill/>
              <a:miter lim="800000"/>
              <a:headEnd/>
              <a:tailEnd/>
            </a:ln>
          </p:spPr>
          <p:txBody>
            <a:bodyPr>
              <a:spAutoFit/>
            </a:bodyPr>
            <a:lstStyle/>
            <a:p>
              <a:pPr algn="ctr" eaLnBrk="0" hangingPunct="0">
                <a:defRPr/>
              </a:pPr>
              <a:r>
                <a:rPr lang="en-US" altLang="zh-CN" sz="2400" kern="0" dirty="0">
                  <a:solidFill>
                    <a:srgbClr val="000000"/>
                  </a:solidFill>
                </a:rPr>
                <a:t>1</a:t>
              </a:r>
            </a:p>
          </p:txBody>
        </p:sp>
      </p:grpSp>
      <p:grpSp>
        <p:nvGrpSpPr>
          <p:cNvPr id="7" name="组合 6"/>
          <p:cNvGrpSpPr/>
          <p:nvPr/>
        </p:nvGrpSpPr>
        <p:grpSpPr>
          <a:xfrm>
            <a:off x="1349043" y="2233720"/>
            <a:ext cx="794563" cy="635201"/>
            <a:chOff x="500034" y="2214560"/>
            <a:chExt cx="898272" cy="718110"/>
          </a:xfrm>
        </p:grpSpPr>
        <p:pic>
          <p:nvPicPr>
            <p:cNvPr id="8" name="图片 7" descr="未标题-2.png"/>
            <p:cNvPicPr>
              <a:picLocks noChangeAspect="1"/>
            </p:cNvPicPr>
            <p:nvPr/>
          </p:nvPicPr>
          <p:blipFill>
            <a:blip r:embed="rId4" cstate="print"/>
            <a:stretch>
              <a:fillRect/>
            </a:stretch>
          </p:blipFill>
          <p:spPr>
            <a:xfrm>
              <a:off x="500034" y="2214560"/>
              <a:ext cx="898272" cy="718110"/>
            </a:xfrm>
            <a:prstGeom prst="rect">
              <a:avLst/>
            </a:prstGeom>
          </p:spPr>
        </p:pic>
        <p:sp>
          <p:nvSpPr>
            <p:cNvPr id="9" name="Text Box 70"/>
            <p:cNvSpPr txBox="1">
              <a:spLocks noChangeArrowheads="1"/>
            </p:cNvSpPr>
            <p:nvPr/>
          </p:nvSpPr>
          <p:spPr bwMode="gray">
            <a:xfrm>
              <a:off x="714348" y="2285998"/>
              <a:ext cx="381000" cy="521923"/>
            </a:xfrm>
            <a:prstGeom prst="rect">
              <a:avLst/>
            </a:prstGeom>
            <a:noFill/>
            <a:ln w="9525" algn="ctr">
              <a:noFill/>
              <a:miter lim="800000"/>
              <a:headEnd/>
              <a:tailEnd/>
            </a:ln>
          </p:spPr>
          <p:txBody>
            <a:bodyPr>
              <a:spAutoFit/>
            </a:bodyPr>
            <a:lstStyle/>
            <a:p>
              <a:pPr algn="ctr" eaLnBrk="0" hangingPunct="0">
                <a:defRPr/>
              </a:pPr>
              <a:r>
                <a:rPr lang="en-US" altLang="zh-CN" sz="2400" kern="0" dirty="0">
                  <a:solidFill>
                    <a:srgbClr val="000000"/>
                  </a:solidFill>
                </a:rPr>
                <a:t>2</a:t>
              </a:r>
            </a:p>
          </p:txBody>
        </p:sp>
      </p:grpSp>
      <p:grpSp>
        <p:nvGrpSpPr>
          <p:cNvPr id="10" name="组合 9"/>
          <p:cNvGrpSpPr/>
          <p:nvPr/>
        </p:nvGrpSpPr>
        <p:grpSpPr>
          <a:xfrm>
            <a:off x="1348546" y="3055192"/>
            <a:ext cx="794563" cy="635201"/>
            <a:chOff x="477164" y="3023248"/>
            <a:chExt cx="898272" cy="718110"/>
          </a:xfrm>
        </p:grpSpPr>
        <p:pic>
          <p:nvPicPr>
            <p:cNvPr id="11" name="图片 10" descr="未标题-2.png"/>
            <p:cNvPicPr>
              <a:picLocks noChangeAspect="1"/>
            </p:cNvPicPr>
            <p:nvPr/>
          </p:nvPicPr>
          <p:blipFill>
            <a:blip r:embed="rId5" cstate="print"/>
            <a:stretch>
              <a:fillRect/>
            </a:stretch>
          </p:blipFill>
          <p:spPr>
            <a:xfrm>
              <a:off x="477164" y="3023248"/>
              <a:ext cx="898272" cy="718110"/>
            </a:xfrm>
            <a:prstGeom prst="rect">
              <a:avLst/>
            </a:prstGeom>
          </p:spPr>
        </p:pic>
        <p:sp>
          <p:nvSpPr>
            <p:cNvPr id="12" name="Text Box 70"/>
            <p:cNvSpPr txBox="1">
              <a:spLocks noChangeArrowheads="1"/>
            </p:cNvSpPr>
            <p:nvPr/>
          </p:nvSpPr>
          <p:spPr bwMode="gray">
            <a:xfrm>
              <a:off x="714348" y="3143254"/>
              <a:ext cx="381000" cy="521923"/>
            </a:xfrm>
            <a:prstGeom prst="rect">
              <a:avLst/>
            </a:prstGeom>
            <a:noFill/>
            <a:ln w="9525" algn="ctr">
              <a:noFill/>
              <a:miter lim="800000"/>
              <a:headEnd/>
              <a:tailEnd/>
            </a:ln>
          </p:spPr>
          <p:txBody>
            <a:bodyPr>
              <a:spAutoFit/>
            </a:bodyPr>
            <a:lstStyle/>
            <a:p>
              <a:pPr algn="ctr" eaLnBrk="0" hangingPunct="0">
                <a:defRPr/>
              </a:pPr>
              <a:r>
                <a:rPr lang="en-US" altLang="zh-CN" sz="2400" kern="0" dirty="0">
                  <a:solidFill>
                    <a:srgbClr val="000000"/>
                  </a:solidFill>
                </a:rPr>
                <a:t>3</a:t>
              </a:r>
            </a:p>
          </p:txBody>
        </p:sp>
      </p:grpSp>
      <p:grpSp>
        <p:nvGrpSpPr>
          <p:cNvPr id="13" name="组合 12"/>
          <p:cNvGrpSpPr/>
          <p:nvPr/>
        </p:nvGrpSpPr>
        <p:grpSpPr>
          <a:xfrm>
            <a:off x="1348546" y="3876664"/>
            <a:ext cx="794563" cy="635201"/>
            <a:chOff x="477164" y="3855866"/>
            <a:chExt cx="898272" cy="718110"/>
          </a:xfrm>
        </p:grpSpPr>
        <p:pic>
          <p:nvPicPr>
            <p:cNvPr id="14" name="图片 13" descr="未标题-2.png"/>
            <p:cNvPicPr>
              <a:picLocks noChangeAspect="1"/>
            </p:cNvPicPr>
            <p:nvPr/>
          </p:nvPicPr>
          <p:blipFill>
            <a:blip r:embed="rId6" cstate="print"/>
            <a:stretch>
              <a:fillRect/>
            </a:stretch>
          </p:blipFill>
          <p:spPr>
            <a:xfrm>
              <a:off x="477164" y="3855866"/>
              <a:ext cx="898272" cy="718110"/>
            </a:xfrm>
            <a:prstGeom prst="rect">
              <a:avLst/>
            </a:prstGeom>
          </p:spPr>
        </p:pic>
        <p:sp>
          <p:nvSpPr>
            <p:cNvPr id="15" name="Text Box 70"/>
            <p:cNvSpPr txBox="1">
              <a:spLocks noChangeArrowheads="1"/>
            </p:cNvSpPr>
            <p:nvPr/>
          </p:nvSpPr>
          <p:spPr bwMode="gray">
            <a:xfrm>
              <a:off x="714348" y="3929072"/>
              <a:ext cx="381000" cy="521923"/>
            </a:xfrm>
            <a:prstGeom prst="rect">
              <a:avLst/>
            </a:prstGeom>
            <a:noFill/>
            <a:ln w="9525" algn="ctr">
              <a:noFill/>
              <a:miter lim="800000"/>
              <a:headEnd/>
              <a:tailEnd/>
            </a:ln>
          </p:spPr>
          <p:txBody>
            <a:bodyPr>
              <a:spAutoFit/>
            </a:bodyPr>
            <a:lstStyle/>
            <a:p>
              <a:pPr algn="ctr" eaLnBrk="0" hangingPunct="0">
                <a:defRPr/>
              </a:pPr>
              <a:r>
                <a:rPr lang="en-US" altLang="zh-CN" sz="2400" kern="0" dirty="0">
                  <a:solidFill>
                    <a:srgbClr val="000000"/>
                  </a:solidFill>
                </a:rPr>
                <a:t>4</a:t>
              </a:r>
            </a:p>
          </p:txBody>
        </p:sp>
      </p:grpSp>
      <p:pic>
        <p:nvPicPr>
          <p:cNvPr id="16" name="图片 15" descr="未标题-2.png"/>
          <p:cNvPicPr>
            <a:picLocks noChangeAspect="1"/>
          </p:cNvPicPr>
          <p:nvPr/>
        </p:nvPicPr>
        <p:blipFill>
          <a:blip r:embed="rId7" cstate="print"/>
          <a:stretch>
            <a:fillRect/>
          </a:stretch>
        </p:blipFill>
        <p:spPr>
          <a:xfrm>
            <a:off x="2044134" y="1285866"/>
            <a:ext cx="4112004" cy="821472"/>
          </a:xfrm>
          <a:prstGeom prst="rect">
            <a:avLst/>
          </a:prstGeom>
        </p:spPr>
      </p:pic>
      <p:pic>
        <p:nvPicPr>
          <p:cNvPr id="17" name="图片 16" descr="未标题-2.png"/>
          <p:cNvPicPr>
            <a:picLocks noChangeAspect="1"/>
          </p:cNvPicPr>
          <p:nvPr/>
        </p:nvPicPr>
        <p:blipFill>
          <a:blip r:embed="rId8" cstate="print"/>
          <a:stretch>
            <a:fillRect/>
          </a:stretch>
        </p:blipFill>
        <p:spPr>
          <a:xfrm>
            <a:off x="2107324" y="2107338"/>
            <a:ext cx="4112004" cy="821472"/>
          </a:xfrm>
          <a:prstGeom prst="rect">
            <a:avLst/>
          </a:prstGeom>
        </p:spPr>
      </p:pic>
      <p:pic>
        <p:nvPicPr>
          <p:cNvPr id="18" name="图片 17" descr="未标题-2.png"/>
          <p:cNvPicPr>
            <a:picLocks noChangeAspect="1"/>
          </p:cNvPicPr>
          <p:nvPr/>
        </p:nvPicPr>
        <p:blipFill>
          <a:blip r:embed="rId9" cstate="print"/>
          <a:stretch>
            <a:fillRect/>
          </a:stretch>
        </p:blipFill>
        <p:spPr>
          <a:xfrm>
            <a:off x="2052771" y="2928811"/>
            <a:ext cx="4233742" cy="845792"/>
          </a:xfrm>
          <a:prstGeom prst="rect">
            <a:avLst/>
          </a:prstGeom>
        </p:spPr>
      </p:pic>
      <p:pic>
        <p:nvPicPr>
          <p:cNvPr id="19" name="图片 18" descr="未标题-2.png"/>
          <p:cNvPicPr>
            <a:picLocks noChangeAspect="1"/>
          </p:cNvPicPr>
          <p:nvPr/>
        </p:nvPicPr>
        <p:blipFill>
          <a:blip r:embed="rId10" cstate="print"/>
          <a:stretch>
            <a:fillRect/>
          </a:stretch>
        </p:blipFill>
        <p:spPr>
          <a:xfrm>
            <a:off x="2052770" y="3750284"/>
            <a:ext cx="4233743" cy="845793"/>
          </a:xfrm>
          <a:prstGeom prst="rect">
            <a:avLst/>
          </a:prstGeom>
        </p:spPr>
      </p:pic>
      <p:pic>
        <p:nvPicPr>
          <p:cNvPr id="20" name="图片 19" descr="未标题-3.png"/>
          <p:cNvPicPr>
            <a:picLocks noChangeAspect="1"/>
          </p:cNvPicPr>
          <p:nvPr/>
        </p:nvPicPr>
        <p:blipFill>
          <a:blip r:embed="rId11"/>
          <a:stretch>
            <a:fillRect/>
          </a:stretch>
        </p:blipFill>
        <p:spPr>
          <a:xfrm>
            <a:off x="6143637" y="1571619"/>
            <a:ext cx="2072614" cy="2848703"/>
          </a:xfrm>
          <a:prstGeom prst="rect">
            <a:avLst/>
          </a:prstGeom>
        </p:spPr>
      </p:pic>
      <p:sp>
        <p:nvSpPr>
          <p:cNvPr id="21" name="TextBox 20"/>
          <p:cNvSpPr txBox="1"/>
          <p:nvPr/>
        </p:nvSpPr>
        <p:spPr>
          <a:xfrm>
            <a:off x="3000365" y="1428743"/>
            <a:ext cx="2668079" cy="1015663"/>
          </a:xfrm>
          <a:prstGeom prst="rect">
            <a:avLst/>
          </a:prstGeom>
          <a:noFill/>
        </p:spPr>
        <p:txBody>
          <a:bodyPr wrap="square" lIns="91438" tIns="45719" rIns="91438" bIns="45719" rtlCol="0">
            <a:spAutoFit/>
          </a:bodyPr>
          <a:lstStyle/>
          <a:p>
            <a:r>
              <a:rPr lang="zh-CN" altLang="en-US" sz="1200" dirty="0">
                <a:latin typeface="微软雅黑" pitchFamily="34" charset="-122"/>
                <a:ea typeface="微软雅黑" pitchFamily="34" charset="-122"/>
              </a:rPr>
              <a:t>点击输入文本信息点击输入文本信息点击输入文本信息点击输入文本信息</a:t>
            </a:r>
          </a:p>
          <a:p>
            <a:endParaRPr lang="zh-CN" altLang="en-US" sz="1200" dirty="0">
              <a:latin typeface="微软雅黑" pitchFamily="34" charset="-122"/>
              <a:ea typeface="微软雅黑" pitchFamily="34" charset="-122"/>
            </a:endParaRPr>
          </a:p>
          <a:p>
            <a:endParaRPr lang="zh-CN" altLang="en-US" sz="1200" dirty="0">
              <a:latin typeface="微软雅黑" pitchFamily="34" charset="-122"/>
              <a:ea typeface="微软雅黑" pitchFamily="34" charset="-122"/>
            </a:endParaRPr>
          </a:p>
          <a:p>
            <a:endParaRPr lang="zh-CN" altLang="en-US" sz="1200" dirty="0">
              <a:latin typeface="微软雅黑" pitchFamily="34" charset="-122"/>
              <a:ea typeface="微软雅黑" pitchFamily="34" charset="-122"/>
            </a:endParaRPr>
          </a:p>
        </p:txBody>
      </p:sp>
      <p:sp>
        <p:nvSpPr>
          <p:cNvPr id="22" name="TextBox 21"/>
          <p:cNvSpPr txBox="1"/>
          <p:nvPr/>
        </p:nvSpPr>
        <p:spPr>
          <a:xfrm>
            <a:off x="3000365" y="2285999"/>
            <a:ext cx="2739517" cy="738664"/>
          </a:xfrm>
          <a:prstGeom prst="rect">
            <a:avLst/>
          </a:prstGeom>
          <a:noFill/>
        </p:spPr>
        <p:txBody>
          <a:bodyPr wrap="square" lIns="91438" tIns="45719" rIns="91438" bIns="45719" rtlCol="0">
            <a:spAutoFit/>
          </a:bodyPr>
          <a:lstStyle/>
          <a:p>
            <a:pPr lvl="0"/>
            <a:r>
              <a:rPr lang="zh-CN" altLang="en-US" sz="1200" dirty="0">
                <a:solidFill>
                  <a:prstClr val="black"/>
                </a:solidFill>
                <a:latin typeface="微软雅黑" pitchFamily="34" charset="-122"/>
                <a:ea typeface="微软雅黑" pitchFamily="34" charset="-122"/>
              </a:rPr>
              <a:t>点击输入文本信息点击输入文本信息</a:t>
            </a:r>
            <a:endParaRPr lang="en-US" altLang="zh-CN" sz="1200" dirty="0">
              <a:solidFill>
                <a:prstClr val="black"/>
              </a:solidFill>
              <a:latin typeface="微软雅黑" pitchFamily="34" charset="-122"/>
              <a:ea typeface="微软雅黑" pitchFamily="34" charset="-122"/>
            </a:endParaRPr>
          </a:p>
          <a:p>
            <a:pPr lvl="0"/>
            <a:r>
              <a:rPr lang="zh-CN" altLang="en-US" sz="1200" dirty="0">
                <a:solidFill>
                  <a:prstClr val="black"/>
                </a:solidFill>
                <a:latin typeface="微软雅黑" pitchFamily="34" charset="-122"/>
                <a:ea typeface="微软雅黑" pitchFamily="34" charset="-122"/>
              </a:rPr>
              <a:t>点击输入文本信息点击输入文本信息</a:t>
            </a:r>
          </a:p>
          <a:p>
            <a:endParaRPr lang="zh-CN" altLang="en-US" dirty="0"/>
          </a:p>
        </p:txBody>
      </p:sp>
      <p:sp>
        <p:nvSpPr>
          <p:cNvPr id="23" name="TextBox 22"/>
          <p:cNvSpPr txBox="1"/>
          <p:nvPr/>
        </p:nvSpPr>
        <p:spPr>
          <a:xfrm>
            <a:off x="3000365" y="3143255"/>
            <a:ext cx="2668079" cy="738664"/>
          </a:xfrm>
          <a:prstGeom prst="rect">
            <a:avLst/>
          </a:prstGeom>
          <a:noFill/>
        </p:spPr>
        <p:txBody>
          <a:bodyPr wrap="square" lIns="91438" tIns="45719" rIns="91438" bIns="45719" rtlCol="0">
            <a:spAutoFit/>
          </a:bodyPr>
          <a:lstStyle/>
          <a:p>
            <a:pPr lvl="0"/>
            <a:r>
              <a:rPr lang="zh-CN" altLang="en-US" sz="1200" dirty="0">
                <a:solidFill>
                  <a:prstClr val="black"/>
                </a:solidFill>
                <a:latin typeface="微软雅黑" pitchFamily="34" charset="-122"/>
                <a:ea typeface="微软雅黑" pitchFamily="34" charset="-122"/>
              </a:rPr>
              <a:t>点击输入文本信息点击输入文本信息</a:t>
            </a:r>
            <a:endParaRPr lang="en-US" altLang="zh-CN" sz="1200" dirty="0">
              <a:solidFill>
                <a:prstClr val="black"/>
              </a:solidFill>
              <a:latin typeface="微软雅黑" pitchFamily="34" charset="-122"/>
              <a:ea typeface="微软雅黑" pitchFamily="34" charset="-122"/>
            </a:endParaRPr>
          </a:p>
          <a:p>
            <a:pPr lvl="0"/>
            <a:r>
              <a:rPr lang="zh-CN" altLang="en-US" sz="1200" dirty="0">
                <a:solidFill>
                  <a:prstClr val="black"/>
                </a:solidFill>
                <a:latin typeface="微软雅黑" pitchFamily="34" charset="-122"/>
                <a:ea typeface="微软雅黑" pitchFamily="34" charset="-122"/>
              </a:rPr>
              <a:t>点击输入文本信息点击输入文本信息</a:t>
            </a:r>
          </a:p>
          <a:p>
            <a:endParaRPr lang="zh-CN" altLang="en-US" dirty="0"/>
          </a:p>
        </p:txBody>
      </p:sp>
      <p:sp>
        <p:nvSpPr>
          <p:cNvPr id="24" name="TextBox 23"/>
          <p:cNvSpPr txBox="1"/>
          <p:nvPr/>
        </p:nvSpPr>
        <p:spPr>
          <a:xfrm>
            <a:off x="3071802" y="3929073"/>
            <a:ext cx="2747764" cy="738664"/>
          </a:xfrm>
          <a:prstGeom prst="rect">
            <a:avLst/>
          </a:prstGeom>
          <a:noFill/>
        </p:spPr>
        <p:txBody>
          <a:bodyPr wrap="square" lIns="91438" tIns="45719" rIns="91438" bIns="45719" rtlCol="0">
            <a:spAutoFit/>
          </a:bodyPr>
          <a:lstStyle/>
          <a:p>
            <a:pPr lvl="0"/>
            <a:r>
              <a:rPr lang="zh-CN" altLang="en-US" sz="1200" dirty="0">
                <a:solidFill>
                  <a:prstClr val="black"/>
                </a:solidFill>
                <a:latin typeface="微软雅黑" pitchFamily="34" charset="-122"/>
                <a:ea typeface="微软雅黑" pitchFamily="34" charset="-122"/>
              </a:rPr>
              <a:t>点击输入文本信息点击输入文本信息</a:t>
            </a:r>
            <a:endParaRPr lang="en-US" altLang="zh-CN" sz="1200" dirty="0">
              <a:solidFill>
                <a:prstClr val="black"/>
              </a:solidFill>
              <a:latin typeface="微软雅黑" pitchFamily="34" charset="-122"/>
              <a:ea typeface="微软雅黑" pitchFamily="34" charset="-122"/>
            </a:endParaRPr>
          </a:p>
          <a:p>
            <a:pPr lvl="0"/>
            <a:r>
              <a:rPr lang="zh-CN" altLang="en-US" sz="1200" dirty="0">
                <a:solidFill>
                  <a:prstClr val="black"/>
                </a:solidFill>
                <a:latin typeface="微软雅黑" pitchFamily="34" charset="-122"/>
                <a:ea typeface="微软雅黑" pitchFamily="34" charset="-122"/>
              </a:rPr>
              <a:t>点击输入文本信息点击输入文本信息</a:t>
            </a:r>
          </a:p>
          <a:p>
            <a:endParaRPr lang="zh-CN" altLang="en-US" dirty="0"/>
          </a:p>
        </p:txBody>
      </p:sp>
      <p:sp>
        <p:nvSpPr>
          <p:cNvPr id="25" name="TextBox 24"/>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60757171"/>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21"/>
                                        </p:tgtEl>
                                        <p:attrNameLst>
                                          <p:attrName>style.visibility</p:attrName>
                                        </p:attrNameLst>
                                      </p:cBhvr>
                                      <p:to>
                                        <p:strVal val="visible"/>
                                      </p:to>
                                    </p:set>
                                    <p:anim calcmode="discrete" valueType="clr">
                                      <p:cBhvr override="childStyle">
                                        <p:cTn id="23"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21"/>
                                        </p:tgtEl>
                                        <p:attrNameLst>
                                          <p:attrName>fillcolor</p:attrName>
                                        </p:attrNameLst>
                                      </p:cBhvr>
                                      <p:tavLst>
                                        <p:tav tm="0">
                                          <p:val>
                                            <p:clrVal>
                                              <a:schemeClr val="accent2"/>
                                            </p:clrVal>
                                          </p:val>
                                        </p:tav>
                                        <p:tav tm="50000">
                                          <p:val>
                                            <p:clrVal>
                                              <a:schemeClr val="hlink"/>
                                            </p:clrVal>
                                          </p:val>
                                        </p:tav>
                                      </p:tavLst>
                                    </p:anim>
                                    <p:set>
                                      <p:cBhvr>
                                        <p:cTn id="25" dur="80"/>
                                        <p:tgtEl>
                                          <p:spTgt spid="21"/>
                                        </p:tgtEl>
                                        <p:attrNameLst>
                                          <p:attrName>fill.type</p:attrName>
                                        </p:attrNameLst>
                                      </p:cBhvr>
                                      <p:to>
                                        <p:strVal val="solid"/>
                                      </p:to>
                                    </p:set>
                                  </p:childTnLst>
                                </p:cTn>
                              </p:par>
                            </p:childTnLst>
                          </p:cTn>
                        </p:par>
                        <p:par>
                          <p:cTn id="26" fill="hold">
                            <p:stCondLst>
                              <p:cond delay="2820"/>
                            </p:stCondLst>
                            <p:childTnLst>
                              <p:par>
                                <p:cTn id="27" presetID="49" presetClass="entr" presetSubtype="0" decel="10000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style.rotation</p:attrName>
                                        </p:attrNameLst>
                                      </p:cBhvr>
                                      <p:tavLst>
                                        <p:tav tm="0">
                                          <p:val>
                                            <p:fltVal val="360"/>
                                          </p:val>
                                        </p:tav>
                                        <p:tav tm="100000">
                                          <p:val>
                                            <p:fltVal val="0"/>
                                          </p:val>
                                        </p:tav>
                                      </p:tavLst>
                                    </p:anim>
                                    <p:animEffect transition="in" filter="fade">
                                      <p:cBhvr>
                                        <p:cTn id="32" dur="500"/>
                                        <p:tgtEl>
                                          <p:spTgt spid="7"/>
                                        </p:tgtEl>
                                      </p:cBhvr>
                                    </p:animEffect>
                                  </p:childTnLst>
                                </p:cTn>
                              </p:par>
                            </p:childTnLst>
                          </p:cTn>
                        </p:par>
                        <p:par>
                          <p:cTn id="33" fill="hold">
                            <p:stCondLst>
                              <p:cond delay="3320"/>
                            </p:stCondLst>
                            <p:childTnLst>
                              <p:par>
                                <p:cTn id="34" presetID="2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382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22"/>
                                        </p:tgtEl>
                                        <p:attrNameLst>
                                          <p:attrName>style.visibility</p:attrName>
                                        </p:attrNameLst>
                                      </p:cBhvr>
                                      <p:to>
                                        <p:strVal val="visible"/>
                                      </p:to>
                                    </p:set>
                                    <p:anim calcmode="discrete" valueType="clr">
                                      <p:cBhvr override="childStyle">
                                        <p:cTn id="40" dur="80"/>
                                        <p:tgtEl>
                                          <p:spTgt spid="22"/>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2"/>
                                        </p:tgtEl>
                                        <p:attrNameLst>
                                          <p:attrName>fillcolor</p:attrName>
                                        </p:attrNameLst>
                                      </p:cBhvr>
                                      <p:tavLst>
                                        <p:tav tm="0">
                                          <p:val>
                                            <p:clrVal>
                                              <a:schemeClr val="accent2"/>
                                            </p:clrVal>
                                          </p:val>
                                        </p:tav>
                                        <p:tav tm="50000">
                                          <p:val>
                                            <p:clrVal>
                                              <a:schemeClr val="hlink"/>
                                            </p:clrVal>
                                          </p:val>
                                        </p:tav>
                                      </p:tavLst>
                                    </p:anim>
                                    <p:set>
                                      <p:cBhvr>
                                        <p:cTn id="42" dur="80"/>
                                        <p:tgtEl>
                                          <p:spTgt spid="22"/>
                                        </p:tgtEl>
                                        <p:attrNameLst>
                                          <p:attrName>fill.type</p:attrName>
                                        </p:attrNameLst>
                                      </p:cBhvr>
                                      <p:to>
                                        <p:strVal val="solid"/>
                                      </p:to>
                                    </p:set>
                                  </p:childTnLst>
                                </p:cTn>
                              </p:par>
                            </p:childTnLst>
                          </p:cTn>
                        </p:par>
                        <p:par>
                          <p:cTn id="43" fill="hold">
                            <p:stCondLst>
                              <p:cond delay="5140"/>
                            </p:stCondLst>
                            <p:childTnLst>
                              <p:par>
                                <p:cTn id="44" presetID="49" presetClass="entr" presetSubtype="0" decel="10000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564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140"/>
                            </p:stCondLst>
                            <p:childTnLst>
                              <p:par>
                                <p:cTn id="55" presetID="27" presetClass="entr" presetSubtype="0" fill="hold" grpId="0" nodeType="afterEffect">
                                  <p:stCondLst>
                                    <p:cond delay="0"/>
                                  </p:stCondLst>
                                  <p:iterate type="lt">
                                    <p:tmPct val="50000"/>
                                  </p:iterate>
                                  <p:childTnLst>
                                    <p:set>
                                      <p:cBhvr>
                                        <p:cTn id="56" dur="1" fill="hold">
                                          <p:stCondLst>
                                            <p:cond delay="0"/>
                                          </p:stCondLst>
                                        </p:cTn>
                                        <p:tgtEl>
                                          <p:spTgt spid="23"/>
                                        </p:tgtEl>
                                        <p:attrNameLst>
                                          <p:attrName>style.visibility</p:attrName>
                                        </p:attrNameLst>
                                      </p:cBhvr>
                                      <p:to>
                                        <p:strVal val="visible"/>
                                      </p:to>
                                    </p:set>
                                    <p:anim calcmode="discrete" valueType="clr">
                                      <p:cBhvr override="childStyle">
                                        <p:cTn id="57"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23"/>
                                        </p:tgtEl>
                                        <p:attrNameLst>
                                          <p:attrName>fillcolor</p:attrName>
                                        </p:attrNameLst>
                                      </p:cBhvr>
                                      <p:tavLst>
                                        <p:tav tm="0">
                                          <p:val>
                                            <p:clrVal>
                                              <a:schemeClr val="accent2"/>
                                            </p:clrVal>
                                          </p:val>
                                        </p:tav>
                                        <p:tav tm="50000">
                                          <p:val>
                                            <p:clrVal>
                                              <a:schemeClr val="hlink"/>
                                            </p:clrVal>
                                          </p:val>
                                        </p:tav>
                                      </p:tavLst>
                                    </p:anim>
                                    <p:set>
                                      <p:cBhvr>
                                        <p:cTn id="59" dur="80"/>
                                        <p:tgtEl>
                                          <p:spTgt spid="23"/>
                                        </p:tgtEl>
                                        <p:attrNameLst>
                                          <p:attrName>fill.type</p:attrName>
                                        </p:attrNameLst>
                                      </p:cBhvr>
                                      <p:to>
                                        <p:strVal val="solid"/>
                                      </p:to>
                                    </p:set>
                                  </p:childTnLst>
                                </p:cTn>
                              </p:par>
                            </p:childTnLst>
                          </p:cTn>
                        </p:par>
                        <p:par>
                          <p:cTn id="60" fill="hold">
                            <p:stCondLst>
                              <p:cond delay="7460"/>
                            </p:stCondLst>
                            <p:childTnLst>
                              <p:par>
                                <p:cTn id="61" presetID="49" presetClass="entr" presetSubtype="0" decel="10000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 calcmode="lin" valueType="num">
                                      <p:cBhvr>
                                        <p:cTn id="65" dur="500" fill="hold"/>
                                        <p:tgtEl>
                                          <p:spTgt spid="13"/>
                                        </p:tgtEl>
                                        <p:attrNameLst>
                                          <p:attrName>style.rotation</p:attrName>
                                        </p:attrNameLst>
                                      </p:cBhvr>
                                      <p:tavLst>
                                        <p:tav tm="0">
                                          <p:val>
                                            <p:fltVal val="360"/>
                                          </p:val>
                                        </p:tav>
                                        <p:tav tm="100000">
                                          <p:val>
                                            <p:fltVal val="0"/>
                                          </p:val>
                                        </p:tav>
                                      </p:tavLst>
                                    </p:anim>
                                    <p:animEffect transition="in" filter="fade">
                                      <p:cBhvr>
                                        <p:cTn id="66" dur="500"/>
                                        <p:tgtEl>
                                          <p:spTgt spid="13"/>
                                        </p:tgtEl>
                                      </p:cBhvr>
                                    </p:animEffect>
                                  </p:childTnLst>
                                </p:cTn>
                              </p:par>
                            </p:childTnLst>
                          </p:cTn>
                        </p:par>
                        <p:par>
                          <p:cTn id="67" fill="hold">
                            <p:stCondLst>
                              <p:cond delay="7960"/>
                            </p:stCondLst>
                            <p:childTnLst>
                              <p:par>
                                <p:cTn id="68" presetID="22" presetClass="entr" presetSubtype="8"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8460"/>
                            </p:stCondLst>
                            <p:childTnLst>
                              <p:par>
                                <p:cTn id="72" presetID="27" presetClass="entr" presetSubtype="0" fill="hold" grpId="0" nodeType="afterEffect">
                                  <p:stCondLst>
                                    <p:cond delay="0"/>
                                  </p:stCondLst>
                                  <p:iterate type="lt">
                                    <p:tmPct val="50000"/>
                                  </p:iterate>
                                  <p:childTnLst>
                                    <p:set>
                                      <p:cBhvr>
                                        <p:cTn id="73" dur="1" fill="hold">
                                          <p:stCondLst>
                                            <p:cond delay="0"/>
                                          </p:stCondLst>
                                        </p:cTn>
                                        <p:tgtEl>
                                          <p:spTgt spid="24"/>
                                        </p:tgtEl>
                                        <p:attrNameLst>
                                          <p:attrName>style.visibility</p:attrName>
                                        </p:attrNameLst>
                                      </p:cBhvr>
                                      <p:to>
                                        <p:strVal val="visible"/>
                                      </p:to>
                                    </p:set>
                                    <p:anim calcmode="discrete" valueType="clr">
                                      <p:cBhvr override="childStyle">
                                        <p:cTn id="74"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75" dur="80"/>
                                        <p:tgtEl>
                                          <p:spTgt spid="24"/>
                                        </p:tgtEl>
                                        <p:attrNameLst>
                                          <p:attrName>fillcolor</p:attrName>
                                        </p:attrNameLst>
                                      </p:cBhvr>
                                      <p:tavLst>
                                        <p:tav tm="0">
                                          <p:val>
                                            <p:clrVal>
                                              <a:schemeClr val="accent2"/>
                                            </p:clrVal>
                                          </p:val>
                                        </p:tav>
                                        <p:tav tm="50000">
                                          <p:val>
                                            <p:clrVal>
                                              <a:schemeClr val="hlink"/>
                                            </p:clrVal>
                                          </p:val>
                                        </p:tav>
                                      </p:tavLst>
                                    </p:anim>
                                    <p:set>
                                      <p:cBhvr>
                                        <p:cTn id="76" dur="80"/>
                                        <p:tgtEl>
                                          <p:spTgt spid="24"/>
                                        </p:tgtEl>
                                        <p:attrNameLst>
                                          <p:attrName>fill.type</p:attrName>
                                        </p:attrNameLst>
                                      </p:cBhvr>
                                      <p:to>
                                        <p:strVal val="solid"/>
                                      </p:to>
                                    </p:set>
                                  </p:childTnLst>
                                </p:cTn>
                              </p:par>
                            </p:childTnLst>
                          </p:cTn>
                        </p:par>
                        <p:par>
                          <p:cTn id="77" fill="hold">
                            <p:stCondLst>
                              <p:cond delay="9780"/>
                            </p:stCondLst>
                            <p:childTnLst>
                              <p:par>
                                <p:cTn id="78" presetID="15" presetClass="entr" presetSubtype="0"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1000" fill="hold"/>
                                        <p:tgtEl>
                                          <p:spTgt spid="20"/>
                                        </p:tgtEl>
                                        <p:attrNameLst>
                                          <p:attrName>ppt_w</p:attrName>
                                        </p:attrNameLst>
                                      </p:cBhvr>
                                      <p:tavLst>
                                        <p:tav tm="0">
                                          <p:val>
                                            <p:fltVal val="0"/>
                                          </p:val>
                                        </p:tav>
                                        <p:tav tm="100000">
                                          <p:val>
                                            <p:strVal val="#ppt_w"/>
                                          </p:val>
                                        </p:tav>
                                      </p:tavLst>
                                    </p:anim>
                                    <p:anim calcmode="lin" valueType="num">
                                      <p:cBhvr>
                                        <p:cTn id="81" dur="1000" fill="hold"/>
                                        <p:tgtEl>
                                          <p:spTgt spid="20"/>
                                        </p:tgtEl>
                                        <p:attrNameLst>
                                          <p:attrName>ppt_h</p:attrName>
                                        </p:attrNameLst>
                                      </p:cBhvr>
                                      <p:tavLst>
                                        <p:tav tm="0">
                                          <p:val>
                                            <p:fltVal val="0"/>
                                          </p:val>
                                        </p:tav>
                                        <p:tav tm="100000">
                                          <p:val>
                                            <p:strVal val="#ppt_h"/>
                                          </p:val>
                                        </p:tav>
                                      </p:tavLst>
                                    </p:anim>
                                    <p:anim calcmode="lin" valueType="num">
                                      <p:cBhvr>
                                        <p:cTn id="82"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734481" y="2694138"/>
            <a:ext cx="3211016" cy="1942532"/>
            <a:chOff x="1734481" y="2694137"/>
            <a:chExt cx="3211016" cy="1942532"/>
          </a:xfrm>
        </p:grpSpPr>
        <p:sp>
          <p:nvSpPr>
            <p:cNvPr id="4" name="椭圆 10"/>
            <p:cNvSpPr>
              <a:spLocks noChangeArrowheads="1"/>
            </p:cNvSpPr>
            <p:nvPr/>
          </p:nvSpPr>
          <p:spPr bwMode="auto">
            <a:xfrm flipH="1" flipV="1">
              <a:off x="1734481"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ea typeface="宋体"/>
              </a:endParaRPr>
            </a:p>
          </p:txBody>
        </p:sp>
        <p:grpSp>
          <p:nvGrpSpPr>
            <p:cNvPr id="7" name="组合 9"/>
            <p:cNvGrpSpPr>
              <a:grpSpLocks/>
            </p:cNvGrpSpPr>
            <p:nvPr/>
          </p:nvGrpSpPr>
          <p:grpSpPr bwMode="auto">
            <a:xfrm>
              <a:off x="2853382" y="2694137"/>
              <a:ext cx="996950" cy="1784350"/>
              <a:chOff x="6876256" y="2742174"/>
              <a:chExt cx="1513892" cy="2709936"/>
            </a:xfrm>
          </p:grpSpPr>
          <p:sp>
            <p:nvSpPr>
              <p:cNvPr id="8" name="圆角矩形 7"/>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54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algn="ctr">
                  <a:defRPr/>
                </a:pPr>
                <a:endParaRPr lang="zh-CN" altLang="en-US" kern="0">
                  <a:solidFill>
                    <a:prstClr val="white"/>
                  </a:solidFill>
                  <a:latin typeface="Calibri"/>
                  <a:ea typeface="宋体"/>
                </a:endParaRPr>
              </a:p>
            </p:txBody>
          </p:sp>
          <p:sp>
            <p:nvSpPr>
              <p:cNvPr id="9" name="圆角矩形 8"/>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algn="ctr">
                  <a:defRPr/>
                </a:pPr>
                <a:endParaRPr lang="zh-CN" altLang="en-US" kern="0">
                  <a:solidFill>
                    <a:prstClr val="white"/>
                  </a:solidFill>
                  <a:latin typeface="Calibri"/>
                  <a:ea typeface="宋体"/>
                </a:endParaRPr>
              </a:p>
            </p:txBody>
          </p:sp>
          <p:sp>
            <p:nvSpPr>
              <p:cNvPr id="10"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54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1"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2"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grpSp>
      <p:grpSp>
        <p:nvGrpSpPr>
          <p:cNvPr id="53" name="组合 52"/>
          <p:cNvGrpSpPr/>
          <p:nvPr/>
        </p:nvGrpSpPr>
        <p:grpSpPr>
          <a:xfrm>
            <a:off x="4468957" y="2694138"/>
            <a:ext cx="3211016" cy="1942532"/>
            <a:chOff x="4468956" y="2694137"/>
            <a:chExt cx="3211016" cy="1942532"/>
          </a:xfrm>
        </p:grpSpPr>
        <p:sp>
          <p:nvSpPr>
            <p:cNvPr id="6" name="椭圆 10"/>
            <p:cNvSpPr>
              <a:spLocks noChangeArrowheads="1"/>
            </p:cNvSpPr>
            <p:nvPr/>
          </p:nvSpPr>
          <p:spPr bwMode="auto">
            <a:xfrm flipH="1" flipV="1">
              <a:off x="4468956"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ea typeface="宋体"/>
              </a:endParaRPr>
            </a:p>
          </p:txBody>
        </p:sp>
        <p:grpSp>
          <p:nvGrpSpPr>
            <p:cNvPr id="13" name="组合 15"/>
            <p:cNvGrpSpPr>
              <a:grpSpLocks/>
            </p:cNvGrpSpPr>
            <p:nvPr/>
          </p:nvGrpSpPr>
          <p:grpSpPr bwMode="auto">
            <a:xfrm>
              <a:off x="5590232" y="2694137"/>
              <a:ext cx="996950" cy="1784350"/>
              <a:chOff x="6876256" y="2742174"/>
              <a:chExt cx="1513892" cy="2709936"/>
            </a:xfrm>
          </p:grpSpPr>
          <p:sp>
            <p:nvSpPr>
              <p:cNvPr id="14" name="圆角矩形 13"/>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66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algn="ctr">
                  <a:defRPr/>
                </a:pPr>
                <a:endParaRPr lang="zh-CN" altLang="en-US" kern="0">
                  <a:solidFill>
                    <a:prstClr val="white"/>
                  </a:solidFill>
                  <a:latin typeface="Calibri"/>
                  <a:ea typeface="宋体"/>
                </a:endParaRPr>
              </a:p>
            </p:txBody>
          </p:sp>
          <p:sp>
            <p:nvSpPr>
              <p:cNvPr id="15" name="圆角矩形 14"/>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algn="ctr">
                  <a:defRPr/>
                </a:pPr>
                <a:endParaRPr lang="zh-CN" altLang="en-US" kern="0">
                  <a:solidFill>
                    <a:prstClr val="white"/>
                  </a:solidFill>
                  <a:latin typeface="Calibri"/>
                  <a:ea typeface="宋体"/>
                </a:endParaRPr>
              </a:p>
            </p:txBody>
          </p:sp>
          <p:sp>
            <p:nvSpPr>
              <p:cNvPr id="16"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7"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8"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grpSp>
      <p:sp>
        <p:nvSpPr>
          <p:cNvPr id="19" name="任意多边形 18"/>
          <p:cNvSpPr/>
          <p:nvPr/>
        </p:nvSpPr>
        <p:spPr>
          <a:xfrm>
            <a:off x="756296" y="3792688"/>
            <a:ext cx="7613650" cy="682625"/>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8325"/>
              <a:gd name="connsiteX1" fmla="*/ 1549400 w 8064500"/>
              <a:gd name="connsiteY1" fmla="*/ 14123 h 778325"/>
              <a:gd name="connsiteX2" fmla="*/ 2857500 w 8064500"/>
              <a:gd name="connsiteY2" fmla="*/ 598323 h 778325"/>
              <a:gd name="connsiteX3" fmla="*/ 4140200 w 8064500"/>
              <a:gd name="connsiteY3" fmla="*/ 14123 h 778325"/>
              <a:gd name="connsiteX4" fmla="*/ 5613400 w 8064500"/>
              <a:gd name="connsiteY4" fmla="*/ 776123 h 778325"/>
              <a:gd name="connsiteX5" fmla="*/ 6908800 w 8064500"/>
              <a:gd name="connsiteY5" fmla="*/ 1423 h 778325"/>
              <a:gd name="connsiteX6" fmla="*/ 8064500 w 8064500"/>
              <a:gd name="connsiteY6" fmla="*/ 509423 h 778325"/>
              <a:gd name="connsiteX0" fmla="*/ 0 w 8064500"/>
              <a:gd name="connsiteY0" fmla="*/ 687223 h 777464"/>
              <a:gd name="connsiteX1" fmla="*/ 1549400 w 8064500"/>
              <a:gd name="connsiteY1" fmla="*/ 14123 h 777464"/>
              <a:gd name="connsiteX2" fmla="*/ 2857500 w 8064500"/>
              <a:gd name="connsiteY2" fmla="*/ 598323 h 777464"/>
              <a:gd name="connsiteX3" fmla="*/ 4140200 w 8064500"/>
              <a:gd name="connsiteY3" fmla="*/ 14123 h 777464"/>
              <a:gd name="connsiteX4" fmla="*/ 5613400 w 8064500"/>
              <a:gd name="connsiteY4" fmla="*/ 776123 h 777464"/>
              <a:gd name="connsiteX5" fmla="*/ 6908800 w 8064500"/>
              <a:gd name="connsiteY5" fmla="*/ 1423 h 777464"/>
              <a:gd name="connsiteX6" fmla="*/ 8064500 w 8064500"/>
              <a:gd name="connsiteY6" fmla="*/ 509423 h 777464"/>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65750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94325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76224"/>
              <a:gd name="connsiteX1" fmla="*/ 1225550 w 7816850"/>
              <a:gd name="connsiteY1" fmla="*/ 23594 h 776224"/>
              <a:gd name="connsiteX2" fmla="*/ 2543175 w 7816850"/>
              <a:gd name="connsiteY2" fmla="*/ 674469 h 776224"/>
              <a:gd name="connsiteX3" fmla="*/ 4006850 w 7816850"/>
              <a:gd name="connsiteY3" fmla="*/ 23594 h 776224"/>
              <a:gd name="connsiteX4" fmla="*/ 5422900 w 7816850"/>
              <a:gd name="connsiteY4" fmla="*/ 776069 h 776224"/>
              <a:gd name="connsiteX5" fmla="*/ 6727825 w 7816850"/>
              <a:gd name="connsiteY5" fmla="*/ 1369 h 776224"/>
              <a:gd name="connsiteX6" fmla="*/ 7816850 w 7816850"/>
              <a:gd name="connsiteY6" fmla="*/ 518894 h 776224"/>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03498"/>
              <a:gd name="connsiteX1" fmla="*/ 1225550 w 7816850"/>
              <a:gd name="connsiteY1" fmla="*/ 23594 h 703498"/>
              <a:gd name="connsiteX2" fmla="*/ 2543175 w 7816850"/>
              <a:gd name="connsiteY2" fmla="*/ 674469 h 703498"/>
              <a:gd name="connsiteX3" fmla="*/ 4006850 w 7816850"/>
              <a:gd name="connsiteY3" fmla="*/ 23594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62412 h 703498"/>
              <a:gd name="connsiteX1" fmla="*/ 1225550 w 7816850"/>
              <a:gd name="connsiteY1" fmla="*/ 23594 h 703498"/>
              <a:gd name="connsiteX2" fmla="*/ 2543175 w 7816850"/>
              <a:gd name="connsiteY2" fmla="*/ 674469 h 703498"/>
              <a:gd name="connsiteX3" fmla="*/ 3963307 w 7816850"/>
              <a:gd name="connsiteY3" fmla="*/ 255823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41738 h 682824"/>
              <a:gd name="connsiteX1" fmla="*/ 1225550 w 7816850"/>
              <a:gd name="connsiteY1" fmla="*/ 2920 h 682824"/>
              <a:gd name="connsiteX2" fmla="*/ 2543175 w 7816850"/>
              <a:gd name="connsiteY2" fmla="*/ 653795 h 682824"/>
              <a:gd name="connsiteX3" fmla="*/ 3963307 w 7816850"/>
              <a:gd name="connsiteY3" fmla="*/ 235149 h 682824"/>
              <a:gd name="connsiteX4" fmla="*/ 5393872 w 7816850"/>
              <a:gd name="connsiteY4" fmla="*/ 682824 h 682824"/>
              <a:gd name="connsiteX5" fmla="*/ 6742339 w 7816850"/>
              <a:gd name="connsiteY5" fmla="*/ 53266 h 682824"/>
              <a:gd name="connsiteX6" fmla="*/ 7816850 w 7816850"/>
              <a:gd name="connsiteY6" fmla="*/ 498220 h 682824"/>
              <a:gd name="connsiteX0" fmla="*/ 0 w 7642679"/>
              <a:gd name="connsiteY0" fmla="*/ 341738 h 682824"/>
              <a:gd name="connsiteX1" fmla="*/ 1225550 w 7642679"/>
              <a:gd name="connsiteY1" fmla="*/ 2920 h 682824"/>
              <a:gd name="connsiteX2" fmla="*/ 2543175 w 7642679"/>
              <a:gd name="connsiteY2" fmla="*/ 653795 h 682824"/>
              <a:gd name="connsiteX3" fmla="*/ 3963307 w 7642679"/>
              <a:gd name="connsiteY3" fmla="*/ 235149 h 682824"/>
              <a:gd name="connsiteX4" fmla="*/ 5393872 w 7642679"/>
              <a:gd name="connsiteY4" fmla="*/ 682824 h 682824"/>
              <a:gd name="connsiteX5" fmla="*/ 6742339 w 7642679"/>
              <a:gd name="connsiteY5" fmla="*/ 53266 h 682824"/>
              <a:gd name="connsiteX6" fmla="*/ 7642679 w 7642679"/>
              <a:gd name="connsiteY6" fmla="*/ 411134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cap="flat" cmpd="sng" algn="ctr">
            <a:solidFill>
              <a:sysClr val="windowText" lastClr="000000">
                <a:lumMod val="85000"/>
                <a:lumOff val="15000"/>
              </a:sysClr>
            </a:solidFill>
            <a:prstDash val="sysDash"/>
            <a:tailEnd type="triangle" w="med" len="lg"/>
          </a:ln>
          <a:effectLst/>
        </p:spPr>
        <p:txBody>
          <a:bodyPr lIns="91438" tIns="45719" rIns="91438" bIns="45719" anchor="ctr"/>
          <a:lstStyle/>
          <a:p>
            <a:pPr algn="ctr">
              <a:defRPr/>
            </a:pPr>
            <a:endParaRPr lang="zh-CN" altLang="en-US" kern="0">
              <a:solidFill>
                <a:prstClr val="white"/>
              </a:solidFill>
              <a:latin typeface="Calibri"/>
              <a:ea typeface="宋体"/>
            </a:endParaRPr>
          </a:p>
        </p:txBody>
      </p:sp>
      <p:grpSp>
        <p:nvGrpSpPr>
          <p:cNvPr id="52" name="组合 51"/>
          <p:cNvGrpSpPr/>
          <p:nvPr/>
        </p:nvGrpSpPr>
        <p:grpSpPr>
          <a:xfrm>
            <a:off x="3138022" y="3084662"/>
            <a:ext cx="3211016" cy="1922685"/>
            <a:chOff x="3138021" y="3084662"/>
            <a:chExt cx="3211016" cy="1922685"/>
          </a:xfrm>
        </p:grpSpPr>
        <p:sp>
          <p:nvSpPr>
            <p:cNvPr id="5" name="椭圆 10"/>
            <p:cNvSpPr>
              <a:spLocks noChangeArrowheads="1"/>
            </p:cNvSpPr>
            <p:nvPr/>
          </p:nvSpPr>
          <p:spPr bwMode="auto">
            <a:xfrm flipH="1" flipV="1">
              <a:off x="3138021" y="4163904"/>
              <a:ext cx="3211016" cy="843443"/>
            </a:xfrm>
            <a:prstGeom prst="ellipse">
              <a:avLst/>
            </a:prstGeom>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ea typeface="宋体"/>
              </a:endParaRPr>
            </a:p>
          </p:txBody>
        </p:sp>
        <p:grpSp>
          <p:nvGrpSpPr>
            <p:cNvPr id="26" name="组合 28"/>
            <p:cNvGrpSpPr>
              <a:grpSpLocks/>
            </p:cNvGrpSpPr>
            <p:nvPr/>
          </p:nvGrpSpPr>
          <p:grpSpPr bwMode="auto">
            <a:xfrm>
              <a:off x="4294832" y="3084662"/>
              <a:ext cx="966788" cy="1733550"/>
              <a:chOff x="179512" y="2797966"/>
              <a:chExt cx="1513892" cy="2709936"/>
            </a:xfrm>
          </p:grpSpPr>
          <p:sp>
            <p:nvSpPr>
              <p:cNvPr id="27" name="圆角矩形 26"/>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algn="ctr">
                  <a:defRPr/>
                </a:pPr>
                <a:endParaRPr lang="zh-CN" altLang="en-US" kern="0">
                  <a:solidFill>
                    <a:prstClr val="white"/>
                  </a:solidFill>
                  <a:latin typeface="Calibri"/>
                  <a:ea typeface="宋体"/>
                </a:endParaRPr>
              </a:p>
            </p:txBody>
          </p:sp>
          <p:sp>
            <p:nvSpPr>
              <p:cNvPr id="28" name="圆角矩形 27"/>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54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algn="ctr">
                  <a:defRPr/>
                </a:pPr>
                <a:endParaRPr lang="zh-CN" altLang="en-US" kern="0">
                  <a:solidFill>
                    <a:prstClr val="white"/>
                  </a:solidFill>
                  <a:latin typeface="Calibri"/>
                  <a:ea typeface="宋体"/>
                </a:endParaRPr>
              </a:p>
            </p:txBody>
          </p:sp>
          <p:sp>
            <p:nvSpPr>
              <p:cNvPr id="29" name="椭圆 10"/>
              <p:cNvSpPr/>
              <p:nvPr/>
            </p:nvSpPr>
            <p:spPr>
              <a:xfrm>
                <a:off x="256575" y="2797966"/>
                <a:ext cx="1379654"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DDEBCF"/>
                  </a:gs>
                  <a:gs pos="50000">
                    <a:srgbClr val="9CB86E"/>
                  </a:gs>
                  <a:gs pos="100000">
                    <a:srgbClr val="156B13"/>
                  </a:gs>
                </a:gsLst>
                <a:lin ang="54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30"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31"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grpSp>
      <p:cxnSp>
        <p:nvCxnSpPr>
          <p:cNvPr id="38" name="直接连接符 37"/>
          <p:cNvCxnSpPr/>
          <p:nvPr/>
        </p:nvCxnSpPr>
        <p:spPr>
          <a:xfrm>
            <a:off x="3355032" y="2022624"/>
            <a:ext cx="0" cy="668338"/>
          </a:xfrm>
          <a:prstGeom prst="line">
            <a:avLst/>
          </a:prstGeom>
          <a:noFill/>
          <a:ln w="9525" cap="flat" cmpd="sng" algn="ctr">
            <a:solidFill>
              <a:sysClr val="windowText" lastClr="000000">
                <a:lumMod val="95000"/>
                <a:lumOff val="5000"/>
              </a:sysClr>
            </a:solidFill>
            <a:prstDash val="sysDash"/>
          </a:ln>
          <a:effectLst/>
        </p:spPr>
      </p:cxnSp>
      <p:cxnSp>
        <p:nvCxnSpPr>
          <p:cNvPr id="39" name="直接连接符 38"/>
          <p:cNvCxnSpPr/>
          <p:nvPr/>
        </p:nvCxnSpPr>
        <p:spPr>
          <a:xfrm>
            <a:off x="1977082" y="2521100"/>
            <a:ext cx="0" cy="573088"/>
          </a:xfrm>
          <a:prstGeom prst="line">
            <a:avLst/>
          </a:prstGeom>
          <a:noFill/>
          <a:ln w="9525" cap="flat" cmpd="sng" algn="ctr">
            <a:solidFill>
              <a:sysClr val="windowText" lastClr="000000">
                <a:lumMod val="95000"/>
                <a:lumOff val="5000"/>
              </a:sysClr>
            </a:solidFill>
            <a:prstDash val="sysDash"/>
          </a:ln>
          <a:effectLst/>
        </p:spPr>
      </p:cxnSp>
      <p:cxnSp>
        <p:nvCxnSpPr>
          <p:cNvPr id="40" name="直接连接符 39"/>
          <p:cNvCxnSpPr/>
          <p:nvPr/>
        </p:nvCxnSpPr>
        <p:spPr>
          <a:xfrm>
            <a:off x="4780607" y="2478238"/>
            <a:ext cx="0" cy="596900"/>
          </a:xfrm>
          <a:prstGeom prst="line">
            <a:avLst/>
          </a:prstGeom>
          <a:noFill/>
          <a:ln w="9525" cap="flat" cmpd="sng" algn="ctr">
            <a:solidFill>
              <a:sysClr val="windowText" lastClr="000000">
                <a:lumMod val="95000"/>
                <a:lumOff val="5000"/>
              </a:sysClr>
            </a:solidFill>
            <a:prstDash val="sysDash"/>
          </a:ln>
          <a:effectLst/>
        </p:spPr>
      </p:cxnSp>
      <p:cxnSp>
        <p:nvCxnSpPr>
          <p:cNvPr id="41" name="直接连接符 40"/>
          <p:cNvCxnSpPr/>
          <p:nvPr/>
        </p:nvCxnSpPr>
        <p:spPr>
          <a:xfrm>
            <a:off x="6085532" y="1960713"/>
            <a:ext cx="0" cy="730250"/>
          </a:xfrm>
          <a:prstGeom prst="line">
            <a:avLst/>
          </a:prstGeom>
          <a:noFill/>
          <a:ln w="9525" cap="flat" cmpd="sng" algn="ctr">
            <a:solidFill>
              <a:sysClr val="windowText" lastClr="000000">
                <a:lumMod val="95000"/>
                <a:lumOff val="5000"/>
              </a:sysClr>
            </a:solidFill>
            <a:prstDash val="sysDash"/>
          </a:ln>
          <a:effectLst/>
        </p:spPr>
      </p:cxnSp>
      <p:cxnSp>
        <p:nvCxnSpPr>
          <p:cNvPr id="42" name="直接连接符 41"/>
          <p:cNvCxnSpPr/>
          <p:nvPr/>
        </p:nvCxnSpPr>
        <p:spPr>
          <a:xfrm>
            <a:off x="7450782" y="2500463"/>
            <a:ext cx="0" cy="584200"/>
          </a:xfrm>
          <a:prstGeom prst="line">
            <a:avLst/>
          </a:prstGeom>
          <a:noFill/>
          <a:ln w="9525" cap="flat" cmpd="sng" algn="ctr">
            <a:solidFill>
              <a:sysClr val="windowText" lastClr="000000">
                <a:lumMod val="95000"/>
                <a:lumOff val="5000"/>
              </a:sysClr>
            </a:solidFill>
            <a:prstDash val="sysDash"/>
          </a:ln>
          <a:effectLst/>
        </p:spPr>
      </p:cxnSp>
      <p:sp>
        <p:nvSpPr>
          <p:cNvPr id="43" name="TextBox 11"/>
          <p:cNvSpPr txBox="1">
            <a:spLocks noChangeArrowheads="1"/>
          </p:cNvSpPr>
          <p:nvPr/>
        </p:nvSpPr>
        <p:spPr bwMode="auto">
          <a:xfrm flipH="1">
            <a:off x="611832" y="1932137"/>
            <a:ext cx="2160588" cy="530912"/>
          </a:xfrm>
          <a:prstGeom prst="rect">
            <a:avLst/>
          </a:prstGeom>
          <a:noFill/>
          <a:ln>
            <a:noFill/>
          </a:ln>
          <a:effectLst/>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400" kern="0" dirty="0">
                <a:solidFill>
                  <a:prstClr val="black"/>
                </a:solidFill>
                <a:latin typeface="微软雅黑" pitchFamily="34" charset="-122"/>
                <a:ea typeface="微软雅黑" pitchFamily="34" charset="-122"/>
              </a:rPr>
              <a:t>点击添加文本    </a:t>
            </a:r>
            <a:endParaRPr lang="en-US" altLang="zh-CN" sz="1400" kern="0" dirty="0">
              <a:solidFill>
                <a:prstClr val="black"/>
              </a:solidFill>
              <a:latin typeface="微软雅黑" pitchFamily="34" charset="-122"/>
              <a:ea typeface="微软雅黑" pitchFamily="34" charset="-122"/>
            </a:endParaRPr>
          </a:p>
          <a:p>
            <a:pPr algn="ctr" eaLnBrk="1" hangingPunct="1">
              <a:defRPr/>
            </a:pPr>
            <a:r>
              <a:rPr lang="zh-CN" altLang="en-US" sz="1400" kern="0" dirty="0">
                <a:solidFill>
                  <a:prstClr val="black"/>
                </a:solidFill>
                <a:latin typeface="微软雅黑" pitchFamily="34" charset="-122"/>
                <a:ea typeface="微软雅黑" pitchFamily="34" charset="-122"/>
              </a:rPr>
              <a:t>点击添加文本</a:t>
            </a:r>
            <a:endParaRPr lang="en-US" altLang="zh-CN" sz="1400" kern="0" dirty="0">
              <a:solidFill>
                <a:prstClr val="black"/>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2677170" y="1427312"/>
            <a:ext cx="1308100" cy="53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prstClr val="black"/>
                </a:solidFill>
                <a:latin typeface="微软雅黑" pitchFamily="34" charset="-122"/>
                <a:ea typeface="微软雅黑" pitchFamily="34" charset="-122"/>
              </a:rPr>
              <a:t>点击添加文本    </a:t>
            </a:r>
            <a:endParaRPr lang="en-US" altLang="zh-CN" sz="1400" kern="0" dirty="0">
              <a:solidFill>
                <a:prstClr val="black"/>
              </a:solidFill>
              <a:latin typeface="微软雅黑" pitchFamily="34" charset="-122"/>
              <a:ea typeface="微软雅黑" pitchFamily="34" charset="-122"/>
            </a:endParaRPr>
          </a:p>
          <a:p>
            <a:pPr algn="ctr" eaLnBrk="1" hangingPunct="1">
              <a:defRPr/>
            </a:pPr>
            <a:r>
              <a:rPr lang="zh-CN" altLang="en-US" sz="1400" kern="0" dirty="0">
                <a:solidFill>
                  <a:prstClr val="black"/>
                </a:solidFill>
                <a:latin typeface="微软雅黑" pitchFamily="34" charset="-122"/>
                <a:ea typeface="微软雅黑" pitchFamily="34" charset="-122"/>
              </a:rPr>
              <a:t>点击添加文本</a:t>
            </a:r>
            <a:endParaRPr lang="en-US" altLang="zh-CN" sz="1400" kern="0" dirty="0">
              <a:solidFill>
                <a:prstClr val="black"/>
              </a:solidFill>
              <a:latin typeface="微软雅黑" pitchFamily="34" charset="-122"/>
              <a:ea typeface="微软雅黑" pitchFamily="34" charset="-122"/>
            </a:endParaRPr>
          </a:p>
        </p:txBody>
      </p:sp>
      <p:sp>
        <p:nvSpPr>
          <p:cNvPr id="45" name="TextBox 11"/>
          <p:cNvSpPr txBox="1">
            <a:spLocks noChangeArrowheads="1"/>
          </p:cNvSpPr>
          <p:nvPr/>
        </p:nvSpPr>
        <p:spPr bwMode="auto">
          <a:xfrm flipH="1">
            <a:off x="4131320" y="1859113"/>
            <a:ext cx="1449387" cy="715577"/>
          </a:xfrm>
          <a:prstGeom prst="rect">
            <a:avLst/>
          </a:prstGeom>
          <a:noFill/>
          <a:ln>
            <a:noFill/>
          </a:ln>
          <a:effectLst/>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400" kern="0" dirty="0">
                <a:solidFill>
                  <a:prstClr val="black"/>
                </a:solidFill>
                <a:latin typeface="微软雅黑" pitchFamily="34" charset="-122"/>
                <a:ea typeface="微软雅黑" pitchFamily="34" charset="-122"/>
              </a:rPr>
              <a:t>点击添加文本    </a:t>
            </a:r>
            <a:endParaRPr lang="en-US" altLang="zh-CN" sz="1400" kern="0" dirty="0">
              <a:solidFill>
                <a:prstClr val="black"/>
              </a:solidFill>
              <a:latin typeface="微软雅黑" pitchFamily="34" charset="-122"/>
              <a:ea typeface="微软雅黑" pitchFamily="34" charset="-122"/>
            </a:endParaRPr>
          </a:p>
          <a:p>
            <a:pPr algn="ctr" eaLnBrk="1" hangingPunct="1">
              <a:defRPr/>
            </a:pPr>
            <a:r>
              <a:rPr lang="zh-CN" altLang="en-US" sz="1400" kern="0" dirty="0">
                <a:solidFill>
                  <a:prstClr val="black"/>
                </a:solidFill>
                <a:latin typeface="微软雅黑" pitchFamily="34" charset="-122"/>
                <a:ea typeface="微软雅黑" pitchFamily="34" charset="-122"/>
              </a:rPr>
              <a:t>点击添加文本</a:t>
            </a:r>
            <a:endParaRPr lang="en-US" altLang="zh-CN" sz="1400" kern="0" dirty="0">
              <a:solidFill>
                <a:prstClr val="black"/>
              </a:solidFill>
              <a:latin typeface="微软雅黑" pitchFamily="34" charset="-122"/>
              <a:ea typeface="微软雅黑" pitchFamily="34" charset="-122"/>
            </a:endParaRPr>
          </a:p>
          <a:p>
            <a:pPr algn="ctr" eaLnBrk="1" hangingPunct="1">
              <a:defRPr/>
            </a:pPr>
            <a:endParaRPr lang="en-US" altLang="zh-CN" sz="1200" kern="0" dirty="0">
              <a:solidFill>
                <a:prstClr val="black"/>
              </a:solidFill>
              <a:latin typeface="微软雅黑" pitchFamily="34" charset="-122"/>
              <a:ea typeface="微软雅黑" pitchFamily="34" charset="-122"/>
            </a:endParaRPr>
          </a:p>
        </p:txBody>
      </p:sp>
      <p:sp>
        <p:nvSpPr>
          <p:cNvPr id="46" name="TextBox 11"/>
          <p:cNvSpPr txBox="1">
            <a:spLocks noChangeArrowheads="1"/>
          </p:cNvSpPr>
          <p:nvPr/>
        </p:nvSpPr>
        <p:spPr bwMode="auto">
          <a:xfrm flipH="1">
            <a:off x="5458471" y="987574"/>
            <a:ext cx="1489075" cy="715577"/>
          </a:xfrm>
          <a:prstGeom prst="rect">
            <a:avLst/>
          </a:prstGeom>
          <a:noFill/>
          <a:ln>
            <a:noFill/>
          </a:ln>
          <a:effectLst/>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400" kern="0" dirty="0">
                <a:solidFill>
                  <a:prstClr val="black"/>
                </a:solidFill>
                <a:latin typeface="微软雅黑" pitchFamily="34" charset="-122"/>
                <a:ea typeface="微软雅黑" pitchFamily="34" charset="-122"/>
              </a:rPr>
              <a:t>点击添加文本    </a:t>
            </a:r>
            <a:endParaRPr lang="en-US" altLang="zh-CN" sz="1400" kern="0" dirty="0">
              <a:solidFill>
                <a:prstClr val="black"/>
              </a:solidFill>
              <a:latin typeface="微软雅黑" pitchFamily="34" charset="-122"/>
              <a:ea typeface="微软雅黑" pitchFamily="34" charset="-122"/>
            </a:endParaRPr>
          </a:p>
          <a:p>
            <a:pPr algn="ctr" eaLnBrk="1" hangingPunct="1">
              <a:defRPr/>
            </a:pPr>
            <a:r>
              <a:rPr lang="zh-CN" altLang="en-US" sz="1400" kern="0" dirty="0">
                <a:solidFill>
                  <a:prstClr val="black"/>
                </a:solidFill>
                <a:latin typeface="微软雅黑" pitchFamily="34" charset="-122"/>
                <a:ea typeface="微软雅黑" pitchFamily="34" charset="-122"/>
              </a:rPr>
              <a:t>点击添加文本</a:t>
            </a:r>
            <a:endParaRPr lang="en-US" altLang="zh-CN" sz="1400" kern="0" dirty="0">
              <a:solidFill>
                <a:prstClr val="black"/>
              </a:solidFill>
              <a:latin typeface="微软雅黑" pitchFamily="34" charset="-122"/>
              <a:ea typeface="微软雅黑" pitchFamily="34" charset="-122"/>
            </a:endParaRPr>
          </a:p>
          <a:p>
            <a:pPr algn="ctr" eaLnBrk="1" hangingPunct="1">
              <a:defRPr/>
            </a:pPr>
            <a:endParaRPr lang="en-US" altLang="zh-CN" sz="1200" kern="0" dirty="0">
              <a:solidFill>
                <a:prstClr val="black"/>
              </a:solidFill>
              <a:latin typeface="微软雅黑" pitchFamily="34" charset="-122"/>
              <a:ea typeface="微软雅黑" pitchFamily="34" charset="-122"/>
            </a:endParaRPr>
          </a:p>
        </p:txBody>
      </p:sp>
      <p:sp>
        <p:nvSpPr>
          <p:cNvPr id="47" name="TextBox 11"/>
          <p:cNvSpPr txBox="1">
            <a:spLocks noChangeArrowheads="1"/>
          </p:cNvSpPr>
          <p:nvPr/>
        </p:nvSpPr>
        <p:spPr bwMode="auto">
          <a:xfrm flipH="1">
            <a:off x="6868170" y="1892449"/>
            <a:ext cx="1592262" cy="53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prstClr val="black"/>
                </a:solidFill>
                <a:latin typeface="微软雅黑" pitchFamily="34" charset="-122"/>
                <a:ea typeface="微软雅黑" pitchFamily="34" charset="-122"/>
              </a:rPr>
              <a:t>点击添加文本    </a:t>
            </a:r>
            <a:endParaRPr lang="en-US" altLang="zh-CN" sz="1400" kern="0" dirty="0">
              <a:solidFill>
                <a:prstClr val="black"/>
              </a:solidFill>
              <a:latin typeface="微软雅黑" pitchFamily="34" charset="-122"/>
              <a:ea typeface="微软雅黑" pitchFamily="34" charset="-122"/>
            </a:endParaRPr>
          </a:p>
          <a:p>
            <a:pPr algn="ctr" eaLnBrk="1" hangingPunct="1">
              <a:defRPr/>
            </a:pPr>
            <a:r>
              <a:rPr lang="zh-CN" altLang="en-US" sz="1400" kern="0" dirty="0">
                <a:solidFill>
                  <a:prstClr val="black"/>
                </a:solidFill>
                <a:latin typeface="微软雅黑" pitchFamily="34" charset="-122"/>
                <a:ea typeface="微软雅黑" pitchFamily="34" charset="-122"/>
              </a:rPr>
              <a:t>点击添加文本</a:t>
            </a:r>
            <a:endParaRPr lang="en-US" altLang="zh-CN" sz="1400" kern="0" dirty="0">
              <a:solidFill>
                <a:prstClr val="black"/>
              </a:solidFill>
              <a:latin typeface="微软雅黑" pitchFamily="34" charset="-122"/>
              <a:ea typeface="微软雅黑" pitchFamily="34" charset="-122"/>
            </a:endParaRPr>
          </a:p>
        </p:txBody>
      </p:sp>
      <p:grpSp>
        <p:nvGrpSpPr>
          <p:cNvPr id="50" name="组合 49"/>
          <p:cNvGrpSpPr/>
          <p:nvPr/>
        </p:nvGrpSpPr>
        <p:grpSpPr>
          <a:xfrm>
            <a:off x="413281" y="3084663"/>
            <a:ext cx="3211016" cy="1973728"/>
            <a:chOff x="413280" y="3084662"/>
            <a:chExt cx="3211016" cy="1973728"/>
          </a:xfrm>
        </p:grpSpPr>
        <p:grpSp>
          <p:nvGrpSpPr>
            <p:cNvPr id="20" name="组合 22"/>
            <p:cNvGrpSpPr>
              <a:grpSpLocks/>
            </p:cNvGrpSpPr>
            <p:nvPr/>
          </p:nvGrpSpPr>
          <p:grpSpPr bwMode="auto">
            <a:xfrm>
              <a:off x="1486545" y="3084662"/>
              <a:ext cx="966787" cy="1733550"/>
              <a:chOff x="179512" y="2797966"/>
              <a:chExt cx="1513892" cy="2709936"/>
            </a:xfrm>
          </p:grpSpPr>
          <p:sp>
            <p:nvSpPr>
              <p:cNvPr id="21" name="圆角矩形 20"/>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algn="ctr">
                  <a:defRPr/>
                </a:pPr>
                <a:endParaRPr lang="zh-CN" altLang="en-US" kern="0">
                  <a:solidFill>
                    <a:prstClr val="white"/>
                  </a:solidFill>
                  <a:latin typeface="Calibri"/>
                  <a:ea typeface="宋体"/>
                </a:endParaRPr>
              </a:p>
            </p:txBody>
          </p:sp>
          <p:sp>
            <p:nvSpPr>
              <p:cNvPr id="22" name="圆角矩形 21"/>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algn="ctr">
                  <a:defRPr/>
                </a:pPr>
                <a:endParaRPr lang="zh-CN" altLang="en-US" kern="0">
                  <a:solidFill>
                    <a:prstClr val="white"/>
                  </a:solidFill>
                  <a:latin typeface="Calibri"/>
                  <a:ea typeface="宋体"/>
                </a:endParaRPr>
              </a:p>
            </p:txBody>
          </p:sp>
          <p:sp>
            <p:nvSpPr>
              <p:cNvPr id="23" name="椭圆 10"/>
              <p:cNvSpPr/>
              <p:nvPr/>
            </p:nvSpPr>
            <p:spPr>
              <a:xfrm>
                <a:off x="256573" y="2797966"/>
                <a:ext cx="1379657"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DDEBCF"/>
                  </a:gs>
                  <a:gs pos="50000">
                    <a:srgbClr val="9CB86E"/>
                  </a:gs>
                  <a:gs pos="100000">
                    <a:srgbClr val="156B13"/>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4"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5"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sp>
          <p:nvSpPr>
            <p:cNvPr id="48" name="椭圆 10"/>
            <p:cNvSpPr>
              <a:spLocks noChangeArrowheads="1"/>
            </p:cNvSpPr>
            <p:nvPr/>
          </p:nvSpPr>
          <p:spPr bwMode="auto">
            <a:xfrm flipH="1" flipV="1">
              <a:off x="413280" y="4214947"/>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ea typeface="宋体"/>
              </a:endParaRPr>
            </a:p>
          </p:txBody>
        </p:sp>
      </p:grpSp>
      <p:grpSp>
        <p:nvGrpSpPr>
          <p:cNvPr id="54" name="组合 53"/>
          <p:cNvGrpSpPr/>
          <p:nvPr/>
        </p:nvGrpSpPr>
        <p:grpSpPr>
          <a:xfrm>
            <a:off x="5748598" y="3084662"/>
            <a:ext cx="3211016" cy="1922685"/>
            <a:chOff x="5748597" y="3084662"/>
            <a:chExt cx="3211016" cy="1922685"/>
          </a:xfrm>
        </p:grpSpPr>
        <p:grpSp>
          <p:nvGrpSpPr>
            <p:cNvPr id="32" name="组合 34"/>
            <p:cNvGrpSpPr>
              <a:grpSpLocks/>
            </p:cNvGrpSpPr>
            <p:nvPr/>
          </p:nvGrpSpPr>
          <p:grpSpPr bwMode="auto">
            <a:xfrm>
              <a:off x="6958657" y="3084662"/>
              <a:ext cx="968375" cy="1733550"/>
              <a:chOff x="179512" y="2797966"/>
              <a:chExt cx="1513892" cy="2709936"/>
            </a:xfrm>
          </p:grpSpPr>
          <p:sp>
            <p:nvSpPr>
              <p:cNvPr id="33" name="圆角矩形 32"/>
              <p:cNvSpPr/>
              <p:nvPr/>
            </p:nvSpPr>
            <p:spPr>
              <a:xfrm>
                <a:off x="179512" y="4149080"/>
                <a:ext cx="1512168" cy="1358822"/>
              </a:xfrm>
              <a:prstGeom prst="roundRect">
                <a:avLst>
                  <a:gd name="adj" fmla="val 5673"/>
                </a:avLst>
              </a:prstGeom>
              <a:solidFill>
                <a:srgbClr val="BE124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algn="ctr">
                  <a:defRPr/>
                </a:pPr>
                <a:endParaRPr lang="zh-CN" altLang="en-US" kern="0">
                  <a:solidFill>
                    <a:prstClr val="white"/>
                  </a:solidFill>
                  <a:latin typeface="Calibri"/>
                  <a:ea typeface="宋体"/>
                </a:endParaRPr>
              </a:p>
            </p:txBody>
          </p:sp>
          <p:sp>
            <p:nvSpPr>
              <p:cNvPr id="34" name="圆角矩形 33"/>
              <p:cNvSpPr/>
              <p:nvPr/>
            </p:nvSpPr>
            <p:spPr>
              <a:xfrm>
                <a:off x="181236" y="4138187"/>
                <a:ext cx="1512168" cy="1358822"/>
              </a:xfrm>
              <a:prstGeom prst="roundRect">
                <a:avLst>
                  <a:gd name="adj" fmla="val 5673"/>
                </a:avLst>
              </a:prstGeom>
              <a:gradFill flip="none" rotWithShape="1">
                <a:gsLst>
                  <a:gs pos="0">
                    <a:srgbClr val="BE1247"/>
                  </a:gs>
                  <a:gs pos="33000">
                    <a:srgbClr val="D2144F"/>
                  </a:gs>
                  <a:gs pos="90000">
                    <a:srgbClr val="F87477"/>
                  </a:gs>
                  <a:gs pos="100000">
                    <a:srgbClr val="FA9496"/>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algn="ctr">
                  <a:defRPr/>
                </a:pPr>
                <a:endParaRPr lang="zh-CN" altLang="en-US" kern="0">
                  <a:solidFill>
                    <a:prstClr val="white"/>
                  </a:solidFill>
                  <a:latin typeface="Calibri"/>
                  <a:ea typeface="宋体"/>
                </a:endParaRPr>
              </a:p>
            </p:txBody>
          </p:sp>
          <p:sp>
            <p:nvSpPr>
              <p:cNvPr id="35"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98000">
                    <a:srgbClr val="C5134A"/>
                  </a:gs>
                  <a:gs pos="0">
                    <a:srgbClr val="BE1247"/>
                  </a:gs>
                  <a:gs pos="19000">
                    <a:srgbClr val="D2144F"/>
                  </a:gs>
                  <a:gs pos="54000">
                    <a:srgbClr val="F87477"/>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36" name="椭圆 10"/>
              <p:cNvSpPr/>
              <p:nvPr/>
            </p:nvSpPr>
            <p:spPr>
              <a:xfrm>
                <a:off x="569154" y="3291809"/>
                <a:ext cx="756945"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37" name="椭圆 10"/>
              <p:cNvSpPr/>
              <p:nvPr/>
            </p:nvSpPr>
            <p:spPr>
              <a:xfrm>
                <a:off x="358201" y="4031334"/>
                <a:ext cx="1181332"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sp>
          <p:nvSpPr>
            <p:cNvPr id="49" name="椭圆 10"/>
            <p:cNvSpPr>
              <a:spLocks noChangeArrowheads="1"/>
            </p:cNvSpPr>
            <p:nvPr/>
          </p:nvSpPr>
          <p:spPr bwMode="auto">
            <a:xfrm flipH="1" flipV="1">
              <a:off x="5748597" y="4163904"/>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ea typeface="宋体"/>
              </a:endParaRPr>
            </a:p>
          </p:txBody>
        </p:sp>
      </p:grpSp>
      <p:sp>
        <p:nvSpPr>
          <p:cNvPr id="55" name="TextBox 54"/>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75530813"/>
      </p:ext>
    </p:extLst>
  </p:cSld>
  <p:clrMapOvr>
    <a:masterClrMapping/>
  </p:clrMapOvr>
  <mc:AlternateContent xmlns:mc="http://schemas.openxmlformats.org/markup-compatibility/2006">
    <mc:Choice xmlns:p14="http://schemas.microsoft.com/office/powerpoint/2010/main" Requires="p14">
      <p:transition spd="slow" p14:dur="1600" advTm="8000">
        <p14:prism isInverted="1"/>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1000"/>
                                        <p:tgtEl>
                                          <p:spTgt spid="50"/>
                                        </p:tgtEl>
                                      </p:cBhvr>
                                    </p:animEffect>
                                    <p:anim calcmode="lin" valueType="num">
                                      <p:cBhvr>
                                        <p:cTn id="17" dur="1000" fill="hold"/>
                                        <p:tgtEl>
                                          <p:spTgt spid="50"/>
                                        </p:tgtEl>
                                        <p:attrNameLst>
                                          <p:attrName>ppt_x</p:attrName>
                                        </p:attrNameLst>
                                      </p:cBhvr>
                                      <p:tavLst>
                                        <p:tav tm="0">
                                          <p:val>
                                            <p:strVal val="#ppt_x"/>
                                          </p:val>
                                        </p:tav>
                                        <p:tav tm="100000">
                                          <p:val>
                                            <p:strVal val="#ppt_x"/>
                                          </p:val>
                                        </p:tav>
                                      </p:tavLst>
                                    </p:anim>
                                    <p:anim calcmode="lin" valueType="num">
                                      <p:cBhvr>
                                        <p:cTn id="18" dur="1000" fill="hold"/>
                                        <p:tgtEl>
                                          <p:spTgt spid="5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7" presetClass="entr" presetSubtype="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1000"/>
                                        <p:tgtEl>
                                          <p:spTgt spid="53"/>
                                        </p:tgtEl>
                                      </p:cBhvr>
                                    </p:animEffect>
                                    <p:anim calcmode="lin" valueType="num">
                                      <p:cBhvr>
                                        <p:cTn id="35" dur="1000" fill="hold"/>
                                        <p:tgtEl>
                                          <p:spTgt spid="53"/>
                                        </p:tgtEl>
                                        <p:attrNameLst>
                                          <p:attrName>ppt_x</p:attrName>
                                        </p:attrNameLst>
                                      </p:cBhvr>
                                      <p:tavLst>
                                        <p:tav tm="0">
                                          <p:val>
                                            <p:strVal val="#ppt_x"/>
                                          </p:val>
                                        </p:tav>
                                        <p:tav tm="100000">
                                          <p:val>
                                            <p:strVal val="#ppt_x"/>
                                          </p:val>
                                        </p:tav>
                                      </p:tavLst>
                                    </p:anim>
                                    <p:anim calcmode="lin" valueType="num">
                                      <p:cBhvr>
                                        <p:cTn id="36" dur="1000" fill="hold"/>
                                        <p:tgtEl>
                                          <p:spTgt spid="53"/>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1000"/>
                                        <p:tgtEl>
                                          <p:spTgt spid="54"/>
                                        </p:tgtEl>
                                      </p:cBhvr>
                                    </p:animEffect>
                                    <p:anim calcmode="lin" valueType="num">
                                      <p:cBhvr>
                                        <p:cTn id="41" dur="1000" fill="hold"/>
                                        <p:tgtEl>
                                          <p:spTgt spid="54"/>
                                        </p:tgtEl>
                                        <p:attrNameLst>
                                          <p:attrName>ppt_x</p:attrName>
                                        </p:attrNameLst>
                                      </p:cBhvr>
                                      <p:tavLst>
                                        <p:tav tm="0">
                                          <p:val>
                                            <p:strVal val="#ppt_x"/>
                                          </p:val>
                                        </p:tav>
                                        <p:tav tm="100000">
                                          <p:val>
                                            <p:strVal val="#ppt_x"/>
                                          </p:val>
                                        </p:tav>
                                      </p:tavLst>
                                    </p:anim>
                                    <p:anim calcmode="lin" valueType="num">
                                      <p:cBhvr>
                                        <p:cTn id="42" dur="1000" fill="hold"/>
                                        <p:tgtEl>
                                          <p:spTgt spid="54"/>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4"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500"/>
                                        <p:tgtEl>
                                          <p:spTgt spid="39"/>
                                        </p:tgtEl>
                                      </p:cBhvr>
                                    </p:animEffect>
                                  </p:childTnLst>
                                </p:cTn>
                              </p:par>
                              <p:par>
                                <p:cTn id="47" presetID="22" presetClass="entr" presetSubtype="4" fill="hold"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500"/>
                                        <p:tgtEl>
                                          <p:spTgt spid="38"/>
                                        </p:tgtEl>
                                      </p:cBhvr>
                                    </p:animEffect>
                                  </p:childTnLst>
                                </p:cTn>
                              </p:par>
                              <p:par>
                                <p:cTn id="50" presetID="22" presetClass="entr" presetSubtype="4"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par>
                          <p:cTn id="59" fill="hold">
                            <p:stCondLst>
                              <p:cond delay="6500"/>
                            </p:stCondLst>
                            <p:childTnLst>
                              <p:par>
                                <p:cTn id="60" presetID="31" presetClass="entr" presetSubtype="0"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1000" fill="hold"/>
                                        <p:tgtEl>
                                          <p:spTgt spid="44"/>
                                        </p:tgtEl>
                                        <p:attrNameLst>
                                          <p:attrName>ppt_w</p:attrName>
                                        </p:attrNameLst>
                                      </p:cBhvr>
                                      <p:tavLst>
                                        <p:tav tm="0">
                                          <p:val>
                                            <p:fltVal val="0"/>
                                          </p:val>
                                        </p:tav>
                                        <p:tav tm="100000">
                                          <p:val>
                                            <p:strVal val="#ppt_w"/>
                                          </p:val>
                                        </p:tav>
                                      </p:tavLst>
                                    </p:anim>
                                    <p:anim calcmode="lin" valueType="num">
                                      <p:cBhvr>
                                        <p:cTn id="63" dur="1000" fill="hold"/>
                                        <p:tgtEl>
                                          <p:spTgt spid="44"/>
                                        </p:tgtEl>
                                        <p:attrNameLst>
                                          <p:attrName>ppt_h</p:attrName>
                                        </p:attrNameLst>
                                      </p:cBhvr>
                                      <p:tavLst>
                                        <p:tav tm="0">
                                          <p:val>
                                            <p:fltVal val="0"/>
                                          </p:val>
                                        </p:tav>
                                        <p:tav tm="100000">
                                          <p:val>
                                            <p:strVal val="#ppt_h"/>
                                          </p:val>
                                        </p:tav>
                                      </p:tavLst>
                                    </p:anim>
                                    <p:anim calcmode="lin" valueType="num">
                                      <p:cBhvr>
                                        <p:cTn id="64" dur="1000" fill="hold"/>
                                        <p:tgtEl>
                                          <p:spTgt spid="44"/>
                                        </p:tgtEl>
                                        <p:attrNameLst>
                                          <p:attrName>style.rotation</p:attrName>
                                        </p:attrNameLst>
                                      </p:cBhvr>
                                      <p:tavLst>
                                        <p:tav tm="0">
                                          <p:val>
                                            <p:fltVal val="90"/>
                                          </p:val>
                                        </p:tav>
                                        <p:tav tm="100000">
                                          <p:val>
                                            <p:fltVal val="0"/>
                                          </p:val>
                                        </p:tav>
                                      </p:tavLst>
                                    </p:anim>
                                    <p:animEffect transition="in" filter="fade">
                                      <p:cBhvr>
                                        <p:cTn id="65" dur="1000"/>
                                        <p:tgtEl>
                                          <p:spTgt spid="44"/>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1000" fill="hold"/>
                                        <p:tgtEl>
                                          <p:spTgt spid="43"/>
                                        </p:tgtEl>
                                        <p:attrNameLst>
                                          <p:attrName>ppt_w</p:attrName>
                                        </p:attrNameLst>
                                      </p:cBhvr>
                                      <p:tavLst>
                                        <p:tav tm="0">
                                          <p:val>
                                            <p:fltVal val="0"/>
                                          </p:val>
                                        </p:tav>
                                        <p:tav tm="100000">
                                          <p:val>
                                            <p:strVal val="#ppt_w"/>
                                          </p:val>
                                        </p:tav>
                                      </p:tavLst>
                                    </p:anim>
                                    <p:anim calcmode="lin" valueType="num">
                                      <p:cBhvr>
                                        <p:cTn id="69" dur="1000" fill="hold"/>
                                        <p:tgtEl>
                                          <p:spTgt spid="43"/>
                                        </p:tgtEl>
                                        <p:attrNameLst>
                                          <p:attrName>ppt_h</p:attrName>
                                        </p:attrNameLst>
                                      </p:cBhvr>
                                      <p:tavLst>
                                        <p:tav tm="0">
                                          <p:val>
                                            <p:fltVal val="0"/>
                                          </p:val>
                                        </p:tav>
                                        <p:tav tm="100000">
                                          <p:val>
                                            <p:strVal val="#ppt_h"/>
                                          </p:val>
                                        </p:tav>
                                      </p:tavLst>
                                    </p:anim>
                                    <p:anim calcmode="lin" valueType="num">
                                      <p:cBhvr>
                                        <p:cTn id="70" dur="1000" fill="hold"/>
                                        <p:tgtEl>
                                          <p:spTgt spid="43"/>
                                        </p:tgtEl>
                                        <p:attrNameLst>
                                          <p:attrName>style.rotation</p:attrName>
                                        </p:attrNameLst>
                                      </p:cBhvr>
                                      <p:tavLst>
                                        <p:tav tm="0">
                                          <p:val>
                                            <p:fltVal val="90"/>
                                          </p:val>
                                        </p:tav>
                                        <p:tav tm="100000">
                                          <p:val>
                                            <p:fltVal val="0"/>
                                          </p:val>
                                        </p:tav>
                                      </p:tavLst>
                                    </p:anim>
                                    <p:animEffect transition="in" filter="fade">
                                      <p:cBhvr>
                                        <p:cTn id="71" dur="1000"/>
                                        <p:tgtEl>
                                          <p:spTgt spid="43"/>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 calcmode="lin" valueType="num">
                                      <p:cBhvr>
                                        <p:cTn id="74" dur="1000" fill="hold"/>
                                        <p:tgtEl>
                                          <p:spTgt spid="45"/>
                                        </p:tgtEl>
                                        <p:attrNameLst>
                                          <p:attrName>ppt_w</p:attrName>
                                        </p:attrNameLst>
                                      </p:cBhvr>
                                      <p:tavLst>
                                        <p:tav tm="0">
                                          <p:val>
                                            <p:fltVal val="0"/>
                                          </p:val>
                                        </p:tav>
                                        <p:tav tm="100000">
                                          <p:val>
                                            <p:strVal val="#ppt_w"/>
                                          </p:val>
                                        </p:tav>
                                      </p:tavLst>
                                    </p:anim>
                                    <p:anim calcmode="lin" valueType="num">
                                      <p:cBhvr>
                                        <p:cTn id="75" dur="1000" fill="hold"/>
                                        <p:tgtEl>
                                          <p:spTgt spid="45"/>
                                        </p:tgtEl>
                                        <p:attrNameLst>
                                          <p:attrName>ppt_h</p:attrName>
                                        </p:attrNameLst>
                                      </p:cBhvr>
                                      <p:tavLst>
                                        <p:tav tm="0">
                                          <p:val>
                                            <p:fltVal val="0"/>
                                          </p:val>
                                        </p:tav>
                                        <p:tav tm="100000">
                                          <p:val>
                                            <p:strVal val="#ppt_h"/>
                                          </p:val>
                                        </p:tav>
                                      </p:tavLst>
                                    </p:anim>
                                    <p:anim calcmode="lin" valueType="num">
                                      <p:cBhvr>
                                        <p:cTn id="76" dur="1000" fill="hold"/>
                                        <p:tgtEl>
                                          <p:spTgt spid="45"/>
                                        </p:tgtEl>
                                        <p:attrNameLst>
                                          <p:attrName>style.rotation</p:attrName>
                                        </p:attrNameLst>
                                      </p:cBhvr>
                                      <p:tavLst>
                                        <p:tav tm="0">
                                          <p:val>
                                            <p:fltVal val="90"/>
                                          </p:val>
                                        </p:tav>
                                        <p:tav tm="100000">
                                          <p:val>
                                            <p:fltVal val="0"/>
                                          </p:val>
                                        </p:tav>
                                      </p:tavLst>
                                    </p:anim>
                                    <p:animEffect transition="in" filter="fade">
                                      <p:cBhvr>
                                        <p:cTn id="77" dur="1000"/>
                                        <p:tgtEl>
                                          <p:spTgt spid="45"/>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p:cTn id="80" dur="1000" fill="hold"/>
                                        <p:tgtEl>
                                          <p:spTgt spid="46"/>
                                        </p:tgtEl>
                                        <p:attrNameLst>
                                          <p:attrName>ppt_w</p:attrName>
                                        </p:attrNameLst>
                                      </p:cBhvr>
                                      <p:tavLst>
                                        <p:tav tm="0">
                                          <p:val>
                                            <p:fltVal val="0"/>
                                          </p:val>
                                        </p:tav>
                                        <p:tav tm="100000">
                                          <p:val>
                                            <p:strVal val="#ppt_w"/>
                                          </p:val>
                                        </p:tav>
                                      </p:tavLst>
                                    </p:anim>
                                    <p:anim calcmode="lin" valueType="num">
                                      <p:cBhvr>
                                        <p:cTn id="81" dur="1000" fill="hold"/>
                                        <p:tgtEl>
                                          <p:spTgt spid="46"/>
                                        </p:tgtEl>
                                        <p:attrNameLst>
                                          <p:attrName>ppt_h</p:attrName>
                                        </p:attrNameLst>
                                      </p:cBhvr>
                                      <p:tavLst>
                                        <p:tav tm="0">
                                          <p:val>
                                            <p:fltVal val="0"/>
                                          </p:val>
                                        </p:tav>
                                        <p:tav tm="100000">
                                          <p:val>
                                            <p:strVal val="#ppt_h"/>
                                          </p:val>
                                        </p:tav>
                                      </p:tavLst>
                                    </p:anim>
                                    <p:anim calcmode="lin" valueType="num">
                                      <p:cBhvr>
                                        <p:cTn id="82" dur="1000" fill="hold"/>
                                        <p:tgtEl>
                                          <p:spTgt spid="46"/>
                                        </p:tgtEl>
                                        <p:attrNameLst>
                                          <p:attrName>style.rotation</p:attrName>
                                        </p:attrNameLst>
                                      </p:cBhvr>
                                      <p:tavLst>
                                        <p:tav tm="0">
                                          <p:val>
                                            <p:fltVal val="90"/>
                                          </p:val>
                                        </p:tav>
                                        <p:tav tm="100000">
                                          <p:val>
                                            <p:fltVal val="0"/>
                                          </p:val>
                                        </p:tav>
                                      </p:tavLst>
                                    </p:anim>
                                    <p:animEffect transition="in" filter="fade">
                                      <p:cBhvr>
                                        <p:cTn id="83" dur="1000"/>
                                        <p:tgtEl>
                                          <p:spTgt spid="46"/>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1000" fill="hold"/>
                                        <p:tgtEl>
                                          <p:spTgt spid="47"/>
                                        </p:tgtEl>
                                        <p:attrNameLst>
                                          <p:attrName>ppt_w</p:attrName>
                                        </p:attrNameLst>
                                      </p:cBhvr>
                                      <p:tavLst>
                                        <p:tav tm="0">
                                          <p:val>
                                            <p:fltVal val="0"/>
                                          </p:val>
                                        </p:tav>
                                        <p:tav tm="100000">
                                          <p:val>
                                            <p:strVal val="#ppt_w"/>
                                          </p:val>
                                        </p:tav>
                                      </p:tavLst>
                                    </p:anim>
                                    <p:anim calcmode="lin" valueType="num">
                                      <p:cBhvr>
                                        <p:cTn id="87" dur="1000" fill="hold"/>
                                        <p:tgtEl>
                                          <p:spTgt spid="47"/>
                                        </p:tgtEl>
                                        <p:attrNameLst>
                                          <p:attrName>ppt_h</p:attrName>
                                        </p:attrNameLst>
                                      </p:cBhvr>
                                      <p:tavLst>
                                        <p:tav tm="0">
                                          <p:val>
                                            <p:fltVal val="0"/>
                                          </p:val>
                                        </p:tav>
                                        <p:tav tm="100000">
                                          <p:val>
                                            <p:strVal val="#ppt_h"/>
                                          </p:val>
                                        </p:tav>
                                      </p:tavLst>
                                    </p:anim>
                                    <p:anim calcmode="lin" valueType="num">
                                      <p:cBhvr>
                                        <p:cTn id="88" dur="1000" fill="hold"/>
                                        <p:tgtEl>
                                          <p:spTgt spid="47"/>
                                        </p:tgtEl>
                                        <p:attrNameLst>
                                          <p:attrName>style.rotation</p:attrName>
                                        </p:attrNameLst>
                                      </p:cBhvr>
                                      <p:tavLst>
                                        <p:tav tm="0">
                                          <p:val>
                                            <p:fltVal val="90"/>
                                          </p:val>
                                        </p:tav>
                                        <p:tav tm="100000">
                                          <p:val>
                                            <p:fltVal val="0"/>
                                          </p:val>
                                        </p:tav>
                                      </p:tavLst>
                                    </p:anim>
                                    <p:animEffect transition="in" filter="fade">
                                      <p:cBhvr>
                                        <p:cTn id="89"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3" grpId="0"/>
      <p:bldP spid="44" grpId="0"/>
      <p:bldP spid="45" grpId="0"/>
      <p:bldP spid="46" grpId="0"/>
      <p:bldP spid="47"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21222" y="1808654"/>
            <a:ext cx="4412200" cy="914847"/>
            <a:chOff x="3650291" y="1805278"/>
            <a:chExt cx="4412200" cy="914847"/>
          </a:xfrm>
        </p:grpSpPr>
        <p:pic>
          <p:nvPicPr>
            <p:cNvPr id="5" name="矩形 2"/>
            <p:cNvPicPr>
              <a:picLocks noChangeArrowheads="1"/>
            </p:cNvPicPr>
            <p:nvPr/>
          </p:nvPicPr>
          <p:blipFill>
            <a:blip r:embed="rId3" cstate="print"/>
            <a:srcRect/>
            <a:stretch>
              <a:fillRect/>
            </a:stretch>
          </p:blipFill>
          <p:spPr bwMode="auto">
            <a:xfrm>
              <a:off x="3650291" y="2069512"/>
              <a:ext cx="4412200" cy="650613"/>
            </a:xfrm>
            <a:prstGeom prst="rect">
              <a:avLst/>
            </a:prstGeom>
            <a:noFill/>
            <a:ln w="9525" cmpd="sng">
              <a:noFill/>
              <a:miter lim="800000"/>
              <a:headEnd/>
              <a:tailEnd/>
            </a:ln>
          </p:spPr>
        </p:pic>
        <p:grpSp>
          <p:nvGrpSpPr>
            <p:cNvPr id="6" name="组合 5"/>
            <p:cNvGrpSpPr/>
            <p:nvPr/>
          </p:nvGrpSpPr>
          <p:grpSpPr>
            <a:xfrm>
              <a:off x="3941944" y="1805278"/>
              <a:ext cx="746584" cy="746584"/>
              <a:chOff x="3811619" y="2311385"/>
              <a:chExt cx="950912" cy="950912"/>
            </a:xfrm>
          </p:grpSpPr>
          <p:pic>
            <p:nvPicPr>
              <p:cNvPr id="7" name="圆角矩形 9"/>
              <p:cNvPicPr>
                <a:picLocks noChangeAspect="1" noChangeArrowheads="1"/>
              </p:cNvPicPr>
              <p:nvPr/>
            </p:nvPicPr>
            <p:blipFill>
              <a:blip r:embed="rId4" cstate="print"/>
              <a:srcRect/>
              <a:stretch>
                <a:fillRect/>
              </a:stretch>
            </p:blipFill>
            <p:spPr bwMode="auto">
              <a:xfrm>
                <a:off x="3811619" y="2311385"/>
                <a:ext cx="950912" cy="950912"/>
              </a:xfrm>
              <a:prstGeom prst="rect">
                <a:avLst/>
              </a:prstGeom>
              <a:noFill/>
              <a:ln w="9525" cmpd="sng">
                <a:noFill/>
                <a:miter lim="800000"/>
                <a:headEnd/>
                <a:tailEnd/>
              </a:ln>
            </p:spPr>
          </p:pic>
          <p:sp>
            <p:nvSpPr>
              <p:cNvPr id="8" name="TextBox 61"/>
              <p:cNvSpPr txBox="1">
                <a:spLocks noChangeArrowheads="1"/>
              </p:cNvSpPr>
              <p:nvPr/>
            </p:nvSpPr>
            <p:spPr bwMode="auto">
              <a:xfrm>
                <a:off x="4102131" y="2601897"/>
                <a:ext cx="379413" cy="392011"/>
              </a:xfrm>
              <a:prstGeom prst="rect">
                <a:avLst/>
              </a:prstGeom>
              <a:noFill/>
              <a:ln w="9525">
                <a:noFill/>
                <a:miter lim="800000"/>
                <a:headEnd/>
                <a:tailEnd/>
              </a:ln>
            </p:spPr>
            <p:txBody>
              <a:bodyPr>
                <a:spAutoFit/>
              </a:bodyPr>
              <a:lstStyle/>
              <a:p>
                <a:pPr algn="ctr" eaLnBrk="0" hangingPunct="0"/>
                <a:r>
                  <a:rPr lang="en-US" sz="1400" b="1" dirty="0">
                    <a:latin typeface="微软雅黑" pitchFamily="34" charset="-122"/>
                    <a:ea typeface="微软雅黑" pitchFamily="34" charset="-122"/>
                  </a:rPr>
                  <a:t>2</a:t>
                </a:r>
                <a:endParaRPr lang="zh-CN" altLang="en-US" sz="1400" b="1" dirty="0">
                  <a:latin typeface="微软雅黑" pitchFamily="34" charset="-122"/>
                  <a:ea typeface="微软雅黑" pitchFamily="34" charset="-122"/>
                </a:endParaRPr>
              </a:p>
            </p:txBody>
          </p:sp>
        </p:grpSp>
      </p:grpSp>
      <p:sp>
        <p:nvSpPr>
          <p:cNvPr id="9" name="TextBox 71"/>
          <p:cNvSpPr txBox="1">
            <a:spLocks noChangeArrowheads="1"/>
          </p:cNvSpPr>
          <p:nvPr/>
        </p:nvSpPr>
        <p:spPr bwMode="auto">
          <a:xfrm>
            <a:off x="4524850" y="2131467"/>
            <a:ext cx="2132564" cy="338552"/>
          </a:xfrm>
          <a:prstGeom prst="rect">
            <a:avLst/>
          </a:prstGeom>
          <a:noFill/>
          <a:ln w="9525">
            <a:noFill/>
            <a:miter lim="800000"/>
            <a:headEnd/>
            <a:tailEnd/>
          </a:ln>
        </p:spPr>
        <p:txBody>
          <a:bodyPr lIns="91438" tIns="45719" rIns="91438" bIns="45719">
            <a:spAutoFit/>
          </a:bodyPr>
          <a:lstStyle/>
          <a:p>
            <a:pPr eaLnBrk="0" hangingPunct="0"/>
            <a:r>
              <a:rPr lang="zh-CN" altLang="en-US" sz="1600" dirty="0">
                <a:latin typeface="微软雅黑" pitchFamily="34" charset="-122"/>
                <a:ea typeface="微软雅黑" pitchFamily="34" charset="-122"/>
              </a:rPr>
              <a:t>点击添加文本</a:t>
            </a:r>
          </a:p>
        </p:txBody>
      </p:sp>
      <p:grpSp>
        <p:nvGrpSpPr>
          <p:cNvPr id="10" name="组合 9"/>
          <p:cNvGrpSpPr/>
          <p:nvPr/>
        </p:nvGrpSpPr>
        <p:grpSpPr>
          <a:xfrm>
            <a:off x="3218639" y="2497905"/>
            <a:ext cx="4809797" cy="919832"/>
            <a:chOff x="3247708" y="2494528"/>
            <a:chExt cx="4809797" cy="919832"/>
          </a:xfrm>
        </p:grpSpPr>
        <p:pic>
          <p:nvPicPr>
            <p:cNvPr id="11" name="矩形 3"/>
            <p:cNvPicPr>
              <a:picLocks noChangeArrowheads="1"/>
            </p:cNvPicPr>
            <p:nvPr/>
          </p:nvPicPr>
          <p:blipFill>
            <a:blip r:embed="rId5" cstate="print"/>
            <a:srcRect/>
            <a:stretch>
              <a:fillRect/>
            </a:stretch>
          </p:blipFill>
          <p:spPr bwMode="auto">
            <a:xfrm>
              <a:off x="3247708" y="2762501"/>
              <a:ext cx="4809797" cy="651859"/>
            </a:xfrm>
            <a:prstGeom prst="rect">
              <a:avLst/>
            </a:prstGeom>
            <a:noFill/>
            <a:ln w="9525" cmpd="sng">
              <a:noFill/>
              <a:miter lim="800000"/>
              <a:headEnd/>
              <a:tailEnd/>
            </a:ln>
          </p:spPr>
        </p:pic>
        <p:grpSp>
          <p:nvGrpSpPr>
            <p:cNvPr id="12" name="组合 11"/>
            <p:cNvGrpSpPr/>
            <p:nvPr/>
          </p:nvGrpSpPr>
          <p:grpSpPr>
            <a:xfrm>
              <a:off x="3597942" y="2494528"/>
              <a:ext cx="746584" cy="746585"/>
              <a:chOff x="3373469" y="3189272"/>
              <a:chExt cx="950912" cy="950913"/>
            </a:xfrm>
          </p:grpSpPr>
          <p:pic>
            <p:nvPicPr>
              <p:cNvPr id="13" name="圆角矩形 12"/>
              <p:cNvPicPr>
                <a:picLocks noChangeAspect="1" noChangeArrowheads="1"/>
              </p:cNvPicPr>
              <p:nvPr/>
            </p:nvPicPr>
            <p:blipFill>
              <a:blip r:embed="rId6" cstate="print"/>
              <a:srcRect/>
              <a:stretch>
                <a:fillRect/>
              </a:stretch>
            </p:blipFill>
            <p:spPr bwMode="auto">
              <a:xfrm>
                <a:off x="3373469" y="3189272"/>
                <a:ext cx="950912" cy="950913"/>
              </a:xfrm>
              <a:prstGeom prst="rect">
                <a:avLst/>
              </a:prstGeom>
              <a:noFill/>
              <a:ln w="9525" cmpd="sng">
                <a:noFill/>
                <a:miter lim="800000"/>
                <a:headEnd/>
                <a:tailEnd/>
              </a:ln>
            </p:spPr>
          </p:pic>
          <p:sp>
            <p:nvSpPr>
              <p:cNvPr id="14" name="TextBox 61"/>
              <p:cNvSpPr txBox="1">
                <a:spLocks noChangeArrowheads="1"/>
              </p:cNvSpPr>
              <p:nvPr/>
            </p:nvSpPr>
            <p:spPr bwMode="auto">
              <a:xfrm>
                <a:off x="3662394" y="3476610"/>
                <a:ext cx="379413" cy="392010"/>
              </a:xfrm>
              <a:prstGeom prst="rect">
                <a:avLst/>
              </a:prstGeom>
              <a:noFill/>
              <a:ln w="9525">
                <a:noFill/>
                <a:miter lim="800000"/>
                <a:headEnd/>
                <a:tailEnd/>
              </a:ln>
            </p:spPr>
            <p:txBody>
              <a:bodyPr>
                <a:spAutoFit/>
              </a:bodyPr>
              <a:lstStyle/>
              <a:p>
                <a:pPr algn="ctr" eaLnBrk="0" hangingPunct="0"/>
                <a:r>
                  <a:rPr lang="en-US" sz="1400" b="1">
                    <a:latin typeface="微软雅黑" pitchFamily="34" charset="-122"/>
                    <a:ea typeface="微软雅黑" pitchFamily="34" charset="-122"/>
                  </a:rPr>
                  <a:t>3</a:t>
                </a:r>
                <a:endParaRPr lang="zh-CN" altLang="en-US" sz="1400" b="1">
                  <a:latin typeface="微软雅黑" pitchFamily="34" charset="-122"/>
                  <a:ea typeface="微软雅黑" pitchFamily="34" charset="-122"/>
                </a:endParaRPr>
              </a:p>
            </p:txBody>
          </p:sp>
        </p:grpSp>
      </p:grpSp>
      <p:grpSp>
        <p:nvGrpSpPr>
          <p:cNvPr id="15" name="组合 14"/>
          <p:cNvGrpSpPr/>
          <p:nvPr/>
        </p:nvGrpSpPr>
        <p:grpSpPr>
          <a:xfrm>
            <a:off x="2792376" y="3202113"/>
            <a:ext cx="5227336" cy="908614"/>
            <a:chOff x="2821445" y="3198736"/>
            <a:chExt cx="5227336" cy="908614"/>
          </a:xfrm>
        </p:grpSpPr>
        <p:pic>
          <p:nvPicPr>
            <p:cNvPr id="16" name="矩形 4"/>
            <p:cNvPicPr>
              <a:picLocks noChangeArrowheads="1"/>
            </p:cNvPicPr>
            <p:nvPr/>
          </p:nvPicPr>
          <p:blipFill>
            <a:blip r:embed="rId7" cstate="print"/>
            <a:srcRect/>
            <a:stretch>
              <a:fillRect/>
            </a:stretch>
          </p:blipFill>
          <p:spPr bwMode="auto">
            <a:xfrm>
              <a:off x="2821445" y="3456737"/>
              <a:ext cx="5227336" cy="650613"/>
            </a:xfrm>
            <a:prstGeom prst="rect">
              <a:avLst/>
            </a:prstGeom>
            <a:noFill/>
            <a:ln w="9525" cmpd="sng">
              <a:noFill/>
              <a:miter lim="800000"/>
              <a:headEnd/>
              <a:tailEnd/>
            </a:ln>
          </p:spPr>
        </p:pic>
        <p:grpSp>
          <p:nvGrpSpPr>
            <p:cNvPr id="17" name="组合 16"/>
            <p:cNvGrpSpPr/>
            <p:nvPr/>
          </p:nvGrpSpPr>
          <p:grpSpPr>
            <a:xfrm>
              <a:off x="3180403" y="3198736"/>
              <a:ext cx="747831" cy="746584"/>
              <a:chOff x="2841656" y="4086210"/>
              <a:chExt cx="952500" cy="950912"/>
            </a:xfrm>
          </p:grpSpPr>
          <p:pic>
            <p:nvPicPr>
              <p:cNvPr id="18" name="圆角矩形 14"/>
              <p:cNvPicPr>
                <a:picLocks noChangeAspect="1" noChangeArrowheads="1"/>
              </p:cNvPicPr>
              <p:nvPr/>
            </p:nvPicPr>
            <p:blipFill>
              <a:blip r:embed="rId8" cstate="print"/>
              <a:srcRect/>
              <a:stretch>
                <a:fillRect/>
              </a:stretch>
            </p:blipFill>
            <p:spPr bwMode="auto">
              <a:xfrm>
                <a:off x="2841656" y="4086210"/>
                <a:ext cx="952500" cy="950912"/>
              </a:xfrm>
              <a:prstGeom prst="rect">
                <a:avLst/>
              </a:prstGeom>
              <a:noFill/>
              <a:ln w="9525" cmpd="sng">
                <a:noFill/>
                <a:miter lim="800000"/>
                <a:headEnd/>
                <a:tailEnd/>
              </a:ln>
            </p:spPr>
          </p:pic>
          <p:sp>
            <p:nvSpPr>
              <p:cNvPr id="19" name="TextBox 61"/>
              <p:cNvSpPr txBox="1">
                <a:spLocks noChangeArrowheads="1"/>
              </p:cNvSpPr>
              <p:nvPr/>
            </p:nvSpPr>
            <p:spPr bwMode="auto">
              <a:xfrm>
                <a:off x="3128994" y="4375135"/>
                <a:ext cx="379412" cy="392011"/>
              </a:xfrm>
              <a:prstGeom prst="rect">
                <a:avLst/>
              </a:prstGeom>
              <a:noFill/>
              <a:ln w="9525">
                <a:noFill/>
                <a:miter lim="800000"/>
                <a:headEnd/>
                <a:tailEnd/>
              </a:ln>
            </p:spPr>
            <p:txBody>
              <a:bodyPr>
                <a:spAutoFit/>
              </a:bodyPr>
              <a:lstStyle/>
              <a:p>
                <a:pPr algn="ctr" eaLnBrk="0" hangingPunct="0"/>
                <a:r>
                  <a:rPr lang="en-US" sz="1400" b="1" dirty="0">
                    <a:latin typeface="微软雅黑" pitchFamily="34" charset="-122"/>
                    <a:ea typeface="微软雅黑" pitchFamily="34" charset="-122"/>
                  </a:rPr>
                  <a:t>4</a:t>
                </a:r>
                <a:endParaRPr lang="zh-CN" altLang="en-US" sz="1400" b="1" dirty="0">
                  <a:latin typeface="微软雅黑" pitchFamily="34" charset="-122"/>
                  <a:ea typeface="微软雅黑" pitchFamily="34" charset="-122"/>
                </a:endParaRPr>
              </a:p>
            </p:txBody>
          </p:sp>
        </p:grpSp>
      </p:grpSp>
      <p:grpSp>
        <p:nvGrpSpPr>
          <p:cNvPr id="20" name="组合 19"/>
          <p:cNvGrpSpPr/>
          <p:nvPr/>
        </p:nvGrpSpPr>
        <p:grpSpPr>
          <a:xfrm>
            <a:off x="2419706" y="3896348"/>
            <a:ext cx="5623686" cy="908615"/>
            <a:chOff x="2448776" y="3892971"/>
            <a:chExt cx="5623686" cy="908615"/>
          </a:xfrm>
        </p:grpSpPr>
        <p:pic>
          <p:nvPicPr>
            <p:cNvPr id="21" name="矩形 5"/>
            <p:cNvPicPr>
              <a:picLocks noChangeArrowheads="1"/>
            </p:cNvPicPr>
            <p:nvPr/>
          </p:nvPicPr>
          <p:blipFill>
            <a:blip r:embed="rId9" cstate="print"/>
            <a:srcRect/>
            <a:stretch>
              <a:fillRect/>
            </a:stretch>
          </p:blipFill>
          <p:spPr bwMode="auto">
            <a:xfrm>
              <a:off x="2448776" y="4145988"/>
              <a:ext cx="5623686" cy="655598"/>
            </a:xfrm>
            <a:prstGeom prst="rect">
              <a:avLst/>
            </a:prstGeom>
            <a:noFill/>
            <a:ln w="9525" cmpd="sng">
              <a:noFill/>
              <a:miter lim="800000"/>
              <a:headEnd/>
              <a:tailEnd/>
            </a:ln>
          </p:spPr>
        </p:pic>
        <p:grpSp>
          <p:nvGrpSpPr>
            <p:cNvPr id="22" name="组合 21"/>
            <p:cNvGrpSpPr/>
            <p:nvPr/>
          </p:nvGrpSpPr>
          <p:grpSpPr>
            <a:xfrm>
              <a:off x="2817706" y="3892971"/>
              <a:ext cx="746584" cy="746585"/>
              <a:chOff x="2379694" y="4970447"/>
              <a:chExt cx="950912" cy="950913"/>
            </a:xfrm>
          </p:grpSpPr>
          <p:pic>
            <p:nvPicPr>
              <p:cNvPr id="23" name="圆角矩形 16"/>
              <p:cNvPicPr>
                <a:picLocks noChangeAspect="1" noChangeArrowheads="1"/>
              </p:cNvPicPr>
              <p:nvPr/>
            </p:nvPicPr>
            <p:blipFill>
              <a:blip r:embed="rId10" cstate="print"/>
              <a:srcRect/>
              <a:stretch>
                <a:fillRect/>
              </a:stretch>
            </p:blipFill>
            <p:spPr bwMode="auto">
              <a:xfrm>
                <a:off x="2379694" y="4970447"/>
                <a:ext cx="950912" cy="950913"/>
              </a:xfrm>
              <a:prstGeom prst="rect">
                <a:avLst/>
              </a:prstGeom>
              <a:noFill/>
              <a:ln w="9525" cmpd="sng">
                <a:noFill/>
                <a:miter lim="800000"/>
                <a:headEnd/>
                <a:tailEnd/>
              </a:ln>
            </p:spPr>
          </p:pic>
          <p:sp>
            <p:nvSpPr>
              <p:cNvPr id="24" name="TextBox 61"/>
              <p:cNvSpPr txBox="1">
                <a:spLocks noChangeArrowheads="1"/>
              </p:cNvSpPr>
              <p:nvPr/>
            </p:nvSpPr>
            <p:spPr bwMode="auto">
              <a:xfrm>
                <a:off x="2667031" y="5259372"/>
                <a:ext cx="377826" cy="392010"/>
              </a:xfrm>
              <a:prstGeom prst="rect">
                <a:avLst/>
              </a:prstGeom>
              <a:noFill/>
              <a:ln w="9525">
                <a:noFill/>
                <a:miter lim="800000"/>
                <a:headEnd/>
                <a:tailEnd/>
              </a:ln>
            </p:spPr>
            <p:txBody>
              <a:bodyPr>
                <a:spAutoFit/>
              </a:bodyPr>
              <a:lstStyle/>
              <a:p>
                <a:pPr algn="ctr" eaLnBrk="0" hangingPunct="0"/>
                <a:r>
                  <a:rPr lang="en-US" sz="1400" b="1">
                    <a:latin typeface="微软雅黑" pitchFamily="34" charset="-122"/>
                    <a:ea typeface="微软雅黑" pitchFamily="34" charset="-122"/>
                  </a:rPr>
                  <a:t>5</a:t>
                </a:r>
                <a:endParaRPr lang="zh-CN" altLang="en-US" sz="1400" b="1">
                  <a:latin typeface="微软雅黑" pitchFamily="34" charset="-122"/>
                  <a:ea typeface="微软雅黑" pitchFamily="34" charset="-122"/>
                </a:endParaRPr>
              </a:p>
            </p:txBody>
          </p:sp>
        </p:grpSp>
      </p:grpSp>
      <p:pic>
        <p:nvPicPr>
          <p:cNvPr id="25" name="任意多边形 18"/>
          <p:cNvPicPr>
            <a:picLocks noChangeArrowheads="1"/>
          </p:cNvPicPr>
          <p:nvPr/>
        </p:nvPicPr>
        <p:blipFill>
          <a:blip r:embed="rId11" cstate="print"/>
          <a:srcRect/>
          <a:stretch>
            <a:fillRect/>
          </a:stretch>
        </p:blipFill>
        <p:spPr bwMode="auto">
          <a:xfrm>
            <a:off x="1971163" y="1003491"/>
            <a:ext cx="2398043" cy="3872516"/>
          </a:xfrm>
          <a:prstGeom prst="rect">
            <a:avLst/>
          </a:prstGeom>
          <a:noFill/>
          <a:ln w="9525" cmpd="sng">
            <a:noFill/>
            <a:miter lim="800000"/>
            <a:headEnd/>
            <a:tailEnd/>
          </a:ln>
        </p:spPr>
      </p:pic>
      <p:sp>
        <p:nvSpPr>
          <p:cNvPr id="26" name="TextBox 34"/>
          <p:cNvSpPr txBox="1">
            <a:spLocks noChangeArrowheads="1"/>
          </p:cNvSpPr>
          <p:nvPr/>
        </p:nvSpPr>
        <p:spPr bwMode="auto">
          <a:xfrm>
            <a:off x="4169631" y="2843153"/>
            <a:ext cx="2132563" cy="338552"/>
          </a:xfrm>
          <a:prstGeom prst="rect">
            <a:avLst/>
          </a:prstGeom>
          <a:noFill/>
          <a:ln w="9525">
            <a:noFill/>
            <a:miter lim="800000"/>
            <a:headEnd/>
            <a:tailEnd/>
          </a:ln>
        </p:spPr>
        <p:txBody>
          <a:bodyPr lIns="91438" tIns="45719" rIns="91438" bIns="45719">
            <a:spAutoFit/>
          </a:bodyPr>
          <a:lstStyle/>
          <a:p>
            <a:pPr eaLnBrk="0" hangingPunct="0"/>
            <a:r>
              <a:rPr lang="zh-CN" altLang="en-US" sz="1600" dirty="0">
                <a:latin typeface="微软雅黑" pitchFamily="34" charset="-122"/>
                <a:ea typeface="微软雅黑" pitchFamily="34" charset="-122"/>
              </a:rPr>
              <a:t>点击添加文本</a:t>
            </a:r>
          </a:p>
        </p:txBody>
      </p:sp>
      <p:sp>
        <p:nvSpPr>
          <p:cNvPr id="27" name="TextBox 71"/>
          <p:cNvSpPr txBox="1">
            <a:spLocks noChangeArrowheads="1"/>
          </p:cNvSpPr>
          <p:nvPr/>
        </p:nvSpPr>
        <p:spPr bwMode="auto">
          <a:xfrm>
            <a:off x="3759570" y="3521186"/>
            <a:ext cx="2132564" cy="338552"/>
          </a:xfrm>
          <a:prstGeom prst="rect">
            <a:avLst/>
          </a:prstGeom>
          <a:noFill/>
          <a:ln w="9525">
            <a:noFill/>
            <a:miter lim="800000"/>
            <a:headEnd/>
            <a:tailEnd/>
          </a:ln>
        </p:spPr>
        <p:txBody>
          <a:bodyPr lIns="91438" tIns="45719" rIns="91438" bIns="45719">
            <a:spAutoFit/>
          </a:bodyPr>
          <a:lstStyle/>
          <a:p>
            <a:pPr eaLnBrk="0" hangingPunct="0"/>
            <a:r>
              <a:rPr lang="zh-CN" altLang="en-US" sz="1600" dirty="0">
                <a:latin typeface="微软雅黑" pitchFamily="34" charset="-122"/>
                <a:ea typeface="微软雅黑" pitchFamily="34" charset="-122"/>
              </a:rPr>
              <a:t>点击添加文本</a:t>
            </a:r>
          </a:p>
        </p:txBody>
      </p:sp>
      <p:sp>
        <p:nvSpPr>
          <p:cNvPr id="28" name="TextBox 71"/>
          <p:cNvSpPr txBox="1">
            <a:spLocks noChangeArrowheads="1"/>
          </p:cNvSpPr>
          <p:nvPr/>
        </p:nvSpPr>
        <p:spPr bwMode="auto">
          <a:xfrm>
            <a:off x="3386901" y="4220408"/>
            <a:ext cx="2132563" cy="338552"/>
          </a:xfrm>
          <a:prstGeom prst="rect">
            <a:avLst/>
          </a:prstGeom>
          <a:noFill/>
          <a:ln w="9525">
            <a:noFill/>
            <a:miter lim="800000"/>
            <a:headEnd/>
            <a:tailEnd/>
          </a:ln>
        </p:spPr>
        <p:txBody>
          <a:bodyPr lIns="91438" tIns="45719" rIns="91438" bIns="45719">
            <a:spAutoFit/>
          </a:bodyPr>
          <a:lstStyle/>
          <a:p>
            <a:pPr eaLnBrk="0" hangingPunct="0"/>
            <a:r>
              <a:rPr lang="zh-CN" altLang="en-US" sz="1600" dirty="0">
                <a:latin typeface="微软雅黑" pitchFamily="34" charset="-122"/>
                <a:ea typeface="微软雅黑" pitchFamily="34" charset="-122"/>
              </a:rPr>
              <a:t>点击添加文本</a:t>
            </a:r>
          </a:p>
        </p:txBody>
      </p:sp>
      <p:pic>
        <p:nvPicPr>
          <p:cNvPr id="29" name="图片 28" descr="未标题-1.png"/>
          <p:cNvPicPr>
            <a:picLocks noChangeAspect="1"/>
          </p:cNvPicPr>
          <p:nvPr/>
        </p:nvPicPr>
        <p:blipFill>
          <a:blip r:embed="rId12" cstate="print"/>
          <a:stretch>
            <a:fillRect/>
          </a:stretch>
        </p:blipFill>
        <p:spPr>
          <a:xfrm>
            <a:off x="899592" y="1289243"/>
            <a:ext cx="1500198" cy="3000395"/>
          </a:xfrm>
          <a:prstGeom prst="rect">
            <a:avLst/>
          </a:prstGeom>
        </p:spPr>
      </p:pic>
      <p:grpSp>
        <p:nvGrpSpPr>
          <p:cNvPr id="30" name="组合 29"/>
          <p:cNvGrpSpPr/>
          <p:nvPr/>
        </p:nvGrpSpPr>
        <p:grpSpPr>
          <a:xfrm>
            <a:off x="3971427" y="1108719"/>
            <a:ext cx="4019590" cy="894904"/>
            <a:chOff x="4037916" y="1130984"/>
            <a:chExt cx="4019590" cy="894904"/>
          </a:xfrm>
        </p:grpSpPr>
        <p:pic>
          <p:nvPicPr>
            <p:cNvPr id="31" name="矩形 1"/>
            <p:cNvPicPr>
              <a:picLocks noChangeArrowheads="1"/>
            </p:cNvPicPr>
            <p:nvPr/>
          </p:nvPicPr>
          <p:blipFill>
            <a:blip r:embed="rId13" cstate="print"/>
            <a:srcRect/>
            <a:stretch>
              <a:fillRect/>
            </a:stretch>
          </p:blipFill>
          <p:spPr bwMode="auto">
            <a:xfrm>
              <a:off x="4037916" y="1375275"/>
              <a:ext cx="4019590" cy="650613"/>
            </a:xfrm>
            <a:prstGeom prst="rect">
              <a:avLst/>
            </a:prstGeom>
            <a:noFill/>
            <a:ln w="9525" cmpd="sng">
              <a:noFill/>
              <a:miter lim="800000"/>
              <a:headEnd/>
              <a:tailEnd/>
            </a:ln>
          </p:spPr>
        </p:pic>
        <p:grpSp>
          <p:nvGrpSpPr>
            <p:cNvPr id="32" name="组合 31"/>
            <p:cNvGrpSpPr/>
            <p:nvPr/>
          </p:nvGrpSpPr>
          <p:grpSpPr>
            <a:xfrm>
              <a:off x="4344526" y="1130984"/>
              <a:ext cx="746585" cy="746585"/>
              <a:chOff x="4324381" y="1452547"/>
              <a:chExt cx="950913" cy="950913"/>
            </a:xfrm>
          </p:grpSpPr>
          <p:pic>
            <p:nvPicPr>
              <p:cNvPr id="33" name="圆角矩形 22"/>
              <p:cNvPicPr>
                <a:picLocks noChangeAspect="1" noChangeArrowheads="1"/>
              </p:cNvPicPr>
              <p:nvPr/>
            </p:nvPicPr>
            <p:blipFill>
              <a:blip r:embed="rId14" cstate="print"/>
              <a:srcRect/>
              <a:stretch>
                <a:fillRect/>
              </a:stretch>
            </p:blipFill>
            <p:spPr bwMode="auto">
              <a:xfrm>
                <a:off x="4324381" y="1452547"/>
                <a:ext cx="950913" cy="950913"/>
              </a:xfrm>
              <a:prstGeom prst="rect">
                <a:avLst/>
              </a:prstGeom>
              <a:noFill/>
              <a:ln w="9525" cmpd="sng">
                <a:noFill/>
                <a:miter lim="800000"/>
                <a:headEnd/>
                <a:tailEnd/>
              </a:ln>
            </p:spPr>
          </p:pic>
          <p:sp>
            <p:nvSpPr>
              <p:cNvPr id="34" name="TextBox 61"/>
              <p:cNvSpPr txBox="1">
                <a:spLocks noChangeArrowheads="1"/>
              </p:cNvSpPr>
              <p:nvPr/>
            </p:nvSpPr>
            <p:spPr bwMode="auto">
              <a:xfrm>
                <a:off x="4611719" y="1738297"/>
                <a:ext cx="379412" cy="392010"/>
              </a:xfrm>
              <a:prstGeom prst="rect">
                <a:avLst/>
              </a:prstGeom>
              <a:noFill/>
              <a:ln w="9525">
                <a:noFill/>
                <a:miter lim="800000"/>
                <a:headEnd/>
                <a:tailEnd/>
              </a:ln>
            </p:spPr>
            <p:txBody>
              <a:bodyPr>
                <a:spAutoFit/>
              </a:bodyPr>
              <a:lstStyle/>
              <a:p>
                <a:pPr algn="ctr" eaLnBrk="0" hangingPunct="0"/>
                <a:r>
                  <a:rPr lang="en-US" sz="1400" b="1">
                    <a:latin typeface="微软雅黑" pitchFamily="34" charset="-122"/>
                    <a:ea typeface="微软雅黑" pitchFamily="34" charset="-122"/>
                  </a:rPr>
                  <a:t>1</a:t>
                </a:r>
                <a:endParaRPr lang="zh-CN" altLang="en-US" sz="1400" b="1">
                  <a:latin typeface="微软雅黑" pitchFamily="34" charset="-122"/>
                  <a:ea typeface="微软雅黑" pitchFamily="34" charset="-122"/>
                </a:endParaRPr>
              </a:p>
            </p:txBody>
          </p:sp>
        </p:grpSp>
      </p:grpSp>
      <p:sp>
        <p:nvSpPr>
          <p:cNvPr id="35" name="TextBox 34"/>
          <p:cNvSpPr txBox="1">
            <a:spLocks noChangeArrowheads="1"/>
          </p:cNvSpPr>
          <p:nvPr/>
        </p:nvSpPr>
        <p:spPr bwMode="auto">
          <a:xfrm>
            <a:off x="4900121" y="1360680"/>
            <a:ext cx="2131317" cy="338552"/>
          </a:xfrm>
          <a:prstGeom prst="rect">
            <a:avLst/>
          </a:prstGeom>
          <a:noFill/>
          <a:ln w="9525">
            <a:noFill/>
            <a:miter lim="800000"/>
            <a:headEnd/>
            <a:tailEnd/>
          </a:ln>
        </p:spPr>
        <p:txBody>
          <a:bodyPr lIns="91438" tIns="45719" rIns="91438" bIns="45719">
            <a:spAutoFit/>
          </a:bodyPr>
          <a:lstStyle/>
          <a:p>
            <a:pPr eaLnBrk="0" hangingPunct="0"/>
            <a:r>
              <a:rPr lang="zh-CN" altLang="en-US" sz="1600" dirty="0">
                <a:latin typeface="微软雅黑" pitchFamily="34" charset="-122"/>
                <a:ea typeface="微软雅黑" pitchFamily="34" charset="-122"/>
              </a:rPr>
              <a:t>点击添加文本</a:t>
            </a:r>
          </a:p>
        </p:txBody>
      </p:sp>
      <p:sp>
        <p:nvSpPr>
          <p:cNvPr id="36" name="TextBox 35"/>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308731"/>
      </p:ext>
    </p:extLst>
  </p:cSld>
  <p:clrMapOvr>
    <a:masterClrMapping/>
  </p:clrMapOvr>
  <mc:AlternateContent xmlns:mc="http://schemas.openxmlformats.org/markup-compatibility/2006">
    <mc:Choice xmlns:p14="http://schemas.microsoft.com/office/powerpoint/2010/main" Requires="p14">
      <p:transition spd="slow" p14:dur="1600" advTm="10000">
        <p14:prism isInverted="1"/>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29"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1000" fill="hold"/>
                                        <p:tgtEl>
                                          <p:spTgt spid="30"/>
                                        </p:tgtEl>
                                        <p:attrNameLst>
                                          <p:attrName>ppt_x</p:attrName>
                                        </p:attrNameLst>
                                      </p:cBhvr>
                                      <p:tavLst>
                                        <p:tav tm="0">
                                          <p:val>
                                            <p:strVal val="#ppt_x-.2"/>
                                          </p:val>
                                        </p:tav>
                                        <p:tav tm="100000">
                                          <p:val>
                                            <p:strVal val="#ppt_x"/>
                                          </p:val>
                                        </p:tav>
                                      </p:tavLst>
                                    </p:anim>
                                    <p:anim calcmode="lin" valueType="num">
                                      <p:cBhvr>
                                        <p:cTn id="17"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0"/>
                                        </p:tgtEl>
                                      </p:cBhvr>
                                    </p:animEffect>
                                  </p:childTnLst>
                                </p:cTn>
                              </p:par>
                            </p:childTnLst>
                          </p:cTn>
                        </p:par>
                        <p:par>
                          <p:cTn id="19" fill="hold">
                            <p:stCondLst>
                              <p:cond delay="20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5"/>
                                        </p:tgtEl>
                                        <p:attrNameLst>
                                          <p:attrName>style.visibility</p:attrName>
                                        </p:attrNameLst>
                                      </p:cBhvr>
                                      <p:to>
                                        <p:strVal val="visible"/>
                                      </p:to>
                                    </p:set>
                                    <p:anim calcmode="discrete" valueType="clr">
                                      <p:cBhvr override="childStyle">
                                        <p:cTn id="22"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5"/>
                                        </p:tgtEl>
                                        <p:attrNameLst>
                                          <p:attrName>fillcolor</p:attrName>
                                        </p:attrNameLst>
                                      </p:cBhvr>
                                      <p:tavLst>
                                        <p:tav tm="0">
                                          <p:val>
                                            <p:clrVal>
                                              <a:schemeClr val="accent2"/>
                                            </p:clrVal>
                                          </p:val>
                                        </p:tav>
                                        <p:tav tm="50000">
                                          <p:val>
                                            <p:clrVal>
                                              <a:schemeClr val="hlink"/>
                                            </p:clrVal>
                                          </p:val>
                                        </p:tav>
                                      </p:tavLst>
                                    </p:anim>
                                    <p:set>
                                      <p:cBhvr>
                                        <p:cTn id="24" dur="80"/>
                                        <p:tgtEl>
                                          <p:spTgt spid="35"/>
                                        </p:tgtEl>
                                        <p:attrNameLst>
                                          <p:attrName>fill.type</p:attrName>
                                        </p:attrNameLst>
                                      </p:cBhvr>
                                      <p:to>
                                        <p:strVal val="solid"/>
                                      </p:to>
                                    </p:set>
                                  </p:childTnLst>
                                </p:cTn>
                              </p:par>
                            </p:childTnLst>
                          </p:cTn>
                        </p:par>
                        <p:par>
                          <p:cTn id="25" fill="hold">
                            <p:stCondLst>
                              <p:cond delay="2280"/>
                            </p:stCondLst>
                            <p:childTnLst>
                              <p:par>
                                <p:cTn id="26" presetID="29"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ppt_x</p:attrName>
                                        </p:attrNameLst>
                                      </p:cBhvr>
                                      <p:tavLst>
                                        <p:tav tm="0">
                                          <p:val>
                                            <p:strVal val="#ppt_x-.2"/>
                                          </p:val>
                                        </p:tav>
                                        <p:tav tm="100000">
                                          <p:val>
                                            <p:strVal val="#ppt_x"/>
                                          </p:val>
                                        </p:tav>
                                      </p:tavLst>
                                    </p:anim>
                                    <p:anim calcmode="lin" valueType="num">
                                      <p:cBhvr>
                                        <p:cTn id="2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
                                        </p:tgtEl>
                                      </p:cBhvr>
                                    </p:animEffect>
                                  </p:childTnLst>
                                </p:cTn>
                              </p:par>
                            </p:childTnLst>
                          </p:cTn>
                        </p:par>
                        <p:par>
                          <p:cTn id="31" fill="hold">
                            <p:stCondLst>
                              <p:cond delay="328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9"/>
                                        </p:tgtEl>
                                        <p:attrNameLst>
                                          <p:attrName>style.visibility</p:attrName>
                                        </p:attrNameLst>
                                      </p:cBhvr>
                                      <p:to>
                                        <p:strVal val="visible"/>
                                      </p:to>
                                    </p:set>
                                    <p:anim calcmode="discrete" valueType="clr">
                                      <p:cBhvr override="childStyle">
                                        <p:cTn id="34"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9"/>
                                        </p:tgtEl>
                                        <p:attrNameLst>
                                          <p:attrName>fillcolor</p:attrName>
                                        </p:attrNameLst>
                                      </p:cBhvr>
                                      <p:tavLst>
                                        <p:tav tm="0">
                                          <p:val>
                                            <p:clrVal>
                                              <a:schemeClr val="accent2"/>
                                            </p:clrVal>
                                          </p:val>
                                        </p:tav>
                                        <p:tav tm="50000">
                                          <p:val>
                                            <p:clrVal>
                                              <a:schemeClr val="hlink"/>
                                            </p:clrVal>
                                          </p:val>
                                        </p:tav>
                                      </p:tavLst>
                                    </p:anim>
                                    <p:set>
                                      <p:cBhvr>
                                        <p:cTn id="36" dur="80"/>
                                        <p:tgtEl>
                                          <p:spTgt spid="9"/>
                                        </p:tgtEl>
                                        <p:attrNameLst>
                                          <p:attrName>fill.type</p:attrName>
                                        </p:attrNameLst>
                                      </p:cBhvr>
                                      <p:to>
                                        <p:strVal val="solid"/>
                                      </p:to>
                                    </p:set>
                                  </p:childTnLst>
                                </p:cTn>
                              </p:par>
                            </p:childTnLst>
                          </p:cTn>
                        </p:par>
                        <p:par>
                          <p:cTn id="37" fill="hold">
                            <p:stCondLst>
                              <p:cond delay="3560"/>
                            </p:stCondLst>
                            <p:childTnLst>
                              <p:par>
                                <p:cTn id="38" presetID="29"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ppt_x</p:attrName>
                                        </p:attrNameLst>
                                      </p:cBhvr>
                                      <p:tavLst>
                                        <p:tav tm="0">
                                          <p:val>
                                            <p:strVal val="#ppt_x-.2"/>
                                          </p:val>
                                        </p:tav>
                                        <p:tav tm="100000">
                                          <p:val>
                                            <p:strVal val="#ppt_x"/>
                                          </p:val>
                                        </p:tav>
                                      </p:tavLst>
                                    </p:anim>
                                    <p:anim calcmode="lin" valueType="num">
                                      <p:cBhvr>
                                        <p:cTn id="41"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0"/>
                                        </p:tgtEl>
                                      </p:cBhvr>
                                    </p:animEffect>
                                  </p:childTnLst>
                                </p:cTn>
                              </p:par>
                            </p:childTnLst>
                          </p:cTn>
                        </p:par>
                        <p:par>
                          <p:cTn id="43" fill="hold">
                            <p:stCondLst>
                              <p:cond delay="456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26"/>
                                        </p:tgtEl>
                                        <p:attrNameLst>
                                          <p:attrName>style.visibility</p:attrName>
                                        </p:attrNameLst>
                                      </p:cBhvr>
                                      <p:to>
                                        <p:strVal val="visible"/>
                                      </p:to>
                                    </p:set>
                                    <p:anim calcmode="discrete" valueType="clr">
                                      <p:cBhvr override="childStyle">
                                        <p:cTn id="46"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26"/>
                                        </p:tgtEl>
                                        <p:attrNameLst>
                                          <p:attrName>fillcolor</p:attrName>
                                        </p:attrNameLst>
                                      </p:cBhvr>
                                      <p:tavLst>
                                        <p:tav tm="0">
                                          <p:val>
                                            <p:clrVal>
                                              <a:schemeClr val="accent2"/>
                                            </p:clrVal>
                                          </p:val>
                                        </p:tav>
                                        <p:tav tm="50000">
                                          <p:val>
                                            <p:clrVal>
                                              <a:schemeClr val="hlink"/>
                                            </p:clrVal>
                                          </p:val>
                                        </p:tav>
                                      </p:tavLst>
                                    </p:anim>
                                    <p:set>
                                      <p:cBhvr>
                                        <p:cTn id="48" dur="80"/>
                                        <p:tgtEl>
                                          <p:spTgt spid="26"/>
                                        </p:tgtEl>
                                        <p:attrNameLst>
                                          <p:attrName>fill.type</p:attrName>
                                        </p:attrNameLst>
                                      </p:cBhvr>
                                      <p:to>
                                        <p:strVal val="solid"/>
                                      </p:to>
                                    </p:set>
                                  </p:childTnLst>
                                </p:cTn>
                              </p:par>
                            </p:childTnLst>
                          </p:cTn>
                        </p:par>
                        <p:par>
                          <p:cTn id="49" fill="hold">
                            <p:stCondLst>
                              <p:cond delay="4840"/>
                            </p:stCondLst>
                            <p:childTnLst>
                              <p:par>
                                <p:cTn id="50" presetID="29"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000" fill="hold"/>
                                        <p:tgtEl>
                                          <p:spTgt spid="15"/>
                                        </p:tgtEl>
                                        <p:attrNameLst>
                                          <p:attrName>ppt_x</p:attrName>
                                        </p:attrNameLst>
                                      </p:cBhvr>
                                      <p:tavLst>
                                        <p:tav tm="0">
                                          <p:val>
                                            <p:strVal val="#ppt_x-.2"/>
                                          </p:val>
                                        </p:tav>
                                        <p:tav tm="100000">
                                          <p:val>
                                            <p:strVal val="#ppt_x"/>
                                          </p:val>
                                        </p:tav>
                                      </p:tavLst>
                                    </p:anim>
                                    <p:anim calcmode="lin" valueType="num">
                                      <p:cBhvr>
                                        <p:cTn id="5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5"/>
                                        </p:tgtEl>
                                      </p:cBhvr>
                                    </p:animEffect>
                                  </p:childTnLst>
                                </p:cTn>
                              </p:par>
                            </p:childTnLst>
                          </p:cTn>
                        </p:par>
                        <p:par>
                          <p:cTn id="55" fill="hold">
                            <p:stCondLst>
                              <p:cond delay="584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27"/>
                                        </p:tgtEl>
                                        <p:attrNameLst>
                                          <p:attrName>style.visibility</p:attrName>
                                        </p:attrNameLst>
                                      </p:cBhvr>
                                      <p:to>
                                        <p:strVal val="visible"/>
                                      </p:to>
                                    </p:set>
                                    <p:anim calcmode="discrete" valueType="clr">
                                      <p:cBhvr override="childStyle">
                                        <p:cTn id="58" dur="8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27"/>
                                        </p:tgtEl>
                                        <p:attrNameLst>
                                          <p:attrName>fillcolor</p:attrName>
                                        </p:attrNameLst>
                                      </p:cBhvr>
                                      <p:tavLst>
                                        <p:tav tm="0">
                                          <p:val>
                                            <p:clrVal>
                                              <a:schemeClr val="accent2"/>
                                            </p:clrVal>
                                          </p:val>
                                        </p:tav>
                                        <p:tav tm="50000">
                                          <p:val>
                                            <p:clrVal>
                                              <a:schemeClr val="hlink"/>
                                            </p:clrVal>
                                          </p:val>
                                        </p:tav>
                                      </p:tavLst>
                                    </p:anim>
                                    <p:set>
                                      <p:cBhvr>
                                        <p:cTn id="60" dur="80"/>
                                        <p:tgtEl>
                                          <p:spTgt spid="27"/>
                                        </p:tgtEl>
                                        <p:attrNameLst>
                                          <p:attrName>fill.type</p:attrName>
                                        </p:attrNameLst>
                                      </p:cBhvr>
                                      <p:to>
                                        <p:strVal val="solid"/>
                                      </p:to>
                                    </p:set>
                                  </p:childTnLst>
                                </p:cTn>
                              </p:par>
                            </p:childTnLst>
                          </p:cTn>
                        </p:par>
                        <p:par>
                          <p:cTn id="61" fill="hold">
                            <p:stCondLst>
                              <p:cond delay="6120"/>
                            </p:stCondLst>
                            <p:childTnLst>
                              <p:par>
                                <p:cTn id="62" presetID="29"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1000" fill="hold"/>
                                        <p:tgtEl>
                                          <p:spTgt spid="20"/>
                                        </p:tgtEl>
                                        <p:attrNameLst>
                                          <p:attrName>ppt_x</p:attrName>
                                        </p:attrNameLst>
                                      </p:cBhvr>
                                      <p:tavLst>
                                        <p:tav tm="0">
                                          <p:val>
                                            <p:strVal val="#ppt_x-.2"/>
                                          </p:val>
                                        </p:tav>
                                        <p:tav tm="100000">
                                          <p:val>
                                            <p:strVal val="#ppt_x"/>
                                          </p:val>
                                        </p:tav>
                                      </p:tavLst>
                                    </p:anim>
                                    <p:anim calcmode="lin" valueType="num">
                                      <p:cBhvr>
                                        <p:cTn id="65"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0"/>
                                        </p:tgtEl>
                                      </p:cBhvr>
                                    </p:animEffect>
                                  </p:childTnLst>
                                </p:cTn>
                              </p:par>
                            </p:childTnLst>
                          </p:cTn>
                        </p:par>
                        <p:par>
                          <p:cTn id="67" fill="hold">
                            <p:stCondLst>
                              <p:cond delay="712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28"/>
                                        </p:tgtEl>
                                        <p:attrNameLst>
                                          <p:attrName>style.visibility</p:attrName>
                                        </p:attrNameLst>
                                      </p:cBhvr>
                                      <p:to>
                                        <p:strVal val="visible"/>
                                      </p:to>
                                    </p:set>
                                    <p:anim calcmode="discrete" valueType="clr">
                                      <p:cBhvr override="childStyle">
                                        <p:cTn id="70" dur="80"/>
                                        <p:tgtEl>
                                          <p:spTgt spid="28"/>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28"/>
                                        </p:tgtEl>
                                        <p:attrNameLst>
                                          <p:attrName>fillcolor</p:attrName>
                                        </p:attrNameLst>
                                      </p:cBhvr>
                                      <p:tavLst>
                                        <p:tav tm="0">
                                          <p:val>
                                            <p:clrVal>
                                              <a:schemeClr val="accent2"/>
                                            </p:clrVal>
                                          </p:val>
                                        </p:tav>
                                        <p:tav tm="50000">
                                          <p:val>
                                            <p:clrVal>
                                              <a:schemeClr val="hlink"/>
                                            </p:clrVal>
                                          </p:val>
                                        </p:tav>
                                      </p:tavLst>
                                    </p:anim>
                                    <p:set>
                                      <p:cBhvr>
                                        <p:cTn id="72" dur="80"/>
                                        <p:tgtEl>
                                          <p:spTgt spid="28"/>
                                        </p:tgtEl>
                                        <p:attrNameLst>
                                          <p:attrName>fill.type</p:attrName>
                                        </p:attrNameLst>
                                      </p:cBhvr>
                                      <p:to>
                                        <p:strVal val="solid"/>
                                      </p:to>
                                    </p:set>
                                  </p:childTnLst>
                                </p:cTn>
                              </p:par>
                            </p:childTnLst>
                          </p:cTn>
                        </p:par>
                        <p:par>
                          <p:cTn id="73" fill="hold">
                            <p:stCondLst>
                              <p:cond delay="7400"/>
                            </p:stCondLst>
                            <p:childTnLst>
                              <p:par>
                                <p:cTn id="74" presetID="26" presetClass="entr" presetSubtype="0" fill="hold"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down)">
                                      <p:cBhvr>
                                        <p:cTn id="76" dur="580">
                                          <p:stCondLst>
                                            <p:cond delay="0"/>
                                          </p:stCondLst>
                                        </p:cTn>
                                        <p:tgtEl>
                                          <p:spTgt spid="29"/>
                                        </p:tgtEl>
                                      </p:cBhvr>
                                    </p:animEffect>
                                    <p:anim calcmode="lin" valueType="num">
                                      <p:cBhvr>
                                        <p:cTn id="77"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82" dur="26">
                                          <p:stCondLst>
                                            <p:cond delay="650"/>
                                          </p:stCondLst>
                                        </p:cTn>
                                        <p:tgtEl>
                                          <p:spTgt spid="29"/>
                                        </p:tgtEl>
                                      </p:cBhvr>
                                      <p:to x="100000" y="60000"/>
                                    </p:animScale>
                                    <p:animScale>
                                      <p:cBhvr>
                                        <p:cTn id="83" dur="166" decel="50000">
                                          <p:stCondLst>
                                            <p:cond delay="676"/>
                                          </p:stCondLst>
                                        </p:cTn>
                                        <p:tgtEl>
                                          <p:spTgt spid="29"/>
                                        </p:tgtEl>
                                      </p:cBhvr>
                                      <p:to x="100000" y="100000"/>
                                    </p:animScale>
                                    <p:animScale>
                                      <p:cBhvr>
                                        <p:cTn id="84" dur="26">
                                          <p:stCondLst>
                                            <p:cond delay="1312"/>
                                          </p:stCondLst>
                                        </p:cTn>
                                        <p:tgtEl>
                                          <p:spTgt spid="29"/>
                                        </p:tgtEl>
                                      </p:cBhvr>
                                      <p:to x="100000" y="80000"/>
                                    </p:animScale>
                                    <p:animScale>
                                      <p:cBhvr>
                                        <p:cTn id="85" dur="166" decel="50000">
                                          <p:stCondLst>
                                            <p:cond delay="1338"/>
                                          </p:stCondLst>
                                        </p:cTn>
                                        <p:tgtEl>
                                          <p:spTgt spid="29"/>
                                        </p:tgtEl>
                                      </p:cBhvr>
                                      <p:to x="100000" y="100000"/>
                                    </p:animScale>
                                    <p:animScale>
                                      <p:cBhvr>
                                        <p:cTn id="86" dur="26">
                                          <p:stCondLst>
                                            <p:cond delay="1642"/>
                                          </p:stCondLst>
                                        </p:cTn>
                                        <p:tgtEl>
                                          <p:spTgt spid="29"/>
                                        </p:tgtEl>
                                      </p:cBhvr>
                                      <p:to x="100000" y="90000"/>
                                    </p:animScale>
                                    <p:animScale>
                                      <p:cBhvr>
                                        <p:cTn id="87" dur="166" decel="50000">
                                          <p:stCondLst>
                                            <p:cond delay="1668"/>
                                          </p:stCondLst>
                                        </p:cTn>
                                        <p:tgtEl>
                                          <p:spTgt spid="29"/>
                                        </p:tgtEl>
                                      </p:cBhvr>
                                      <p:to x="100000" y="100000"/>
                                    </p:animScale>
                                    <p:animScale>
                                      <p:cBhvr>
                                        <p:cTn id="88" dur="26">
                                          <p:stCondLst>
                                            <p:cond delay="1808"/>
                                          </p:stCondLst>
                                        </p:cTn>
                                        <p:tgtEl>
                                          <p:spTgt spid="29"/>
                                        </p:tgtEl>
                                      </p:cBhvr>
                                      <p:to x="100000" y="95000"/>
                                    </p:animScale>
                                    <p:animScale>
                                      <p:cBhvr>
                                        <p:cTn id="89"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0"/>
          <p:cNvSpPr>
            <a:spLocks noChangeArrowheads="1"/>
          </p:cNvSpPr>
          <p:nvPr/>
        </p:nvSpPr>
        <p:spPr bwMode="auto">
          <a:xfrm>
            <a:off x="2285985" y="2821836"/>
            <a:ext cx="4505602" cy="2054170"/>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3" tIns="46037" rIns="92073" bIns="46037" anchor="ctr"/>
          <a:lstStyle/>
          <a:p>
            <a:pPr algn="ctr">
              <a:defRPr/>
            </a:pPr>
            <a:endParaRPr lang="zh-CN" altLang="zh-CN" kern="0">
              <a:solidFill>
                <a:sysClr val="windowText" lastClr="000000"/>
              </a:solidFill>
              <a:latin typeface="Arial" pitchFamily="34" charset="0"/>
            </a:endParaRPr>
          </a:p>
        </p:txBody>
      </p:sp>
      <p:cxnSp>
        <p:nvCxnSpPr>
          <p:cNvPr id="5" name="直接连接符 4"/>
          <p:cNvCxnSpPr/>
          <p:nvPr/>
        </p:nvCxnSpPr>
        <p:spPr>
          <a:xfrm flipH="1">
            <a:off x="448337" y="2997329"/>
            <a:ext cx="3813485" cy="0"/>
          </a:xfrm>
          <a:prstGeom prst="line">
            <a:avLst/>
          </a:prstGeom>
          <a:ln w="6350">
            <a:solidFill>
              <a:srgbClr val="C73E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652417" y="2458815"/>
            <a:ext cx="3902788" cy="0"/>
          </a:xfrm>
          <a:prstGeom prst="line">
            <a:avLst/>
          </a:prstGeom>
          <a:ln w="6350">
            <a:solidFill>
              <a:srgbClr val="BE124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4652417" y="3833232"/>
            <a:ext cx="3902788" cy="0"/>
          </a:xfrm>
          <a:prstGeom prst="line">
            <a:avLst/>
          </a:prstGeom>
          <a:ln w="6350">
            <a:solidFill>
              <a:srgbClr val="11970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465708" y="2738998"/>
            <a:ext cx="2291210" cy="1429783"/>
            <a:chOff x="2870522" y="3646025"/>
            <a:chExt cx="2986268" cy="1863523"/>
          </a:xfrm>
        </p:grpSpPr>
        <p:sp>
          <p:nvSpPr>
            <p:cNvPr id="9" name="任意多边形 8"/>
            <p:cNvSpPr/>
            <p:nvPr/>
          </p:nvSpPr>
          <p:spPr>
            <a:xfrm>
              <a:off x="2870522" y="4820434"/>
              <a:ext cx="2986268" cy="689114"/>
            </a:xfrm>
            <a:custGeom>
              <a:avLst/>
              <a:gdLst>
                <a:gd name="connsiteX0" fmla="*/ 0 w 2963119"/>
                <a:gd name="connsiteY0" fmla="*/ 0 h 682906"/>
                <a:gd name="connsiteX1" fmla="*/ 2963119 w 2963119"/>
                <a:gd name="connsiteY1" fmla="*/ 46299 h 682906"/>
                <a:gd name="connsiteX2" fmla="*/ 2905245 w 2963119"/>
                <a:gd name="connsiteY2" fmla="*/ 682906 h 682906"/>
                <a:gd name="connsiteX3" fmla="*/ 69448 w 2963119"/>
                <a:gd name="connsiteY3" fmla="*/ 659757 h 682906"/>
                <a:gd name="connsiteX4" fmla="*/ 0 w 2963119"/>
                <a:gd name="connsiteY4" fmla="*/ 0 h 682906"/>
                <a:gd name="connsiteX0" fmla="*/ 0 w 2963119"/>
                <a:gd name="connsiteY0" fmla="*/ 0 h 689114"/>
                <a:gd name="connsiteX1" fmla="*/ 2963119 w 2963119"/>
                <a:gd name="connsiteY1" fmla="*/ 52507 h 689114"/>
                <a:gd name="connsiteX2" fmla="*/ 2905245 w 2963119"/>
                <a:gd name="connsiteY2" fmla="*/ 689114 h 689114"/>
                <a:gd name="connsiteX3" fmla="*/ 69448 w 2963119"/>
                <a:gd name="connsiteY3" fmla="*/ 665965 h 689114"/>
                <a:gd name="connsiteX4" fmla="*/ 0 w 2963119"/>
                <a:gd name="connsiteY4" fmla="*/ 0 h 68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119" h="689114">
                  <a:moveTo>
                    <a:pt x="0" y="0"/>
                  </a:moveTo>
                  <a:lnTo>
                    <a:pt x="2963119" y="52507"/>
                  </a:lnTo>
                  <a:lnTo>
                    <a:pt x="2905245" y="689114"/>
                  </a:lnTo>
                  <a:lnTo>
                    <a:pt x="69448" y="665965"/>
                  </a:lnTo>
                  <a:lnTo>
                    <a:pt x="0" y="0"/>
                  </a:lnTo>
                  <a:close/>
                </a:path>
              </a:pathLst>
            </a:custGeom>
            <a:gradFill flip="none" rotWithShape="1">
              <a:gsLst>
                <a:gs pos="18000">
                  <a:srgbClr val="119707"/>
                </a:gs>
                <a:gs pos="67000">
                  <a:srgbClr val="8AD53F"/>
                </a:gs>
                <a:gs pos="100000">
                  <a:srgbClr val="BCEB6F"/>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0" name="任意多边形 9"/>
            <p:cNvSpPr/>
            <p:nvPr/>
          </p:nvSpPr>
          <p:spPr>
            <a:xfrm>
              <a:off x="2870522" y="3646025"/>
              <a:ext cx="2986268" cy="1226917"/>
            </a:xfrm>
            <a:custGeom>
              <a:avLst/>
              <a:gdLst>
                <a:gd name="connsiteX0" fmla="*/ 2986268 w 2986268"/>
                <a:gd name="connsiteY0" fmla="*/ 1226917 h 1226917"/>
                <a:gd name="connsiteX1" fmla="*/ 2777924 w 2986268"/>
                <a:gd name="connsiteY1" fmla="*/ 34724 h 1226917"/>
                <a:gd name="connsiteX2" fmla="*/ 266217 w 2986268"/>
                <a:gd name="connsiteY2" fmla="*/ 0 h 1226917"/>
                <a:gd name="connsiteX3" fmla="*/ 0 w 2986268"/>
                <a:gd name="connsiteY3" fmla="*/ 1169043 h 1226917"/>
                <a:gd name="connsiteX4" fmla="*/ 2986268 w 2986268"/>
                <a:gd name="connsiteY4" fmla="*/ 1226917 h 122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268" h="1226917">
                  <a:moveTo>
                    <a:pt x="2986268" y="1226917"/>
                  </a:moveTo>
                  <a:lnTo>
                    <a:pt x="2777924" y="34724"/>
                  </a:lnTo>
                  <a:lnTo>
                    <a:pt x="266217" y="0"/>
                  </a:lnTo>
                  <a:lnTo>
                    <a:pt x="0" y="1169043"/>
                  </a:lnTo>
                  <a:lnTo>
                    <a:pt x="2986268" y="1226917"/>
                  </a:lnTo>
                  <a:close/>
                </a:path>
              </a:pathLst>
            </a:custGeom>
            <a:gradFill flip="none" rotWithShape="1">
              <a:gsLst>
                <a:gs pos="18000">
                  <a:srgbClr val="119707"/>
                </a:gs>
                <a:gs pos="67000">
                  <a:srgbClr val="8AD53F"/>
                </a:gs>
                <a:gs pos="100000">
                  <a:srgbClr val="BCEB6F"/>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11" name="组合 10"/>
          <p:cNvGrpSpPr/>
          <p:nvPr/>
        </p:nvGrpSpPr>
        <p:grpSpPr>
          <a:xfrm>
            <a:off x="3381342" y="2281031"/>
            <a:ext cx="2459942" cy="1631565"/>
            <a:chOff x="2673752" y="2919206"/>
            <a:chExt cx="3206187" cy="2126517"/>
          </a:xfrm>
        </p:grpSpPr>
        <p:sp>
          <p:nvSpPr>
            <p:cNvPr id="12" name="任意多边形 11"/>
            <p:cNvSpPr/>
            <p:nvPr/>
          </p:nvSpPr>
          <p:spPr>
            <a:xfrm>
              <a:off x="2673752" y="3761772"/>
              <a:ext cx="2835797" cy="1273215"/>
            </a:xfrm>
            <a:custGeom>
              <a:avLst/>
              <a:gdLst>
                <a:gd name="connsiteX0" fmla="*/ 0 w 2835797"/>
                <a:gd name="connsiteY0" fmla="*/ 0 h 1273215"/>
                <a:gd name="connsiteX1" fmla="*/ 2835797 w 2835797"/>
                <a:gd name="connsiteY1" fmla="*/ 544010 h 1273215"/>
                <a:gd name="connsiteX2" fmla="*/ 2766349 w 2835797"/>
                <a:gd name="connsiteY2" fmla="*/ 1273215 h 1273215"/>
                <a:gd name="connsiteX3" fmla="*/ 11575 w 2835797"/>
                <a:gd name="connsiteY3" fmla="*/ 706056 h 1273215"/>
                <a:gd name="connsiteX4" fmla="*/ 0 w 2835797"/>
                <a:gd name="connsiteY4" fmla="*/ 0 h 127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5797" h="1273215">
                  <a:moveTo>
                    <a:pt x="0" y="0"/>
                  </a:moveTo>
                  <a:lnTo>
                    <a:pt x="2835797" y="544010"/>
                  </a:lnTo>
                  <a:lnTo>
                    <a:pt x="2766349" y="1273215"/>
                  </a:lnTo>
                  <a:lnTo>
                    <a:pt x="11575" y="706056"/>
                  </a:lnTo>
                  <a:lnTo>
                    <a:pt x="0" y="0"/>
                  </a:ln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3" name="任意多边形 12"/>
            <p:cNvSpPr/>
            <p:nvPr/>
          </p:nvSpPr>
          <p:spPr>
            <a:xfrm>
              <a:off x="5445470" y="3275635"/>
              <a:ext cx="434469" cy="1770088"/>
            </a:xfrm>
            <a:custGeom>
              <a:avLst/>
              <a:gdLst>
                <a:gd name="connsiteX0" fmla="*/ 57873 w 428263"/>
                <a:gd name="connsiteY0" fmla="*/ 1018573 h 1782502"/>
                <a:gd name="connsiteX1" fmla="*/ 0 w 428263"/>
                <a:gd name="connsiteY1" fmla="*/ 1782502 h 1782502"/>
                <a:gd name="connsiteX2" fmla="*/ 393539 w 428263"/>
                <a:gd name="connsiteY2" fmla="*/ 451413 h 1782502"/>
                <a:gd name="connsiteX3" fmla="*/ 428263 w 428263"/>
                <a:gd name="connsiteY3" fmla="*/ 0 h 1782502"/>
                <a:gd name="connsiteX4" fmla="*/ 57873 w 428263"/>
                <a:gd name="connsiteY4" fmla="*/ 1018573 h 1782502"/>
                <a:gd name="connsiteX0" fmla="*/ 64080 w 434470"/>
                <a:gd name="connsiteY0" fmla="*/ 1018573 h 1770087"/>
                <a:gd name="connsiteX1" fmla="*/ 0 w 434470"/>
                <a:gd name="connsiteY1" fmla="*/ 1770087 h 1770087"/>
                <a:gd name="connsiteX2" fmla="*/ 399746 w 434470"/>
                <a:gd name="connsiteY2" fmla="*/ 451413 h 1770087"/>
                <a:gd name="connsiteX3" fmla="*/ 434470 w 434470"/>
                <a:gd name="connsiteY3" fmla="*/ 0 h 1770087"/>
                <a:gd name="connsiteX4" fmla="*/ 64080 w 434470"/>
                <a:gd name="connsiteY4" fmla="*/ 1018573 h 1770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0" h="1770087">
                  <a:moveTo>
                    <a:pt x="64080" y="1018573"/>
                  </a:moveTo>
                  <a:lnTo>
                    <a:pt x="0" y="1770087"/>
                  </a:lnTo>
                  <a:lnTo>
                    <a:pt x="399746" y="451413"/>
                  </a:lnTo>
                  <a:lnTo>
                    <a:pt x="434470" y="0"/>
                  </a:lnTo>
                  <a:lnTo>
                    <a:pt x="64080" y="1018573"/>
                  </a:ln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4" name="任意多边形 13"/>
            <p:cNvSpPr/>
            <p:nvPr/>
          </p:nvSpPr>
          <p:spPr>
            <a:xfrm>
              <a:off x="2673752" y="2919206"/>
              <a:ext cx="3206187" cy="1409726"/>
            </a:xfrm>
            <a:custGeom>
              <a:avLst/>
              <a:gdLst>
                <a:gd name="connsiteX0" fmla="*/ 3206187 w 3206187"/>
                <a:gd name="connsiteY0" fmla="*/ 381964 h 1423686"/>
                <a:gd name="connsiteX1" fmla="*/ 2835797 w 3206187"/>
                <a:gd name="connsiteY1" fmla="*/ 1423686 h 1423686"/>
                <a:gd name="connsiteX2" fmla="*/ 0 w 3206187"/>
                <a:gd name="connsiteY2" fmla="*/ 868101 h 1423686"/>
                <a:gd name="connsiteX3" fmla="*/ 601883 w 3206187"/>
                <a:gd name="connsiteY3" fmla="*/ 0 h 1423686"/>
                <a:gd name="connsiteX4" fmla="*/ 3206187 w 3206187"/>
                <a:gd name="connsiteY4" fmla="*/ 381964 h 1423686"/>
                <a:gd name="connsiteX0" fmla="*/ 3206187 w 3206187"/>
                <a:gd name="connsiteY0" fmla="*/ 368004 h 1409726"/>
                <a:gd name="connsiteX1" fmla="*/ 2835797 w 3206187"/>
                <a:gd name="connsiteY1" fmla="*/ 1409726 h 1409726"/>
                <a:gd name="connsiteX2" fmla="*/ 0 w 3206187"/>
                <a:gd name="connsiteY2" fmla="*/ 854141 h 1409726"/>
                <a:gd name="connsiteX3" fmla="*/ 671685 w 3206187"/>
                <a:gd name="connsiteY3" fmla="*/ 0 h 1409726"/>
                <a:gd name="connsiteX4" fmla="*/ 3206187 w 3206187"/>
                <a:gd name="connsiteY4" fmla="*/ 368004 h 140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187" h="1409726">
                  <a:moveTo>
                    <a:pt x="3206187" y="368004"/>
                  </a:moveTo>
                  <a:lnTo>
                    <a:pt x="2835797" y="1409726"/>
                  </a:lnTo>
                  <a:lnTo>
                    <a:pt x="0" y="854141"/>
                  </a:lnTo>
                  <a:lnTo>
                    <a:pt x="671685" y="0"/>
                  </a:lnTo>
                  <a:lnTo>
                    <a:pt x="3206187" y="368004"/>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15" name="组合 14"/>
          <p:cNvGrpSpPr/>
          <p:nvPr/>
        </p:nvGrpSpPr>
        <p:grpSpPr>
          <a:xfrm>
            <a:off x="3346808" y="1627484"/>
            <a:ext cx="2813879" cy="1713966"/>
            <a:chOff x="2715552" y="2197324"/>
            <a:chExt cx="3667494" cy="2233915"/>
          </a:xfrm>
        </p:grpSpPr>
        <p:sp>
          <p:nvSpPr>
            <p:cNvPr id="16" name="任意多边形 15"/>
            <p:cNvSpPr/>
            <p:nvPr/>
          </p:nvSpPr>
          <p:spPr>
            <a:xfrm>
              <a:off x="4230157" y="2893488"/>
              <a:ext cx="2146684" cy="1537751"/>
            </a:xfrm>
            <a:custGeom>
              <a:avLst/>
              <a:gdLst>
                <a:gd name="connsiteX0" fmla="*/ 23150 w 2164466"/>
                <a:gd name="connsiteY0" fmla="*/ 717630 h 1562582"/>
                <a:gd name="connsiteX1" fmla="*/ 0 w 2164466"/>
                <a:gd name="connsiteY1" fmla="*/ 1562582 h 1562582"/>
                <a:gd name="connsiteX2" fmla="*/ 2118167 w 2164466"/>
                <a:gd name="connsiteY2" fmla="*/ 706056 h 1562582"/>
                <a:gd name="connsiteX3" fmla="*/ 2164466 w 2164466"/>
                <a:gd name="connsiteY3" fmla="*/ 0 h 1562582"/>
                <a:gd name="connsiteX4" fmla="*/ 23150 w 2164466"/>
                <a:gd name="connsiteY4" fmla="*/ 717630 h 1562582"/>
                <a:gd name="connsiteX0" fmla="*/ 23150 w 2145745"/>
                <a:gd name="connsiteY0" fmla="*/ 699008 h 1543960"/>
                <a:gd name="connsiteX1" fmla="*/ 0 w 2145745"/>
                <a:gd name="connsiteY1" fmla="*/ 1543960 h 1543960"/>
                <a:gd name="connsiteX2" fmla="*/ 2118167 w 2145745"/>
                <a:gd name="connsiteY2" fmla="*/ 687434 h 1543960"/>
                <a:gd name="connsiteX3" fmla="*/ 2145745 w 2145745"/>
                <a:gd name="connsiteY3" fmla="*/ 0 h 1543960"/>
                <a:gd name="connsiteX4" fmla="*/ 23150 w 2145745"/>
                <a:gd name="connsiteY4" fmla="*/ 699008 h 1543960"/>
                <a:gd name="connsiteX0" fmla="*/ 23150 w 2158226"/>
                <a:gd name="connsiteY0" fmla="*/ 692800 h 1537752"/>
                <a:gd name="connsiteX1" fmla="*/ 0 w 2158226"/>
                <a:gd name="connsiteY1" fmla="*/ 1537752 h 1537752"/>
                <a:gd name="connsiteX2" fmla="*/ 2118167 w 2158226"/>
                <a:gd name="connsiteY2" fmla="*/ 681226 h 1537752"/>
                <a:gd name="connsiteX3" fmla="*/ 2158226 w 2158226"/>
                <a:gd name="connsiteY3" fmla="*/ 0 h 1537752"/>
                <a:gd name="connsiteX4" fmla="*/ 23150 w 2158226"/>
                <a:gd name="connsiteY4" fmla="*/ 692800 h 1537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226" h="1537752">
                  <a:moveTo>
                    <a:pt x="23150" y="692800"/>
                  </a:moveTo>
                  <a:lnTo>
                    <a:pt x="0" y="1537752"/>
                  </a:lnTo>
                  <a:lnTo>
                    <a:pt x="2118167" y="681226"/>
                  </a:lnTo>
                  <a:lnTo>
                    <a:pt x="2158226" y="0"/>
                  </a:lnTo>
                  <a:lnTo>
                    <a:pt x="23150" y="692800"/>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7" name="任意多边形 16"/>
            <p:cNvSpPr/>
            <p:nvPr/>
          </p:nvSpPr>
          <p:spPr>
            <a:xfrm>
              <a:off x="2721758" y="2197324"/>
              <a:ext cx="3661288" cy="1400537"/>
            </a:xfrm>
            <a:custGeom>
              <a:avLst/>
              <a:gdLst>
                <a:gd name="connsiteX0" fmla="*/ 1551008 w 3692324"/>
                <a:gd name="connsiteY0" fmla="*/ 1400537 h 1400537"/>
                <a:gd name="connsiteX1" fmla="*/ 3692324 w 3692324"/>
                <a:gd name="connsiteY1" fmla="*/ 694481 h 1400537"/>
                <a:gd name="connsiteX2" fmla="*/ 1979271 w 3692324"/>
                <a:gd name="connsiteY2" fmla="*/ 0 h 1400537"/>
                <a:gd name="connsiteX3" fmla="*/ 0 w 3692324"/>
                <a:gd name="connsiteY3" fmla="*/ 520861 h 1400537"/>
                <a:gd name="connsiteX4" fmla="*/ 1551008 w 3692324"/>
                <a:gd name="connsiteY4" fmla="*/ 1400537 h 1400537"/>
                <a:gd name="connsiteX0" fmla="*/ 1519972 w 3661288"/>
                <a:gd name="connsiteY0" fmla="*/ 1400537 h 1400537"/>
                <a:gd name="connsiteX1" fmla="*/ 3661288 w 3661288"/>
                <a:gd name="connsiteY1" fmla="*/ 694481 h 1400537"/>
                <a:gd name="connsiteX2" fmla="*/ 1948235 w 3661288"/>
                <a:gd name="connsiteY2" fmla="*/ 0 h 1400537"/>
                <a:gd name="connsiteX3" fmla="*/ 0 w 3661288"/>
                <a:gd name="connsiteY3" fmla="*/ 520862 h 1400537"/>
                <a:gd name="connsiteX4" fmla="*/ 1519972 w 3661288"/>
                <a:gd name="connsiteY4" fmla="*/ 1400537 h 1400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88" h="1400537">
                  <a:moveTo>
                    <a:pt x="1519972" y="1400537"/>
                  </a:moveTo>
                  <a:lnTo>
                    <a:pt x="3661288" y="694481"/>
                  </a:lnTo>
                  <a:lnTo>
                    <a:pt x="1948235" y="0"/>
                  </a:lnTo>
                  <a:lnTo>
                    <a:pt x="0" y="520862"/>
                  </a:lnTo>
                  <a:lnTo>
                    <a:pt x="1519972" y="1400537"/>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8" name="任意多边形 17"/>
            <p:cNvSpPr/>
            <p:nvPr/>
          </p:nvSpPr>
          <p:spPr>
            <a:xfrm>
              <a:off x="2715552" y="2713658"/>
              <a:ext cx="1532388" cy="1717580"/>
            </a:xfrm>
            <a:custGeom>
              <a:avLst/>
              <a:gdLst>
                <a:gd name="connsiteX0" fmla="*/ 0 w 1551008"/>
                <a:gd name="connsiteY0" fmla="*/ 0 h 1736202"/>
                <a:gd name="connsiteX1" fmla="*/ 46299 w 1551008"/>
                <a:gd name="connsiteY1" fmla="*/ 671331 h 1736202"/>
                <a:gd name="connsiteX2" fmla="*/ 1551008 w 1551008"/>
                <a:gd name="connsiteY2" fmla="*/ 1736202 h 1736202"/>
                <a:gd name="connsiteX3" fmla="*/ 1551008 w 1551008"/>
                <a:gd name="connsiteY3" fmla="*/ 891250 h 1736202"/>
                <a:gd name="connsiteX4" fmla="*/ 0 w 1551008"/>
                <a:gd name="connsiteY4" fmla="*/ 0 h 1736202"/>
                <a:gd name="connsiteX0" fmla="*/ 0 w 1557216"/>
                <a:gd name="connsiteY0" fmla="*/ 0 h 1736202"/>
                <a:gd name="connsiteX1" fmla="*/ 46299 w 1557216"/>
                <a:gd name="connsiteY1" fmla="*/ 671331 h 1736202"/>
                <a:gd name="connsiteX2" fmla="*/ 1551008 w 1557216"/>
                <a:gd name="connsiteY2" fmla="*/ 1736202 h 1736202"/>
                <a:gd name="connsiteX3" fmla="*/ 1557216 w 1557216"/>
                <a:gd name="connsiteY3" fmla="*/ 909872 h 1736202"/>
                <a:gd name="connsiteX4" fmla="*/ 0 w 1557216"/>
                <a:gd name="connsiteY4" fmla="*/ 0 h 1736202"/>
                <a:gd name="connsiteX0" fmla="*/ 0 w 1532387"/>
                <a:gd name="connsiteY0" fmla="*/ 0 h 1717580"/>
                <a:gd name="connsiteX1" fmla="*/ 21470 w 1532387"/>
                <a:gd name="connsiteY1" fmla="*/ 652709 h 1717580"/>
                <a:gd name="connsiteX2" fmla="*/ 1526179 w 1532387"/>
                <a:gd name="connsiteY2" fmla="*/ 1717580 h 1717580"/>
                <a:gd name="connsiteX3" fmla="*/ 1532387 w 1532387"/>
                <a:gd name="connsiteY3" fmla="*/ 891250 h 1717580"/>
                <a:gd name="connsiteX4" fmla="*/ 0 w 1532387"/>
                <a:gd name="connsiteY4" fmla="*/ 0 h 1717580"/>
                <a:gd name="connsiteX0" fmla="*/ 0 w 1532387"/>
                <a:gd name="connsiteY0" fmla="*/ 0 h 1711373"/>
                <a:gd name="connsiteX1" fmla="*/ 21470 w 1532387"/>
                <a:gd name="connsiteY1" fmla="*/ 646502 h 1711373"/>
                <a:gd name="connsiteX2" fmla="*/ 1526179 w 1532387"/>
                <a:gd name="connsiteY2" fmla="*/ 1711373 h 1711373"/>
                <a:gd name="connsiteX3" fmla="*/ 1532387 w 1532387"/>
                <a:gd name="connsiteY3" fmla="*/ 885043 h 1711373"/>
                <a:gd name="connsiteX4" fmla="*/ 0 w 1532387"/>
                <a:gd name="connsiteY4" fmla="*/ 0 h 1711373"/>
                <a:gd name="connsiteX0" fmla="*/ 0 w 1532387"/>
                <a:gd name="connsiteY0" fmla="*/ 0 h 1717580"/>
                <a:gd name="connsiteX1" fmla="*/ 21470 w 1532387"/>
                <a:gd name="connsiteY1" fmla="*/ 652709 h 1717580"/>
                <a:gd name="connsiteX2" fmla="*/ 1526179 w 1532387"/>
                <a:gd name="connsiteY2" fmla="*/ 1717580 h 1717580"/>
                <a:gd name="connsiteX3" fmla="*/ 1532387 w 1532387"/>
                <a:gd name="connsiteY3" fmla="*/ 891250 h 1717580"/>
                <a:gd name="connsiteX4" fmla="*/ 0 w 1532387"/>
                <a:gd name="connsiteY4" fmla="*/ 0 h 171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7" h="1717580">
                  <a:moveTo>
                    <a:pt x="0" y="0"/>
                  </a:moveTo>
                  <a:lnTo>
                    <a:pt x="21470" y="652709"/>
                  </a:lnTo>
                  <a:lnTo>
                    <a:pt x="1526179" y="1717580"/>
                  </a:lnTo>
                  <a:cubicBezTo>
                    <a:pt x="1528248" y="1442137"/>
                    <a:pt x="1530318" y="1166693"/>
                    <a:pt x="1532387" y="891250"/>
                  </a:cubicBezTo>
                  <a:lnTo>
                    <a:pt x="0" y="0"/>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19" name="TextBox 11"/>
          <p:cNvSpPr txBox="1">
            <a:spLocks noChangeArrowheads="1"/>
          </p:cNvSpPr>
          <p:nvPr/>
        </p:nvSpPr>
        <p:spPr bwMode="auto">
          <a:xfrm flipH="1">
            <a:off x="448335" y="2489044"/>
            <a:ext cx="1480458" cy="530912"/>
          </a:xfrm>
          <a:prstGeom prst="rect">
            <a:avLst/>
          </a:prstGeom>
          <a:noFill/>
          <a:ln>
            <a:noFill/>
          </a:ln>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    </a:t>
            </a:r>
            <a:endParaRPr lang="en-US" altLang="zh-CN" sz="1400" kern="0" dirty="0">
              <a:solidFill>
                <a:prstClr val="black">
                  <a:lumMod val="75000"/>
                  <a:lumOff val="25000"/>
                </a:prstClr>
              </a:solidFill>
              <a:latin typeface="微软雅黑" pitchFamily="34" charset="-122"/>
              <a:ea typeface="微软雅黑" pitchFamily="34" charset="-122"/>
            </a:endParaRPr>
          </a:p>
          <a:p>
            <a:pP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a:t>
            </a:r>
            <a:endParaRPr lang="en-US" altLang="zh-CN" sz="1400" kern="0" dirty="0">
              <a:solidFill>
                <a:prstClr val="black">
                  <a:lumMod val="75000"/>
                  <a:lumOff val="25000"/>
                </a:prstClr>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448336" y="2085284"/>
            <a:ext cx="1766210"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点击添加文本    </a:t>
            </a:r>
            <a:endParaRPr lang="en-US" altLang="zh-CN" sz="1600" b="1" kern="0" dirty="0">
              <a:solidFill>
                <a:prstClr val="black">
                  <a:lumMod val="75000"/>
                  <a:lumOff val="25000"/>
                </a:prstClr>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7072330" y="1962501"/>
            <a:ext cx="1482875" cy="530912"/>
          </a:xfrm>
          <a:prstGeom prst="rect">
            <a:avLst/>
          </a:prstGeom>
          <a:noFill/>
          <a:ln>
            <a:noFill/>
          </a:ln>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    </a:t>
            </a:r>
            <a:endParaRPr lang="en-US" altLang="zh-CN" sz="1400" kern="0" dirty="0">
              <a:solidFill>
                <a:prstClr val="black">
                  <a:lumMod val="75000"/>
                  <a:lumOff val="25000"/>
                </a:prstClr>
              </a:solidFill>
              <a:latin typeface="微软雅黑" pitchFamily="34" charset="-122"/>
              <a:ea typeface="微软雅黑" pitchFamily="34" charset="-122"/>
            </a:endParaRPr>
          </a:p>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a:t>
            </a:r>
            <a:endParaRPr lang="en-US" altLang="zh-CN" sz="1400" kern="0" dirty="0">
              <a:solidFill>
                <a:prstClr val="black">
                  <a:lumMod val="75000"/>
                  <a:lumOff val="25000"/>
                </a:prstClr>
              </a:solidFill>
              <a:latin typeface="微软雅黑" pitchFamily="34" charset="-122"/>
              <a:ea typeface="微软雅黑" pitchFamily="34" charset="-122"/>
            </a:endParaRPr>
          </a:p>
        </p:txBody>
      </p:sp>
      <p:sp>
        <p:nvSpPr>
          <p:cNvPr id="22" name="TextBox 11"/>
          <p:cNvSpPr txBox="1">
            <a:spLocks noChangeArrowheads="1"/>
          </p:cNvSpPr>
          <p:nvPr/>
        </p:nvSpPr>
        <p:spPr bwMode="auto">
          <a:xfrm flipH="1">
            <a:off x="6929453" y="1558740"/>
            <a:ext cx="1625751"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点击添加文本    </a:t>
            </a:r>
            <a:endParaRPr lang="en-US" altLang="zh-CN" sz="1600" b="1" kern="0" dirty="0">
              <a:solidFill>
                <a:prstClr val="black">
                  <a:lumMod val="75000"/>
                  <a:lumOff val="25000"/>
                </a:prstClr>
              </a:solidFill>
              <a:latin typeface="微软雅黑" pitchFamily="34" charset="-122"/>
              <a:ea typeface="微软雅黑" pitchFamily="34" charset="-122"/>
            </a:endParaRPr>
          </a:p>
        </p:txBody>
      </p:sp>
      <p:sp>
        <p:nvSpPr>
          <p:cNvPr id="23" name="TextBox 11"/>
          <p:cNvSpPr txBox="1">
            <a:spLocks noChangeArrowheads="1"/>
          </p:cNvSpPr>
          <p:nvPr/>
        </p:nvSpPr>
        <p:spPr bwMode="auto">
          <a:xfrm flipH="1">
            <a:off x="7143767" y="3346432"/>
            <a:ext cx="1411437" cy="530912"/>
          </a:xfrm>
          <a:prstGeom prst="rect">
            <a:avLst/>
          </a:prstGeom>
          <a:noFill/>
          <a:ln>
            <a:noFill/>
          </a:ln>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    </a:t>
            </a:r>
            <a:endParaRPr lang="en-US" altLang="zh-CN" sz="1400" kern="0" dirty="0">
              <a:solidFill>
                <a:prstClr val="black">
                  <a:lumMod val="75000"/>
                  <a:lumOff val="25000"/>
                </a:prstClr>
              </a:solidFill>
              <a:latin typeface="微软雅黑" pitchFamily="34" charset="-122"/>
              <a:ea typeface="微软雅黑" pitchFamily="34" charset="-122"/>
            </a:endParaRPr>
          </a:p>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点击添加文本</a:t>
            </a:r>
            <a:endParaRPr lang="en-US" altLang="zh-CN" sz="1400" kern="0" dirty="0">
              <a:solidFill>
                <a:prstClr val="black">
                  <a:lumMod val="75000"/>
                  <a:lumOff val="25000"/>
                </a:prstClr>
              </a:solidFill>
              <a:latin typeface="微软雅黑" pitchFamily="34" charset="-122"/>
              <a:ea typeface="微软雅黑" pitchFamily="34" charset="-122"/>
            </a:endParaRPr>
          </a:p>
        </p:txBody>
      </p:sp>
      <p:sp>
        <p:nvSpPr>
          <p:cNvPr id="24" name="TextBox 11"/>
          <p:cNvSpPr txBox="1">
            <a:spLocks noChangeArrowheads="1"/>
          </p:cNvSpPr>
          <p:nvPr/>
        </p:nvSpPr>
        <p:spPr bwMode="auto">
          <a:xfrm flipH="1">
            <a:off x="6786578" y="2942672"/>
            <a:ext cx="1768627"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点击添加文本    </a:t>
            </a:r>
            <a:endParaRPr lang="en-US" altLang="zh-CN" sz="1600" b="1" kern="0" dirty="0">
              <a:solidFill>
                <a:prstClr val="black">
                  <a:lumMod val="75000"/>
                  <a:lumOff val="25000"/>
                </a:prstClr>
              </a:solidFill>
              <a:latin typeface="微软雅黑" pitchFamily="34" charset="-122"/>
              <a:ea typeface="微软雅黑" pitchFamily="34" charset="-122"/>
            </a:endParaRPr>
          </a:p>
        </p:txBody>
      </p:sp>
      <p:sp>
        <p:nvSpPr>
          <p:cNvPr id="25" name="TextBox 11"/>
          <p:cNvSpPr txBox="1">
            <a:spLocks noChangeArrowheads="1"/>
          </p:cNvSpPr>
          <p:nvPr/>
        </p:nvSpPr>
        <p:spPr bwMode="auto">
          <a:xfrm flipH="1">
            <a:off x="3819578" y="1939301"/>
            <a:ext cx="1456585"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white"/>
                </a:solidFill>
                <a:latin typeface="微软雅黑" pitchFamily="34" charset="-122"/>
                <a:ea typeface="微软雅黑" pitchFamily="34" charset="-122"/>
              </a:rPr>
              <a:t>点击添加文本    </a:t>
            </a:r>
            <a:endParaRPr lang="en-US" altLang="zh-CN" sz="1600" b="1" kern="0" dirty="0">
              <a:solidFill>
                <a:prstClr val="white"/>
              </a:solidFill>
              <a:latin typeface="微软雅黑" pitchFamily="34" charset="-122"/>
              <a:ea typeface="微软雅黑" pitchFamily="34" charset="-122"/>
            </a:endParaRPr>
          </a:p>
        </p:txBody>
      </p:sp>
      <p:sp>
        <p:nvSpPr>
          <p:cNvPr id="26" name="TextBox 11"/>
          <p:cNvSpPr txBox="1">
            <a:spLocks noChangeArrowheads="1"/>
          </p:cNvSpPr>
          <p:nvPr/>
        </p:nvSpPr>
        <p:spPr bwMode="auto">
          <a:xfrm flipH="1">
            <a:off x="3822266" y="3306270"/>
            <a:ext cx="1456585"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white"/>
                </a:solidFill>
                <a:latin typeface="微软雅黑" pitchFamily="34" charset="-122"/>
                <a:ea typeface="微软雅黑" pitchFamily="34" charset="-122"/>
              </a:rPr>
              <a:t>点击添加文本    </a:t>
            </a:r>
            <a:endParaRPr lang="en-US" altLang="zh-CN" sz="1600" b="1" kern="0" dirty="0">
              <a:solidFill>
                <a:prstClr val="white"/>
              </a:solidFill>
              <a:latin typeface="微软雅黑" pitchFamily="34" charset="-122"/>
              <a:ea typeface="微软雅黑" pitchFamily="34" charset="-122"/>
            </a:endParaRPr>
          </a:p>
        </p:txBody>
      </p:sp>
      <p:sp>
        <p:nvSpPr>
          <p:cNvPr id="27" name="TextBox 11"/>
          <p:cNvSpPr txBox="1">
            <a:spLocks noChangeArrowheads="1"/>
          </p:cNvSpPr>
          <p:nvPr/>
        </p:nvSpPr>
        <p:spPr bwMode="auto">
          <a:xfrm flipH="1">
            <a:off x="3822266" y="3830228"/>
            <a:ext cx="1456585"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white"/>
                </a:solidFill>
                <a:latin typeface="微软雅黑" pitchFamily="34" charset="-122"/>
                <a:ea typeface="微软雅黑" pitchFamily="34" charset="-122"/>
              </a:rPr>
              <a:t>点击添加文本    </a:t>
            </a:r>
            <a:endParaRPr lang="en-US" altLang="zh-CN" sz="1600" b="1" kern="0" dirty="0">
              <a:solidFill>
                <a:prstClr val="white"/>
              </a:solidFill>
              <a:latin typeface="微软雅黑" pitchFamily="34" charset="-122"/>
              <a:ea typeface="微软雅黑" pitchFamily="34" charset="-122"/>
            </a:endParaRPr>
          </a:p>
        </p:txBody>
      </p:sp>
      <p:sp>
        <p:nvSpPr>
          <p:cNvPr id="28" name="TextBox 27"/>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395918386"/>
      </p:ext>
    </p:extLst>
  </p:cSld>
  <p:clrMapOvr>
    <a:masterClrMapping/>
  </p:clrMapOvr>
  <mc:AlternateContent xmlns:mc="http://schemas.openxmlformats.org/markup-compatibility/2006">
    <mc:Choice xmlns:p14="http://schemas.microsoft.com/office/powerpoint/2010/main" Requires="p14">
      <p:transition spd="slow" p14:dur="1600" advTm="10000">
        <p14:prism isInverted="1"/>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25"/>
                                        </p:tgtEl>
                                        <p:attrNameLst>
                                          <p:attrName>style.visibility</p:attrName>
                                        </p:attrNameLst>
                                      </p:cBhvr>
                                      <p:to>
                                        <p:strVal val="visible"/>
                                      </p:to>
                                    </p:set>
                                    <p:animEffect transition="in" filter="fade">
                                      <p:cBhvr>
                                        <p:cTn id="35" dur="2000"/>
                                        <p:tgtEl>
                                          <p:spTgt spid="25"/>
                                        </p:tgtEl>
                                      </p:cBhvr>
                                    </p:animEffect>
                                    <p:anim calcmode="lin" valueType="num">
                                      <p:cBhvr>
                                        <p:cTn id="36" dur="2000" fill="hold"/>
                                        <p:tgtEl>
                                          <p:spTgt spid="25"/>
                                        </p:tgtEl>
                                        <p:attrNameLst>
                                          <p:attrName>ppt_w</p:attrName>
                                        </p:attrNameLst>
                                      </p:cBhvr>
                                      <p:tavLst>
                                        <p:tav tm="0" fmla="#ppt_w*sin(2.5*pi*$)">
                                          <p:val>
                                            <p:fltVal val="0"/>
                                          </p:val>
                                        </p:tav>
                                        <p:tav tm="100000">
                                          <p:val>
                                            <p:fltVal val="1"/>
                                          </p:val>
                                        </p:tav>
                                      </p:tavLst>
                                    </p:anim>
                                    <p:anim calcmode="lin" valueType="num">
                                      <p:cBhvr>
                                        <p:cTn id="37" dur="2000" fill="hold"/>
                                        <p:tgtEl>
                                          <p:spTgt spid="25"/>
                                        </p:tgtEl>
                                        <p:attrNameLst>
                                          <p:attrName>ppt_h</p:attrName>
                                        </p:attrNameLst>
                                      </p:cBhvr>
                                      <p:tavLst>
                                        <p:tav tm="0">
                                          <p:val>
                                            <p:strVal val="#ppt_h"/>
                                          </p:val>
                                        </p:tav>
                                        <p:tav tm="100000">
                                          <p:val>
                                            <p:strVal val="#ppt_h"/>
                                          </p:val>
                                        </p:tav>
                                      </p:tavLst>
                                    </p:anim>
                                  </p:childTnLst>
                                </p:cTn>
                              </p:par>
                              <p:par>
                                <p:cTn id="38" presetID="45" presetClass="entr" presetSubtype="0" fill="hold" nodeType="withEffect">
                                  <p:stCondLst>
                                    <p:cond delay="0"/>
                                  </p:stCondLst>
                                  <p:iterate type="lt">
                                    <p:tmPct val="10000"/>
                                  </p:iterate>
                                  <p:childTnLst>
                                    <p:set>
                                      <p:cBhvr>
                                        <p:cTn id="39" dur="1" fill="hold">
                                          <p:stCondLst>
                                            <p:cond delay="0"/>
                                          </p:stCondLst>
                                        </p:cTn>
                                        <p:tgtEl>
                                          <p:spTgt spid="26"/>
                                        </p:tgtEl>
                                        <p:attrNameLst>
                                          <p:attrName>style.visibility</p:attrName>
                                        </p:attrNameLst>
                                      </p:cBhvr>
                                      <p:to>
                                        <p:strVal val="visible"/>
                                      </p:to>
                                    </p:set>
                                    <p:animEffect transition="in" filter="fade">
                                      <p:cBhvr>
                                        <p:cTn id="40" dur="2000"/>
                                        <p:tgtEl>
                                          <p:spTgt spid="26"/>
                                        </p:tgtEl>
                                      </p:cBhvr>
                                    </p:animEffect>
                                    <p:anim calcmode="lin" valueType="num">
                                      <p:cBhvr>
                                        <p:cTn id="41" dur="2000" fill="hold"/>
                                        <p:tgtEl>
                                          <p:spTgt spid="26"/>
                                        </p:tgtEl>
                                        <p:attrNameLst>
                                          <p:attrName>ppt_w</p:attrName>
                                        </p:attrNameLst>
                                      </p:cBhvr>
                                      <p:tavLst>
                                        <p:tav tm="0" fmla="#ppt_w*sin(2.5*pi*$)">
                                          <p:val>
                                            <p:fltVal val="0"/>
                                          </p:val>
                                        </p:tav>
                                        <p:tav tm="100000">
                                          <p:val>
                                            <p:fltVal val="1"/>
                                          </p:val>
                                        </p:tav>
                                      </p:tavLst>
                                    </p:anim>
                                    <p:anim calcmode="lin" valueType="num">
                                      <p:cBhvr>
                                        <p:cTn id="42" dur="2000" fill="hold"/>
                                        <p:tgtEl>
                                          <p:spTgt spid="26"/>
                                        </p:tgtEl>
                                        <p:attrNameLst>
                                          <p:attrName>ppt_h</p:attrName>
                                        </p:attrNameLst>
                                      </p:cBhvr>
                                      <p:tavLst>
                                        <p:tav tm="0">
                                          <p:val>
                                            <p:strVal val="#ppt_h"/>
                                          </p:val>
                                        </p:tav>
                                        <p:tav tm="100000">
                                          <p:val>
                                            <p:strVal val="#ppt_h"/>
                                          </p:val>
                                        </p:tav>
                                      </p:tavLst>
                                    </p:anim>
                                  </p:childTnLst>
                                </p:cTn>
                              </p:par>
                              <p:par>
                                <p:cTn id="43" presetID="45" presetClass="entr" presetSubtype="0" fill="hold" nodeType="withEffect">
                                  <p:stCondLst>
                                    <p:cond delay="0"/>
                                  </p:stCondLst>
                                  <p:iterate type="lt">
                                    <p:tmPct val="10000"/>
                                  </p:iterate>
                                  <p:childTnLst>
                                    <p:set>
                                      <p:cBhvr>
                                        <p:cTn id="44" dur="1" fill="hold">
                                          <p:stCondLst>
                                            <p:cond delay="0"/>
                                          </p:stCondLst>
                                        </p:cTn>
                                        <p:tgtEl>
                                          <p:spTgt spid="27"/>
                                        </p:tgtEl>
                                        <p:attrNameLst>
                                          <p:attrName>style.visibility</p:attrName>
                                        </p:attrNameLst>
                                      </p:cBhvr>
                                      <p:to>
                                        <p:strVal val="visible"/>
                                      </p:to>
                                    </p:set>
                                    <p:animEffect transition="in" filter="fade">
                                      <p:cBhvr>
                                        <p:cTn id="45" dur="2000"/>
                                        <p:tgtEl>
                                          <p:spTgt spid="27"/>
                                        </p:tgtEl>
                                      </p:cBhvr>
                                    </p:animEffect>
                                    <p:anim calcmode="lin" valueType="num">
                                      <p:cBhvr>
                                        <p:cTn id="46" dur="2000" fill="hold"/>
                                        <p:tgtEl>
                                          <p:spTgt spid="27"/>
                                        </p:tgtEl>
                                        <p:attrNameLst>
                                          <p:attrName>ppt_w</p:attrName>
                                        </p:attrNameLst>
                                      </p:cBhvr>
                                      <p:tavLst>
                                        <p:tav tm="0" fmla="#ppt_w*sin(2.5*pi*$)">
                                          <p:val>
                                            <p:fltVal val="0"/>
                                          </p:val>
                                        </p:tav>
                                        <p:tav tm="100000">
                                          <p:val>
                                            <p:fltVal val="1"/>
                                          </p:val>
                                        </p:tav>
                                      </p:tavLst>
                                    </p:anim>
                                    <p:anim calcmode="lin" valueType="num">
                                      <p:cBhvr>
                                        <p:cTn id="47" dur="2000" fill="hold"/>
                                        <p:tgtEl>
                                          <p:spTgt spid="27"/>
                                        </p:tgtEl>
                                        <p:attrNameLst>
                                          <p:attrName>ppt_h</p:attrName>
                                        </p:attrNameLst>
                                      </p:cBhvr>
                                      <p:tavLst>
                                        <p:tav tm="0">
                                          <p:val>
                                            <p:strVal val="#ppt_h"/>
                                          </p:val>
                                        </p:tav>
                                        <p:tav tm="100000">
                                          <p:val>
                                            <p:strVal val="#ppt_h"/>
                                          </p:val>
                                        </p:tav>
                                      </p:tavLst>
                                    </p:anim>
                                  </p:childTnLst>
                                </p:cTn>
                              </p:par>
                            </p:childTnLst>
                          </p:cTn>
                        </p:par>
                        <p:par>
                          <p:cTn id="48" fill="hold">
                            <p:stCondLst>
                              <p:cond delay="6500"/>
                            </p:stCondLst>
                            <p:childTnLst>
                              <p:par>
                                <p:cTn id="49" presetID="22" presetClass="entr" presetSubtype="2"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right)">
                                      <p:cBhvr>
                                        <p:cTn id="51" dur="500"/>
                                        <p:tgtEl>
                                          <p:spTgt spid="5"/>
                                        </p:tgtEl>
                                      </p:cBhvr>
                                    </p:animEffect>
                                  </p:childTnLst>
                                </p:cTn>
                              </p:par>
                            </p:childTnLst>
                          </p:cTn>
                        </p:par>
                        <p:par>
                          <p:cTn id="52" fill="hold">
                            <p:stCondLst>
                              <p:cond delay="7000"/>
                            </p:stCondLst>
                            <p:childTnLst>
                              <p:par>
                                <p:cTn id="53" presetID="27" presetClass="entr" presetSubtype="0" fill="hold" grpId="0" nodeType="afterEffect">
                                  <p:stCondLst>
                                    <p:cond delay="0"/>
                                  </p:stCondLst>
                                  <p:iterate type="lt">
                                    <p:tmPct val="50000"/>
                                  </p:iterate>
                                  <p:childTnLst>
                                    <p:set>
                                      <p:cBhvr>
                                        <p:cTn id="54" dur="1" fill="hold">
                                          <p:stCondLst>
                                            <p:cond delay="0"/>
                                          </p:stCondLst>
                                        </p:cTn>
                                        <p:tgtEl>
                                          <p:spTgt spid="20"/>
                                        </p:tgtEl>
                                        <p:attrNameLst>
                                          <p:attrName>style.visibility</p:attrName>
                                        </p:attrNameLst>
                                      </p:cBhvr>
                                      <p:to>
                                        <p:strVal val="visible"/>
                                      </p:to>
                                    </p:set>
                                    <p:anim calcmode="discrete" valueType="clr">
                                      <p:cBhvr override="childStyle">
                                        <p:cTn id="55"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20"/>
                                        </p:tgtEl>
                                        <p:attrNameLst>
                                          <p:attrName>fillcolor</p:attrName>
                                        </p:attrNameLst>
                                      </p:cBhvr>
                                      <p:tavLst>
                                        <p:tav tm="0">
                                          <p:val>
                                            <p:clrVal>
                                              <a:schemeClr val="accent2"/>
                                            </p:clrVal>
                                          </p:val>
                                        </p:tav>
                                        <p:tav tm="50000">
                                          <p:val>
                                            <p:clrVal>
                                              <a:schemeClr val="hlink"/>
                                            </p:clrVal>
                                          </p:val>
                                        </p:tav>
                                      </p:tavLst>
                                    </p:anim>
                                    <p:set>
                                      <p:cBhvr>
                                        <p:cTn id="57" dur="80"/>
                                        <p:tgtEl>
                                          <p:spTgt spid="20"/>
                                        </p:tgtEl>
                                        <p:attrNameLst>
                                          <p:attrName>fill.type</p:attrName>
                                        </p:attrNameLst>
                                      </p:cBhvr>
                                      <p:to>
                                        <p:strVal val="solid"/>
                                      </p:to>
                                    </p:set>
                                  </p:childTnLst>
                                </p:cTn>
                              </p:par>
                              <p:par>
                                <p:cTn id="58" presetID="27" presetClass="entr" presetSubtype="0" fill="hold" grpId="0" nodeType="withEffect">
                                  <p:stCondLst>
                                    <p:cond delay="0"/>
                                  </p:stCondLst>
                                  <p:iterate type="lt">
                                    <p:tmPct val="50000"/>
                                  </p:iterate>
                                  <p:childTnLst>
                                    <p:set>
                                      <p:cBhvr>
                                        <p:cTn id="59" dur="1" fill="hold">
                                          <p:stCondLst>
                                            <p:cond delay="0"/>
                                          </p:stCondLst>
                                        </p:cTn>
                                        <p:tgtEl>
                                          <p:spTgt spid="19"/>
                                        </p:tgtEl>
                                        <p:attrNameLst>
                                          <p:attrName>style.visibility</p:attrName>
                                        </p:attrNameLst>
                                      </p:cBhvr>
                                      <p:to>
                                        <p:strVal val="visible"/>
                                      </p:to>
                                    </p:set>
                                    <p:anim calcmode="discrete" valueType="clr">
                                      <p:cBhvr override="childStyle">
                                        <p:cTn id="60"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19"/>
                                        </p:tgtEl>
                                        <p:attrNameLst>
                                          <p:attrName>fillcolor</p:attrName>
                                        </p:attrNameLst>
                                      </p:cBhvr>
                                      <p:tavLst>
                                        <p:tav tm="0">
                                          <p:val>
                                            <p:clrVal>
                                              <a:schemeClr val="accent2"/>
                                            </p:clrVal>
                                          </p:val>
                                        </p:tav>
                                        <p:tav tm="50000">
                                          <p:val>
                                            <p:clrVal>
                                              <a:schemeClr val="hlink"/>
                                            </p:clrVal>
                                          </p:val>
                                        </p:tav>
                                      </p:tavLst>
                                    </p:anim>
                                    <p:set>
                                      <p:cBhvr>
                                        <p:cTn id="62" dur="80"/>
                                        <p:tgtEl>
                                          <p:spTgt spid="19"/>
                                        </p:tgtEl>
                                        <p:attrNameLst>
                                          <p:attrName>fill.type</p:attrName>
                                        </p:attrNameLst>
                                      </p:cBhvr>
                                      <p:to>
                                        <p:strVal val="solid"/>
                                      </p:to>
                                    </p:set>
                                  </p:childTnLst>
                                </p:cTn>
                              </p:par>
                            </p:childTnLst>
                          </p:cTn>
                        </p:par>
                        <p:par>
                          <p:cTn id="63" fill="hold">
                            <p:stCondLst>
                              <p:cond delay="752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802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22"/>
                                        </p:tgtEl>
                                        <p:attrNameLst>
                                          <p:attrName>style.visibility</p:attrName>
                                        </p:attrNameLst>
                                      </p:cBhvr>
                                      <p:to>
                                        <p:strVal val="visible"/>
                                      </p:to>
                                    </p:set>
                                    <p:anim calcmode="discrete" valueType="clr">
                                      <p:cBhvr override="childStyle">
                                        <p:cTn id="70" dur="80"/>
                                        <p:tgtEl>
                                          <p:spTgt spid="22"/>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22"/>
                                        </p:tgtEl>
                                        <p:attrNameLst>
                                          <p:attrName>fillcolor</p:attrName>
                                        </p:attrNameLst>
                                      </p:cBhvr>
                                      <p:tavLst>
                                        <p:tav tm="0">
                                          <p:val>
                                            <p:clrVal>
                                              <a:schemeClr val="accent2"/>
                                            </p:clrVal>
                                          </p:val>
                                        </p:tav>
                                        <p:tav tm="50000">
                                          <p:val>
                                            <p:clrVal>
                                              <a:schemeClr val="hlink"/>
                                            </p:clrVal>
                                          </p:val>
                                        </p:tav>
                                      </p:tavLst>
                                    </p:anim>
                                    <p:set>
                                      <p:cBhvr>
                                        <p:cTn id="72" dur="80"/>
                                        <p:tgtEl>
                                          <p:spTgt spid="22"/>
                                        </p:tgtEl>
                                        <p:attrNameLst>
                                          <p:attrName>fill.type</p:attrName>
                                        </p:attrNameLst>
                                      </p:cBhvr>
                                      <p:to>
                                        <p:strVal val="solid"/>
                                      </p:to>
                                    </p:set>
                                  </p:childTnLst>
                                </p:cTn>
                              </p:par>
                              <p:par>
                                <p:cTn id="73" presetID="27" presetClass="entr" presetSubtype="0" fill="hold" grpId="0" nodeType="withEffect">
                                  <p:stCondLst>
                                    <p:cond delay="0"/>
                                  </p:stCondLst>
                                  <p:iterate type="lt">
                                    <p:tmPct val="50000"/>
                                  </p:iterate>
                                  <p:childTnLst>
                                    <p:set>
                                      <p:cBhvr>
                                        <p:cTn id="74" dur="1" fill="hold">
                                          <p:stCondLst>
                                            <p:cond delay="0"/>
                                          </p:stCondLst>
                                        </p:cTn>
                                        <p:tgtEl>
                                          <p:spTgt spid="21"/>
                                        </p:tgtEl>
                                        <p:attrNameLst>
                                          <p:attrName>style.visibility</p:attrName>
                                        </p:attrNameLst>
                                      </p:cBhvr>
                                      <p:to>
                                        <p:strVal val="visible"/>
                                      </p:to>
                                    </p:set>
                                    <p:anim calcmode="discrete" valueType="clr">
                                      <p:cBhvr override="childStyle">
                                        <p:cTn id="75"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76" dur="80"/>
                                        <p:tgtEl>
                                          <p:spTgt spid="21"/>
                                        </p:tgtEl>
                                        <p:attrNameLst>
                                          <p:attrName>fillcolor</p:attrName>
                                        </p:attrNameLst>
                                      </p:cBhvr>
                                      <p:tavLst>
                                        <p:tav tm="0">
                                          <p:val>
                                            <p:clrVal>
                                              <a:schemeClr val="accent2"/>
                                            </p:clrVal>
                                          </p:val>
                                        </p:tav>
                                        <p:tav tm="50000">
                                          <p:val>
                                            <p:clrVal>
                                              <a:schemeClr val="hlink"/>
                                            </p:clrVal>
                                          </p:val>
                                        </p:tav>
                                      </p:tavLst>
                                    </p:anim>
                                    <p:set>
                                      <p:cBhvr>
                                        <p:cTn id="77" dur="80"/>
                                        <p:tgtEl>
                                          <p:spTgt spid="21"/>
                                        </p:tgtEl>
                                        <p:attrNameLst>
                                          <p:attrName>fill.type</p:attrName>
                                        </p:attrNameLst>
                                      </p:cBhvr>
                                      <p:to>
                                        <p:strVal val="solid"/>
                                      </p:to>
                                    </p:set>
                                  </p:childTnLst>
                                </p:cTn>
                              </p:par>
                            </p:childTnLst>
                          </p:cTn>
                        </p:par>
                        <p:par>
                          <p:cTn id="78" fill="hold">
                            <p:stCondLst>
                              <p:cond delay="8540"/>
                            </p:stCondLst>
                            <p:childTnLst>
                              <p:par>
                                <p:cTn id="79" presetID="22" presetClass="entr" presetSubtype="8"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9040"/>
                            </p:stCondLst>
                            <p:childTnLst>
                              <p:par>
                                <p:cTn id="83" presetID="27" presetClass="entr" presetSubtype="0" fill="hold" grpId="0" nodeType="afterEffect">
                                  <p:stCondLst>
                                    <p:cond delay="0"/>
                                  </p:stCondLst>
                                  <p:iterate type="lt">
                                    <p:tmPct val="50000"/>
                                  </p:iterate>
                                  <p:childTnLst>
                                    <p:set>
                                      <p:cBhvr>
                                        <p:cTn id="84" dur="1" fill="hold">
                                          <p:stCondLst>
                                            <p:cond delay="0"/>
                                          </p:stCondLst>
                                        </p:cTn>
                                        <p:tgtEl>
                                          <p:spTgt spid="24"/>
                                        </p:tgtEl>
                                        <p:attrNameLst>
                                          <p:attrName>style.visibility</p:attrName>
                                        </p:attrNameLst>
                                      </p:cBhvr>
                                      <p:to>
                                        <p:strVal val="visible"/>
                                      </p:to>
                                    </p:set>
                                    <p:anim calcmode="discrete" valueType="clr">
                                      <p:cBhvr override="childStyle">
                                        <p:cTn id="8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24"/>
                                        </p:tgtEl>
                                        <p:attrNameLst>
                                          <p:attrName>fillcolor</p:attrName>
                                        </p:attrNameLst>
                                      </p:cBhvr>
                                      <p:tavLst>
                                        <p:tav tm="0">
                                          <p:val>
                                            <p:clrVal>
                                              <a:schemeClr val="accent2"/>
                                            </p:clrVal>
                                          </p:val>
                                        </p:tav>
                                        <p:tav tm="50000">
                                          <p:val>
                                            <p:clrVal>
                                              <a:schemeClr val="hlink"/>
                                            </p:clrVal>
                                          </p:val>
                                        </p:tav>
                                      </p:tavLst>
                                    </p:anim>
                                    <p:set>
                                      <p:cBhvr>
                                        <p:cTn id="87" dur="80"/>
                                        <p:tgtEl>
                                          <p:spTgt spid="24"/>
                                        </p:tgtEl>
                                        <p:attrNameLst>
                                          <p:attrName>fill.type</p:attrName>
                                        </p:attrNameLst>
                                      </p:cBhvr>
                                      <p:to>
                                        <p:strVal val="solid"/>
                                      </p:to>
                                    </p:set>
                                  </p:childTnLst>
                                </p:cTn>
                              </p:par>
                              <p:par>
                                <p:cTn id="88" presetID="27" presetClass="entr" presetSubtype="0" fill="hold" grpId="0" nodeType="withEffect">
                                  <p:stCondLst>
                                    <p:cond delay="0"/>
                                  </p:stCondLst>
                                  <p:iterate type="lt">
                                    <p:tmPct val="50000"/>
                                  </p:iterate>
                                  <p:childTnLst>
                                    <p:set>
                                      <p:cBhvr>
                                        <p:cTn id="89" dur="1" fill="hold">
                                          <p:stCondLst>
                                            <p:cond delay="0"/>
                                          </p:stCondLst>
                                        </p:cTn>
                                        <p:tgtEl>
                                          <p:spTgt spid="23"/>
                                        </p:tgtEl>
                                        <p:attrNameLst>
                                          <p:attrName>style.visibility</p:attrName>
                                        </p:attrNameLst>
                                      </p:cBhvr>
                                      <p:to>
                                        <p:strVal val="visible"/>
                                      </p:to>
                                    </p:set>
                                    <p:anim calcmode="discrete" valueType="clr">
                                      <p:cBhvr override="childStyle">
                                        <p:cTn id="90"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23"/>
                                        </p:tgtEl>
                                        <p:attrNameLst>
                                          <p:attrName>fillcolor</p:attrName>
                                        </p:attrNameLst>
                                      </p:cBhvr>
                                      <p:tavLst>
                                        <p:tav tm="0">
                                          <p:val>
                                            <p:clrVal>
                                              <a:schemeClr val="accent2"/>
                                            </p:clrVal>
                                          </p:val>
                                        </p:tav>
                                        <p:tav tm="50000">
                                          <p:val>
                                            <p:clrVal>
                                              <a:schemeClr val="hlink"/>
                                            </p:clrVal>
                                          </p:val>
                                        </p:tav>
                                      </p:tavLst>
                                    </p:anim>
                                    <p:set>
                                      <p:cBhvr>
                                        <p:cTn id="92"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p:bldP spid="20" grpId="0"/>
      <p:bldP spid="21" grpId="0"/>
      <p:bldP spid="22" grpId="0"/>
      <p:bldP spid="23" grpId="0"/>
      <p:bldP spid="24" grpId="0"/>
      <p:bldP spid="25"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19469" y="1115479"/>
            <a:ext cx="4710623" cy="2757017"/>
            <a:chOff x="1527915" y="1880463"/>
            <a:chExt cx="6039352" cy="3534691"/>
          </a:xfrm>
        </p:grpSpPr>
        <p:sp>
          <p:nvSpPr>
            <p:cNvPr id="5" name="椭圆 10"/>
            <p:cNvSpPr>
              <a:spLocks noChangeArrowheads="1"/>
            </p:cNvSpPr>
            <p:nvPr/>
          </p:nvSpPr>
          <p:spPr bwMode="auto">
            <a:xfrm>
              <a:off x="1940215" y="2324668"/>
              <a:ext cx="5222981" cy="2152334"/>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a:defRPr/>
              </a:pPr>
              <a:endParaRPr lang="zh-CN" altLang="zh-CN" kern="0">
                <a:solidFill>
                  <a:sysClr val="windowText" lastClr="000000"/>
                </a:solidFill>
                <a:latin typeface="Arial" pitchFamily="34" charset="0"/>
              </a:endParaRPr>
            </a:p>
          </p:txBody>
        </p:sp>
        <p:grpSp>
          <p:nvGrpSpPr>
            <p:cNvPr id="6" name="组合 65"/>
            <p:cNvGrpSpPr/>
            <p:nvPr/>
          </p:nvGrpSpPr>
          <p:grpSpPr>
            <a:xfrm>
              <a:off x="4055102" y="1880463"/>
              <a:ext cx="1102286" cy="1105075"/>
              <a:chOff x="4066391" y="1925619"/>
              <a:chExt cx="1102286" cy="1105075"/>
            </a:xfrm>
          </p:grpSpPr>
          <p:sp>
            <p:nvSpPr>
              <p:cNvPr id="31" name="任意多边形 30"/>
              <p:cNvSpPr/>
              <p:nvPr/>
            </p:nvSpPr>
            <p:spPr>
              <a:xfrm>
                <a:off x="4071397" y="2247604"/>
                <a:ext cx="1097280" cy="279699"/>
              </a:xfrm>
              <a:custGeom>
                <a:avLst/>
                <a:gdLst>
                  <a:gd name="connsiteX0" fmla="*/ 0 w 1097280"/>
                  <a:gd name="connsiteY0" fmla="*/ 10758 h 279699"/>
                  <a:gd name="connsiteX1" fmla="*/ 0 w 1097280"/>
                  <a:gd name="connsiteY1" fmla="*/ 279699 h 279699"/>
                  <a:gd name="connsiteX2" fmla="*/ 1097280 w 1097280"/>
                  <a:gd name="connsiteY2" fmla="*/ 279699 h 279699"/>
                  <a:gd name="connsiteX3" fmla="*/ 1097280 w 1097280"/>
                  <a:gd name="connsiteY3" fmla="*/ 0 h 279699"/>
                  <a:gd name="connsiteX4" fmla="*/ 0 w 1097280"/>
                  <a:gd name="connsiteY4" fmla="*/ 10758 h 27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280" h="279699">
                    <a:moveTo>
                      <a:pt x="0" y="10758"/>
                    </a:moveTo>
                    <a:lnTo>
                      <a:pt x="0" y="279699"/>
                    </a:lnTo>
                    <a:lnTo>
                      <a:pt x="1097280" y="279699"/>
                    </a:lnTo>
                    <a:lnTo>
                      <a:pt x="1097280" y="0"/>
                    </a:lnTo>
                    <a:lnTo>
                      <a:pt x="0" y="10758"/>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algn="ctr">
                  <a:defRPr/>
                </a:pPr>
                <a:endParaRPr lang="zh-CN" altLang="en-US" kern="0">
                  <a:solidFill>
                    <a:prstClr val="white"/>
                  </a:solidFill>
                  <a:latin typeface="Calibri"/>
                  <a:ea typeface="宋体"/>
                </a:endParaRPr>
              </a:p>
            </p:txBody>
          </p:sp>
          <p:sp>
            <p:nvSpPr>
              <p:cNvPr id="32" name="任意多边形 31"/>
              <p:cNvSpPr/>
              <p:nvPr/>
            </p:nvSpPr>
            <p:spPr>
              <a:xfrm>
                <a:off x="4066391" y="1925619"/>
                <a:ext cx="1097280" cy="839096"/>
              </a:xfrm>
              <a:custGeom>
                <a:avLst/>
                <a:gdLst>
                  <a:gd name="connsiteX0" fmla="*/ 559397 w 1097280"/>
                  <a:gd name="connsiteY0" fmla="*/ 0 h 839096"/>
                  <a:gd name="connsiteX1" fmla="*/ 0 w 1097280"/>
                  <a:gd name="connsiteY1" fmla="*/ 333487 h 839096"/>
                  <a:gd name="connsiteX2" fmla="*/ 258183 w 1097280"/>
                  <a:gd name="connsiteY2" fmla="*/ 344245 h 839096"/>
                  <a:gd name="connsiteX3" fmla="*/ 215153 w 1097280"/>
                  <a:gd name="connsiteY3" fmla="*/ 828339 h 839096"/>
                  <a:gd name="connsiteX4" fmla="*/ 871369 w 1097280"/>
                  <a:gd name="connsiteY4" fmla="*/ 839096 h 839096"/>
                  <a:gd name="connsiteX5" fmla="*/ 839096 w 1097280"/>
                  <a:gd name="connsiteY5" fmla="*/ 322729 h 839096"/>
                  <a:gd name="connsiteX6" fmla="*/ 1097280 w 1097280"/>
                  <a:gd name="connsiteY6" fmla="*/ 322729 h 839096"/>
                  <a:gd name="connsiteX7" fmla="*/ 559397 w 1097280"/>
                  <a:gd name="connsiteY7" fmla="*/ 0 h 83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280" h="839096">
                    <a:moveTo>
                      <a:pt x="559397" y="0"/>
                    </a:moveTo>
                    <a:lnTo>
                      <a:pt x="0" y="333487"/>
                    </a:lnTo>
                    <a:lnTo>
                      <a:pt x="258183" y="344245"/>
                    </a:lnTo>
                    <a:lnTo>
                      <a:pt x="215153" y="828339"/>
                    </a:lnTo>
                    <a:lnTo>
                      <a:pt x="871369" y="839096"/>
                    </a:lnTo>
                    <a:lnTo>
                      <a:pt x="839096" y="322729"/>
                    </a:lnTo>
                    <a:lnTo>
                      <a:pt x="1097280" y="322729"/>
                    </a:lnTo>
                    <a:lnTo>
                      <a:pt x="559397" y="0"/>
                    </a:lnTo>
                    <a:close/>
                  </a:path>
                </a:pathLst>
              </a:cu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5400000" scaled="1"/>
                <a:tileRect/>
              </a:gradFill>
              <a:ln w="3175" cap="flat" cmpd="sng" algn="ctr">
                <a:solidFill>
                  <a:sysClr val="window" lastClr="FFFFFF"/>
                </a:solidFill>
                <a:prstDash val="solid"/>
              </a:ln>
              <a:effectLst/>
              <a:sp3d prstMaterial="matte"/>
            </p:spPr>
            <p:txBody>
              <a:bodyPr rtlCol="0" anchor="ctr"/>
              <a:lstStyle/>
              <a:p>
                <a:pPr algn="ctr">
                  <a:defRPr/>
                </a:pPr>
                <a:endParaRPr lang="zh-CN" altLang="en-US" kern="0">
                  <a:solidFill>
                    <a:prstClr val="white"/>
                  </a:solidFill>
                  <a:latin typeface="Calibri"/>
                  <a:ea typeface="宋体"/>
                </a:endParaRPr>
              </a:p>
            </p:txBody>
          </p:sp>
          <p:sp>
            <p:nvSpPr>
              <p:cNvPr id="33" name="矩形 32"/>
              <p:cNvSpPr/>
              <p:nvPr/>
            </p:nvSpPr>
            <p:spPr>
              <a:xfrm>
                <a:off x="4272992" y="2755326"/>
                <a:ext cx="661499" cy="275368"/>
              </a:xfrm>
              <a:prstGeom prst="rect">
                <a:avLst/>
              </a:prstGeom>
              <a:solidFill>
                <a:sysClr val="window" lastClr="FFFFFF">
                  <a:lumMod val="50000"/>
                </a:sysClr>
              </a:solidFill>
              <a:ln w="3175" cap="flat" cmpd="sng" algn="ctr">
                <a:solidFill>
                  <a:sysClr val="window" lastClr="FFFFFF"/>
                </a:solidFill>
                <a:prstDash val="solid"/>
              </a:ln>
              <a:effectLst/>
            </p:spPr>
            <p:txBody>
              <a:bodyPr rtlCol="0" anchor="ctr"/>
              <a:lstStyle/>
              <a:p>
                <a:pPr algn="ctr">
                  <a:defRPr/>
                </a:pPr>
                <a:endParaRPr lang="zh-CN" altLang="en-US" kern="0">
                  <a:solidFill>
                    <a:prstClr val="white"/>
                  </a:solidFill>
                  <a:latin typeface="Calibri"/>
                  <a:ea typeface="宋体"/>
                </a:endParaRPr>
              </a:p>
            </p:txBody>
          </p:sp>
        </p:grpSp>
        <p:grpSp>
          <p:nvGrpSpPr>
            <p:cNvPr id="7" name="组合 66"/>
            <p:cNvGrpSpPr/>
            <p:nvPr/>
          </p:nvGrpSpPr>
          <p:grpSpPr>
            <a:xfrm flipH="1">
              <a:off x="4957192" y="2437761"/>
              <a:ext cx="2307842" cy="923013"/>
              <a:chOff x="1947553" y="2434442"/>
              <a:chExt cx="2300504" cy="923012"/>
            </a:xfrm>
          </p:grpSpPr>
          <p:sp>
            <p:nvSpPr>
              <p:cNvPr id="26" name="任意多边形 25"/>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solidFill>
                <a:srgbClr val="119707"/>
              </a:soli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7" name="任意多边形 26"/>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8" name="任意多边形 27"/>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9" name="任意多边形 28"/>
              <p:cNvSpPr/>
              <p:nvPr/>
            </p:nvSpPr>
            <p:spPr>
              <a:xfrm>
                <a:off x="2708298" y="2833429"/>
                <a:ext cx="1270389"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8000">
                    <a:srgbClr val="119707"/>
                  </a:gs>
                  <a:gs pos="67000">
                    <a:srgbClr val="8AD53F"/>
                  </a:gs>
                  <a:gs pos="100000">
                    <a:srgbClr val="BCEB6F"/>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30" name="任意多边形 29"/>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rgbClr val="BE1247"/>
              </a:solidFill>
              <a:ln w="3175" cap="flat" cmpd="sng" algn="ctr">
                <a:solidFill>
                  <a:sysClr val="window" lastClr="FFFFFF"/>
                </a:solidFill>
                <a:prstDash val="solid"/>
              </a:ln>
              <a:effectLst/>
            </p:spPr>
            <p:txBody>
              <a:bodyPr rtlCol="0" anchor="ctr"/>
              <a:lstStyle/>
              <a:p>
                <a:pPr algn="ctr">
                  <a:defRPr/>
                </a:pPr>
                <a:endParaRPr lang="zh-CN" altLang="en-US" kern="0">
                  <a:solidFill>
                    <a:prstClr val="white"/>
                  </a:solidFill>
                  <a:latin typeface="Calibri"/>
                  <a:ea typeface="宋体"/>
                </a:endParaRPr>
              </a:p>
            </p:txBody>
          </p:sp>
        </p:grpSp>
        <p:grpSp>
          <p:nvGrpSpPr>
            <p:cNvPr id="8" name="组合 67"/>
            <p:cNvGrpSpPr/>
            <p:nvPr/>
          </p:nvGrpSpPr>
          <p:grpSpPr>
            <a:xfrm>
              <a:off x="1936264" y="2434444"/>
              <a:ext cx="2300504" cy="923013"/>
              <a:chOff x="1947553" y="2434442"/>
              <a:chExt cx="2300504" cy="923012"/>
            </a:xfrm>
          </p:grpSpPr>
          <p:sp>
            <p:nvSpPr>
              <p:cNvPr id="21" name="任意多边形 20"/>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2" name="任意多边形 21"/>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3" name="任意多边形 22"/>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4" name="任意多边形 23"/>
              <p:cNvSpPr/>
              <p:nvPr/>
            </p:nvSpPr>
            <p:spPr>
              <a:xfrm>
                <a:off x="2708299" y="2833429"/>
                <a:ext cx="1270388"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5" name="任意多边形 24"/>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algn="ctr">
                  <a:defRPr/>
                </a:pPr>
                <a:endParaRPr lang="zh-CN" altLang="en-US" kern="0">
                  <a:solidFill>
                    <a:prstClr val="white"/>
                  </a:solidFill>
                  <a:latin typeface="Calibri"/>
                  <a:ea typeface="宋体"/>
                </a:endParaRPr>
              </a:p>
            </p:txBody>
          </p:sp>
        </p:grpSp>
        <p:sp>
          <p:nvSpPr>
            <p:cNvPr id="9" name="椭圆 8"/>
            <p:cNvSpPr/>
            <p:nvPr/>
          </p:nvSpPr>
          <p:spPr>
            <a:xfrm>
              <a:off x="3726282" y="3006748"/>
              <a:ext cx="1691436" cy="799307"/>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10800000" scaled="1"/>
              <a:tileRect/>
            </a:gradFill>
            <a:ln w="25400" cap="flat" cmpd="sng" algn="ctr">
              <a:noFill/>
              <a:prstDash val="solid"/>
            </a:ln>
            <a:effectLst/>
            <a:sp3d prstMaterial="matte"/>
          </p:spPr>
          <p:txBody>
            <a:bodyPr rtlCol="0" anchor="ctr"/>
            <a:lstStyle/>
            <a:p>
              <a:pPr algn="ctr">
                <a:defRPr/>
              </a:pPr>
              <a:endParaRPr lang="zh-CN" altLang="en-US" kern="0">
                <a:solidFill>
                  <a:prstClr val="white"/>
                </a:solidFill>
                <a:latin typeface="Calibri"/>
                <a:ea typeface="宋体"/>
              </a:endParaRPr>
            </a:p>
          </p:txBody>
        </p:sp>
        <p:grpSp>
          <p:nvGrpSpPr>
            <p:cNvPr id="10" name="组合 69"/>
            <p:cNvGrpSpPr/>
            <p:nvPr/>
          </p:nvGrpSpPr>
          <p:grpSpPr>
            <a:xfrm>
              <a:off x="1527915" y="3188684"/>
              <a:ext cx="2861956" cy="2208813"/>
              <a:chOff x="1629516" y="3177392"/>
              <a:chExt cx="2861956" cy="2208811"/>
            </a:xfrm>
          </p:grpSpPr>
          <p:sp>
            <p:nvSpPr>
              <p:cNvPr id="18" name="任意多边形 17"/>
              <p:cNvSpPr/>
              <p:nvPr/>
            </p:nvSpPr>
            <p:spPr>
              <a:xfrm>
                <a:off x="3375191" y="3438648"/>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9" name="任意多边形 18"/>
              <p:cNvSpPr/>
              <p:nvPr/>
            </p:nvSpPr>
            <p:spPr>
              <a:xfrm>
                <a:off x="1629516" y="4436177"/>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20" name="任意多边形 19"/>
              <p:cNvSpPr/>
              <p:nvPr/>
            </p:nvSpPr>
            <p:spPr>
              <a:xfrm>
                <a:off x="1641391" y="3177392"/>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0">
                    <a:srgbClr val="BE1247"/>
                  </a:gs>
                  <a:gs pos="27000">
                    <a:srgbClr val="D2144F"/>
                  </a:gs>
                  <a:gs pos="66000">
                    <a:srgbClr val="F87477"/>
                  </a:gs>
                  <a:gs pos="100000">
                    <a:srgbClr val="FA9496"/>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grpSp>
        <p:grpSp>
          <p:nvGrpSpPr>
            <p:cNvPr id="11" name="组合 70"/>
            <p:cNvGrpSpPr/>
            <p:nvPr/>
          </p:nvGrpSpPr>
          <p:grpSpPr>
            <a:xfrm flipH="1">
              <a:off x="4705312" y="3206341"/>
              <a:ext cx="2861955" cy="2208813"/>
              <a:chOff x="1615044" y="3206338"/>
              <a:chExt cx="2861955" cy="2208811"/>
            </a:xfrm>
          </p:grpSpPr>
          <p:sp>
            <p:nvSpPr>
              <p:cNvPr id="15" name="任意多边形 14"/>
              <p:cNvSpPr/>
              <p:nvPr/>
            </p:nvSpPr>
            <p:spPr>
              <a:xfrm>
                <a:off x="3360718" y="3467595"/>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6" name="任意多边形 15"/>
              <p:cNvSpPr/>
              <p:nvPr/>
            </p:nvSpPr>
            <p:spPr>
              <a:xfrm>
                <a:off x="1615044" y="4465123"/>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sp>
            <p:nvSpPr>
              <p:cNvPr id="17" name="任意多边形 16"/>
              <p:cNvSpPr/>
              <p:nvPr/>
            </p:nvSpPr>
            <p:spPr>
              <a:xfrm>
                <a:off x="1626919" y="3206338"/>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3175" cap="flat" cmpd="sng" algn="ctr">
                <a:solidFill>
                  <a:sysClr val="window" lastClr="FFFFFF"/>
                </a:solidFill>
                <a:prstDash val="solid"/>
              </a:ln>
              <a:effectLst/>
            </p:spPr>
            <p:txBody>
              <a:bodyPr anchor="ctr"/>
              <a:lstStyle/>
              <a:p>
                <a:pPr algn="ctr">
                  <a:defRPr/>
                </a:pPr>
                <a:endParaRPr lang="zh-CN" altLang="en-US" kern="0">
                  <a:solidFill>
                    <a:prstClr val="white"/>
                  </a:solidFill>
                  <a:latin typeface="Calibri"/>
                  <a:ea typeface="宋体"/>
                </a:endParaRPr>
              </a:p>
            </p:txBody>
          </p:sp>
        </p:grpSp>
        <p:sp>
          <p:nvSpPr>
            <p:cNvPr id="12" name="椭圆 11"/>
            <p:cNvSpPr/>
            <p:nvPr/>
          </p:nvSpPr>
          <p:spPr>
            <a:xfrm>
              <a:off x="3726283" y="2653727"/>
              <a:ext cx="1691436" cy="799307"/>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0" scaled="1"/>
              <a:tileRect/>
            </a:gradFill>
            <a:ln w="3175" cap="flat" cmpd="sng" algn="ctr">
              <a:solidFill>
                <a:sysClr val="window" lastClr="FFFFFF"/>
              </a:solidFill>
              <a:prstDash val="solid"/>
            </a:ln>
            <a:effectLst/>
            <a:sp3d prstMaterial="matte"/>
          </p:spPr>
          <p:txBody>
            <a:bodyPr rtlCol="0" anchor="ctr"/>
            <a:lstStyle/>
            <a:p>
              <a:pPr algn="ctr">
                <a:defRPr/>
              </a:pPr>
              <a:endParaRPr lang="zh-CN" altLang="en-US" kern="0">
                <a:solidFill>
                  <a:prstClr val="white"/>
                </a:solidFill>
                <a:latin typeface="Calibri"/>
                <a:ea typeface="宋体"/>
              </a:endParaRPr>
            </a:p>
          </p:txBody>
        </p:sp>
        <p:sp>
          <p:nvSpPr>
            <p:cNvPr id="13" name="TextBox 12"/>
            <p:cNvSpPr txBox="1">
              <a:spLocks noChangeArrowheads="1"/>
            </p:cNvSpPr>
            <p:nvPr/>
          </p:nvSpPr>
          <p:spPr bwMode="auto">
            <a:xfrm flipH="1">
              <a:off x="3843709" y="2793992"/>
              <a:ext cx="1456584" cy="43405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添加标题    </a:t>
              </a:r>
              <a:endParaRPr lang="en-US" altLang="zh-CN" sz="1600" b="1" kern="0" dirty="0">
                <a:solidFill>
                  <a:prstClr val="black">
                    <a:lumMod val="75000"/>
                    <a:lumOff val="25000"/>
                  </a:prstClr>
                </a:solidFill>
                <a:latin typeface="微软雅黑" pitchFamily="34" charset="-122"/>
                <a:ea typeface="微软雅黑" pitchFamily="34" charset="-122"/>
              </a:endParaRPr>
            </a:p>
          </p:txBody>
        </p:sp>
        <p:sp>
          <p:nvSpPr>
            <p:cNvPr id="14" name="椭圆 13"/>
            <p:cNvSpPr/>
            <p:nvPr/>
          </p:nvSpPr>
          <p:spPr>
            <a:xfrm>
              <a:off x="3901534" y="2716074"/>
              <a:ext cx="1320060" cy="623808"/>
            </a:xfrm>
            <a:prstGeom prst="ellipse">
              <a:avLst/>
            </a:prstGeom>
            <a:noFill/>
            <a:ln w="3175" cap="flat" cmpd="sng" algn="ctr">
              <a:solidFill>
                <a:sysClr val="windowText" lastClr="000000">
                  <a:lumMod val="75000"/>
                  <a:lumOff val="25000"/>
                </a:sysClr>
              </a:solidFill>
              <a:prstDash val="solid"/>
            </a:ln>
            <a:effectLst/>
            <a:sp3d prstMaterial="matte"/>
          </p:spPr>
          <p:txBody>
            <a:bodyPr rtlCol="0" anchor="ctr"/>
            <a:lstStyle/>
            <a:p>
              <a:pPr algn="ctr">
                <a:defRPr/>
              </a:pPr>
              <a:endParaRPr lang="zh-CN" altLang="en-US" kern="0">
                <a:solidFill>
                  <a:prstClr val="white"/>
                </a:solidFill>
                <a:latin typeface="Calibri"/>
                <a:ea typeface="宋体"/>
              </a:endParaRPr>
            </a:p>
          </p:txBody>
        </p:sp>
      </p:grpSp>
      <p:sp>
        <p:nvSpPr>
          <p:cNvPr id="34" name="TextBox 11"/>
          <p:cNvSpPr txBox="1">
            <a:spLocks noChangeArrowheads="1"/>
          </p:cNvSpPr>
          <p:nvPr/>
        </p:nvSpPr>
        <p:spPr bwMode="auto">
          <a:xfrm rot="20625269" flipH="1">
            <a:off x="1251839" y="3018171"/>
            <a:ext cx="1456585"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sp>
        <p:nvSpPr>
          <p:cNvPr id="35" name="TextBox 11"/>
          <p:cNvSpPr txBox="1">
            <a:spLocks noChangeArrowheads="1"/>
          </p:cNvSpPr>
          <p:nvPr/>
        </p:nvSpPr>
        <p:spPr bwMode="auto">
          <a:xfrm rot="895674" flipH="1">
            <a:off x="4094732" y="3030579"/>
            <a:ext cx="1456585" cy="338554"/>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sp>
        <p:nvSpPr>
          <p:cNvPr id="36" name="TextBox 11"/>
          <p:cNvSpPr txBox="1">
            <a:spLocks noChangeArrowheads="1"/>
          </p:cNvSpPr>
          <p:nvPr/>
        </p:nvSpPr>
        <p:spPr bwMode="auto">
          <a:xfrm rot="21097764" flipH="1">
            <a:off x="3733191" y="1662785"/>
            <a:ext cx="1456585" cy="311621"/>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b="1" kern="0" dirty="0">
                <a:solidFill>
                  <a:prstClr val="white"/>
                </a:solidFill>
                <a:latin typeface="微软雅黑" pitchFamily="34" charset="-122"/>
                <a:ea typeface="微软雅黑" pitchFamily="34" charset="-122"/>
              </a:rPr>
              <a:t>添加标题    </a:t>
            </a:r>
            <a:endParaRPr lang="en-US" altLang="zh-CN" sz="1400" b="1" kern="0" dirty="0">
              <a:solidFill>
                <a:prstClr val="white"/>
              </a:solidFill>
              <a:latin typeface="微软雅黑" pitchFamily="34" charset="-122"/>
              <a:ea typeface="微软雅黑" pitchFamily="34" charset="-122"/>
            </a:endParaRPr>
          </a:p>
        </p:txBody>
      </p:sp>
      <p:sp>
        <p:nvSpPr>
          <p:cNvPr id="37" name="TextBox 11"/>
          <p:cNvSpPr txBox="1">
            <a:spLocks noChangeArrowheads="1"/>
          </p:cNvSpPr>
          <p:nvPr/>
        </p:nvSpPr>
        <p:spPr bwMode="auto">
          <a:xfrm rot="518893" flipH="1">
            <a:off x="1606524" y="1655840"/>
            <a:ext cx="1456585" cy="311621"/>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b="1" kern="0" dirty="0">
                <a:solidFill>
                  <a:prstClr val="white"/>
                </a:solidFill>
                <a:latin typeface="微软雅黑" pitchFamily="34" charset="-122"/>
                <a:ea typeface="微软雅黑" pitchFamily="34" charset="-122"/>
              </a:rPr>
              <a:t>添加标题    </a:t>
            </a:r>
            <a:endParaRPr lang="en-US" altLang="zh-CN" sz="1400" b="1" kern="0" dirty="0">
              <a:solidFill>
                <a:prstClr val="white"/>
              </a:solidFill>
              <a:latin typeface="微软雅黑" pitchFamily="34" charset="-122"/>
              <a:ea typeface="微软雅黑" pitchFamily="34" charset="-122"/>
            </a:endParaRPr>
          </a:p>
        </p:txBody>
      </p:sp>
      <p:sp>
        <p:nvSpPr>
          <p:cNvPr id="38" name="TextBox 11"/>
          <p:cNvSpPr txBox="1">
            <a:spLocks noChangeArrowheads="1"/>
          </p:cNvSpPr>
          <p:nvPr/>
        </p:nvSpPr>
        <p:spPr bwMode="auto">
          <a:xfrm flipH="1">
            <a:off x="3272625" y="1117231"/>
            <a:ext cx="353939" cy="670935"/>
          </a:xfrm>
          <a:prstGeom prst="rect">
            <a:avLst/>
          </a:prstGeom>
          <a:noFill/>
          <a:ln>
            <a:noFill/>
          </a:ln>
          <a:effectLst/>
          <a:extLst/>
        </p:spPr>
        <p:txBody>
          <a:bodyPr vert="eaVert" wrap="square" lIns="91438" tIns="45719" rIns="91438" bIns="45719"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100" b="1" kern="0" dirty="0">
                <a:solidFill>
                  <a:prstClr val="black">
                    <a:lumMod val="75000"/>
                    <a:lumOff val="25000"/>
                  </a:prstClr>
                </a:solidFill>
                <a:latin typeface="微软雅黑" pitchFamily="34" charset="-122"/>
                <a:ea typeface="微软雅黑" pitchFamily="34" charset="-122"/>
              </a:rPr>
              <a:t>添加标题    </a:t>
            </a:r>
            <a:endParaRPr lang="en-US" altLang="zh-CN" sz="1100" b="1" kern="0" dirty="0">
              <a:solidFill>
                <a:prstClr val="black">
                  <a:lumMod val="75000"/>
                  <a:lumOff val="25000"/>
                </a:prstClr>
              </a:solidFill>
              <a:latin typeface="微软雅黑" pitchFamily="34" charset="-122"/>
              <a:ea typeface="微软雅黑" pitchFamily="34" charset="-122"/>
            </a:endParaRPr>
          </a:p>
        </p:txBody>
      </p:sp>
      <p:sp>
        <p:nvSpPr>
          <p:cNvPr id="39" name="Rectangle 46"/>
          <p:cNvSpPr>
            <a:spLocks noChangeArrowheads="1"/>
          </p:cNvSpPr>
          <p:nvPr/>
        </p:nvSpPr>
        <p:spPr bwMode="auto">
          <a:xfrm>
            <a:off x="948028" y="3973001"/>
            <a:ext cx="519702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8" tIns="45719" rIns="91438" bIns="45719">
            <a:spAutoFit/>
          </a:bodyPr>
          <a:lstStyle/>
          <a:p>
            <a:pPr algn="ctr"/>
            <a:r>
              <a:rPr lang="zh-CN" altLang="en-US" sz="1200" dirty="0">
                <a:solidFill>
                  <a:srgbClr val="000000"/>
                </a:solidFill>
                <a:latin typeface="+mn-ea"/>
                <a:cs typeface="Arial" charset="0"/>
              </a:rPr>
              <a:t>点击输入相关文字内容点击输入相关文字内容点击输入相关文字内容点击输入相关文字内容点击输入相关文字内容点击输入相关文字内容点击输入相关文字内容</a:t>
            </a:r>
            <a:endParaRPr lang="en-US" altLang="zh-CN" sz="1200" dirty="0">
              <a:solidFill>
                <a:srgbClr val="000000"/>
              </a:solidFill>
              <a:latin typeface="+mn-ea"/>
              <a:cs typeface="Arial" charset="0"/>
            </a:endParaRPr>
          </a:p>
          <a:p>
            <a:pPr algn="ctr"/>
            <a:endParaRPr lang="en-US" altLang="zh-CN" sz="1200" dirty="0">
              <a:solidFill>
                <a:srgbClr val="000000"/>
              </a:solidFill>
              <a:latin typeface="+mn-ea"/>
              <a:cs typeface="Arial" charset="0"/>
            </a:endParaRPr>
          </a:p>
        </p:txBody>
      </p:sp>
      <p:pic>
        <p:nvPicPr>
          <p:cNvPr id="40" name="图片 19" descr="iecool.com_019-[转换].png"/>
          <p:cNvPicPr>
            <a:picLocks noChangeAspect="1"/>
          </p:cNvPicPr>
          <p:nvPr/>
        </p:nvPicPr>
        <p:blipFill>
          <a:blip r:embed="rId3">
            <a:extLst>
              <a:ext uri="{28A0092B-C50C-407E-A947-70E740481C1C}">
                <a14:useLocalDpi xmlns:a14="http://schemas.microsoft.com/office/drawing/2010/main" val="0"/>
              </a:ext>
            </a:extLst>
          </a:blip>
          <a:srcRect l="69658" b="51042"/>
          <a:stretch>
            <a:fillRect/>
          </a:stretch>
        </p:blipFill>
        <p:spPr bwMode="auto">
          <a:xfrm>
            <a:off x="5813822" y="1693909"/>
            <a:ext cx="2214563"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351010246"/>
      </p:ext>
    </p:extLst>
  </p:cSld>
  <p:clrMapOvr>
    <a:masterClrMapping/>
  </p:clrMapOvr>
  <mc:AlternateContent xmlns:mc="http://schemas.openxmlformats.org/markup-compatibility/2006">
    <mc:Choice xmlns:p14="http://schemas.microsoft.com/office/powerpoint/2010/main" Requires="p14">
      <p:transition spd="slow" p14:dur="1600" advTm="9000">
        <p14:prism isInverted="1"/>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
                                        </p:tgtEl>
                                        <p:attrNameLst>
                                          <p:attrName>ppt_y</p:attrName>
                                        </p:attrNameLst>
                                      </p:cBhvr>
                                      <p:tavLst>
                                        <p:tav tm="0">
                                          <p:val>
                                            <p:strVal val="#ppt_y"/>
                                          </p:val>
                                        </p:tav>
                                        <p:tav tm="100000">
                                          <p:val>
                                            <p:strVal val="#ppt_y"/>
                                          </p:val>
                                        </p:tav>
                                      </p:tavLst>
                                    </p:anim>
                                    <p:anim calcmode="lin" valueType="num">
                                      <p:cBhvr>
                                        <p:cTn id="2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
                                        </p:tgtEl>
                                      </p:cBhvr>
                                    </p:animEffect>
                                  </p:childTnLst>
                                </p:cTn>
                              </p:par>
                            </p:childTnLst>
                          </p:cTn>
                        </p:par>
                        <p:par>
                          <p:cTn id="23" fill="hold">
                            <p:stCondLst>
                              <p:cond delay="16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8"/>
                                        </p:tgtEl>
                                        <p:attrNameLst>
                                          <p:attrName>ppt_y</p:attrName>
                                        </p:attrNameLst>
                                      </p:cBhvr>
                                      <p:tavLst>
                                        <p:tav tm="0">
                                          <p:val>
                                            <p:strVal val="#ppt_y"/>
                                          </p:val>
                                        </p:tav>
                                        <p:tav tm="100000">
                                          <p:val>
                                            <p:strVal val="#ppt_y"/>
                                          </p:val>
                                        </p:tav>
                                      </p:tavLst>
                                    </p:anim>
                                    <p:anim calcmode="lin" valueType="num">
                                      <p:cBhvr>
                                        <p:cTn id="28"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8"/>
                                        </p:tgtEl>
                                      </p:cBhvr>
                                    </p:animEffect>
                                  </p:childTnLst>
                                </p:cTn>
                              </p:par>
                            </p:childTnLst>
                          </p:cTn>
                        </p:par>
                        <p:par>
                          <p:cTn id="31" fill="hold">
                            <p:stCondLst>
                              <p:cond delay="23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6"/>
                                        </p:tgtEl>
                                        <p:attrNameLst>
                                          <p:attrName>ppt_y</p:attrName>
                                        </p:attrNameLst>
                                      </p:cBhvr>
                                      <p:tavLst>
                                        <p:tav tm="0">
                                          <p:val>
                                            <p:strVal val="#ppt_y"/>
                                          </p:val>
                                        </p:tav>
                                        <p:tav tm="100000">
                                          <p:val>
                                            <p:strVal val="#ppt_y"/>
                                          </p:val>
                                        </p:tav>
                                      </p:tavLst>
                                    </p:anim>
                                    <p:anim calcmode="lin" valueType="num">
                                      <p:cBhvr>
                                        <p:cTn id="36"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6"/>
                                        </p:tgtEl>
                                      </p:cBhvr>
                                    </p:animEffect>
                                  </p:childTnLst>
                                </p:cTn>
                              </p:par>
                            </p:childTnLst>
                          </p:cTn>
                        </p:par>
                        <p:par>
                          <p:cTn id="39" fill="hold">
                            <p:stCondLst>
                              <p:cond delay="29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5"/>
                                        </p:tgtEl>
                                        <p:attrNameLst>
                                          <p:attrName>ppt_y</p:attrName>
                                        </p:attrNameLst>
                                      </p:cBhvr>
                                      <p:tavLst>
                                        <p:tav tm="0">
                                          <p:val>
                                            <p:strVal val="#ppt_y"/>
                                          </p:val>
                                        </p:tav>
                                        <p:tav tm="100000">
                                          <p:val>
                                            <p:strVal val="#ppt_y"/>
                                          </p:val>
                                        </p:tav>
                                      </p:tavLst>
                                    </p:anim>
                                    <p:anim calcmode="lin" valueType="num">
                                      <p:cBhvr>
                                        <p:cTn id="4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5"/>
                                        </p:tgtEl>
                                      </p:cBhvr>
                                    </p:animEffect>
                                  </p:childTnLst>
                                </p:cTn>
                              </p:par>
                            </p:childTnLst>
                          </p:cTn>
                        </p:par>
                        <p:par>
                          <p:cTn id="47" fill="hold">
                            <p:stCondLst>
                              <p:cond delay="36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4"/>
                                        </p:tgtEl>
                                        <p:attrNameLst>
                                          <p:attrName>ppt_y</p:attrName>
                                        </p:attrNameLst>
                                      </p:cBhvr>
                                      <p:tavLst>
                                        <p:tav tm="0">
                                          <p:val>
                                            <p:strVal val="#ppt_y"/>
                                          </p:val>
                                        </p:tav>
                                        <p:tav tm="100000">
                                          <p:val>
                                            <p:strVal val="#ppt_y"/>
                                          </p:val>
                                        </p:tav>
                                      </p:tavLst>
                                    </p:anim>
                                    <p:anim calcmode="lin" valueType="num">
                                      <p:cBhvr>
                                        <p:cTn id="52"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4"/>
                                        </p:tgtEl>
                                      </p:cBhvr>
                                    </p:animEffect>
                                  </p:childTnLst>
                                </p:cTn>
                              </p:par>
                            </p:childTnLst>
                          </p:cTn>
                        </p:par>
                        <p:par>
                          <p:cTn id="55" fill="hold">
                            <p:stCondLst>
                              <p:cond delay="425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39"/>
                                        </p:tgtEl>
                                        <p:attrNameLst>
                                          <p:attrName>style.visibility</p:attrName>
                                        </p:attrNameLst>
                                      </p:cBhvr>
                                      <p:to>
                                        <p:strVal val="visible"/>
                                      </p:to>
                                    </p:set>
                                    <p:anim calcmode="discrete" valueType="clr">
                                      <p:cBhvr override="childStyle">
                                        <p:cTn id="58"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39"/>
                                        </p:tgtEl>
                                        <p:attrNameLst>
                                          <p:attrName>fillcolor</p:attrName>
                                        </p:attrNameLst>
                                      </p:cBhvr>
                                      <p:tavLst>
                                        <p:tav tm="0">
                                          <p:val>
                                            <p:clrVal>
                                              <a:schemeClr val="accent2"/>
                                            </p:clrVal>
                                          </p:val>
                                        </p:tav>
                                        <p:tav tm="50000">
                                          <p:val>
                                            <p:clrVal>
                                              <a:schemeClr val="hlink"/>
                                            </p:clrVal>
                                          </p:val>
                                        </p:tav>
                                      </p:tavLst>
                                    </p:anim>
                                    <p:set>
                                      <p:cBhvr>
                                        <p:cTn id="60" dur="80"/>
                                        <p:tgtEl>
                                          <p:spTgt spid="39"/>
                                        </p:tgtEl>
                                        <p:attrNameLst>
                                          <p:attrName>fill.type</p:attrName>
                                        </p:attrNameLst>
                                      </p:cBhvr>
                                      <p:to>
                                        <p:strVal val="solid"/>
                                      </p:to>
                                    </p:set>
                                  </p:childTnLst>
                                </p:cTn>
                              </p:par>
                            </p:childTnLst>
                          </p:cTn>
                        </p:par>
                        <p:par>
                          <p:cTn id="61" fill="hold">
                            <p:stCondLst>
                              <p:cond delay="7090"/>
                            </p:stCondLst>
                            <p:childTnLst>
                              <p:par>
                                <p:cTn id="62" presetID="15"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1000" fill="hold"/>
                                        <p:tgtEl>
                                          <p:spTgt spid="40"/>
                                        </p:tgtEl>
                                        <p:attrNameLst>
                                          <p:attrName>ppt_w</p:attrName>
                                        </p:attrNameLst>
                                      </p:cBhvr>
                                      <p:tavLst>
                                        <p:tav tm="0">
                                          <p:val>
                                            <p:fltVal val="0"/>
                                          </p:val>
                                        </p:tav>
                                        <p:tav tm="100000">
                                          <p:val>
                                            <p:strVal val="#ppt_w"/>
                                          </p:val>
                                        </p:tav>
                                      </p:tavLst>
                                    </p:anim>
                                    <p:anim calcmode="lin" valueType="num">
                                      <p:cBhvr>
                                        <p:cTn id="65" dur="1000" fill="hold"/>
                                        <p:tgtEl>
                                          <p:spTgt spid="40"/>
                                        </p:tgtEl>
                                        <p:attrNameLst>
                                          <p:attrName>ppt_h</p:attrName>
                                        </p:attrNameLst>
                                      </p:cBhvr>
                                      <p:tavLst>
                                        <p:tav tm="0">
                                          <p:val>
                                            <p:fltVal val="0"/>
                                          </p:val>
                                        </p:tav>
                                        <p:tav tm="100000">
                                          <p:val>
                                            <p:strVal val="#ppt_h"/>
                                          </p:val>
                                        </p:tav>
                                      </p:tavLst>
                                    </p:anim>
                                    <p:anim calcmode="lin" valueType="num">
                                      <p:cBhvr>
                                        <p:cTn id="6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766" y="3571387"/>
            <a:ext cx="4384557" cy="120701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137" y="1208690"/>
            <a:ext cx="2176983" cy="356970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464" y="3174151"/>
            <a:ext cx="4174245" cy="1005842"/>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1464" y="2780428"/>
            <a:ext cx="3959360" cy="790958"/>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153" y="2330306"/>
            <a:ext cx="3886208" cy="649225"/>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3614" y="1826306"/>
            <a:ext cx="3529591" cy="576073"/>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8096" y="1340777"/>
            <a:ext cx="3241555" cy="502921"/>
          </a:xfrm>
          <a:prstGeom prst="rect">
            <a:avLst/>
          </a:prstGeom>
        </p:spPr>
      </p:pic>
      <p:sp>
        <p:nvSpPr>
          <p:cNvPr id="11" name="矩形 10"/>
          <p:cNvSpPr/>
          <p:nvPr/>
        </p:nvSpPr>
        <p:spPr>
          <a:xfrm>
            <a:off x="1061464" y="1422960"/>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2" name="矩形 11"/>
          <p:cNvSpPr/>
          <p:nvPr/>
        </p:nvSpPr>
        <p:spPr>
          <a:xfrm>
            <a:off x="1061464" y="1945065"/>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3" name="矩形 12"/>
          <p:cNvSpPr/>
          <p:nvPr/>
        </p:nvSpPr>
        <p:spPr>
          <a:xfrm>
            <a:off x="1075767" y="2485641"/>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4" name="矩形 13"/>
          <p:cNvSpPr/>
          <p:nvPr/>
        </p:nvSpPr>
        <p:spPr>
          <a:xfrm>
            <a:off x="1075768" y="2979530"/>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5" name="矩形 14"/>
          <p:cNvSpPr/>
          <p:nvPr/>
        </p:nvSpPr>
        <p:spPr>
          <a:xfrm>
            <a:off x="1061463" y="3483670"/>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6" name="矩形 15"/>
          <p:cNvSpPr/>
          <p:nvPr/>
        </p:nvSpPr>
        <p:spPr>
          <a:xfrm>
            <a:off x="1061464" y="3974623"/>
            <a:ext cx="1646600" cy="311621"/>
          </a:xfrm>
          <a:prstGeom prst="rect">
            <a:avLst/>
          </a:prstGeom>
        </p:spPr>
        <p:txBody>
          <a:bodyPr wrap="none" lIns="91438" tIns="45719" rIns="91438" bIns="45719">
            <a:spAutoFit/>
          </a:bodyPr>
          <a:lstStyle/>
          <a:p>
            <a:r>
              <a:rPr lang="zh-CN" altLang="en-US" sz="1400" dirty="0">
                <a:latin typeface="微软雅黑" pitchFamily="34" charset="-122"/>
                <a:ea typeface="微软雅黑" pitchFamily="34" charset="-122"/>
              </a:rPr>
              <a:t>点击输入文本信息</a:t>
            </a:r>
            <a:endParaRPr lang="zh-CN" altLang="en-US" sz="1400" dirty="0"/>
          </a:p>
        </p:txBody>
      </p:sp>
      <p:sp>
        <p:nvSpPr>
          <p:cNvPr id="17" name="TextBox 16"/>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277850481"/>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42"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6500"/>
                            </p:stCondLst>
                            <p:childTnLst>
                              <p:par>
                                <p:cTn id="54" presetID="42"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par>
                          <p:cTn id="59" fill="hold">
                            <p:stCondLst>
                              <p:cond delay="7500"/>
                            </p:stCondLst>
                            <p:childTnLst>
                              <p:par>
                                <p:cTn id="60" presetID="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8000"/>
                            </p:stCondLst>
                            <p:childTnLst>
                              <p:par>
                                <p:cTn id="65" presetID="42" presetClass="entr" presetSubtype="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2" presetClass="entr" presetSubtype="4"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par>
                          <p:cTn id="75" fill="hold">
                            <p:stCondLst>
                              <p:cond delay="9500"/>
                            </p:stCondLst>
                            <p:childTnLst>
                              <p:par>
                                <p:cTn id="76" presetID="30" presetClass="entr" presetSubtype="0"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800" decel="100000"/>
                                        <p:tgtEl>
                                          <p:spTgt spid="5"/>
                                        </p:tgtEl>
                                      </p:cBhvr>
                                    </p:animEffect>
                                    <p:anim calcmode="lin" valueType="num">
                                      <p:cBhvr>
                                        <p:cTn id="79" dur="800" decel="100000" fill="hold"/>
                                        <p:tgtEl>
                                          <p:spTgt spid="5"/>
                                        </p:tgtEl>
                                        <p:attrNameLst>
                                          <p:attrName>style.rotation</p:attrName>
                                        </p:attrNameLst>
                                      </p:cBhvr>
                                      <p:tavLst>
                                        <p:tav tm="0">
                                          <p:val>
                                            <p:fltVal val="-90"/>
                                          </p:val>
                                        </p:tav>
                                        <p:tav tm="100000">
                                          <p:val>
                                            <p:fltVal val="0"/>
                                          </p:val>
                                        </p:tav>
                                      </p:tavLst>
                                    </p:anim>
                                    <p:anim calcmode="lin" valueType="num">
                                      <p:cBhvr>
                                        <p:cTn id="80" dur="800" decel="100000" fill="hold"/>
                                        <p:tgtEl>
                                          <p:spTgt spid="5"/>
                                        </p:tgtEl>
                                        <p:attrNameLst>
                                          <p:attrName>ppt_x</p:attrName>
                                        </p:attrNameLst>
                                      </p:cBhvr>
                                      <p:tavLst>
                                        <p:tav tm="0">
                                          <p:val>
                                            <p:strVal val="#ppt_x+0.4"/>
                                          </p:val>
                                        </p:tav>
                                        <p:tav tm="100000">
                                          <p:val>
                                            <p:strVal val="#ppt_x-0.05"/>
                                          </p:val>
                                        </p:tav>
                                      </p:tavLst>
                                    </p:anim>
                                    <p:anim calcmode="lin" valueType="num">
                                      <p:cBhvr>
                                        <p:cTn id="81" dur="800" decel="100000" fill="hold"/>
                                        <p:tgtEl>
                                          <p:spTgt spid="5"/>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4"/>
          <p:cNvGrpSpPr>
            <a:grpSpLocks/>
          </p:cNvGrpSpPr>
          <p:nvPr/>
        </p:nvGrpSpPr>
        <p:grpSpPr bwMode="auto">
          <a:xfrm>
            <a:off x="3974861" y="1226388"/>
            <a:ext cx="4257985" cy="3428261"/>
            <a:chOff x="3627713" y="1259391"/>
            <a:chExt cx="4635577" cy="3732378"/>
          </a:xfrm>
        </p:grpSpPr>
        <p:grpSp>
          <p:nvGrpSpPr>
            <p:cNvPr id="5" name="Group 30"/>
            <p:cNvGrpSpPr>
              <a:grpSpLocks/>
            </p:cNvGrpSpPr>
            <p:nvPr/>
          </p:nvGrpSpPr>
          <p:grpSpPr bwMode="auto">
            <a:xfrm>
              <a:off x="4876800" y="2590800"/>
              <a:ext cx="2209800" cy="2400969"/>
              <a:chOff x="5475288" y="3217862"/>
              <a:chExt cx="3349625" cy="3640138"/>
            </a:xfrm>
          </p:grpSpPr>
          <p:sp>
            <p:nvSpPr>
              <p:cNvPr id="46" name="Ellipse 98"/>
              <p:cNvSpPr/>
              <p:nvPr/>
            </p:nvSpPr>
            <p:spPr bwMode="auto">
              <a:xfrm>
                <a:off x="5708334" y="6339588"/>
                <a:ext cx="2963670" cy="518412"/>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sp>
            <p:nvSpPr>
              <p:cNvPr id="47" name="Oval 5"/>
              <p:cNvSpPr>
                <a:spLocks noChangeArrowheads="1"/>
              </p:cNvSpPr>
              <p:nvPr/>
            </p:nvSpPr>
            <p:spPr bwMode="auto">
              <a:xfrm>
                <a:off x="5475288" y="3217862"/>
                <a:ext cx="3349625" cy="3351470"/>
              </a:xfrm>
              <a:prstGeom prst="ellipse">
                <a:avLst/>
              </a:prstGeom>
              <a:gradFill flip="none" rotWithShape="1">
                <a:gsLst>
                  <a:gs pos="0">
                    <a:sysClr val="window" lastClr="FFFFFF"/>
                  </a:gs>
                  <a:gs pos="80000">
                    <a:sysClr val="window" lastClr="FFFFFF">
                      <a:lumMod val="65000"/>
                    </a:sysClr>
                  </a:gs>
                  <a:gs pos="52000">
                    <a:sysClr val="window" lastClr="FFFFFF">
                      <a:lumMod val="85000"/>
                    </a:sysClr>
                  </a:gs>
                </a:gsLst>
                <a:path path="circle">
                  <a:fillToRect l="50000" t="50000" r="50000" b="50000"/>
                </a:path>
                <a:tileRect/>
              </a:gradFill>
              <a:ln w="9525">
                <a:noFill/>
                <a:round/>
                <a:headEnd/>
                <a:tailEnd/>
              </a:ln>
              <a:effectLst>
                <a:outerShdw blurRad="63500" dist="23000" dir="5400000" rotWithShape="0">
                  <a:srgbClr val="000000">
                    <a:alpha val="34999"/>
                  </a:srgbClr>
                </a:out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sp>
            <p:nvSpPr>
              <p:cNvPr id="48" name="Freeform 10"/>
              <p:cNvSpPr>
                <a:spLocks noEditPoints="1"/>
              </p:cNvSpPr>
              <p:nvPr/>
            </p:nvSpPr>
            <p:spPr bwMode="auto">
              <a:xfrm>
                <a:off x="5475738" y="3218714"/>
                <a:ext cx="3349681" cy="3304723"/>
              </a:xfrm>
              <a:custGeom>
                <a:avLst/>
                <a:gdLst>
                  <a:gd name="T0" fmla="*/ 2147483647 w 446"/>
                  <a:gd name="T1" fmla="*/ 2147483647 h 440"/>
                  <a:gd name="T2" fmla="*/ 2147483647 w 446"/>
                  <a:gd name="T3" fmla="*/ 2147483647 h 440"/>
                  <a:gd name="T4" fmla="*/ 2147483647 w 446"/>
                  <a:gd name="T5" fmla="*/ 2147483647 h 440"/>
                  <a:gd name="T6" fmla="*/ 2147483647 w 446"/>
                  <a:gd name="T7" fmla="*/ 2147483647 h 440"/>
                  <a:gd name="T8" fmla="*/ 2147483647 w 446"/>
                  <a:gd name="T9" fmla="*/ 2147483647 h 440"/>
                  <a:gd name="T10" fmla="*/ 2147483647 w 446"/>
                  <a:gd name="T11" fmla="*/ 2147483647 h 440"/>
                  <a:gd name="T12" fmla="*/ 2147483647 w 446"/>
                  <a:gd name="T13" fmla="*/ 2147483647 h 440"/>
                  <a:gd name="T14" fmla="*/ 2147483647 w 446"/>
                  <a:gd name="T15" fmla="*/ 2147483647 h 440"/>
                  <a:gd name="T16" fmla="*/ 2147483647 w 446"/>
                  <a:gd name="T17" fmla="*/ 2147483647 h 440"/>
                  <a:gd name="T18" fmla="*/ 2147483647 w 446"/>
                  <a:gd name="T19" fmla="*/ 2147483647 h 440"/>
                  <a:gd name="T20" fmla="*/ 2147483647 w 446"/>
                  <a:gd name="T21" fmla="*/ 2147483647 h 440"/>
                  <a:gd name="T22" fmla="*/ 2147483647 w 446"/>
                  <a:gd name="T23" fmla="*/ 2147483647 h 440"/>
                  <a:gd name="T24" fmla="*/ 2147483647 w 446"/>
                  <a:gd name="T25" fmla="*/ 2147483647 h 440"/>
                  <a:gd name="T26" fmla="*/ 2147483647 w 446"/>
                  <a:gd name="T27" fmla="*/ 2147483647 h 440"/>
                  <a:gd name="T28" fmla="*/ 2147483647 w 446"/>
                  <a:gd name="T29" fmla="*/ 2147483647 h 440"/>
                  <a:gd name="T30" fmla="*/ 2147483647 w 446"/>
                  <a:gd name="T31" fmla="*/ 2147483647 h 440"/>
                  <a:gd name="T32" fmla="*/ 2147483647 w 446"/>
                  <a:gd name="T33" fmla="*/ 2147483647 h 440"/>
                  <a:gd name="T34" fmla="*/ 2147483647 w 446"/>
                  <a:gd name="T35" fmla="*/ 2147483647 h 440"/>
                  <a:gd name="T36" fmla="*/ 2147483647 w 446"/>
                  <a:gd name="T37" fmla="*/ 2147483647 h 440"/>
                  <a:gd name="T38" fmla="*/ 2147483647 w 446"/>
                  <a:gd name="T39" fmla="*/ 2147483647 h 440"/>
                  <a:gd name="T40" fmla="*/ 2147483647 w 446"/>
                  <a:gd name="T41" fmla="*/ 2147483647 h 440"/>
                  <a:gd name="T42" fmla="*/ 2147483647 w 446"/>
                  <a:gd name="T43" fmla="*/ 2147483647 h 440"/>
                  <a:gd name="T44" fmla="*/ 2147483647 w 446"/>
                  <a:gd name="T45" fmla="*/ 2147483647 h 440"/>
                  <a:gd name="T46" fmla="*/ 2147483647 w 446"/>
                  <a:gd name="T47" fmla="*/ 2147483647 h 440"/>
                  <a:gd name="T48" fmla="*/ 2147483647 w 446"/>
                  <a:gd name="T49" fmla="*/ 2147483647 h 440"/>
                  <a:gd name="T50" fmla="*/ 2147483647 w 446"/>
                  <a:gd name="T51" fmla="*/ 2147483647 h 440"/>
                  <a:gd name="T52" fmla="*/ 2147483647 w 446"/>
                  <a:gd name="T53" fmla="*/ 2147483647 h 440"/>
                  <a:gd name="T54" fmla="*/ 2147483647 w 446"/>
                  <a:gd name="T55" fmla="*/ 2147483647 h 440"/>
                  <a:gd name="T56" fmla="*/ 2147483647 w 446"/>
                  <a:gd name="T57" fmla="*/ 2147483647 h 440"/>
                  <a:gd name="T58" fmla="*/ 2147483647 w 446"/>
                  <a:gd name="T59" fmla="*/ 2147483647 h 440"/>
                  <a:gd name="T60" fmla="*/ 2147483647 w 446"/>
                  <a:gd name="T61" fmla="*/ 2147483647 h 440"/>
                  <a:gd name="T62" fmla="*/ 2147483647 w 446"/>
                  <a:gd name="T63" fmla="*/ 2147483647 h 440"/>
                  <a:gd name="T64" fmla="*/ 2147483647 w 446"/>
                  <a:gd name="T65" fmla="*/ 2147483647 h 440"/>
                  <a:gd name="T66" fmla="*/ 2147483647 w 446"/>
                  <a:gd name="T67" fmla="*/ 2147483647 h 440"/>
                  <a:gd name="T68" fmla="*/ 2147483647 w 446"/>
                  <a:gd name="T69" fmla="*/ 0 h 440"/>
                  <a:gd name="T70" fmla="*/ 2147483647 w 446"/>
                  <a:gd name="T71" fmla="*/ 2147483647 h 440"/>
                  <a:gd name="T72" fmla="*/ 2147483647 w 446"/>
                  <a:gd name="T73" fmla="*/ 2147483647 h 440"/>
                  <a:gd name="T74" fmla="*/ 2147483647 w 446"/>
                  <a:gd name="T75" fmla="*/ 2147483647 h 440"/>
                  <a:gd name="T76" fmla="*/ 2147483647 w 446"/>
                  <a:gd name="T77" fmla="*/ 2147483647 h 440"/>
                  <a:gd name="T78" fmla="*/ 2147483647 w 446"/>
                  <a:gd name="T79" fmla="*/ 2147483647 h 440"/>
                  <a:gd name="T80" fmla="*/ 2147483647 w 446"/>
                  <a:gd name="T81" fmla="*/ 2147483647 h 440"/>
                  <a:gd name="T82" fmla="*/ 2147483647 w 446"/>
                  <a:gd name="T83" fmla="*/ 2147483647 h 440"/>
                  <a:gd name="T84" fmla="*/ 2147483647 w 446"/>
                  <a:gd name="T85" fmla="*/ 2147483647 h 440"/>
                  <a:gd name="T86" fmla="*/ 2147483647 w 446"/>
                  <a:gd name="T87" fmla="*/ 2147483647 h 440"/>
                  <a:gd name="T88" fmla="*/ 2147483647 w 446"/>
                  <a:gd name="T89" fmla="*/ 2147483647 h 440"/>
                  <a:gd name="T90" fmla="*/ 2147483647 w 446"/>
                  <a:gd name="T91" fmla="*/ 2147483647 h 440"/>
                  <a:gd name="T92" fmla="*/ 2147483647 w 446"/>
                  <a:gd name="T93" fmla="*/ 2147483647 h 440"/>
                  <a:gd name="T94" fmla="*/ 2147483647 w 446"/>
                  <a:gd name="T95" fmla="*/ 2147483647 h 440"/>
                  <a:gd name="T96" fmla="*/ 2147483647 w 446"/>
                  <a:gd name="T97" fmla="*/ 2147483647 h 440"/>
                  <a:gd name="T98" fmla="*/ 2147483647 w 446"/>
                  <a:gd name="T99" fmla="*/ 2147483647 h 440"/>
                  <a:gd name="T100" fmla="*/ 2147483647 w 446"/>
                  <a:gd name="T101" fmla="*/ 2147483647 h 440"/>
                  <a:gd name="T102" fmla="*/ 2147483647 w 446"/>
                  <a:gd name="T103" fmla="*/ 2147483647 h 440"/>
                  <a:gd name="T104" fmla="*/ 2147483647 w 446"/>
                  <a:gd name="T105" fmla="*/ 2147483647 h 440"/>
                  <a:gd name="T106" fmla="*/ 2147483647 w 446"/>
                  <a:gd name="T107" fmla="*/ 2147483647 h 440"/>
                  <a:gd name="T108" fmla="*/ 2147483647 w 446"/>
                  <a:gd name="T109" fmla="*/ 2147483647 h 440"/>
                  <a:gd name="T110" fmla="*/ 2147483647 w 446"/>
                  <a:gd name="T111" fmla="*/ 2147483647 h 440"/>
                  <a:gd name="T112" fmla="*/ 2147483647 w 446"/>
                  <a:gd name="T113" fmla="*/ 2147483647 h 440"/>
                  <a:gd name="T114" fmla="*/ 2147483647 w 446"/>
                  <a:gd name="T115" fmla="*/ 2147483647 h 440"/>
                  <a:gd name="T116" fmla="*/ 2147483647 w 446"/>
                  <a:gd name="T117" fmla="*/ 2147483647 h 440"/>
                  <a:gd name="T118" fmla="*/ 2147483647 w 446"/>
                  <a:gd name="T119" fmla="*/ 2147483647 h 440"/>
                  <a:gd name="T120" fmla="*/ 2147483647 w 446"/>
                  <a:gd name="T121" fmla="*/ 2147483647 h 440"/>
                  <a:gd name="T122" fmla="*/ 2147483647 w 446"/>
                  <a:gd name="T123" fmla="*/ 2147483647 h 440"/>
                  <a:gd name="T124" fmla="*/ 2147483647 w 446"/>
                  <a:gd name="T125" fmla="*/ 2147483647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6"/>
                  <a:gd name="T190" fmla="*/ 0 h 440"/>
                  <a:gd name="T191" fmla="*/ 446 w 446"/>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6" h="440">
                    <a:moveTo>
                      <a:pt x="222" y="258"/>
                    </a:moveTo>
                    <a:lnTo>
                      <a:pt x="222" y="258"/>
                    </a:lnTo>
                    <a:lnTo>
                      <a:pt x="220" y="258"/>
                    </a:lnTo>
                    <a:lnTo>
                      <a:pt x="220" y="256"/>
                    </a:lnTo>
                    <a:lnTo>
                      <a:pt x="218" y="256"/>
                    </a:lnTo>
                    <a:lnTo>
                      <a:pt x="218" y="258"/>
                    </a:lnTo>
                    <a:lnTo>
                      <a:pt x="220" y="258"/>
                    </a:lnTo>
                    <a:lnTo>
                      <a:pt x="222" y="258"/>
                    </a:lnTo>
                    <a:close/>
                    <a:moveTo>
                      <a:pt x="260" y="60"/>
                    </a:moveTo>
                    <a:lnTo>
                      <a:pt x="262" y="60"/>
                    </a:lnTo>
                    <a:lnTo>
                      <a:pt x="262" y="58"/>
                    </a:lnTo>
                    <a:lnTo>
                      <a:pt x="258" y="58"/>
                    </a:lnTo>
                    <a:lnTo>
                      <a:pt x="260" y="60"/>
                    </a:lnTo>
                    <a:close/>
                    <a:moveTo>
                      <a:pt x="218" y="252"/>
                    </a:moveTo>
                    <a:lnTo>
                      <a:pt x="218" y="250"/>
                    </a:lnTo>
                    <a:lnTo>
                      <a:pt x="216" y="250"/>
                    </a:lnTo>
                    <a:lnTo>
                      <a:pt x="216" y="252"/>
                    </a:lnTo>
                    <a:lnTo>
                      <a:pt x="214" y="250"/>
                    </a:lnTo>
                    <a:lnTo>
                      <a:pt x="212" y="250"/>
                    </a:lnTo>
                    <a:lnTo>
                      <a:pt x="212" y="252"/>
                    </a:lnTo>
                    <a:lnTo>
                      <a:pt x="214" y="252"/>
                    </a:lnTo>
                    <a:lnTo>
                      <a:pt x="216" y="252"/>
                    </a:lnTo>
                    <a:lnTo>
                      <a:pt x="218" y="252"/>
                    </a:lnTo>
                    <a:close/>
                    <a:moveTo>
                      <a:pt x="146" y="162"/>
                    </a:moveTo>
                    <a:lnTo>
                      <a:pt x="144" y="162"/>
                    </a:lnTo>
                    <a:lnTo>
                      <a:pt x="146" y="164"/>
                    </a:lnTo>
                    <a:lnTo>
                      <a:pt x="146" y="166"/>
                    </a:lnTo>
                    <a:lnTo>
                      <a:pt x="146" y="168"/>
                    </a:lnTo>
                    <a:lnTo>
                      <a:pt x="146" y="170"/>
                    </a:lnTo>
                    <a:lnTo>
                      <a:pt x="146" y="172"/>
                    </a:lnTo>
                    <a:lnTo>
                      <a:pt x="150" y="172"/>
                    </a:lnTo>
                    <a:lnTo>
                      <a:pt x="148" y="170"/>
                    </a:lnTo>
                    <a:lnTo>
                      <a:pt x="148" y="168"/>
                    </a:lnTo>
                    <a:lnTo>
                      <a:pt x="148" y="166"/>
                    </a:lnTo>
                    <a:lnTo>
                      <a:pt x="150" y="164"/>
                    </a:lnTo>
                    <a:lnTo>
                      <a:pt x="150" y="162"/>
                    </a:lnTo>
                    <a:lnTo>
                      <a:pt x="152" y="160"/>
                    </a:lnTo>
                    <a:lnTo>
                      <a:pt x="154" y="158"/>
                    </a:lnTo>
                    <a:lnTo>
                      <a:pt x="156" y="160"/>
                    </a:lnTo>
                    <a:lnTo>
                      <a:pt x="156" y="162"/>
                    </a:lnTo>
                    <a:lnTo>
                      <a:pt x="156" y="164"/>
                    </a:lnTo>
                    <a:lnTo>
                      <a:pt x="156" y="160"/>
                    </a:lnTo>
                    <a:lnTo>
                      <a:pt x="156" y="156"/>
                    </a:lnTo>
                    <a:lnTo>
                      <a:pt x="154" y="150"/>
                    </a:lnTo>
                    <a:lnTo>
                      <a:pt x="154" y="146"/>
                    </a:lnTo>
                    <a:lnTo>
                      <a:pt x="156" y="148"/>
                    </a:lnTo>
                    <a:lnTo>
                      <a:pt x="156" y="144"/>
                    </a:lnTo>
                    <a:lnTo>
                      <a:pt x="152" y="142"/>
                    </a:lnTo>
                    <a:lnTo>
                      <a:pt x="150" y="140"/>
                    </a:lnTo>
                    <a:lnTo>
                      <a:pt x="146" y="140"/>
                    </a:lnTo>
                    <a:lnTo>
                      <a:pt x="148" y="144"/>
                    </a:lnTo>
                    <a:lnTo>
                      <a:pt x="148" y="148"/>
                    </a:lnTo>
                    <a:lnTo>
                      <a:pt x="150" y="150"/>
                    </a:lnTo>
                    <a:lnTo>
                      <a:pt x="148" y="156"/>
                    </a:lnTo>
                    <a:lnTo>
                      <a:pt x="146" y="162"/>
                    </a:lnTo>
                    <a:close/>
                    <a:moveTo>
                      <a:pt x="158" y="166"/>
                    </a:moveTo>
                    <a:lnTo>
                      <a:pt x="156" y="170"/>
                    </a:lnTo>
                    <a:lnTo>
                      <a:pt x="154" y="172"/>
                    </a:lnTo>
                    <a:lnTo>
                      <a:pt x="152" y="174"/>
                    </a:lnTo>
                    <a:lnTo>
                      <a:pt x="148" y="174"/>
                    </a:lnTo>
                    <a:lnTo>
                      <a:pt x="150" y="178"/>
                    </a:lnTo>
                    <a:lnTo>
                      <a:pt x="152" y="178"/>
                    </a:lnTo>
                    <a:lnTo>
                      <a:pt x="154" y="178"/>
                    </a:lnTo>
                    <a:lnTo>
                      <a:pt x="156" y="178"/>
                    </a:lnTo>
                    <a:lnTo>
                      <a:pt x="156" y="180"/>
                    </a:lnTo>
                    <a:lnTo>
                      <a:pt x="160" y="178"/>
                    </a:lnTo>
                    <a:lnTo>
                      <a:pt x="164" y="178"/>
                    </a:lnTo>
                    <a:lnTo>
                      <a:pt x="164" y="176"/>
                    </a:lnTo>
                    <a:lnTo>
                      <a:pt x="166" y="174"/>
                    </a:lnTo>
                    <a:lnTo>
                      <a:pt x="164" y="170"/>
                    </a:lnTo>
                    <a:lnTo>
                      <a:pt x="162" y="174"/>
                    </a:lnTo>
                    <a:lnTo>
                      <a:pt x="160" y="170"/>
                    </a:lnTo>
                    <a:lnTo>
                      <a:pt x="160" y="168"/>
                    </a:lnTo>
                    <a:lnTo>
                      <a:pt x="158" y="166"/>
                    </a:lnTo>
                    <a:close/>
                    <a:moveTo>
                      <a:pt x="124" y="198"/>
                    </a:moveTo>
                    <a:lnTo>
                      <a:pt x="122" y="198"/>
                    </a:lnTo>
                    <a:lnTo>
                      <a:pt x="120" y="196"/>
                    </a:lnTo>
                    <a:lnTo>
                      <a:pt x="114" y="200"/>
                    </a:lnTo>
                    <a:lnTo>
                      <a:pt x="108" y="202"/>
                    </a:lnTo>
                    <a:lnTo>
                      <a:pt x="106" y="200"/>
                    </a:lnTo>
                    <a:lnTo>
                      <a:pt x="104" y="202"/>
                    </a:lnTo>
                    <a:lnTo>
                      <a:pt x="100" y="202"/>
                    </a:lnTo>
                    <a:lnTo>
                      <a:pt x="106" y="204"/>
                    </a:lnTo>
                    <a:lnTo>
                      <a:pt x="108" y="208"/>
                    </a:lnTo>
                    <a:lnTo>
                      <a:pt x="104" y="214"/>
                    </a:lnTo>
                    <a:lnTo>
                      <a:pt x="106" y="218"/>
                    </a:lnTo>
                    <a:lnTo>
                      <a:pt x="112" y="212"/>
                    </a:lnTo>
                    <a:lnTo>
                      <a:pt x="116" y="208"/>
                    </a:lnTo>
                    <a:lnTo>
                      <a:pt x="124" y="208"/>
                    </a:lnTo>
                    <a:lnTo>
                      <a:pt x="126" y="204"/>
                    </a:lnTo>
                    <a:lnTo>
                      <a:pt x="130" y="208"/>
                    </a:lnTo>
                    <a:lnTo>
                      <a:pt x="136" y="208"/>
                    </a:lnTo>
                    <a:lnTo>
                      <a:pt x="138" y="204"/>
                    </a:lnTo>
                    <a:lnTo>
                      <a:pt x="142" y="202"/>
                    </a:lnTo>
                    <a:lnTo>
                      <a:pt x="140" y="200"/>
                    </a:lnTo>
                    <a:lnTo>
                      <a:pt x="144" y="200"/>
                    </a:lnTo>
                    <a:lnTo>
                      <a:pt x="144" y="198"/>
                    </a:lnTo>
                    <a:lnTo>
                      <a:pt x="146" y="196"/>
                    </a:lnTo>
                    <a:lnTo>
                      <a:pt x="148" y="192"/>
                    </a:lnTo>
                    <a:lnTo>
                      <a:pt x="150" y="188"/>
                    </a:lnTo>
                    <a:lnTo>
                      <a:pt x="150" y="184"/>
                    </a:lnTo>
                    <a:lnTo>
                      <a:pt x="148" y="184"/>
                    </a:lnTo>
                    <a:lnTo>
                      <a:pt x="150" y="182"/>
                    </a:lnTo>
                    <a:lnTo>
                      <a:pt x="148" y="180"/>
                    </a:lnTo>
                    <a:lnTo>
                      <a:pt x="146" y="176"/>
                    </a:lnTo>
                    <a:lnTo>
                      <a:pt x="144" y="176"/>
                    </a:lnTo>
                    <a:lnTo>
                      <a:pt x="144" y="178"/>
                    </a:lnTo>
                    <a:lnTo>
                      <a:pt x="144" y="182"/>
                    </a:lnTo>
                    <a:lnTo>
                      <a:pt x="142" y="186"/>
                    </a:lnTo>
                    <a:lnTo>
                      <a:pt x="138" y="188"/>
                    </a:lnTo>
                    <a:lnTo>
                      <a:pt x="138" y="192"/>
                    </a:lnTo>
                    <a:lnTo>
                      <a:pt x="136" y="192"/>
                    </a:lnTo>
                    <a:lnTo>
                      <a:pt x="132" y="196"/>
                    </a:lnTo>
                    <a:lnTo>
                      <a:pt x="130" y="194"/>
                    </a:lnTo>
                    <a:lnTo>
                      <a:pt x="130" y="198"/>
                    </a:lnTo>
                    <a:lnTo>
                      <a:pt x="130" y="200"/>
                    </a:lnTo>
                    <a:lnTo>
                      <a:pt x="126" y="198"/>
                    </a:lnTo>
                    <a:lnTo>
                      <a:pt x="124" y="198"/>
                    </a:lnTo>
                    <a:close/>
                    <a:moveTo>
                      <a:pt x="262" y="10"/>
                    </a:moveTo>
                    <a:lnTo>
                      <a:pt x="264" y="10"/>
                    </a:lnTo>
                    <a:lnTo>
                      <a:pt x="264" y="8"/>
                    </a:lnTo>
                    <a:lnTo>
                      <a:pt x="262" y="8"/>
                    </a:lnTo>
                    <a:lnTo>
                      <a:pt x="260" y="8"/>
                    </a:lnTo>
                    <a:lnTo>
                      <a:pt x="260" y="10"/>
                    </a:lnTo>
                    <a:lnTo>
                      <a:pt x="262" y="10"/>
                    </a:lnTo>
                    <a:close/>
                    <a:moveTo>
                      <a:pt x="234" y="262"/>
                    </a:moveTo>
                    <a:lnTo>
                      <a:pt x="234" y="262"/>
                    </a:lnTo>
                    <a:lnTo>
                      <a:pt x="234" y="260"/>
                    </a:lnTo>
                    <a:lnTo>
                      <a:pt x="232" y="260"/>
                    </a:lnTo>
                    <a:lnTo>
                      <a:pt x="230" y="260"/>
                    </a:lnTo>
                    <a:lnTo>
                      <a:pt x="228" y="260"/>
                    </a:lnTo>
                    <a:lnTo>
                      <a:pt x="226" y="260"/>
                    </a:lnTo>
                    <a:lnTo>
                      <a:pt x="226" y="262"/>
                    </a:lnTo>
                    <a:lnTo>
                      <a:pt x="228" y="262"/>
                    </a:lnTo>
                    <a:lnTo>
                      <a:pt x="230" y="262"/>
                    </a:lnTo>
                    <a:lnTo>
                      <a:pt x="232" y="264"/>
                    </a:lnTo>
                    <a:lnTo>
                      <a:pt x="234" y="264"/>
                    </a:lnTo>
                    <a:lnTo>
                      <a:pt x="234" y="262"/>
                    </a:lnTo>
                    <a:close/>
                    <a:moveTo>
                      <a:pt x="244" y="274"/>
                    </a:moveTo>
                    <a:lnTo>
                      <a:pt x="244" y="272"/>
                    </a:lnTo>
                    <a:lnTo>
                      <a:pt x="242" y="272"/>
                    </a:lnTo>
                    <a:lnTo>
                      <a:pt x="242" y="270"/>
                    </a:lnTo>
                    <a:lnTo>
                      <a:pt x="240" y="268"/>
                    </a:lnTo>
                    <a:lnTo>
                      <a:pt x="240" y="266"/>
                    </a:lnTo>
                    <a:lnTo>
                      <a:pt x="238" y="266"/>
                    </a:lnTo>
                    <a:lnTo>
                      <a:pt x="236" y="266"/>
                    </a:lnTo>
                    <a:lnTo>
                      <a:pt x="236" y="264"/>
                    </a:lnTo>
                    <a:lnTo>
                      <a:pt x="234" y="264"/>
                    </a:lnTo>
                    <a:lnTo>
                      <a:pt x="234" y="266"/>
                    </a:lnTo>
                    <a:lnTo>
                      <a:pt x="234" y="268"/>
                    </a:lnTo>
                    <a:lnTo>
                      <a:pt x="236" y="272"/>
                    </a:lnTo>
                    <a:lnTo>
                      <a:pt x="236" y="278"/>
                    </a:lnTo>
                    <a:lnTo>
                      <a:pt x="238" y="278"/>
                    </a:lnTo>
                    <a:lnTo>
                      <a:pt x="240" y="278"/>
                    </a:lnTo>
                    <a:lnTo>
                      <a:pt x="240" y="276"/>
                    </a:lnTo>
                    <a:lnTo>
                      <a:pt x="242" y="276"/>
                    </a:lnTo>
                    <a:lnTo>
                      <a:pt x="244" y="276"/>
                    </a:lnTo>
                    <a:lnTo>
                      <a:pt x="246" y="276"/>
                    </a:lnTo>
                    <a:lnTo>
                      <a:pt x="246" y="274"/>
                    </a:lnTo>
                    <a:lnTo>
                      <a:pt x="244" y="274"/>
                    </a:lnTo>
                    <a:close/>
                    <a:moveTo>
                      <a:pt x="342" y="70"/>
                    </a:moveTo>
                    <a:lnTo>
                      <a:pt x="344" y="70"/>
                    </a:lnTo>
                    <a:lnTo>
                      <a:pt x="344" y="66"/>
                    </a:lnTo>
                    <a:lnTo>
                      <a:pt x="342" y="66"/>
                    </a:lnTo>
                    <a:lnTo>
                      <a:pt x="338" y="66"/>
                    </a:lnTo>
                    <a:lnTo>
                      <a:pt x="340" y="68"/>
                    </a:lnTo>
                    <a:lnTo>
                      <a:pt x="342" y="70"/>
                    </a:lnTo>
                    <a:close/>
                    <a:moveTo>
                      <a:pt x="222" y="262"/>
                    </a:moveTo>
                    <a:lnTo>
                      <a:pt x="222" y="262"/>
                    </a:lnTo>
                    <a:lnTo>
                      <a:pt x="222" y="264"/>
                    </a:lnTo>
                    <a:lnTo>
                      <a:pt x="224" y="264"/>
                    </a:lnTo>
                    <a:lnTo>
                      <a:pt x="224" y="262"/>
                    </a:lnTo>
                    <a:lnTo>
                      <a:pt x="222" y="262"/>
                    </a:lnTo>
                    <a:close/>
                    <a:moveTo>
                      <a:pt x="434" y="172"/>
                    </a:moveTo>
                    <a:lnTo>
                      <a:pt x="434" y="172"/>
                    </a:lnTo>
                    <a:lnTo>
                      <a:pt x="432" y="174"/>
                    </a:lnTo>
                    <a:lnTo>
                      <a:pt x="430" y="176"/>
                    </a:lnTo>
                    <a:lnTo>
                      <a:pt x="430" y="178"/>
                    </a:lnTo>
                    <a:lnTo>
                      <a:pt x="428" y="180"/>
                    </a:lnTo>
                    <a:lnTo>
                      <a:pt x="430" y="182"/>
                    </a:lnTo>
                    <a:lnTo>
                      <a:pt x="432" y="184"/>
                    </a:lnTo>
                    <a:lnTo>
                      <a:pt x="434" y="182"/>
                    </a:lnTo>
                    <a:lnTo>
                      <a:pt x="434" y="180"/>
                    </a:lnTo>
                    <a:lnTo>
                      <a:pt x="434" y="178"/>
                    </a:lnTo>
                    <a:lnTo>
                      <a:pt x="434" y="176"/>
                    </a:lnTo>
                    <a:lnTo>
                      <a:pt x="436" y="176"/>
                    </a:lnTo>
                    <a:lnTo>
                      <a:pt x="438" y="176"/>
                    </a:lnTo>
                    <a:lnTo>
                      <a:pt x="440" y="176"/>
                    </a:lnTo>
                    <a:lnTo>
                      <a:pt x="438" y="174"/>
                    </a:lnTo>
                    <a:lnTo>
                      <a:pt x="438" y="172"/>
                    </a:lnTo>
                    <a:lnTo>
                      <a:pt x="436" y="172"/>
                    </a:lnTo>
                    <a:lnTo>
                      <a:pt x="434" y="172"/>
                    </a:lnTo>
                    <a:close/>
                    <a:moveTo>
                      <a:pt x="228" y="16"/>
                    </a:moveTo>
                    <a:lnTo>
                      <a:pt x="230" y="16"/>
                    </a:lnTo>
                    <a:lnTo>
                      <a:pt x="230" y="14"/>
                    </a:lnTo>
                    <a:lnTo>
                      <a:pt x="232" y="14"/>
                    </a:lnTo>
                    <a:lnTo>
                      <a:pt x="232" y="16"/>
                    </a:lnTo>
                    <a:lnTo>
                      <a:pt x="234" y="16"/>
                    </a:lnTo>
                    <a:lnTo>
                      <a:pt x="236" y="16"/>
                    </a:lnTo>
                    <a:lnTo>
                      <a:pt x="236" y="14"/>
                    </a:lnTo>
                    <a:lnTo>
                      <a:pt x="236" y="12"/>
                    </a:lnTo>
                    <a:lnTo>
                      <a:pt x="234" y="10"/>
                    </a:lnTo>
                    <a:lnTo>
                      <a:pt x="232" y="8"/>
                    </a:lnTo>
                    <a:lnTo>
                      <a:pt x="230" y="8"/>
                    </a:lnTo>
                    <a:lnTo>
                      <a:pt x="228" y="10"/>
                    </a:lnTo>
                    <a:lnTo>
                      <a:pt x="226" y="8"/>
                    </a:lnTo>
                    <a:lnTo>
                      <a:pt x="226" y="10"/>
                    </a:lnTo>
                    <a:lnTo>
                      <a:pt x="224" y="8"/>
                    </a:lnTo>
                    <a:lnTo>
                      <a:pt x="224" y="12"/>
                    </a:lnTo>
                    <a:lnTo>
                      <a:pt x="222" y="10"/>
                    </a:lnTo>
                    <a:lnTo>
                      <a:pt x="222" y="12"/>
                    </a:lnTo>
                    <a:lnTo>
                      <a:pt x="218" y="12"/>
                    </a:lnTo>
                    <a:lnTo>
                      <a:pt x="218" y="14"/>
                    </a:lnTo>
                    <a:lnTo>
                      <a:pt x="220" y="14"/>
                    </a:lnTo>
                    <a:lnTo>
                      <a:pt x="220" y="16"/>
                    </a:lnTo>
                    <a:lnTo>
                      <a:pt x="222" y="16"/>
                    </a:lnTo>
                    <a:lnTo>
                      <a:pt x="222" y="12"/>
                    </a:lnTo>
                    <a:lnTo>
                      <a:pt x="222" y="16"/>
                    </a:lnTo>
                    <a:lnTo>
                      <a:pt x="224" y="16"/>
                    </a:lnTo>
                    <a:lnTo>
                      <a:pt x="226" y="14"/>
                    </a:lnTo>
                    <a:lnTo>
                      <a:pt x="228" y="14"/>
                    </a:lnTo>
                    <a:lnTo>
                      <a:pt x="228" y="16"/>
                    </a:lnTo>
                    <a:close/>
                    <a:moveTo>
                      <a:pt x="204" y="18"/>
                    </a:moveTo>
                    <a:lnTo>
                      <a:pt x="206" y="18"/>
                    </a:lnTo>
                    <a:lnTo>
                      <a:pt x="208" y="22"/>
                    </a:lnTo>
                    <a:lnTo>
                      <a:pt x="208" y="20"/>
                    </a:lnTo>
                    <a:lnTo>
                      <a:pt x="208" y="16"/>
                    </a:lnTo>
                    <a:lnTo>
                      <a:pt x="212" y="16"/>
                    </a:lnTo>
                    <a:lnTo>
                      <a:pt x="210" y="14"/>
                    </a:lnTo>
                    <a:lnTo>
                      <a:pt x="212" y="14"/>
                    </a:lnTo>
                    <a:lnTo>
                      <a:pt x="210" y="12"/>
                    </a:lnTo>
                    <a:lnTo>
                      <a:pt x="208" y="14"/>
                    </a:lnTo>
                    <a:lnTo>
                      <a:pt x="206" y="14"/>
                    </a:lnTo>
                    <a:lnTo>
                      <a:pt x="206" y="16"/>
                    </a:lnTo>
                    <a:lnTo>
                      <a:pt x="204" y="16"/>
                    </a:lnTo>
                    <a:lnTo>
                      <a:pt x="202" y="16"/>
                    </a:lnTo>
                    <a:lnTo>
                      <a:pt x="200" y="18"/>
                    </a:lnTo>
                    <a:lnTo>
                      <a:pt x="200" y="20"/>
                    </a:lnTo>
                    <a:lnTo>
                      <a:pt x="202" y="20"/>
                    </a:lnTo>
                    <a:lnTo>
                      <a:pt x="204" y="22"/>
                    </a:lnTo>
                    <a:lnTo>
                      <a:pt x="202" y="18"/>
                    </a:lnTo>
                    <a:lnTo>
                      <a:pt x="204" y="18"/>
                    </a:lnTo>
                    <a:close/>
                    <a:moveTo>
                      <a:pt x="444" y="230"/>
                    </a:moveTo>
                    <a:lnTo>
                      <a:pt x="444" y="230"/>
                    </a:lnTo>
                    <a:lnTo>
                      <a:pt x="442" y="230"/>
                    </a:lnTo>
                    <a:lnTo>
                      <a:pt x="442" y="232"/>
                    </a:lnTo>
                    <a:lnTo>
                      <a:pt x="440" y="232"/>
                    </a:lnTo>
                    <a:lnTo>
                      <a:pt x="446" y="220"/>
                    </a:lnTo>
                    <a:lnTo>
                      <a:pt x="444" y="206"/>
                    </a:lnTo>
                    <a:lnTo>
                      <a:pt x="442" y="202"/>
                    </a:lnTo>
                    <a:lnTo>
                      <a:pt x="442" y="206"/>
                    </a:lnTo>
                    <a:lnTo>
                      <a:pt x="440" y="212"/>
                    </a:lnTo>
                    <a:lnTo>
                      <a:pt x="440" y="210"/>
                    </a:lnTo>
                    <a:lnTo>
                      <a:pt x="438" y="210"/>
                    </a:lnTo>
                    <a:lnTo>
                      <a:pt x="438" y="208"/>
                    </a:lnTo>
                    <a:lnTo>
                      <a:pt x="436" y="200"/>
                    </a:lnTo>
                    <a:lnTo>
                      <a:pt x="438" y="196"/>
                    </a:lnTo>
                    <a:lnTo>
                      <a:pt x="436" y="194"/>
                    </a:lnTo>
                    <a:lnTo>
                      <a:pt x="434" y="188"/>
                    </a:lnTo>
                    <a:lnTo>
                      <a:pt x="432" y="188"/>
                    </a:lnTo>
                    <a:lnTo>
                      <a:pt x="430" y="192"/>
                    </a:lnTo>
                    <a:lnTo>
                      <a:pt x="430" y="194"/>
                    </a:lnTo>
                    <a:lnTo>
                      <a:pt x="430" y="196"/>
                    </a:lnTo>
                    <a:lnTo>
                      <a:pt x="430" y="198"/>
                    </a:lnTo>
                    <a:lnTo>
                      <a:pt x="430" y="200"/>
                    </a:lnTo>
                    <a:lnTo>
                      <a:pt x="432" y="204"/>
                    </a:lnTo>
                    <a:lnTo>
                      <a:pt x="432" y="206"/>
                    </a:lnTo>
                    <a:lnTo>
                      <a:pt x="432" y="208"/>
                    </a:lnTo>
                    <a:lnTo>
                      <a:pt x="430" y="210"/>
                    </a:lnTo>
                    <a:lnTo>
                      <a:pt x="430" y="212"/>
                    </a:lnTo>
                    <a:lnTo>
                      <a:pt x="428" y="214"/>
                    </a:lnTo>
                    <a:lnTo>
                      <a:pt x="426" y="214"/>
                    </a:lnTo>
                    <a:lnTo>
                      <a:pt x="426" y="212"/>
                    </a:lnTo>
                    <a:lnTo>
                      <a:pt x="424" y="212"/>
                    </a:lnTo>
                    <a:lnTo>
                      <a:pt x="422" y="212"/>
                    </a:lnTo>
                    <a:lnTo>
                      <a:pt x="422" y="210"/>
                    </a:lnTo>
                    <a:lnTo>
                      <a:pt x="420" y="210"/>
                    </a:lnTo>
                    <a:lnTo>
                      <a:pt x="420" y="208"/>
                    </a:lnTo>
                    <a:lnTo>
                      <a:pt x="418" y="206"/>
                    </a:lnTo>
                    <a:lnTo>
                      <a:pt x="418" y="204"/>
                    </a:lnTo>
                    <a:lnTo>
                      <a:pt x="416" y="204"/>
                    </a:lnTo>
                    <a:lnTo>
                      <a:pt x="416" y="202"/>
                    </a:lnTo>
                    <a:lnTo>
                      <a:pt x="416" y="200"/>
                    </a:lnTo>
                    <a:lnTo>
                      <a:pt x="416" y="198"/>
                    </a:lnTo>
                    <a:lnTo>
                      <a:pt x="416" y="196"/>
                    </a:lnTo>
                    <a:lnTo>
                      <a:pt x="416" y="194"/>
                    </a:lnTo>
                    <a:lnTo>
                      <a:pt x="414" y="194"/>
                    </a:lnTo>
                    <a:lnTo>
                      <a:pt x="414" y="192"/>
                    </a:lnTo>
                    <a:lnTo>
                      <a:pt x="414" y="190"/>
                    </a:lnTo>
                    <a:lnTo>
                      <a:pt x="416" y="190"/>
                    </a:lnTo>
                    <a:lnTo>
                      <a:pt x="414" y="190"/>
                    </a:lnTo>
                    <a:lnTo>
                      <a:pt x="412" y="188"/>
                    </a:lnTo>
                    <a:lnTo>
                      <a:pt x="410" y="188"/>
                    </a:lnTo>
                    <a:lnTo>
                      <a:pt x="412" y="184"/>
                    </a:lnTo>
                    <a:lnTo>
                      <a:pt x="410" y="180"/>
                    </a:lnTo>
                    <a:lnTo>
                      <a:pt x="410" y="178"/>
                    </a:lnTo>
                    <a:lnTo>
                      <a:pt x="412" y="178"/>
                    </a:lnTo>
                    <a:lnTo>
                      <a:pt x="412" y="176"/>
                    </a:lnTo>
                    <a:lnTo>
                      <a:pt x="412" y="174"/>
                    </a:lnTo>
                    <a:lnTo>
                      <a:pt x="414" y="172"/>
                    </a:lnTo>
                    <a:lnTo>
                      <a:pt x="414" y="170"/>
                    </a:lnTo>
                    <a:lnTo>
                      <a:pt x="416" y="170"/>
                    </a:lnTo>
                    <a:lnTo>
                      <a:pt x="416" y="168"/>
                    </a:lnTo>
                    <a:lnTo>
                      <a:pt x="418" y="168"/>
                    </a:lnTo>
                    <a:lnTo>
                      <a:pt x="420" y="168"/>
                    </a:lnTo>
                    <a:lnTo>
                      <a:pt x="420" y="166"/>
                    </a:lnTo>
                    <a:lnTo>
                      <a:pt x="416" y="164"/>
                    </a:lnTo>
                    <a:lnTo>
                      <a:pt x="414" y="162"/>
                    </a:lnTo>
                    <a:lnTo>
                      <a:pt x="414" y="160"/>
                    </a:lnTo>
                    <a:lnTo>
                      <a:pt x="416" y="158"/>
                    </a:lnTo>
                    <a:lnTo>
                      <a:pt x="418" y="158"/>
                    </a:lnTo>
                    <a:lnTo>
                      <a:pt x="420" y="158"/>
                    </a:lnTo>
                    <a:lnTo>
                      <a:pt x="422" y="158"/>
                    </a:lnTo>
                    <a:lnTo>
                      <a:pt x="424" y="158"/>
                    </a:lnTo>
                    <a:lnTo>
                      <a:pt x="426" y="158"/>
                    </a:lnTo>
                    <a:lnTo>
                      <a:pt x="426" y="160"/>
                    </a:lnTo>
                    <a:lnTo>
                      <a:pt x="428" y="160"/>
                    </a:lnTo>
                    <a:lnTo>
                      <a:pt x="430" y="164"/>
                    </a:lnTo>
                    <a:lnTo>
                      <a:pt x="434" y="166"/>
                    </a:lnTo>
                    <a:lnTo>
                      <a:pt x="434" y="162"/>
                    </a:lnTo>
                    <a:lnTo>
                      <a:pt x="436" y="162"/>
                    </a:lnTo>
                    <a:lnTo>
                      <a:pt x="436" y="160"/>
                    </a:lnTo>
                    <a:lnTo>
                      <a:pt x="432" y="158"/>
                    </a:lnTo>
                    <a:lnTo>
                      <a:pt x="430" y="156"/>
                    </a:lnTo>
                    <a:lnTo>
                      <a:pt x="428" y="156"/>
                    </a:lnTo>
                    <a:lnTo>
                      <a:pt x="426" y="156"/>
                    </a:lnTo>
                    <a:lnTo>
                      <a:pt x="424" y="156"/>
                    </a:lnTo>
                    <a:lnTo>
                      <a:pt x="424" y="154"/>
                    </a:lnTo>
                    <a:lnTo>
                      <a:pt x="424" y="152"/>
                    </a:lnTo>
                    <a:lnTo>
                      <a:pt x="422" y="150"/>
                    </a:lnTo>
                    <a:lnTo>
                      <a:pt x="422" y="148"/>
                    </a:lnTo>
                    <a:lnTo>
                      <a:pt x="422" y="144"/>
                    </a:lnTo>
                    <a:lnTo>
                      <a:pt x="420" y="142"/>
                    </a:lnTo>
                    <a:lnTo>
                      <a:pt x="420" y="140"/>
                    </a:lnTo>
                    <a:lnTo>
                      <a:pt x="418" y="138"/>
                    </a:lnTo>
                    <a:lnTo>
                      <a:pt x="416" y="136"/>
                    </a:lnTo>
                    <a:lnTo>
                      <a:pt x="416" y="134"/>
                    </a:lnTo>
                    <a:lnTo>
                      <a:pt x="418" y="134"/>
                    </a:lnTo>
                    <a:lnTo>
                      <a:pt x="418" y="132"/>
                    </a:lnTo>
                    <a:lnTo>
                      <a:pt x="418" y="130"/>
                    </a:lnTo>
                    <a:lnTo>
                      <a:pt x="416" y="130"/>
                    </a:lnTo>
                    <a:lnTo>
                      <a:pt x="416" y="128"/>
                    </a:lnTo>
                    <a:lnTo>
                      <a:pt x="414" y="126"/>
                    </a:lnTo>
                    <a:lnTo>
                      <a:pt x="412" y="124"/>
                    </a:lnTo>
                    <a:lnTo>
                      <a:pt x="410" y="122"/>
                    </a:lnTo>
                    <a:lnTo>
                      <a:pt x="410" y="120"/>
                    </a:lnTo>
                    <a:lnTo>
                      <a:pt x="410" y="118"/>
                    </a:lnTo>
                    <a:lnTo>
                      <a:pt x="408" y="116"/>
                    </a:lnTo>
                    <a:lnTo>
                      <a:pt x="406" y="110"/>
                    </a:lnTo>
                    <a:lnTo>
                      <a:pt x="402" y="108"/>
                    </a:lnTo>
                    <a:lnTo>
                      <a:pt x="402" y="104"/>
                    </a:lnTo>
                    <a:lnTo>
                      <a:pt x="400" y="102"/>
                    </a:lnTo>
                    <a:lnTo>
                      <a:pt x="402" y="100"/>
                    </a:lnTo>
                    <a:lnTo>
                      <a:pt x="396" y="98"/>
                    </a:lnTo>
                    <a:lnTo>
                      <a:pt x="394" y="94"/>
                    </a:lnTo>
                    <a:lnTo>
                      <a:pt x="392" y="90"/>
                    </a:lnTo>
                    <a:lnTo>
                      <a:pt x="390" y="88"/>
                    </a:lnTo>
                    <a:lnTo>
                      <a:pt x="392" y="84"/>
                    </a:lnTo>
                    <a:lnTo>
                      <a:pt x="390" y="80"/>
                    </a:lnTo>
                    <a:lnTo>
                      <a:pt x="388" y="78"/>
                    </a:lnTo>
                    <a:lnTo>
                      <a:pt x="388" y="76"/>
                    </a:lnTo>
                    <a:lnTo>
                      <a:pt x="386" y="76"/>
                    </a:lnTo>
                    <a:lnTo>
                      <a:pt x="386" y="74"/>
                    </a:lnTo>
                    <a:lnTo>
                      <a:pt x="384" y="74"/>
                    </a:lnTo>
                    <a:lnTo>
                      <a:pt x="382" y="72"/>
                    </a:lnTo>
                    <a:lnTo>
                      <a:pt x="380" y="72"/>
                    </a:lnTo>
                    <a:lnTo>
                      <a:pt x="378" y="72"/>
                    </a:lnTo>
                    <a:lnTo>
                      <a:pt x="376" y="74"/>
                    </a:lnTo>
                    <a:lnTo>
                      <a:pt x="374" y="72"/>
                    </a:lnTo>
                    <a:lnTo>
                      <a:pt x="376" y="70"/>
                    </a:lnTo>
                    <a:lnTo>
                      <a:pt x="378" y="70"/>
                    </a:lnTo>
                    <a:lnTo>
                      <a:pt x="382" y="70"/>
                    </a:lnTo>
                    <a:lnTo>
                      <a:pt x="380" y="68"/>
                    </a:lnTo>
                    <a:lnTo>
                      <a:pt x="380" y="66"/>
                    </a:lnTo>
                    <a:lnTo>
                      <a:pt x="374" y="60"/>
                    </a:lnTo>
                    <a:lnTo>
                      <a:pt x="372" y="60"/>
                    </a:lnTo>
                    <a:lnTo>
                      <a:pt x="372" y="58"/>
                    </a:lnTo>
                    <a:lnTo>
                      <a:pt x="370" y="58"/>
                    </a:lnTo>
                    <a:lnTo>
                      <a:pt x="368" y="58"/>
                    </a:lnTo>
                    <a:lnTo>
                      <a:pt x="366" y="58"/>
                    </a:lnTo>
                    <a:lnTo>
                      <a:pt x="366" y="56"/>
                    </a:lnTo>
                    <a:lnTo>
                      <a:pt x="364" y="56"/>
                    </a:lnTo>
                    <a:lnTo>
                      <a:pt x="362" y="54"/>
                    </a:lnTo>
                    <a:lnTo>
                      <a:pt x="360" y="54"/>
                    </a:lnTo>
                    <a:lnTo>
                      <a:pt x="358" y="54"/>
                    </a:lnTo>
                    <a:lnTo>
                      <a:pt x="356" y="54"/>
                    </a:lnTo>
                    <a:lnTo>
                      <a:pt x="354" y="54"/>
                    </a:lnTo>
                    <a:lnTo>
                      <a:pt x="352" y="54"/>
                    </a:lnTo>
                    <a:lnTo>
                      <a:pt x="350" y="54"/>
                    </a:lnTo>
                    <a:lnTo>
                      <a:pt x="348" y="52"/>
                    </a:lnTo>
                    <a:lnTo>
                      <a:pt x="344" y="50"/>
                    </a:lnTo>
                    <a:lnTo>
                      <a:pt x="342" y="50"/>
                    </a:lnTo>
                    <a:lnTo>
                      <a:pt x="342" y="54"/>
                    </a:lnTo>
                    <a:lnTo>
                      <a:pt x="340" y="52"/>
                    </a:lnTo>
                    <a:lnTo>
                      <a:pt x="338" y="56"/>
                    </a:lnTo>
                    <a:lnTo>
                      <a:pt x="336" y="56"/>
                    </a:lnTo>
                    <a:lnTo>
                      <a:pt x="330" y="56"/>
                    </a:lnTo>
                    <a:lnTo>
                      <a:pt x="336" y="58"/>
                    </a:lnTo>
                    <a:lnTo>
                      <a:pt x="336" y="60"/>
                    </a:lnTo>
                    <a:lnTo>
                      <a:pt x="338" y="64"/>
                    </a:lnTo>
                    <a:lnTo>
                      <a:pt x="340" y="62"/>
                    </a:lnTo>
                    <a:lnTo>
                      <a:pt x="344" y="64"/>
                    </a:lnTo>
                    <a:lnTo>
                      <a:pt x="346" y="66"/>
                    </a:lnTo>
                    <a:lnTo>
                      <a:pt x="352" y="66"/>
                    </a:lnTo>
                    <a:lnTo>
                      <a:pt x="352" y="70"/>
                    </a:lnTo>
                    <a:lnTo>
                      <a:pt x="356" y="68"/>
                    </a:lnTo>
                    <a:lnTo>
                      <a:pt x="360" y="72"/>
                    </a:lnTo>
                    <a:lnTo>
                      <a:pt x="356" y="72"/>
                    </a:lnTo>
                    <a:lnTo>
                      <a:pt x="356" y="74"/>
                    </a:lnTo>
                    <a:lnTo>
                      <a:pt x="354" y="76"/>
                    </a:lnTo>
                    <a:lnTo>
                      <a:pt x="360" y="76"/>
                    </a:lnTo>
                    <a:lnTo>
                      <a:pt x="360" y="78"/>
                    </a:lnTo>
                    <a:lnTo>
                      <a:pt x="364" y="78"/>
                    </a:lnTo>
                    <a:lnTo>
                      <a:pt x="366" y="80"/>
                    </a:lnTo>
                    <a:lnTo>
                      <a:pt x="370" y="82"/>
                    </a:lnTo>
                    <a:lnTo>
                      <a:pt x="370" y="84"/>
                    </a:lnTo>
                    <a:lnTo>
                      <a:pt x="372" y="86"/>
                    </a:lnTo>
                    <a:lnTo>
                      <a:pt x="370" y="88"/>
                    </a:lnTo>
                    <a:lnTo>
                      <a:pt x="368" y="86"/>
                    </a:lnTo>
                    <a:lnTo>
                      <a:pt x="364" y="82"/>
                    </a:lnTo>
                    <a:lnTo>
                      <a:pt x="356" y="80"/>
                    </a:lnTo>
                    <a:lnTo>
                      <a:pt x="356" y="82"/>
                    </a:lnTo>
                    <a:lnTo>
                      <a:pt x="354" y="82"/>
                    </a:lnTo>
                    <a:lnTo>
                      <a:pt x="352" y="80"/>
                    </a:lnTo>
                    <a:lnTo>
                      <a:pt x="350" y="80"/>
                    </a:lnTo>
                    <a:lnTo>
                      <a:pt x="350" y="82"/>
                    </a:lnTo>
                    <a:lnTo>
                      <a:pt x="346" y="82"/>
                    </a:lnTo>
                    <a:lnTo>
                      <a:pt x="346" y="84"/>
                    </a:lnTo>
                    <a:lnTo>
                      <a:pt x="344" y="86"/>
                    </a:lnTo>
                    <a:lnTo>
                      <a:pt x="344" y="84"/>
                    </a:lnTo>
                    <a:lnTo>
                      <a:pt x="342" y="82"/>
                    </a:lnTo>
                    <a:lnTo>
                      <a:pt x="340" y="82"/>
                    </a:lnTo>
                    <a:lnTo>
                      <a:pt x="338" y="82"/>
                    </a:lnTo>
                    <a:lnTo>
                      <a:pt x="338" y="84"/>
                    </a:lnTo>
                    <a:lnTo>
                      <a:pt x="336" y="84"/>
                    </a:lnTo>
                    <a:lnTo>
                      <a:pt x="336" y="82"/>
                    </a:lnTo>
                    <a:lnTo>
                      <a:pt x="334" y="80"/>
                    </a:lnTo>
                    <a:lnTo>
                      <a:pt x="332" y="78"/>
                    </a:lnTo>
                    <a:lnTo>
                      <a:pt x="328" y="76"/>
                    </a:lnTo>
                    <a:lnTo>
                      <a:pt x="328" y="72"/>
                    </a:lnTo>
                    <a:lnTo>
                      <a:pt x="326" y="72"/>
                    </a:lnTo>
                    <a:lnTo>
                      <a:pt x="324" y="68"/>
                    </a:lnTo>
                    <a:lnTo>
                      <a:pt x="322" y="68"/>
                    </a:lnTo>
                    <a:lnTo>
                      <a:pt x="324" y="68"/>
                    </a:lnTo>
                    <a:lnTo>
                      <a:pt x="324" y="66"/>
                    </a:lnTo>
                    <a:lnTo>
                      <a:pt x="322" y="66"/>
                    </a:lnTo>
                    <a:lnTo>
                      <a:pt x="322" y="64"/>
                    </a:lnTo>
                    <a:lnTo>
                      <a:pt x="322" y="62"/>
                    </a:lnTo>
                    <a:lnTo>
                      <a:pt x="320" y="62"/>
                    </a:lnTo>
                    <a:lnTo>
                      <a:pt x="318" y="64"/>
                    </a:lnTo>
                    <a:lnTo>
                      <a:pt x="318" y="60"/>
                    </a:lnTo>
                    <a:lnTo>
                      <a:pt x="318" y="58"/>
                    </a:lnTo>
                    <a:lnTo>
                      <a:pt x="312" y="56"/>
                    </a:lnTo>
                    <a:lnTo>
                      <a:pt x="308" y="56"/>
                    </a:lnTo>
                    <a:lnTo>
                      <a:pt x="308" y="60"/>
                    </a:lnTo>
                    <a:lnTo>
                      <a:pt x="304" y="60"/>
                    </a:lnTo>
                    <a:lnTo>
                      <a:pt x="302" y="62"/>
                    </a:lnTo>
                    <a:lnTo>
                      <a:pt x="304" y="62"/>
                    </a:lnTo>
                    <a:lnTo>
                      <a:pt x="304" y="66"/>
                    </a:lnTo>
                    <a:lnTo>
                      <a:pt x="300" y="66"/>
                    </a:lnTo>
                    <a:lnTo>
                      <a:pt x="296" y="64"/>
                    </a:lnTo>
                    <a:lnTo>
                      <a:pt x="296" y="68"/>
                    </a:lnTo>
                    <a:lnTo>
                      <a:pt x="300" y="72"/>
                    </a:lnTo>
                    <a:lnTo>
                      <a:pt x="296" y="70"/>
                    </a:lnTo>
                    <a:lnTo>
                      <a:pt x="294" y="70"/>
                    </a:lnTo>
                    <a:lnTo>
                      <a:pt x="292" y="74"/>
                    </a:lnTo>
                    <a:lnTo>
                      <a:pt x="288" y="74"/>
                    </a:lnTo>
                    <a:lnTo>
                      <a:pt x="284" y="74"/>
                    </a:lnTo>
                    <a:lnTo>
                      <a:pt x="280" y="72"/>
                    </a:lnTo>
                    <a:lnTo>
                      <a:pt x="278" y="74"/>
                    </a:lnTo>
                    <a:lnTo>
                      <a:pt x="276" y="72"/>
                    </a:lnTo>
                    <a:lnTo>
                      <a:pt x="268" y="72"/>
                    </a:lnTo>
                    <a:lnTo>
                      <a:pt x="266" y="72"/>
                    </a:lnTo>
                    <a:lnTo>
                      <a:pt x="264" y="74"/>
                    </a:lnTo>
                    <a:lnTo>
                      <a:pt x="264" y="76"/>
                    </a:lnTo>
                    <a:lnTo>
                      <a:pt x="264" y="74"/>
                    </a:lnTo>
                    <a:lnTo>
                      <a:pt x="262" y="74"/>
                    </a:lnTo>
                    <a:lnTo>
                      <a:pt x="260" y="74"/>
                    </a:lnTo>
                    <a:lnTo>
                      <a:pt x="258" y="74"/>
                    </a:lnTo>
                    <a:lnTo>
                      <a:pt x="256" y="74"/>
                    </a:lnTo>
                    <a:lnTo>
                      <a:pt x="254" y="74"/>
                    </a:lnTo>
                    <a:lnTo>
                      <a:pt x="252" y="74"/>
                    </a:lnTo>
                    <a:lnTo>
                      <a:pt x="252" y="76"/>
                    </a:lnTo>
                    <a:lnTo>
                      <a:pt x="246" y="76"/>
                    </a:lnTo>
                    <a:lnTo>
                      <a:pt x="244" y="74"/>
                    </a:lnTo>
                    <a:lnTo>
                      <a:pt x="242" y="74"/>
                    </a:lnTo>
                    <a:lnTo>
                      <a:pt x="240" y="74"/>
                    </a:lnTo>
                    <a:lnTo>
                      <a:pt x="240" y="72"/>
                    </a:lnTo>
                    <a:lnTo>
                      <a:pt x="238" y="72"/>
                    </a:lnTo>
                    <a:lnTo>
                      <a:pt x="238" y="74"/>
                    </a:lnTo>
                    <a:lnTo>
                      <a:pt x="238" y="76"/>
                    </a:lnTo>
                    <a:lnTo>
                      <a:pt x="238" y="78"/>
                    </a:lnTo>
                    <a:lnTo>
                      <a:pt x="236" y="80"/>
                    </a:lnTo>
                    <a:lnTo>
                      <a:pt x="234" y="80"/>
                    </a:lnTo>
                    <a:lnTo>
                      <a:pt x="232" y="80"/>
                    </a:lnTo>
                    <a:lnTo>
                      <a:pt x="230" y="80"/>
                    </a:lnTo>
                    <a:lnTo>
                      <a:pt x="228" y="82"/>
                    </a:lnTo>
                    <a:lnTo>
                      <a:pt x="230" y="84"/>
                    </a:lnTo>
                    <a:lnTo>
                      <a:pt x="234" y="88"/>
                    </a:lnTo>
                    <a:lnTo>
                      <a:pt x="236" y="88"/>
                    </a:lnTo>
                    <a:lnTo>
                      <a:pt x="232" y="88"/>
                    </a:lnTo>
                    <a:lnTo>
                      <a:pt x="230" y="92"/>
                    </a:lnTo>
                    <a:lnTo>
                      <a:pt x="226" y="92"/>
                    </a:lnTo>
                    <a:lnTo>
                      <a:pt x="222" y="90"/>
                    </a:lnTo>
                    <a:lnTo>
                      <a:pt x="220" y="94"/>
                    </a:lnTo>
                    <a:lnTo>
                      <a:pt x="220" y="96"/>
                    </a:lnTo>
                    <a:lnTo>
                      <a:pt x="224" y="96"/>
                    </a:lnTo>
                    <a:lnTo>
                      <a:pt x="228" y="94"/>
                    </a:lnTo>
                    <a:lnTo>
                      <a:pt x="230" y="96"/>
                    </a:lnTo>
                    <a:lnTo>
                      <a:pt x="234" y="96"/>
                    </a:lnTo>
                    <a:lnTo>
                      <a:pt x="236" y="96"/>
                    </a:lnTo>
                    <a:lnTo>
                      <a:pt x="234" y="98"/>
                    </a:lnTo>
                    <a:lnTo>
                      <a:pt x="232" y="98"/>
                    </a:lnTo>
                    <a:lnTo>
                      <a:pt x="230" y="98"/>
                    </a:lnTo>
                    <a:lnTo>
                      <a:pt x="228" y="98"/>
                    </a:lnTo>
                    <a:lnTo>
                      <a:pt x="228" y="100"/>
                    </a:lnTo>
                    <a:lnTo>
                      <a:pt x="228" y="102"/>
                    </a:lnTo>
                    <a:lnTo>
                      <a:pt x="228" y="104"/>
                    </a:lnTo>
                    <a:lnTo>
                      <a:pt x="228" y="106"/>
                    </a:lnTo>
                    <a:lnTo>
                      <a:pt x="230" y="108"/>
                    </a:lnTo>
                    <a:lnTo>
                      <a:pt x="230" y="110"/>
                    </a:lnTo>
                    <a:lnTo>
                      <a:pt x="232" y="110"/>
                    </a:lnTo>
                    <a:lnTo>
                      <a:pt x="236" y="112"/>
                    </a:lnTo>
                    <a:lnTo>
                      <a:pt x="238" y="114"/>
                    </a:lnTo>
                    <a:lnTo>
                      <a:pt x="242" y="116"/>
                    </a:lnTo>
                    <a:lnTo>
                      <a:pt x="242" y="118"/>
                    </a:lnTo>
                    <a:lnTo>
                      <a:pt x="242" y="120"/>
                    </a:lnTo>
                    <a:lnTo>
                      <a:pt x="240" y="120"/>
                    </a:lnTo>
                    <a:lnTo>
                      <a:pt x="238" y="122"/>
                    </a:lnTo>
                    <a:lnTo>
                      <a:pt x="236" y="122"/>
                    </a:lnTo>
                    <a:lnTo>
                      <a:pt x="236" y="124"/>
                    </a:lnTo>
                    <a:lnTo>
                      <a:pt x="234" y="124"/>
                    </a:lnTo>
                    <a:lnTo>
                      <a:pt x="232" y="124"/>
                    </a:lnTo>
                    <a:lnTo>
                      <a:pt x="230" y="126"/>
                    </a:lnTo>
                    <a:lnTo>
                      <a:pt x="228" y="126"/>
                    </a:lnTo>
                    <a:lnTo>
                      <a:pt x="228" y="128"/>
                    </a:lnTo>
                    <a:lnTo>
                      <a:pt x="228" y="130"/>
                    </a:lnTo>
                    <a:lnTo>
                      <a:pt x="226" y="130"/>
                    </a:lnTo>
                    <a:lnTo>
                      <a:pt x="226" y="132"/>
                    </a:lnTo>
                    <a:lnTo>
                      <a:pt x="224" y="132"/>
                    </a:lnTo>
                    <a:lnTo>
                      <a:pt x="226" y="132"/>
                    </a:lnTo>
                    <a:lnTo>
                      <a:pt x="228" y="132"/>
                    </a:lnTo>
                    <a:lnTo>
                      <a:pt x="228" y="130"/>
                    </a:lnTo>
                    <a:lnTo>
                      <a:pt x="230" y="130"/>
                    </a:lnTo>
                    <a:lnTo>
                      <a:pt x="232" y="128"/>
                    </a:lnTo>
                    <a:lnTo>
                      <a:pt x="234" y="128"/>
                    </a:lnTo>
                    <a:lnTo>
                      <a:pt x="236" y="128"/>
                    </a:lnTo>
                    <a:lnTo>
                      <a:pt x="236" y="130"/>
                    </a:lnTo>
                    <a:lnTo>
                      <a:pt x="238" y="130"/>
                    </a:lnTo>
                    <a:lnTo>
                      <a:pt x="238" y="128"/>
                    </a:lnTo>
                    <a:lnTo>
                      <a:pt x="238" y="126"/>
                    </a:lnTo>
                    <a:lnTo>
                      <a:pt x="240" y="124"/>
                    </a:lnTo>
                    <a:lnTo>
                      <a:pt x="242" y="124"/>
                    </a:lnTo>
                    <a:lnTo>
                      <a:pt x="242" y="122"/>
                    </a:lnTo>
                    <a:lnTo>
                      <a:pt x="244" y="120"/>
                    </a:lnTo>
                    <a:lnTo>
                      <a:pt x="246" y="120"/>
                    </a:lnTo>
                    <a:lnTo>
                      <a:pt x="248" y="120"/>
                    </a:lnTo>
                    <a:lnTo>
                      <a:pt x="250" y="120"/>
                    </a:lnTo>
                    <a:lnTo>
                      <a:pt x="250" y="118"/>
                    </a:lnTo>
                    <a:lnTo>
                      <a:pt x="250" y="116"/>
                    </a:lnTo>
                    <a:lnTo>
                      <a:pt x="250" y="112"/>
                    </a:lnTo>
                    <a:lnTo>
                      <a:pt x="250" y="110"/>
                    </a:lnTo>
                    <a:lnTo>
                      <a:pt x="252" y="110"/>
                    </a:lnTo>
                    <a:lnTo>
                      <a:pt x="254" y="110"/>
                    </a:lnTo>
                    <a:lnTo>
                      <a:pt x="256" y="108"/>
                    </a:lnTo>
                    <a:lnTo>
                      <a:pt x="262" y="108"/>
                    </a:lnTo>
                    <a:lnTo>
                      <a:pt x="264" y="110"/>
                    </a:lnTo>
                    <a:lnTo>
                      <a:pt x="266" y="110"/>
                    </a:lnTo>
                    <a:lnTo>
                      <a:pt x="268" y="112"/>
                    </a:lnTo>
                    <a:lnTo>
                      <a:pt x="270" y="112"/>
                    </a:lnTo>
                    <a:lnTo>
                      <a:pt x="272" y="112"/>
                    </a:lnTo>
                    <a:lnTo>
                      <a:pt x="274" y="112"/>
                    </a:lnTo>
                    <a:lnTo>
                      <a:pt x="276" y="114"/>
                    </a:lnTo>
                    <a:lnTo>
                      <a:pt x="278" y="114"/>
                    </a:lnTo>
                    <a:lnTo>
                      <a:pt x="280" y="114"/>
                    </a:lnTo>
                    <a:lnTo>
                      <a:pt x="282" y="116"/>
                    </a:lnTo>
                    <a:lnTo>
                      <a:pt x="284" y="116"/>
                    </a:lnTo>
                    <a:lnTo>
                      <a:pt x="282" y="118"/>
                    </a:lnTo>
                    <a:lnTo>
                      <a:pt x="284" y="120"/>
                    </a:lnTo>
                    <a:lnTo>
                      <a:pt x="286" y="122"/>
                    </a:lnTo>
                    <a:lnTo>
                      <a:pt x="288" y="128"/>
                    </a:lnTo>
                    <a:lnTo>
                      <a:pt x="288" y="124"/>
                    </a:lnTo>
                    <a:lnTo>
                      <a:pt x="292" y="124"/>
                    </a:lnTo>
                    <a:lnTo>
                      <a:pt x="292" y="126"/>
                    </a:lnTo>
                    <a:lnTo>
                      <a:pt x="292" y="130"/>
                    </a:lnTo>
                    <a:lnTo>
                      <a:pt x="294" y="132"/>
                    </a:lnTo>
                    <a:lnTo>
                      <a:pt x="296" y="132"/>
                    </a:lnTo>
                    <a:lnTo>
                      <a:pt x="296" y="130"/>
                    </a:lnTo>
                    <a:lnTo>
                      <a:pt x="296" y="128"/>
                    </a:lnTo>
                    <a:lnTo>
                      <a:pt x="300" y="130"/>
                    </a:lnTo>
                    <a:lnTo>
                      <a:pt x="302" y="132"/>
                    </a:lnTo>
                    <a:lnTo>
                      <a:pt x="306" y="134"/>
                    </a:lnTo>
                    <a:lnTo>
                      <a:pt x="308" y="132"/>
                    </a:lnTo>
                    <a:lnTo>
                      <a:pt x="310" y="132"/>
                    </a:lnTo>
                    <a:lnTo>
                      <a:pt x="310" y="134"/>
                    </a:lnTo>
                    <a:lnTo>
                      <a:pt x="308" y="134"/>
                    </a:lnTo>
                    <a:lnTo>
                      <a:pt x="308" y="138"/>
                    </a:lnTo>
                    <a:lnTo>
                      <a:pt x="310" y="140"/>
                    </a:lnTo>
                    <a:lnTo>
                      <a:pt x="312" y="138"/>
                    </a:lnTo>
                    <a:lnTo>
                      <a:pt x="314" y="138"/>
                    </a:lnTo>
                    <a:lnTo>
                      <a:pt x="318" y="140"/>
                    </a:lnTo>
                    <a:lnTo>
                      <a:pt x="322" y="140"/>
                    </a:lnTo>
                    <a:lnTo>
                      <a:pt x="324" y="142"/>
                    </a:lnTo>
                    <a:lnTo>
                      <a:pt x="322" y="142"/>
                    </a:lnTo>
                    <a:lnTo>
                      <a:pt x="320" y="142"/>
                    </a:lnTo>
                    <a:lnTo>
                      <a:pt x="318" y="142"/>
                    </a:lnTo>
                    <a:lnTo>
                      <a:pt x="316" y="142"/>
                    </a:lnTo>
                    <a:lnTo>
                      <a:pt x="314" y="142"/>
                    </a:lnTo>
                    <a:lnTo>
                      <a:pt x="314" y="144"/>
                    </a:lnTo>
                    <a:lnTo>
                      <a:pt x="316" y="144"/>
                    </a:lnTo>
                    <a:lnTo>
                      <a:pt x="316" y="146"/>
                    </a:lnTo>
                    <a:lnTo>
                      <a:pt x="318" y="146"/>
                    </a:lnTo>
                    <a:lnTo>
                      <a:pt x="320" y="148"/>
                    </a:lnTo>
                    <a:lnTo>
                      <a:pt x="322" y="148"/>
                    </a:lnTo>
                    <a:lnTo>
                      <a:pt x="322" y="150"/>
                    </a:lnTo>
                    <a:lnTo>
                      <a:pt x="326" y="156"/>
                    </a:lnTo>
                    <a:lnTo>
                      <a:pt x="324" y="162"/>
                    </a:lnTo>
                    <a:lnTo>
                      <a:pt x="328" y="162"/>
                    </a:lnTo>
                    <a:lnTo>
                      <a:pt x="328" y="168"/>
                    </a:lnTo>
                    <a:lnTo>
                      <a:pt x="328" y="166"/>
                    </a:lnTo>
                    <a:lnTo>
                      <a:pt x="330" y="166"/>
                    </a:lnTo>
                    <a:lnTo>
                      <a:pt x="332" y="168"/>
                    </a:lnTo>
                    <a:lnTo>
                      <a:pt x="332" y="170"/>
                    </a:lnTo>
                    <a:lnTo>
                      <a:pt x="332" y="172"/>
                    </a:lnTo>
                    <a:lnTo>
                      <a:pt x="332" y="174"/>
                    </a:lnTo>
                    <a:lnTo>
                      <a:pt x="334" y="176"/>
                    </a:lnTo>
                    <a:lnTo>
                      <a:pt x="336" y="178"/>
                    </a:lnTo>
                    <a:lnTo>
                      <a:pt x="338" y="180"/>
                    </a:lnTo>
                    <a:lnTo>
                      <a:pt x="340" y="180"/>
                    </a:lnTo>
                    <a:lnTo>
                      <a:pt x="342" y="182"/>
                    </a:lnTo>
                    <a:lnTo>
                      <a:pt x="342" y="184"/>
                    </a:lnTo>
                    <a:lnTo>
                      <a:pt x="342" y="186"/>
                    </a:lnTo>
                    <a:lnTo>
                      <a:pt x="344" y="186"/>
                    </a:lnTo>
                    <a:lnTo>
                      <a:pt x="346" y="188"/>
                    </a:lnTo>
                    <a:lnTo>
                      <a:pt x="348" y="188"/>
                    </a:lnTo>
                    <a:lnTo>
                      <a:pt x="348" y="190"/>
                    </a:lnTo>
                    <a:lnTo>
                      <a:pt x="350" y="190"/>
                    </a:lnTo>
                    <a:lnTo>
                      <a:pt x="350" y="192"/>
                    </a:lnTo>
                    <a:lnTo>
                      <a:pt x="352" y="192"/>
                    </a:lnTo>
                    <a:lnTo>
                      <a:pt x="354" y="192"/>
                    </a:lnTo>
                    <a:lnTo>
                      <a:pt x="354" y="194"/>
                    </a:lnTo>
                    <a:lnTo>
                      <a:pt x="356" y="194"/>
                    </a:lnTo>
                    <a:lnTo>
                      <a:pt x="358" y="194"/>
                    </a:lnTo>
                    <a:lnTo>
                      <a:pt x="360" y="196"/>
                    </a:lnTo>
                    <a:lnTo>
                      <a:pt x="364" y="196"/>
                    </a:lnTo>
                    <a:lnTo>
                      <a:pt x="366" y="200"/>
                    </a:lnTo>
                    <a:lnTo>
                      <a:pt x="368" y="202"/>
                    </a:lnTo>
                    <a:lnTo>
                      <a:pt x="370" y="206"/>
                    </a:lnTo>
                    <a:lnTo>
                      <a:pt x="374" y="206"/>
                    </a:lnTo>
                    <a:lnTo>
                      <a:pt x="374" y="210"/>
                    </a:lnTo>
                    <a:lnTo>
                      <a:pt x="376" y="210"/>
                    </a:lnTo>
                    <a:lnTo>
                      <a:pt x="376" y="214"/>
                    </a:lnTo>
                    <a:lnTo>
                      <a:pt x="378" y="214"/>
                    </a:lnTo>
                    <a:lnTo>
                      <a:pt x="380" y="214"/>
                    </a:lnTo>
                    <a:lnTo>
                      <a:pt x="382" y="214"/>
                    </a:lnTo>
                    <a:lnTo>
                      <a:pt x="384" y="216"/>
                    </a:lnTo>
                    <a:lnTo>
                      <a:pt x="384" y="218"/>
                    </a:lnTo>
                    <a:lnTo>
                      <a:pt x="386" y="218"/>
                    </a:lnTo>
                    <a:lnTo>
                      <a:pt x="386" y="220"/>
                    </a:lnTo>
                    <a:lnTo>
                      <a:pt x="392" y="222"/>
                    </a:lnTo>
                    <a:lnTo>
                      <a:pt x="394" y="222"/>
                    </a:lnTo>
                    <a:lnTo>
                      <a:pt x="392" y="218"/>
                    </a:lnTo>
                    <a:lnTo>
                      <a:pt x="390" y="218"/>
                    </a:lnTo>
                    <a:lnTo>
                      <a:pt x="388" y="218"/>
                    </a:lnTo>
                    <a:lnTo>
                      <a:pt x="386" y="216"/>
                    </a:lnTo>
                    <a:lnTo>
                      <a:pt x="386" y="214"/>
                    </a:lnTo>
                    <a:lnTo>
                      <a:pt x="386" y="212"/>
                    </a:lnTo>
                    <a:lnTo>
                      <a:pt x="384" y="210"/>
                    </a:lnTo>
                    <a:lnTo>
                      <a:pt x="382" y="210"/>
                    </a:lnTo>
                    <a:lnTo>
                      <a:pt x="382" y="208"/>
                    </a:lnTo>
                    <a:lnTo>
                      <a:pt x="380" y="208"/>
                    </a:lnTo>
                    <a:lnTo>
                      <a:pt x="380" y="206"/>
                    </a:lnTo>
                    <a:lnTo>
                      <a:pt x="378" y="206"/>
                    </a:lnTo>
                    <a:lnTo>
                      <a:pt x="376" y="204"/>
                    </a:lnTo>
                    <a:lnTo>
                      <a:pt x="374" y="202"/>
                    </a:lnTo>
                    <a:lnTo>
                      <a:pt x="370" y="198"/>
                    </a:lnTo>
                    <a:lnTo>
                      <a:pt x="368" y="196"/>
                    </a:lnTo>
                    <a:lnTo>
                      <a:pt x="370" y="196"/>
                    </a:lnTo>
                    <a:lnTo>
                      <a:pt x="370" y="194"/>
                    </a:lnTo>
                    <a:lnTo>
                      <a:pt x="372" y="194"/>
                    </a:lnTo>
                    <a:lnTo>
                      <a:pt x="372" y="196"/>
                    </a:lnTo>
                    <a:lnTo>
                      <a:pt x="374" y="196"/>
                    </a:lnTo>
                    <a:lnTo>
                      <a:pt x="376" y="198"/>
                    </a:lnTo>
                    <a:lnTo>
                      <a:pt x="376" y="200"/>
                    </a:lnTo>
                    <a:lnTo>
                      <a:pt x="376" y="202"/>
                    </a:lnTo>
                    <a:lnTo>
                      <a:pt x="378" y="202"/>
                    </a:lnTo>
                    <a:lnTo>
                      <a:pt x="380" y="202"/>
                    </a:lnTo>
                    <a:lnTo>
                      <a:pt x="382" y="202"/>
                    </a:lnTo>
                    <a:lnTo>
                      <a:pt x="384" y="204"/>
                    </a:lnTo>
                    <a:lnTo>
                      <a:pt x="384" y="206"/>
                    </a:lnTo>
                    <a:lnTo>
                      <a:pt x="386" y="208"/>
                    </a:lnTo>
                    <a:lnTo>
                      <a:pt x="388" y="208"/>
                    </a:lnTo>
                    <a:lnTo>
                      <a:pt x="388" y="210"/>
                    </a:lnTo>
                    <a:lnTo>
                      <a:pt x="390" y="210"/>
                    </a:lnTo>
                    <a:lnTo>
                      <a:pt x="392" y="212"/>
                    </a:lnTo>
                    <a:lnTo>
                      <a:pt x="396" y="212"/>
                    </a:lnTo>
                    <a:lnTo>
                      <a:pt x="398" y="214"/>
                    </a:lnTo>
                    <a:lnTo>
                      <a:pt x="404" y="216"/>
                    </a:lnTo>
                    <a:lnTo>
                      <a:pt x="408" y="222"/>
                    </a:lnTo>
                    <a:lnTo>
                      <a:pt x="406" y="222"/>
                    </a:lnTo>
                    <a:lnTo>
                      <a:pt x="404" y="222"/>
                    </a:lnTo>
                    <a:lnTo>
                      <a:pt x="404" y="224"/>
                    </a:lnTo>
                    <a:lnTo>
                      <a:pt x="402" y="224"/>
                    </a:lnTo>
                    <a:lnTo>
                      <a:pt x="404" y="224"/>
                    </a:lnTo>
                    <a:lnTo>
                      <a:pt x="404" y="226"/>
                    </a:lnTo>
                    <a:lnTo>
                      <a:pt x="406" y="226"/>
                    </a:lnTo>
                    <a:lnTo>
                      <a:pt x="406" y="228"/>
                    </a:lnTo>
                    <a:lnTo>
                      <a:pt x="408" y="228"/>
                    </a:lnTo>
                    <a:lnTo>
                      <a:pt x="408" y="230"/>
                    </a:lnTo>
                    <a:lnTo>
                      <a:pt x="410" y="230"/>
                    </a:lnTo>
                    <a:lnTo>
                      <a:pt x="412" y="230"/>
                    </a:lnTo>
                    <a:lnTo>
                      <a:pt x="414" y="230"/>
                    </a:lnTo>
                    <a:lnTo>
                      <a:pt x="416" y="228"/>
                    </a:lnTo>
                    <a:lnTo>
                      <a:pt x="422" y="228"/>
                    </a:lnTo>
                    <a:lnTo>
                      <a:pt x="426" y="228"/>
                    </a:lnTo>
                    <a:lnTo>
                      <a:pt x="428" y="224"/>
                    </a:lnTo>
                    <a:lnTo>
                      <a:pt x="430" y="220"/>
                    </a:lnTo>
                    <a:lnTo>
                      <a:pt x="432" y="220"/>
                    </a:lnTo>
                    <a:lnTo>
                      <a:pt x="432" y="222"/>
                    </a:lnTo>
                    <a:lnTo>
                      <a:pt x="434" y="222"/>
                    </a:lnTo>
                    <a:lnTo>
                      <a:pt x="434" y="224"/>
                    </a:lnTo>
                    <a:lnTo>
                      <a:pt x="442" y="220"/>
                    </a:lnTo>
                    <a:lnTo>
                      <a:pt x="442" y="222"/>
                    </a:lnTo>
                    <a:lnTo>
                      <a:pt x="442" y="224"/>
                    </a:lnTo>
                    <a:lnTo>
                      <a:pt x="440" y="226"/>
                    </a:lnTo>
                    <a:lnTo>
                      <a:pt x="438" y="234"/>
                    </a:lnTo>
                    <a:lnTo>
                      <a:pt x="442" y="242"/>
                    </a:lnTo>
                    <a:lnTo>
                      <a:pt x="442" y="240"/>
                    </a:lnTo>
                    <a:lnTo>
                      <a:pt x="442" y="238"/>
                    </a:lnTo>
                    <a:lnTo>
                      <a:pt x="442" y="234"/>
                    </a:lnTo>
                    <a:lnTo>
                      <a:pt x="444" y="232"/>
                    </a:lnTo>
                    <a:lnTo>
                      <a:pt x="444" y="230"/>
                    </a:lnTo>
                    <a:close/>
                    <a:moveTo>
                      <a:pt x="270" y="62"/>
                    </a:moveTo>
                    <a:lnTo>
                      <a:pt x="272" y="64"/>
                    </a:lnTo>
                    <a:lnTo>
                      <a:pt x="276" y="64"/>
                    </a:lnTo>
                    <a:lnTo>
                      <a:pt x="278" y="68"/>
                    </a:lnTo>
                    <a:lnTo>
                      <a:pt x="280" y="62"/>
                    </a:lnTo>
                    <a:lnTo>
                      <a:pt x="282" y="68"/>
                    </a:lnTo>
                    <a:lnTo>
                      <a:pt x="284" y="66"/>
                    </a:lnTo>
                    <a:lnTo>
                      <a:pt x="288" y="68"/>
                    </a:lnTo>
                    <a:lnTo>
                      <a:pt x="292" y="68"/>
                    </a:lnTo>
                    <a:lnTo>
                      <a:pt x="294" y="66"/>
                    </a:lnTo>
                    <a:lnTo>
                      <a:pt x="298" y="64"/>
                    </a:lnTo>
                    <a:lnTo>
                      <a:pt x="294" y="62"/>
                    </a:lnTo>
                    <a:lnTo>
                      <a:pt x="292" y="58"/>
                    </a:lnTo>
                    <a:lnTo>
                      <a:pt x="286" y="58"/>
                    </a:lnTo>
                    <a:lnTo>
                      <a:pt x="286" y="56"/>
                    </a:lnTo>
                    <a:lnTo>
                      <a:pt x="282" y="54"/>
                    </a:lnTo>
                    <a:lnTo>
                      <a:pt x="280" y="54"/>
                    </a:lnTo>
                    <a:lnTo>
                      <a:pt x="278" y="56"/>
                    </a:lnTo>
                    <a:lnTo>
                      <a:pt x="278" y="60"/>
                    </a:lnTo>
                    <a:lnTo>
                      <a:pt x="276" y="60"/>
                    </a:lnTo>
                    <a:lnTo>
                      <a:pt x="272" y="60"/>
                    </a:lnTo>
                    <a:lnTo>
                      <a:pt x="270" y="62"/>
                    </a:lnTo>
                    <a:close/>
                    <a:moveTo>
                      <a:pt x="264" y="54"/>
                    </a:moveTo>
                    <a:lnTo>
                      <a:pt x="264" y="56"/>
                    </a:lnTo>
                    <a:lnTo>
                      <a:pt x="262" y="56"/>
                    </a:lnTo>
                    <a:lnTo>
                      <a:pt x="262" y="58"/>
                    </a:lnTo>
                    <a:lnTo>
                      <a:pt x="264" y="58"/>
                    </a:lnTo>
                    <a:lnTo>
                      <a:pt x="264" y="60"/>
                    </a:lnTo>
                    <a:lnTo>
                      <a:pt x="262" y="62"/>
                    </a:lnTo>
                    <a:lnTo>
                      <a:pt x="264" y="62"/>
                    </a:lnTo>
                    <a:lnTo>
                      <a:pt x="264" y="66"/>
                    </a:lnTo>
                    <a:lnTo>
                      <a:pt x="268" y="68"/>
                    </a:lnTo>
                    <a:lnTo>
                      <a:pt x="268" y="64"/>
                    </a:lnTo>
                    <a:lnTo>
                      <a:pt x="270" y="64"/>
                    </a:lnTo>
                    <a:lnTo>
                      <a:pt x="268" y="60"/>
                    </a:lnTo>
                    <a:lnTo>
                      <a:pt x="268" y="58"/>
                    </a:lnTo>
                    <a:lnTo>
                      <a:pt x="268" y="56"/>
                    </a:lnTo>
                    <a:lnTo>
                      <a:pt x="266" y="54"/>
                    </a:lnTo>
                    <a:lnTo>
                      <a:pt x="264" y="54"/>
                    </a:lnTo>
                    <a:close/>
                    <a:moveTo>
                      <a:pt x="288" y="52"/>
                    </a:moveTo>
                    <a:lnTo>
                      <a:pt x="294" y="50"/>
                    </a:lnTo>
                    <a:lnTo>
                      <a:pt x="294" y="54"/>
                    </a:lnTo>
                    <a:lnTo>
                      <a:pt x="298" y="50"/>
                    </a:lnTo>
                    <a:lnTo>
                      <a:pt x="302" y="56"/>
                    </a:lnTo>
                    <a:lnTo>
                      <a:pt x="306" y="54"/>
                    </a:lnTo>
                    <a:lnTo>
                      <a:pt x="306" y="48"/>
                    </a:lnTo>
                    <a:lnTo>
                      <a:pt x="308" y="46"/>
                    </a:lnTo>
                    <a:lnTo>
                      <a:pt x="314" y="46"/>
                    </a:lnTo>
                    <a:lnTo>
                      <a:pt x="318" y="48"/>
                    </a:lnTo>
                    <a:lnTo>
                      <a:pt x="320" y="42"/>
                    </a:lnTo>
                    <a:lnTo>
                      <a:pt x="324" y="44"/>
                    </a:lnTo>
                    <a:lnTo>
                      <a:pt x="322" y="40"/>
                    </a:lnTo>
                    <a:lnTo>
                      <a:pt x="320" y="40"/>
                    </a:lnTo>
                    <a:lnTo>
                      <a:pt x="314" y="40"/>
                    </a:lnTo>
                    <a:lnTo>
                      <a:pt x="308" y="38"/>
                    </a:lnTo>
                    <a:lnTo>
                      <a:pt x="304" y="40"/>
                    </a:lnTo>
                    <a:lnTo>
                      <a:pt x="300" y="42"/>
                    </a:lnTo>
                    <a:lnTo>
                      <a:pt x="294" y="42"/>
                    </a:lnTo>
                    <a:lnTo>
                      <a:pt x="290" y="46"/>
                    </a:lnTo>
                    <a:lnTo>
                      <a:pt x="288" y="46"/>
                    </a:lnTo>
                    <a:lnTo>
                      <a:pt x="288" y="50"/>
                    </a:lnTo>
                    <a:lnTo>
                      <a:pt x="288" y="52"/>
                    </a:lnTo>
                    <a:close/>
                    <a:moveTo>
                      <a:pt x="324" y="48"/>
                    </a:moveTo>
                    <a:lnTo>
                      <a:pt x="322" y="48"/>
                    </a:lnTo>
                    <a:lnTo>
                      <a:pt x="322" y="50"/>
                    </a:lnTo>
                    <a:lnTo>
                      <a:pt x="324" y="52"/>
                    </a:lnTo>
                    <a:lnTo>
                      <a:pt x="326" y="52"/>
                    </a:lnTo>
                    <a:lnTo>
                      <a:pt x="328" y="52"/>
                    </a:lnTo>
                    <a:lnTo>
                      <a:pt x="332" y="54"/>
                    </a:lnTo>
                    <a:lnTo>
                      <a:pt x="332" y="50"/>
                    </a:lnTo>
                    <a:lnTo>
                      <a:pt x="334" y="50"/>
                    </a:lnTo>
                    <a:lnTo>
                      <a:pt x="336" y="50"/>
                    </a:lnTo>
                    <a:lnTo>
                      <a:pt x="338" y="50"/>
                    </a:lnTo>
                    <a:lnTo>
                      <a:pt x="338" y="48"/>
                    </a:lnTo>
                    <a:lnTo>
                      <a:pt x="336" y="48"/>
                    </a:lnTo>
                    <a:lnTo>
                      <a:pt x="334" y="48"/>
                    </a:lnTo>
                    <a:lnTo>
                      <a:pt x="332" y="48"/>
                    </a:lnTo>
                    <a:lnTo>
                      <a:pt x="332" y="46"/>
                    </a:lnTo>
                    <a:lnTo>
                      <a:pt x="328" y="44"/>
                    </a:lnTo>
                    <a:lnTo>
                      <a:pt x="324" y="48"/>
                    </a:lnTo>
                    <a:close/>
                    <a:moveTo>
                      <a:pt x="264" y="50"/>
                    </a:moveTo>
                    <a:lnTo>
                      <a:pt x="264" y="50"/>
                    </a:lnTo>
                    <a:lnTo>
                      <a:pt x="264" y="48"/>
                    </a:lnTo>
                    <a:lnTo>
                      <a:pt x="262" y="48"/>
                    </a:lnTo>
                    <a:lnTo>
                      <a:pt x="262" y="46"/>
                    </a:lnTo>
                    <a:lnTo>
                      <a:pt x="260" y="48"/>
                    </a:lnTo>
                    <a:lnTo>
                      <a:pt x="260" y="50"/>
                    </a:lnTo>
                    <a:lnTo>
                      <a:pt x="260" y="52"/>
                    </a:lnTo>
                    <a:lnTo>
                      <a:pt x="262" y="52"/>
                    </a:lnTo>
                    <a:lnTo>
                      <a:pt x="262" y="54"/>
                    </a:lnTo>
                    <a:lnTo>
                      <a:pt x="264" y="54"/>
                    </a:lnTo>
                    <a:lnTo>
                      <a:pt x="264" y="52"/>
                    </a:lnTo>
                    <a:lnTo>
                      <a:pt x="266" y="52"/>
                    </a:lnTo>
                    <a:lnTo>
                      <a:pt x="264" y="50"/>
                    </a:lnTo>
                    <a:close/>
                    <a:moveTo>
                      <a:pt x="254" y="32"/>
                    </a:moveTo>
                    <a:lnTo>
                      <a:pt x="254" y="32"/>
                    </a:lnTo>
                    <a:lnTo>
                      <a:pt x="256" y="36"/>
                    </a:lnTo>
                    <a:lnTo>
                      <a:pt x="256" y="38"/>
                    </a:lnTo>
                    <a:lnTo>
                      <a:pt x="260" y="38"/>
                    </a:lnTo>
                    <a:lnTo>
                      <a:pt x="262" y="38"/>
                    </a:lnTo>
                    <a:lnTo>
                      <a:pt x="262" y="36"/>
                    </a:lnTo>
                    <a:lnTo>
                      <a:pt x="260" y="36"/>
                    </a:lnTo>
                    <a:lnTo>
                      <a:pt x="258" y="34"/>
                    </a:lnTo>
                    <a:lnTo>
                      <a:pt x="260" y="34"/>
                    </a:lnTo>
                    <a:lnTo>
                      <a:pt x="256" y="32"/>
                    </a:lnTo>
                    <a:lnTo>
                      <a:pt x="256" y="30"/>
                    </a:lnTo>
                    <a:lnTo>
                      <a:pt x="254" y="28"/>
                    </a:lnTo>
                    <a:lnTo>
                      <a:pt x="254" y="30"/>
                    </a:lnTo>
                    <a:lnTo>
                      <a:pt x="254" y="32"/>
                    </a:lnTo>
                    <a:close/>
                    <a:moveTo>
                      <a:pt x="272" y="54"/>
                    </a:moveTo>
                    <a:lnTo>
                      <a:pt x="274" y="56"/>
                    </a:lnTo>
                    <a:lnTo>
                      <a:pt x="268" y="50"/>
                    </a:lnTo>
                    <a:lnTo>
                      <a:pt x="268" y="52"/>
                    </a:lnTo>
                    <a:lnTo>
                      <a:pt x="268" y="54"/>
                    </a:lnTo>
                    <a:lnTo>
                      <a:pt x="272" y="54"/>
                    </a:lnTo>
                    <a:close/>
                    <a:moveTo>
                      <a:pt x="284" y="38"/>
                    </a:moveTo>
                    <a:lnTo>
                      <a:pt x="284" y="38"/>
                    </a:lnTo>
                    <a:lnTo>
                      <a:pt x="284" y="36"/>
                    </a:lnTo>
                    <a:lnTo>
                      <a:pt x="280" y="36"/>
                    </a:lnTo>
                    <a:lnTo>
                      <a:pt x="280" y="38"/>
                    </a:lnTo>
                    <a:lnTo>
                      <a:pt x="282" y="38"/>
                    </a:lnTo>
                    <a:lnTo>
                      <a:pt x="284" y="38"/>
                    </a:lnTo>
                    <a:close/>
                    <a:moveTo>
                      <a:pt x="260" y="30"/>
                    </a:moveTo>
                    <a:lnTo>
                      <a:pt x="258" y="30"/>
                    </a:lnTo>
                    <a:lnTo>
                      <a:pt x="258" y="32"/>
                    </a:lnTo>
                    <a:lnTo>
                      <a:pt x="260" y="32"/>
                    </a:lnTo>
                    <a:lnTo>
                      <a:pt x="260" y="30"/>
                    </a:lnTo>
                    <a:close/>
                    <a:moveTo>
                      <a:pt x="254" y="32"/>
                    </a:moveTo>
                    <a:lnTo>
                      <a:pt x="254" y="32"/>
                    </a:lnTo>
                    <a:lnTo>
                      <a:pt x="252" y="32"/>
                    </a:lnTo>
                    <a:lnTo>
                      <a:pt x="254" y="32"/>
                    </a:lnTo>
                    <a:close/>
                    <a:moveTo>
                      <a:pt x="298" y="32"/>
                    </a:moveTo>
                    <a:lnTo>
                      <a:pt x="300" y="32"/>
                    </a:lnTo>
                    <a:lnTo>
                      <a:pt x="296" y="32"/>
                    </a:lnTo>
                    <a:lnTo>
                      <a:pt x="298" y="32"/>
                    </a:lnTo>
                    <a:close/>
                    <a:moveTo>
                      <a:pt x="104" y="178"/>
                    </a:moveTo>
                    <a:lnTo>
                      <a:pt x="104" y="178"/>
                    </a:lnTo>
                    <a:close/>
                    <a:moveTo>
                      <a:pt x="200" y="96"/>
                    </a:moveTo>
                    <a:lnTo>
                      <a:pt x="202" y="92"/>
                    </a:lnTo>
                    <a:lnTo>
                      <a:pt x="202" y="90"/>
                    </a:lnTo>
                    <a:lnTo>
                      <a:pt x="206" y="88"/>
                    </a:lnTo>
                    <a:lnTo>
                      <a:pt x="204" y="94"/>
                    </a:lnTo>
                    <a:lnTo>
                      <a:pt x="210" y="94"/>
                    </a:lnTo>
                    <a:lnTo>
                      <a:pt x="214" y="98"/>
                    </a:lnTo>
                    <a:lnTo>
                      <a:pt x="214" y="94"/>
                    </a:lnTo>
                    <a:lnTo>
                      <a:pt x="216" y="94"/>
                    </a:lnTo>
                    <a:lnTo>
                      <a:pt x="214" y="92"/>
                    </a:lnTo>
                    <a:lnTo>
                      <a:pt x="210" y="92"/>
                    </a:lnTo>
                    <a:lnTo>
                      <a:pt x="212" y="90"/>
                    </a:lnTo>
                    <a:lnTo>
                      <a:pt x="210" y="88"/>
                    </a:lnTo>
                    <a:lnTo>
                      <a:pt x="206" y="88"/>
                    </a:lnTo>
                    <a:lnTo>
                      <a:pt x="210" y="86"/>
                    </a:lnTo>
                    <a:lnTo>
                      <a:pt x="208" y="82"/>
                    </a:lnTo>
                    <a:lnTo>
                      <a:pt x="204" y="82"/>
                    </a:lnTo>
                    <a:lnTo>
                      <a:pt x="204" y="80"/>
                    </a:lnTo>
                    <a:lnTo>
                      <a:pt x="198" y="80"/>
                    </a:lnTo>
                    <a:lnTo>
                      <a:pt x="196" y="78"/>
                    </a:lnTo>
                    <a:lnTo>
                      <a:pt x="196" y="80"/>
                    </a:lnTo>
                    <a:lnTo>
                      <a:pt x="194" y="80"/>
                    </a:lnTo>
                    <a:lnTo>
                      <a:pt x="192" y="80"/>
                    </a:lnTo>
                    <a:lnTo>
                      <a:pt x="188" y="80"/>
                    </a:lnTo>
                    <a:lnTo>
                      <a:pt x="188" y="76"/>
                    </a:lnTo>
                    <a:lnTo>
                      <a:pt x="184" y="76"/>
                    </a:lnTo>
                    <a:lnTo>
                      <a:pt x="182" y="76"/>
                    </a:lnTo>
                    <a:lnTo>
                      <a:pt x="182" y="74"/>
                    </a:lnTo>
                    <a:lnTo>
                      <a:pt x="184" y="72"/>
                    </a:lnTo>
                    <a:lnTo>
                      <a:pt x="186" y="72"/>
                    </a:lnTo>
                    <a:lnTo>
                      <a:pt x="188" y="70"/>
                    </a:lnTo>
                    <a:lnTo>
                      <a:pt x="186" y="68"/>
                    </a:lnTo>
                    <a:lnTo>
                      <a:pt x="184" y="68"/>
                    </a:lnTo>
                    <a:lnTo>
                      <a:pt x="182" y="68"/>
                    </a:lnTo>
                    <a:lnTo>
                      <a:pt x="180" y="68"/>
                    </a:lnTo>
                    <a:lnTo>
                      <a:pt x="180" y="66"/>
                    </a:lnTo>
                    <a:lnTo>
                      <a:pt x="178" y="64"/>
                    </a:lnTo>
                    <a:lnTo>
                      <a:pt x="180" y="64"/>
                    </a:lnTo>
                    <a:lnTo>
                      <a:pt x="180" y="62"/>
                    </a:lnTo>
                    <a:lnTo>
                      <a:pt x="176" y="62"/>
                    </a:lnTo>
                    <a:lnTo>
                      <a:pt x="180" y="58"/>
                    </a:lnTo>
                    <a:lnTo>
                      <a:pt x="180" y="56"/>
                    </a:lnTo>
                    <a:lnTo>
                      <a:pt x="178" y="56"/>
                    </a:lnTo>
                    <a:lnTo>
                      <a:pt x="178" y="52"/>
                    </a:lnTo>
                    <a:lnTo>
                      <a:pt x="180" y="52"/>
                    </a:lnTo>
                    <a:lnTo>
                      <a:pt x="176" y="50"/>
                    </a:lnTo>
                    <a:lnTo>
                      <a:pt x="176" y="54"/>
                    </a:lnTo>
                    <a:lnTo>
                      <a:pt x="176" y="56"/>
                    </a:lnTo>
                    <a:lnTo>
                      <a:pt x="174" y="60"/>
                    </a:lnTo>
                    <a:lnTo>
                      <a:pt x="172" y="60"/>
                    </a:lnTo>
                    <a:lnTo>
                      <a:pt x="170" y="60"/>
                    </a:lnTo>
                    <a:lnTo>
                      <a:pt x="168" y="60"/>
                    </a:lnTo>
                    <a:lnTo>
                      <a:pt x="170" y="58"/>
                    </a:lnTo>
                    <a:lnTo>
                      <a:pt x="168" y="56"/>
                    </a:lnTo>
                    <a:lnTo>
                      <a:pt x="164" y="56"/>
                    </a:lnTo>
                    <a:lnTo>
                      <a:pt x="166" y="54"/>
                    </a:lnTo>
                    <a:lnTo>
                      <a:pt x="170" y="50"/>
                    </a:lnTo>
                    <a:lnTo>
                      <a:pt x="170" y="48"/>
                    </a:lnTo>
                    <a:lnTo>
                      <a:pt x="174" y="48"/>
                    </a:lnTo>
                    <a:lnTo>
                      <a:pt x="168" y="48"/>
                    </a:lnTo>
                    <a:lnTo>
                      <a:pt x="170" y="46"/>
                    </a:lnTo>
                    <a:lnTo>
                      <a:pt x="170" y="44"/>
                    </a:lnTo>
                    <a:lnTo>
                      <a:pt x="172" y="40"/>
                    </a:lnTo>
                    <a:lnTo>
                      <a:pt x="170" y="40"/>
                    </a:lnTo>
                    <a:lnTo>
                      <a:pt x="168" y="40"/>
                    </a:lnTo>
                    <a:lnTo>
                      <a:pt x="166" y="40"/>
                    </a:lnTo>
                    <a:lnTo>
                      <a:pt x="166" y="38"/>
                    </a:lnTo>
                    <a:lnTo>
                      <a:pt x="168" y="38"/>
                    </a:lnTo>
                    <a:lnTo>
                      <a:pt x="170" y="38"/>
                    </a:lnTo>
                    <a:lnTo>
                      <a:pt x="172" y="38"/>
                    </a:lnTo>
                    <a:lnTo>
                      <a:pt x="174" y="38"/>
                    </a:lnTo>
                    <a:lnTo>
                      <a:pt x="178" y="40"/>
                    </a:lnTo>
                    <a:lnTo>
                      <a:pt x="180" y="42"/>
                    </a:lnTo>
                    <a:lnTo>
                      <a:pt x="180" y="38"/>
                    </a:lnTo>
                    <a:lnTo>
                      <a:pt x="182" y="36"/>
                    </a:lnTo>
                    <a:lnTo>
                      <a:pt x="186" y="36"/>
                    </a:lnTo>
                    <a:lnTo>
                      <a:pt x="188" y="34"/>
                    </a:lnTo>
                    <a:lnTo>
                      <a:pt x="190" y="32"/>
                    </a:lnTo>
                    <a:lnTo>
                      <a:pt x="194" y="34"/>
                    </a:lnTo>
                    <a:lnTo>
                      <a:pt x="194" y="32"/>
                    </a:lnTo>
                    <a:lnTo>
                      <a:pt x="196" y="32"/>
                    </a:lnTo>
                    <a:lnTo>
                      <a:pt x="198" y="32"/>
                    </a:lnTo>
                    <a:lnTo>
                      <a:pt x="200" y="30"/>
                    </a:lnTo>
                    <a:lnTo>
                      <a:pt x="202" y="30"/>
                    </a:lnTo>
                    <a:lnTo>
                      <a:pt x="200" y="26"/>
                    </a:lnTo>
                    <a:lnTo>
                      <a:pt x="198" y="28"/>
                    </a:lnTo>
                    <a:lnTo>
                      <a:pt x="192" y="30"/>
                    </a:lnTo>
                    <a:lnTo>
                      <a:pt x="192" y="32"/>
                    </a:lnTo>
                    <a:lnTo>
                      <a:pt x="188" y="32"/>
                    </a:lnTo>
                    <a:lnTo>
                      <a:pt x="186" y="32"/>
                    </a:lnTo>
                    <a:lnTo>
                      <a:pt x="184" y="32"/>
                    </a:lnTo>
                    <a:lnTo>
                      <a:pt x="182" y="32"/>
                    </a:lnTo>
                    <a:lnTo>
                      <a:pt x="182" y="30"/>
                    </a:lnTo>
                    <a:lnTo>
                      <a:pt x="182" y="28"/>
                    </a:lnTo>
                    <a:lnTo>
                      <a:pt x="180" y="26"/>
                    </a:lnTo>
                    <a:lnTo>
                      <a:pt x="178" y="26"/>
                    </a:lnTo>
                    <a:lnTo>
                      <a:pt x="174" y="26"/>
                    </a:lnTo>
                    <a:lnTo>
                      <a:pt x="170" y="24"/>
                    </a:lnTo>
                    <a:lnTo>
                      <a:pt x="168" y="26"/>
                    </a:lnTo>
                    <a:lnTo>
                      <a:pt x="166" y="28"/>
                    </a:lnTo>
                    <a:lnTo>
                      <a:pt x="164" y="30"/>
                    </a:lnTo>
                    <a:lnTo>
                      <a:pt x="162" y="28"/>
                    </a:lnTo>
                    <a:lnTo>
                      <a:pt x="162" y="26"/>
                    </a:lnTo>
                    <a:lnTo>
                      <a:pt x="160" y="24"/>
                    </a:lnTo>
                    <a:lnTo>
                      <a:pt x="162" y="22"/>
                    </a:lnTo>
                    <a:lnTo>
                      <a:pt x="164" y="20"/>
                    </a:lnTo>
                    <a:lnTo>
                      <a:pt x="166" y="18"/>
                    </a:lnTo>
                    <a:lnTo>
                      <a:pt x="168" y="18"/>
                    </a:lnTo>
                    <a:lnTo>
                      <a:pt x="168" y="20"/>
                    </a:lnTo>
                    <a:lnTo>
                      <a:pt x="170" y="22"/>
                    </a:lnTo>
                    <a:lnTo>
                      <a:pt x="172" y="24"/>
                    </a:lnTo>
                    <a:lnTo>
                      <a:pt x="172" y="20"/>
                    </a:lnTo>
                    <a:lnTo>
                      <a:pt x="174" y="22"/>
                    </a:lnTo>
                    <a:lnTo>
                      <a:pt x="172" y="18"/>
                    </a:lnTo>
                    <a:lnTo>
                      <a:pt x="174" y="18"/>
                    </a:lnTo>
                    <a:lnTo>
                      <a:pt x="178" y="18"/>
                    </a:lnTo>
                    <a:lnTo>
                      <a:pt x="178" y="16"/>
                    </a:lnTo>
                    <a:lnTo>
                      <a:pt x="180" y="16"/>
                    </a:lnTo>
                    <a:lnTo>
                      <a:pt x="184" y="18"/>
                    </a:lnTo>
                    <a:lnTo>
                      <a:pt x="184" y="16"/>
                    </a:lnTo>
                    <a:lnTo>
                      <a:pt x="184" y="14"/>
                    </a:lnTo>
                    <a:lnTo>
                      <a:pt x="188" y="12"/>
                    </a:lnTo>
                    <a:lnTo>
                      <a:pt x="190" y="14"/>
                    </a:lnTo>
                    <a:lnTo>
                      <a:pt x="192" y="14"/>
                    </a:lnTo>
                    <a:lnTo>
                      <a:pt x="196" y="14"/>
                    </a:lnTo>
                    <a:lnTo>
                      <a:pt x="194" y="18"/>
                    </a:lnTo>
                    <a:lnTo>
                      <a:pt x="196" y="20"/>
                    </a:lnTo>
                    <a:lnTo>
                      <a:pt x="198" y="22"/>
                    </a:lnTo>
                    <a:lnTo>
                      <a:pt x="200" y="22"/>
                    </a:lnTo>
                    <a:lnTo>
                      <a:pt x="198" y="18"/>
                    </a:lnTo>
                    <a:lnTo>
                      <a:pt x="200" y="16"/>
                    </a:lnTo>
                    <a:lnTo>
                      <a:pt x="202" y="14"/>
                    </a:lnTo>
                    <a:lnTo>
                      <a:pt x="200" y="14"/>
                    </a:lnTo>
                    <a:lnTo>
                      <a:pt x="202" y="12"/>
                    </a:lnTo>
                    <a:lnTo>
                      <a:pt x="200" y="12"/>
                    </a:lnTo>
                    <a:lnTo>
                      <a:pt x="198" y="10"/>
                    </a:lnTo>
                    <a:lnTo>
                      <a:pt x="200" y="8"/>
                    </a:lnTo>
                    <a:lnTo>
                      <a:pt x="202" y="6"/>
                    </a:lnTo>
                    <a:lnTo>
                      <a:pt x="206" y="8"/>
                    </a:lnTo>
                    <a:lnTo>
                      <a:pt x="208" y="8"/>
                    </a:lnTo>
                    <a:lnTo>
                      <a:pt x="210" y="6"/>
                    </a:lnTo>
                    <a:lnTo>
                      <a:pt x="212" y="8"/>
                    </a:lnTo>
                    <a:lnTo>
                      <a:pt x="216" y="8"/>
                    </a:lnTo>
                    <a:lnTo>
                      <a:pt x="218" y="6"/>
                    </a:lnTo>
                    <a:lnTo>
                      <a:pt x="220" y="8"/>
                    </a:lnTo>
                    <a:lnTo>
                      <a:pt x="224" y="8"/>
                    </a:lnTo>
                    <a:lnTo>
                      <a:pt x="226" y="6"/>
                    </a:lnTo>
                    <a:lnTo>
                      <a:pt x="230" y="8"/>
                    </a:lnTo>
                    <a:lnTo>
                      <a:pt x="228" y="4"/>
                    </a:lnTo>
                    <a:lnTo>
                      <a:pt x="230" y="6"/>
                    </a:lnTo>
                    <a:lnTo>
                      <a:pt x="234" y="4"/>
                    </a:lnTo>
                    <a:lnTo>
                      <a:pt x="234" y="2"/>
                    </a:lnTo>
                    <a:lnTo>
                      <a:pt x="236" y="2"/>
                    </a:lnTo>
                    <a:lnTo>
                      <a:pt x="222" y="0"/>
                    </a:lnTo>
                    <a:lnTo>
                      <a:pt x="200" y="2"/>
                    </a:lnTo>
                    <a:lnTo>
                      <a:pt x="180" y="6"/>
                    </a:lnTo>
                    <a:lnTo>
                      <a:pt x="158" y="10"/>
                    </a:lnTo>
                    <a:lnTo>
                      <a:pt x="138" y="18"/>
                    </a:lnTo>
                    <a:lnTo>
                      <a:pt x="120" y="26"/>
                    </a:lnTo>
                    <a:lnTo>
                      <a:pt x="102" y="36"/>
                    </a:lnTo>
                    <a:lnTo>
                      <a:pt x="86" y="48"/>
                    </a:lnTo>
                    <a:lnTo>
                      <a:pt x="70" y="62"/>
                    </a:lnTo>
                    <a:lnTo>
                      <a:pt x="72" y="62"/>
                    </a:lnTo>
                    <a:lnTo>
                      <a:pt x="70" y="68"/>
                    </a:lnTo>
                    <a:lnTo>
                      <a:pt x="68" y="66"/>
                    </a:lnTo>
                    <a:lnTo>
                      <a:pt x="68" y="68"/>
                    </a:lnTo>
                    <a:lnTo>
                      <a:pt x="66" y="68"/>
                    </a:lnTo>
                    <a:lnTo>
                      <a:pt x="64" y="70"/>
                    </a:lnTo>
                    <a:lnTo>
                      <a:pt x="60" y="74"/>
                    </a:lnTo>
                    <a:lnTo>
                      <a:pt x="56" y="78"/>
                    </a:lnTo>
                    <a:lnTo>
                      <a:pt x="56" y="76"/>
                    </a:lnTo>
                    <a:lnTo>
                      <a:pt x="44" y="90"/>
                    </a:lnTo>
                    <a:lnTo>
                      <a:pt x="34" y="106"/>
                    </a:lnTo>
                    <a:lnTo>
                      <a:pt x="24" y="122"/>
                    </a:lnTo>
                    <a:lnTo>
                      <a:pt x="18" y="138"/>
                    </a:lnTo>
                    <a:lnTo>
                      <a:pt x="10" y="156"/>
                    </a:lnTo>
                    <a:lnTo>
                      <a:pt x="6" y="174"/>
                    </a:lnTo>
                    <a:lnTo>
                      <a:pt x="2" y="192"/>
                    </a:lnTo>
                    <a:lnTo>
                      <a:pt x="0" y="212"/>
                    </a:lnTo>
                    <a:lnTo>
                      <a:pt x="2" y="210"/>
                    </a:lnTo>
                    <a:lnTo>
                      <a:pt x="4" y="206"/>
                    </a:lnTo>
                    <a:lnTo>
                      <a:pt x="2" y="200"/>
                    </a:lnTo>
                    <a:lnTo>
                      <a:pt x="4" y="198"/>
                    </a:lnTo>
                    <a:lnTo>
                      <a:pt x="6" y="200"/>
                    </a:lnTo>
                    <a:lnTo>
                      <a:pt x="6" y="198"/>
                    </a:lnTo>
                    <a:lnTo>
                      <a:pt x="6" y="196"/>
                    </a:lnTo>
                    <a:lnTo>
                      <a:pt x="6" y="194"/>
                    </a:lnTo>
                    <a:lnTo>
                      <a:pt x="4" y="188"/>
                    </a:lnTo>
                    <a:lnTo>
                      <a:pt x="4" y="186"/>
                    </a:lnTo>
                    <a:lnTo>
                      <a:pt x="6" y="184"/>
                    </a:lnTo>
                    <a:lnTo>
                      <a:pt x="6" y="186"/>
                    </a:lnTo>
                    <a:lnTo>
                      <a:pt x="12" y="186"/>
                    </a:lnTo>
                    <a:lnTo>
                      <a:pt x="14" y="182"/>
                    </a:lnTo>
                    <a:lnTo>
                      <a:pt x="14" y="180"/>
                    </a:lnTo>
                    <a:lnTo>
                      <a:pt x="12" y="178"/>
                    </a:lnTo>
                    <a:lnTo>
                      <a:pt x="16" y="176"/>
                    </a:lnTo>
                    <a:lnTo>
                      <a:pt x="14" y="178"/>
                    </a:lnTo>
                    <a:lnTo>
                      <a:pt x="16" y="180"/>
                    </a:lnTo>
                    <a:lnTo>
                      <a:pt x="18" y="178"/>
                    </a:lnTo>
                    <a:lnTo>
                      <a:pt x="20" y="176"/>
                    </a:lnTo>
                    <a:lnTo>
                      <a:pt x="22" y="174"/>
                    </a:lnTo>
                    <a:lnTo>
                      <a:pt x="22" y="168"/>
                    </a:lnTo>
                    <a:lnTo>
                      <a:pt x="24" y="168"/>
                    </a:lnTo>
                    <a:lnTo>
                      <a:pt x="22" y="170"/>
                    </a:lnTo>
                    <a:lnTo>
                      <a:pt x="22" y="172"/>
                    </a:lnTo>
                    <a:lnTo>
                      <a:pt x="22" y="174"/>
                    </a:lnTo>
                    <a:lnTo>
                      <a:pt x="22" y="178"/>
                    </a:lnTo>
                    <a:lnTo>
                      <a:pt x="20" y="182"/>
                    </a:lnTo>
                    <a:lnTo>
                      <a:pt x="22" y="184"/>
                    </a:lnTo>
                    <a:lnTo>
                      <a:pt x="20" y="184"/>
                    </a:lnTo>
                    <a:lnTo>
                      <a:pt x="22" y="188"/>
                    </a:lnTo>
                    <a:lnTo>
                      <a:pt x="20" y="194"/>
                    </a:lnTo>
                    <a:lnTo>
                      <a:pt x="18" y="200"/>
                    </a:lnTo>
                    <a:lnTo>
                      <a:pt x="18" y="202"/>
                    </a:lnTo>
                    <a:lnTo>
                      <a:pt x="18" y="204"/>
                    </a:lnTo>
                    <a:lnTo>
                      <a:pt x="18" y="206"/>
                    </a:lnTo>
                    <a:lnTo>
                      <a:pt x="16" y="208"/>
                    </a:lnTo>
                    <a:lnTo>
                      <a:pt x="14" y="210"/>
                    </a:lnTo>
                    <a:lnTo>
                      <a:pt x="12" y="212"/>
                    </a:lnTo>
                    <a:lnTo>
                      <a:pt x="12" y="214"/>
                    </a:lnTo>
                    <a:lnTo>
                      <a:pt x="10" y="216"/>
                    </a:lnTo>
                    <a:lnTo>
                      <a:pt x="12" y="216"/>
                    </a:lnTo>
                    <a:lnTo>
                      <a:pt x="12" y="218"/>
                    </a:lnTo>
                    <a:lnTo>
                      <a:pt x="12" y="222"/>
                    </a:lnTo>
                    <a:lnTo>
                      <a:pt x="10" y="224"/>
                    </a:lnTo>
                    <a:lnTo>
                      <a:pt x="8" y="226"/>
                    </a:lnTo>
                    <a:lnTo>
                      <a:pt x="10" y="230"/>
                    </a:lnTo>
                    <a:lnTo>
                      <a:pt x="10" y="234"/>
                    </a:lnTo>
                    <a:lnTo>
                      <a:pt x="8" y="240"/>
                    </a:lnTo>
                    <a:lnTo>
                      <a:pt x="12" y="248"/>
                    </a:lnTo>
                    <a:lnTo>
                      <a:pt x="10" y="252"/>
                    </a:lnTo>
                    <a:lnTo>
                      <a:pt x="10" y="260"/>
                    </a:lnTo>
                    <a:lnTo>
                      <a:pt x="12" y="264"/>
                    </a:lnTo>
                    <a:lnTo>
                      <a:pt x="14" y="270"/>
                    </a:lnTo>
                    <a:lnTo>
                      <a:pt x="14" y="278"/>
                    </a:lnTo>
                    <a:lnTo>
                      <a:pt x="16" y="282"/>
                    </a:lnTo>
                    <a:lnTo>
                      <a:pt x="18" y="282"/>
                    </a:lnTo>
                    <a:lnTo>
                      <a:pt x="16" y="286"/>
                    </a:lnTo>
                    <a:lnTo>
                      <a:pt x="20" y="288"/>
                    </a:lnTo>
                    <a:lnTo>
                      <a:pt x="18" y="292"/>
                    </a:lnTo>
                    <a:lnTo>
                      <a:pt x="22" y="294"/>
                    </a:lnTo>
                    <a:lnTo>
                      <a:pt x="22" y="298"/>
                    </a:lnTo>
                    <a:lnTo>
                      <a:pt x="24" y="302"/>
                    </a:lnTo>
                    <a:lnTo>
                      <a:pt x="26" y="306"/>
                    </a:lnTo>
                    <a:lnTo>
                      <a:pt x="26" y="308"/>
                    </a:lnTo>
                    <a:lnTo>
                      <a:pt x="26" y="310"/>
                    </a:lnTo>
                    <a:lnTo>
                      <a:pt x="28" y="312"/>
                    </a:lnTo>
                    <a:lnTo>
                      <a:pt x="30" y="316"/>
                    </a:lnTo>
                    <a:lnTo>
                      <a:pt x="34" y="318"/>
                    </a:lnTo>
                    <a:lnTo>
                      <a:pt x="34" y="320"/>
                    </a:lnTo>
                    <a:lnTo>
                      <a:pt x="38" y="322"/>
                    </a:lnTo>
                    <a:lnTo>
                      <a:pt x="40" y="326"/>
                    </a:lnTo>
                    <a:lnTo>
                      <a:pt x="42" y="326"/>
                    </a:lnTo>
                    <a:lnTo>
                      <a:pt x="44" y="330"/>
                    </a:lnTo>
                    <a:lnTo>
                      <a:pt x="46" y="330"/>
                    </a:lnTo>
                    <a:lnTo>
                      <a:pt x="48" y="332"/>
                    </a:lnTo>
                    <a:lnTo>
                      <a:pt x="50" y="334"/>
                    </a:lnTo>
                    <a:lnTo>
                      <a:pt x="54" y="336"/>
                    </a:lnTo>
                    <a:lnTo>
                      <a:pt x="56" y="340"/>
                    </a:lnTo>
                    <a:lnTo>
                      <a:pt x="60" y="340"/>
                    </a:lnTo>
                    <a:lnTo>
                      <a:pt x="62" y="344"/>
                    </a:lnTo>
                    <a:lnTo>
                      <a:pt x="62" y="346"/>
                    </a:lnTo>
                    <a:lnTo>
                      <a:pt x="64" y="346"/>
                    </a:lnTo>
                    <a:lnTo>
                      <a:pt x="64" y="344"/>
                    </a:lnTo>
                    <a:lnTo>
                      <a:pt x="66" y="344"/>
                    </a:lnTo>
                    <a:lnTo>
                      <a:pt x="68" y="344"/>
                    </a:lnTo>
                    <a:lnTo>
                      <a:pt x="70" y="344"/>
                    </a:lnTo>
                    <a:lnTo>
                      <a:pt x="72" y="344"/>
                    </a:lnTo>
                    <a:lnTo>
                      <a:pt x="68" y="342"/>
                    </a:lnTo>
                    <a:lnTo>
                      <a:pt x="66" y="342"/>
                    </a:lnTo>
                    <a:lnTo>
                      <a:pt x="62" y="340"/>
                    </a:lnTo>
                    <a:lnTo>
                      <a:pt x="60" y="338"/>
                    </a:lnTo>
                    <a:lnTo>
                      <a:pt x="56" y="338"/>
                    </a:lnTo>
                    <a:lnTo>
                      <a:pt x="54" y="334"/>
                    </a:lnTo>
                    <a:lnTo>
                      <a:pt x="48" y="330"/>
                    </a:lnTo>
                    <a:lnTo>
                      <a:pt x="46" y="330"/>
                    </a:lnTo>
                    <a:lnTo>
                      <a:pt x="46" y="326"/>
                    </a:lnTo>
                    <a:lnTo>
                      <a:pt x="44" y="326"/>
                    </a:lnTo>
                    <a:lnTo>
                      <a:pt x="42" y="326"/>
                    </a:lnTo>
                    <a:lnTo>
                      <a:pt x="40" y="324"/>
                    </a:lnTo>
                    <a:lnTo>
                      <a:pt x="40" y="322"/>
                    </a:lnTo>
                    <a:lnTo>
                      <a:pt x="40" y="320"/>
                    </a:lnTo>
                    <a:lnTo>
                      <a:pt x="38" y="320"/>
                    </a:lnTo>
                    <a:lnTo>
                      <a:pt x="36" y="320"/>
                    </a:lnTo>
                    <a:lnTo>
                      <a:pt x="36" y="318"/>
                    </a:lnTo>
                    <a:lnTo>
                      <a:pt x="34" y="318"/>
                    </a:lnTo>
                    <a:lnTo>
                      <a:pt x="34" y="316"/>
                    </a:lnTo>
                    <a:lnTo>
                      <a:pt x="34" y="314"/>
                    </a:lnTo>
                    <a:lnTo>
                      <a:pt x="32" y="312"/>
                    </a:lnTo>
                    <a:lnTo>
                      <a:pt x="30" y="310"/>
                    </a:lnTo>
                    <a:lnTo>
                      <a:pt x="28" y="306"/>
                    </a:lnTo>
                    <a:lnTo>
                      <a:pt x="28" y="304"/>
                    </a:lnTo>
                    <a:lnTo>
                      <a:pt x="30" y="302"/>
                    </a:lnTo>
                    <a:lnTo>
                      <a:pt x="30" y="300"/>
                    </a:lnTo>
                    <a:lnTo>
                      <a:pt x="30" y="298"/>
                    </a:lnTo>
                    <a:lnTo>
                      <a:pt x="28" y="298"/>
                    </a:lnTo>
                    <a:lnTo>
                      <a:pt x="26" y="294"/>
                    </a:lnTo>
                    <a:lnTo>
                      <a:pt x="24" y="292"/>
                    </a:lnTo>
                    <a:lnTo>
                      <a:pt x="24" y="288"/>
                    </a:lnTo>
                    <a:lnTo>
                      <a:pt x="24" y="286"/>
                    </a:lnTo>
                    <a:lnTo>
                      <a:pt x="22" y="280"/>
                    </a:lnTo>
                    <a:lnTo>
                      <a:pt x="24" y="276"/>
                    </a:lnTo>
                    <a:lnTo>
                      <a:pt x="22" y="274"/>
                    </a:lnTo>
                    <a:lnTo>
                      <a:pt x="22" y="270"/>
                    </a:lnTo>
                    <a:lnTo>
                      <a:pt x="22" y="264"/>
                    </a:lnTo>
                    <a:lnTo>
                      <a:pt x="20" y="260"/>
                    </a:lnTo>
                    <a:lnTo>
                      <a:pt x="22" y="256"/>
                    </a:lnTo>
                    <a:lnTo>
                      <a:pt x="20" y="252"/>
                    </a:lnTo>
                    <a:lnTo>
                      <a:pt x="20" y="248"/>
                    </a:lnTo>
                    <a:lnTo>
                      <a:pt x="18" y="244"/>
                    </a:lnTo>
                    <a:lnTo>
                      <a:pt x="18" y="242"/>
                    </a:lnTo>
                    <a:lnTo>
                      <a:pt x="18" y="240"/>
                    </a:lnTo>
                    <a:lnTo>
                      <a:pt x="18" y="238"/>
                    </a:lnTo>
                    <a:lnTo>
                      <a:pt x="18" y="234"/>
                    </a:lnTo>
                    <a:lnTo>
                      <a:pt x="18" y="232"/>
                    </a:lnTo>
                    <a:lnTo>
                      <a:pt x="22" y="232"/>
                    </a:lnTo>
                    <a:lnTo>
                      <a:pt x="24" y="234"/>
                    </a:lnTo>
                    <a:lnTo>
                      <a:pt x="24" y="238"/>
                    </a:lnTo>
                    <a:lnTo>
                      <a:pt x="22" y="240"/>
                    </a:lnTo>
                    <a:lnTo>
                      <a:pt x="24" y="242"/>
                    </a:lnTo>
                    <a:lnTo>
                      <a:pt x="26" y="244"/>
                    </a:lnTo>
                    <a:lnTo>
                      <a:pt x="24" y="246"/>
                    </a:lnTo>
                    <a:lnTo>
                      <a:pt x="24" y="248"/>
                    </a:lnTo>
                    <a:lnTo>
                      <a:pt x="24" y="252"/>
                    </a:lnTo>
                    <a:lnTo>
                      <a:pt x="24" y="254"/>
                    </a:lnTo>
                    <a:lnTo>
                      <a:pt x="26" y="256"/>
                    </a:lnTo>
                    <a:lnTo>
                      <a:pt x="28" y="256"/>
                    </a:lnTo>
                    <a:lnTo>
                      <a:pt x="30" y="252"/>
                    </a:lnTo>
                    <a:lnTo>
                      <a:pt x="36" y="252"/>
                    </a:lnTo>
                    <a:lnTo>
                      <a:pt x="34" y="246"/>
                    </a:lnTo>
                    <a:lnTo>
                      <a:pt x="36" y="246"/>
                    </a:lnTo>
                    <a:lnTo>
                      <a:pt x="38" y="240"/>
                    </a:lnTo>
                    <a:lnTo>
                      <a:pt x="34" y="238"/>
                    </a:lnTo>
                    <a:lnTo>
                      <a:pt x="36" y="232"/>
                    </a:lnTo>
                    <a:lnTo>
                      <a:pt x="34" y="230"/>
                    </a:lnTo>
                    <a:lnTo>
                      <a:pt x="34" y="224"/>
                    </a:lnTo>
                    <a:lnTo>
                      <a:pt x="34" y="218"/>
                    </a:lnTo>
                    <a:lnTo>
                      <a:pt x="36" y="218"/>
                    </a:lnTo>
                    <a:lnTo>
                      <a:pt x="36" y="214"/>
                    </a:lnTo>
                    <a:lnTo>
                      <a:pt x="40" y="212"/>
                    </a:lnTo>
                    <a:lnTo>
                      <a:pt x="42" y="216"/>
                    </a:lnTo>
                    <a:lnTo>
                      <a:pt x="44" y="218"/>
                    </a:lnTo>
                    <a:lnTo>
                      <a:pt x="42" y="224"/>
                    </a:lnTo>
                    <a:lnTo>
                      <a:pt x="40" y="226"/>
                    </a:lnTo>
                    <a:lnTo>
                      <a:pt x="38" y="226"/>
                    </a:lnTo>
                    <a:lnTo>
                      <a:pt x="40" y="226"/>
                    </a:lnTo>
                    <a:lnTo>
                      <a:pt x="40" y="230"/>
                    </a:lnTo>
                    <a:lnTo>
                      <a:pt x="42" y="230"/>
                    </a:lnTo>
                    <a:lnTo>
                      <a:pt x="44" y="226"/>
                    </a:lnTo>
                    <a:lnTo>
                      <a:pt x="46" y="226"/>
                    </a:lnTo>
                    <a:lnTo>
                      <a:pt x="46" y="220"/>
                    </a:lnTo>
                    <a:lnTo>
                      <a:pt x="50" y="220"/>
                    </a:lnTo>
                    <a:lnTo>
                      <a:pt x="52" y="218"/>
                    </a:lnTo>
                    <a:lnTo>
                      <a:pt x="54" y="220"/>
                    </a:lnTo>
                    <a:lnTo>
                      <a:pt x="58" y="222"/>
                    </a:lnTo>
                    <a:lnTo>
                      <a:pt x="64" y="222"/>
                    </a:lnTo>
                    <a:lnTo>
                      <a:pt x="72" y="218"/>
                    </a:lnTo>
                    <a:lnTo>
                      <a:pt x="74" y="216"/>
                    </a:lnTo>
                    <a:lnTo>
                      <a:pt x="76" y="212"/>
                    </a:lnTo>
                    <a:lnTo>
                      <a:pt x="82" y="212"/>
                    </a:lnTo>
                    <a:lnTo>
                      <a:pt x="84" y="206"/>
                    </a:lnTo>
                    <a:lnTo>
                      <a:pt x="84" y="204"/>
                    </a:lnTo>
                    <a:lnTo>
                      <a:pt x="82" y="202"/>
                    </a:lnTo>
                    <a:lnTo>
                      <a:pt x="84" y="202"/>
                    </a:lnTo>
                    <a:lnTo>
                      <a:pt x="84" y="200"/>
                    </a:lnTo>
                    <a:lnTo>
                      <a:pt x="82" y="196"/>
                    </a:lnTo>
                    <a:lnTo>
                      <a:pt x="84" y="196"/>
                    </a:lnTo>
                    <a:lnTo>
                      <a:pt x="86" y="196"/>
                    </a:lnTo>
                    <a:lnTo>
                      <a:pt x="88" y="196"/>
                    </a:lnTo>
                    <a:lnTo>
                      <a:pt x="88" y="194"/>
                    </a:lnTo>
                    <a:lnTo>
                      <a:pt x="86" y="194"/>
                    </a:lnTo>
                    <a:lnTo>
                      <a:pt x="86" y="190"/>
                    </a:lnTo>
                    <a:lnTo>
                      <a:pt x="84" y="190"/>
                    </a:lnTo>
                    <a:lnTo>
                      <a:pt x="86" y="188"/>
                    </a:lnTo>
                    <a:lnTo>
                      <a:pt x="88" y="186"/>
                    </a:lnTo>
                    <a:lnTo>
                      <a:pt x="86" y="186"/>
                    </a:lnTo>
                    <a:lnTo>
                      <a:pt x="86" y="184"/>
                    </a:lnTo>
                    <a:lnTo>
                      <a:pt x="84" y="184"/>
                    </a:lnTo>
                    <a:lnTo>
                      <a:pt x="84" y="182"/>
                    </a:lnTo>
                    <a:lnTo>
                      <a:pt x="88" y="182"/>
                    </a:lnTo>
                    <a:lnTo>
                      <a:pt x="88" y="180"/>
                    </a:lnTo>
                    <a:lnTo>
                      <a:pt x="90" y="178"/>
                    </a:lnTo>
                    <a:lnTo>
                      <a:pt x="92" y="178"/>
                    </a:lnTo>
                    <a:lnTo>
                      <a:pt x="94" y="178"/>
                    </a:lnTo>
                    <a:lnTo>
                      <a:pt x="96" y="178"/>
                    </a:lnTo>
                    <a:lnTo>
                      <a:pt x="96" y="176"/>
                    </a:lnTo>
                    <a:lnTo>
                      <a:pt x="92" y="174"/>
                    </a:lnTo>
                    <a:lnTo>
                      <a:pt x="90" y="174"/>
                    </a:lnTo>
                    <a:lnTo>
                      <a:pt x="88" y="172"/>
                    </a:lnTo>
                    <a:lnTo>
                      <a:pt x="88" y="168"/>
                    </a:lnTo>
                    <a:lnTo>
                      <a:pt x="88" y="166"/>
                    </a:lnTo>
                    <a:lnTo>
                      <a:pt x="88" y="164"/>
                    </a:lnTo>
                    <a:lnTo>
                      <a:pt x="90" y="164"/>
                    </a:lnTo>
                    <a:lnTo>
                      <a:pt x="94" y="166"/>
                    </a:lnTo>
                    <a:lnTo>
                      <a:pt x="96" y="164"/>
                    </a:lnTo>
                    <a:lnTo>
                      <a:pt x="98" y="162"/>
                    </a:lnTo>
                    <a:lnTo>
                      <a:pt x="100" y="160"/>
                    </a:lnTo>
                    <a:lnTo>
                      <a:pt x="102" y="160"/>
                    </a:lnTo>
                    <a:lnTo>
                      <a:pt x="104" y="160"/>
                    </a:lnTo>
                    <a:lnTo>
                      <a:pt x="104" y="162"/>
                    </a:lnTo>
                    <a:lnTo>
                      <a:pt x="102" y="164"/>
                    </a:lnTo>
                    <a:lnTo>
                      <a:pt x="98" y="166"/>
                    </a:lnTo>
                    <a:lnTo>
                      <a:pt x="96" y="172"/>
                    </a:lnTo>
                    <a:lnTo>
                      <a:pt x="98" y="170"/>
                    </a:lnTo>
                    <a:lnTo>
                      <a:pt x="102" y="168"/>
                    </a:lnTo>
                    <a:lnTo>
                      <a:pt x="108" y="170"/>
                    </a:lnTo>
                    <a:lnTo>
                      <a:pt x="110" y="172"/>
                    </a:lnTo>
                    <a:lnTo>
                      <a:pt x="108" y="172"/>
                    </a:lnTo>
                    <a:lnTo>
                      <a:pt x="108" y="174"/>
                    </a:lnTo>
                    <a:lnTo>
                      <a:pt x="106" y="176"/>
                    </a:lnTo>
                    <a:lnTo>
                      <a:pt x="104" y="178"/>
                    </a:lnTo>
                    <a:lnTo>
                      <a:pt x="106" y="178"/>
                    </a:lnTo>
                    <a:lnTo>
                      <a:pt x="108" y="178"/>
                    </a:lnTo>
                    <a:lnTo>
                      <a:pt x="108" y="182"/>
                    </a:lnTo>
                    <a:lnTo>
                      <a:pt x="106" y="186"/>
                    </a:lnTo>
                    <a:lnTo>
                      <a:pt x="104" y="188"/>
                    </a:lnTo>
                    <a:lnTo>
                      <a:pt x="102" y="190"/>
                    </a:lnTo>
                    <a:lnTo>
                      <a:pt x="102" y="192"/>
                    </a:lnTo>
                    <a:lnTo>
                      <a:pt x="104" y="192"/>
                    </a:lnTo>
                    <a:lnTo>
                      <a:pt x="106" y="192"/>
                    </a:lnTo>
                    <a:lnTo>
                      <a:pt x="108" y="192"/>
                    </a:lnTo>
                    <a:lnTo>
                      <a:pt x="108" y="194"/>
                    </a:lnTo>
                    <a:lnTo>
                      <a:pt x="110" y="194"/>
                    </a:lnTo>
                    <a:lnTo>
                      <a:pt x="110" y="196"/>
                    </a:lnTo>
                    <a:lnTo>
                      <a:pt x="112" y="194"/>
                    </a:lnTo>
                    <a:lnTo>
                      <a:pt x="112" y="192"/>
                    </a:lnTo>
                    <a:lnTo>
                      <a:pt x="112" y="190"/>
                    </a:lnTo>
                    <a:lnTo>
                      <a:pt x="112" y="188"/>
                    </a:lnTo>
                    <a:lnTo>
                      <a:pt x="114" y="188"/>
                    </a:lnTo>
                    <a:lnTo>
                      <a:pt x="114" y="186"/>
                    </a:lnTo>
                    <a:lnTo>
                      <a:pt x="112" y="184"/>
                    </a:lnTo>
                    <a:lnTo>
                      <a:pt x="112" y="182"/>
                    </a:lnTo>
                    <a:lnTo>
                      <a:pt x="116" y="180"/>
                    </a:lnTo>
                    <a:lnTo>
                      <a:pt x="114" y="176"/>
                    </a:lnTo>
                    <a:lnTo>
                      <a:pt x="112" y="176"/>
                    </a:lnTo>
                    <a:lnTo>
                      <a:pt x="114" y="172"/>
                    </a:lnTo>
                    <a:lnTo>
                      <a:pt x="114" y="166"/>
                    </a:lnTo>
                    <a:lnTo>
                      <a:pt x="118" y="166"/>
                    </a:lnTo>
                    <a:lnTo>
                      <a:pt x="120" y="164"/>
                    </a:lnTo>
                    <a:lnTo>
                      <a:pt x="122" y="168"/>
                    </a:lnTo>
                    <a:lnTo>
                      <a:pt x="126" y="168"/>
                    </a:lnTo>
                    <a:lnTo>
                      <a:pt x="130" y="166"/>
                    </a:lnTo>
                    <a:lnTo>
                      <a:pt x="134" y="164"/>
                    </a:lnTo>
                    <a:lnTo>
                      <a:pt x="140" y="160"/>
                    </a:lnTo>
                    <a:lnTo>
                      <a:pt x="142" y="156"/>
                    </a:lnTo>
                    <a:lnTo>
                      <a:pt x="142" y="154"/>
                    </a:lnTo>
                    <a:lnTo>
                      <a:pt x="144" y="154"/>
                    </a:lnTo>
                    <a:lnTo>
                      <a:pt x="144" y="152"/>
                    </a:lnTo>
                    <a:lnTo>
                      <a:pt x="146" y="152"/>
                    </a:lnTo>
                    <a:lnTo>
                      <a:pt x="146" y="150"/>
                    </a:lnTo>
                    <a:lnTo>
                      <a:pt x="146" y="148"/>
                    </a:lnTo>
                    <a:lnTo>
                      <a:pt x="144" y="148"/>
                    </a:lnTo>
                    <a:lnTo>
                      <a:pt x="146" y="144"/>
                    </a:lnTo>
                    <a:lnTo>
                      <a:pt x="144" y="146"/>
                    </a:lnTo>
                    <a:lnTo>
                      <a:pt x="144" y="144"/>
                    </a:lnTo>
                    <a:lnTo>
                      <a:pt x="144" y="142"/>
                    </a:lnTo>
                    <a:lnTo>
                      <a:pt x="142" y="142"/>
                    </a:lnTo>
                    <a:lnTo>
                      <a:pt x="138" y="142"/>
                    </a:lnTo>
                    <a:lnTo>
                      <a:pt x="136" y="142"/>
                    </a:lnTo>
                    <a:lnTo>
                      <a:pt x="134" y="144"/>
                    </a:lnTo>
                    <a:lnTo>
                      <a:pt x="132" y="148"/>
                    </a:lnTo>
                    <a:lnTo>
                      <a:pt x="126" y="146"/>
                    </a:lnTo>
                    <a:lnTo>
                      <a:pt x="124" y="144"/>
                    </a:lnTo>
                    <a:lnTo>
                      <a:pt x="130" y="146"/>
                    </a:lnTo>
                    <a:lnTo>
                      <a:pt x="134" y="142"/>
                    </a:lnTo>
                    <a:lnTo>
                      <a:pt x="136" y="140"/>
                    </a:lnTo>
                    <a:lnTo>
                      <a:pt x="142" y="140"/>
                    </a:lnTo>
                    <a:lnTo>
                      <a:pt x="144" y="136"/>
                    </a:lnTo>
                    <a:lnTo>
                      <a:pt x="144" y="134"/>
                    </a:lnTo>
                    <a:lnTo>
                      <a:pt x="146" y="132"/>
                    </a:lnTo>
                    <a:lnTo>
                      <a:pt x="144" y="130"/>
                    </a:lnTo>
                    <a:lnTo>
                      <a:pt x="144" y="128"/>
                    </a:lnTo>
                    <a:lnTo>
                      <a:pt x="144" y="126"/>
                    </a:lnTo>
                    <a:lnTo>
                      <a:pt x="142" y="126"/>
                    </a:lnTo>
                    <a:lnTo>
                      <a:pt x="144" y="124"/>
                    </a:lnTo>
                    <a:lnTo>
                      <a:pt x="146" y="124"/>
                    </a:lnTo>
                    <a:lnTo>
                      <a:pt x="148" y="124"/>
                    </a:lnTo>
                    <a:lnTo>
                      <a:pt x="150" y="124"/>
                    </a:lnTo>
                    <a:lnTo>
                      <a:pt x="152" y="122"/>
                    </a:lnTo>
                    <a:lnTo>
                      <a:pt x="152" y="120"/>
                    </a:lnTo>
                    <a:lnTo>
                      <a:pt x="154" y="120"/>
                    </a:lnTo>
                    <a:lnTo>
                      <a:pt x="156" y="118"/>
                    </a:lnTo>
                    <a:lnTo>
                      <a:pt x="160" y="116"/>
                    </a:lnTo>
                    <a:lnTo>
                      <a:pt x="162" y="116"/>
                    </a:lnTo>
                    <a:lnTo>
                      <a:pt x="164" y="116"/>
                    </a:lnTo>
                    <a:lnTo>
                      <a:pt x="166" y="116"/>
                    </a:lnTo>
                    <a:lnTo>
                      <a:pt x="170" y="120"/>
                    </a:lnTo>
                    <a:lnTo>
                      <a:pt x="172" y="116"/>
                    </a:lnTo>
                    <a:lnTo>
                      <a:pt x="174" y="112"/>
                    </a:lnTo>
                    <a:lnTo>
                      <a:pt x="176" y="112"/>
                    </a:lnTo>
                    <a:lnTo>
                      <a:pt x="180" y="114"/>
                    </a:lnTo>
                    <a:lnTo>
                      <a:pt x="184" y="112"/>
                    </a:lnTo>
                    <a:lnTo>
                      <a:pt x="184" y="116"/>
                    </a:lnTo>
                    <a:lnTo>
                      <a:pt x="176" y="120"/>
                    </a:lnTo>
                    <a:lnTo>
                      <a:pt x="172" y="124"/>
                    </a:lnTo>
                    <a:lnTo>
                      <a:pt x="172" y="126"/>
                    </a:lnTo>
                    <a:lnTo>
                      <a:pt x="172" y="128"/>
                    </a:lnTo>
                    <a:lnTo>
                      <a:pt x="172" y="130"/>
                    </a:lnTo>
                    <a:lnTo>
                      <a:pt x="170" y="130"/>
                    </a:lnTo>
                    <a:lnTo>
                      <a:pt x="170" y="132"/>
                    </a:lnTo>
                    <a:lnTo>
                      <a:pt x="170" y="134"/>
                    </a:lnTo>
                    <a:lnTo>
                      <a:pt x="172" y="134"/>
                    </a:lnTo>
                    <a:lnTo>
                      <a:pt x="172" y="136"/>
                    </a:lnTo>
                    <a:lnTo>
                      <a:pt x="172" y="140"/>
                    </a:lnTo>
                    <a:lnTo>
                      <a:pt x="172" y="142"/>
                    </a:lnTo>
                    <a:lnTo>
                      <a:pt x="168" y="146"/>
                    </a:lnTo>
                    <a:lnTo>
                      <a:pt x="168" y="148"/>
                    </a:lnTo>
                    <a:lnTo>
                      <a:pt x="168" y="152"/>
                    </a:lnTo>
                    <a:lnTo>
                      <a:pt x="168" y="150"/>
                    </a:lnTo>
                    <a:lnTo>
                      <a:pt x="170" y="150"/>
                    </a:lnTo>
                    <a:lnTo>
                      <a:pt x="170" y="148"/>
                    </a:lnTo>
                    <a:lnTo>
                      <a:pt x="170" y="146"/>
                    </a:lnTo>
                    <a:lnTo>
                      <a:pt x="172" y="146"/>
                    </a:lnTo>
                    <a:lnTo>
                      <a:pt x="172" y="144"/>
                    </a:lnTo>
                    <a:lnTo>
                      <a:pt x="174" y="144"/>
                    </a:lnTo>
                    <a:lnTo>
                      <a:pt x="174" y="142"/>
                    </a:lnTo>
                    <a:lnTo>
                      <a:pt x="176" y="142"/>
                    </a:lnTo>
                    <a:lnTo>
                      <a:pt x="178" y="142"/>
                    </a:lnTo>
                    <a:lnTo>
                      <a:pt x="178" y="136"/>
                    </a:lnTo>
                    <a:lnTo>
                      <a:pt x="182" y="134"/>
                    </a:lnTo>
                    <a:lnTo>
                      <a:pt x="184" y="132"/>
                    </a:lnTo>
                    <a:lnTo>
                      <a:pt x="184" y="134"/>
                    </a:lnTo>
                    <a:lnTo>
                      <a:pt x="186" y="134"/>
                    </a:lnTo>
                    <a:lnTo>
                      <a:pt x="188" y="134"/>
                    </a:lnTo>
                    <a:lnTo>
                      <a:pt x="188" y="132"/>
                    </a:lnTo>
                    <a:lnTo>
                      <a:pt x="188" y="130"/>
                    </a:lnTo>
                    <a:lnTo>
                      <a:pt x="188" y="128"/>
                    </a:lnTo>
                    <a:lnTo>
                      <a:pt x="188" y="126"/>
                    </a:lnTo>
                    <a:lnTo>
                      <a:pt x="192" y="126"/>
                    </a:lnTo>
                    <a:lnTo>
                      <a:pt x="188" y="122"/>
                    </a:lnTo>
                    <a:lnTo>
                      <a:pt x="192" y="118"/>
                    </a:lnTo>
                    <a:lnTo>
                      <a:pt x="192" y="114"/>
                    </a:lnTo>
                    <a:lnTo>
                      <a:pt x="194" y="112"/>
                    </a:lnTo>
                    <a:lnTo>
                      <a:pt x="194" y="110"/>
                    </a:lnTo>
                    <a:lnTo>
                      <a:pt x="190" y="106"/>
                    </a:lnTo>
                    <a:lnTo>
                      <a:pt x="188" y="102"/>
                    </a:lnTo>
                    <a:lnTo>
                      <a:pt x="192" y="100"/>
                    </a:lnTo>
                    <a:lnTo>
                      <a:pt x="194" y="100"/>
                    </a:lnTo>
                    <a:lnTo>
                      <a:pt x="196" y="100"/>
                    </a:lnTo>
                    <a:lnTo>
                      <a:pt x="196" y="104"/>
                    </a:lnTo>
                    <a:lnTo>
                      <a:pt x="198" y="104"/>
                    </a:lnTo>
                    <a:lnTo>
                      <a:pt x="200" y="102"/>
                    </a:lnTo>
                    <a:lnTo>
                      <a:pt x="198" y="98"/>
                    </a:lnTo>
                    <a:lnTo>
                      <a:pt x="194" y="96"/>
                    </a:lnTo>
                    <a:lnTo>
                      <a:pt x="196" y="92"/>
                    </a:lnTo>
                    <a:lnTo>
                      <a:pt x="200" y="96"/>
                    </a:lnTo>
                    <a:close/>
                    <a:moveTo>
                      <a:pt x="78" y="222"/>
                    </a:moveTo>
                    <a:lnTo>
                      <a:pt x="76" y="222"/>
                    </a:lnTo>
                    <a:lnTo>
                      <a:pt x="74" y="222"/>
                    </a:lnTo>
                    <a:lnTo>
                      <a:pt x="72" y="224"/>
                    </a:lnTo>
                    <a:lnTo>
                      <a:pt x="72" y="226"/>
                    </a:lnTo>
                    <a:lnTo>
                      <a:pt x="70" y="228"/>
                    </a:lnTo>
                    <a:lnTo>
                      <a:pt x="70" y="230"/>
                    </a:lnTo>
                    <a:lnTo>
                      <a:pt x="70" y="232"/>
                    </a:lnTo>
                    <a:lnTo>
                      <a:pt x="72" y="232"/>
                    </a:lnTo>
                    <a:lnTo>
                      <a:pt x="74" y="230"/>
                    </a:lnTo>
                    <a:lnTo>
                      <a:pt x="74" y="228"/>
                    </a:lnTo>
                    <a:lnTo>
                      <a:pt x="76" y="228"/>
                    </a:lnTo>
                    <a:lnTo>
                      <a:pt x="78" y="228"/>
                    </a:lnTo>
                    <a:lnTo>
                      <a:pt x="80" y="228"/>
                    </a:lnTo>
                    <a:lnTo>
                      <a:pt x="80" y="226"/>
                    </a:lnTo>
                    <a:lnTo>
                      <a:pt x="78" y="224"/>
                    </a:lnTo>
                    <a:lnTo>
                      <a:pt x="78" y="222"/>
                    </a:lnTo>
                    <a:close/>
                    <a:moveTo>
                      <a:pt x="68" y="246"/>
                    </a:moveTo>
                    <a:lnTo>
                      <a:pt x="68" y="246"/>
                    </a:lnTo>
                    <a:lnTo>
                      <a:pt x="66" y="248"/>
                    </a:lnTo>
                    <a:lnTo>
                      <a:pt x="66" y="250"/>
                    </a:lnTo>
                    <a:lnTo>
                      <a:pt x="66" y="252"/>
                    </a:lnTo>
                    <a:lnTo>
                      <a:pt x="64" y="252"/>
                    </a:lnTo>
                    <a:lnTo>
                      <a:pt x="64" y="254"/>
                    </a:lnTo>
                    <a:lnTo>
                      <a:pt x="64" y="256"/>
                    </a:lnTo>
                    <a:lnTo>
                      <a:pt x="64" y="258"/>
                    </a:lnTo>
                    <a:lnTo>
                      <a:pt x="66" y="258"/>
                    </a:lnTo>
                    <a:lnTo>
                      <a:pt x="68" y="258"/>
                    </a:lnTo>
                    <a:lnTo>
                      <a:pt x="70" y="258"/>
                    </a:lnTo>
                    <a:lnTo>
                      <a:pt x="70" y="256"/>
                    </a:lnTo>
                    <a:lnTo>
                      <a:pt x="70" y="254"/>
                    </a:lnTo>
                    <a:lnTo>
                      <a:pt x="68" y="252"/>
                    </a:lnTo>
                    <a:lnTo>
                      <a:pt x="72" y="252"/>
                    </a:lnTo>
                    <a:lnTo>
                      <a:pt x="76" y="248"/>
                    </a:lnTo>
                    <a:lnTo>
                      <a:pt x="74" y="246"/>
                    </a:lnTo>
                    <a:lnTo>
                      <a:pt x="72" y="244"/>
                    </a:lnTo>
                    <a:lnTo>
                      <a:pt x="70" y="242"/>
                    </a:lnTo>
                    <a:lnTo>
                      <a:pt x="68" y="246"/>
                    </a:lnTo>
                    <a:close/>
                    <a:moveTo>
                      <a:pt x="52" y="280"/>
                    </a:moveTo>
                    <a:lnTo>
                      <a:pt x="54" y="278"/>
                    </a:lnTo>
                    <a:lnTo>
                      <a:pt x="56" y="278"/>
                    </a:lnTo>
                    <a:lnTo>
                      <a:pt x="58" y="274"/>
                    </a:lnTo>
                    <a:lnTo>
                      <a:pt x="62" y="274"/>
                    </a:lnTo>
                    <a:lnTo>
                      <a:pt x="60" y="268"/>
                    </a:lnTo>
                    <a:lnTo>
                      <a:pt x="58" y="270"/>
                    </a:lnTo>
                    <a:lnTo>
                      <a:pt x="54" y="272"/>
                    </a:lnTo>
                    <a:lnTo>
                      <a:pt x="52" y="274"/>
                    </a:lnTo>
                    <a:lnTo>
                      <a:pt x="52" y="276"/>
                    </a:lnTo>
                    <a:lnTo>
                      <a:pt x="52" y="278"/>
                    </a:lnTo>
                    <a:lnTo>
                      <a:pt x="52" y="280"/>
                    </a:lnTo>
                    <a:close/>
                    <a:moveTo>
                      <a:pt x="56" y="306"/>
                    </a:moveTo>
                    <a:lnTo>
                      <a:pt x="56" y="304"/>
                    </a:lnTo>
                    <a:lnTo>
                      <a:pt x="56" y="300"/>
                    </a:lnTo>
                    <a:lnTo>
                      <a:pt x="52" y="298"/>
                    </a:lnTo>
                    <a:lnTo>
                      <a:pt x="56" y="296"/>
                    </a:lnTo>
                    <a:lnTo>
                      <a:pt x="54" y="292"/>
                    </a:lnTo>
                    <a:lnTo>
                      <a:pt x="58" y="292"/>
                    </a:lnTo>
                    <a:lnTo>
                      <a:pt x="58" y="288"/>
                    </a:lnTo>
                    <a:lnTo>
                      <a:pt x="54" y="288"/>
                    </a:lnTo>
                    <a:lnTo>
                      <a:pt x="52" y="282"/>
                    </a:lnTo>
                    <a:lnTo>
                      <a:pt x="48" y="282"/>
                    </a:lnTo>
                    <a:lnTo>
                      <a:pt x="46" y="286"/>
                    </a:lnTo>
                    <a:lnTo>
                      <a:pt x="44" y="286"/>
                    </a:lnTo>
                    <a:lnTo>
                      <a:pt x="42" y="288"/>
                    </a:lnTo>
                    <a:lnTo>
                      <a:pt x="40" y="288"/>
                    </a:lnTo>
                    <a:lnTo>
                      <a:pt x="38" y="286"/>
                    </a:lnTo>
                    <a:lnTo>
                      <a:pt x="36" y="286"/>
                    </a:lnTo>
                    <a:lnTo>
                      <a:pt x="34" y="288"/>
                    </a:lnTo>
                    <a:lnTo>
                      <a:pt x="32" y="288"/>
                    </a:lnTo>
                    <a:lnTo>
                      <a:pt x="32" y="290"/>
                    </a:lnTo>
                    <a:lnTo>
                      <a:pt x="34" y="290"/>
                    </a:lnTo>
                    <a:lnTo>
                      <a:pt x="34" y="292"/>
                    </a:lnTo>
                    <a:lnTo>
                      <a:pt x="32" y="294"/>
                    </a:lnTo>
                    <a:lnTo>
                      <a:pt x="32" y="296"/>
                    </a:lnTo>
                    <a:lnTo>
                      <a:pt x="34" y="302"/>
                    </a:lnTo>
                    <a:lnTo>
                      <a:pt x="38" y="306"/>
                    </a:lnTo>
                    <a:lnTo>
                      <a:pt x="38" y="308"/>
                    </a:lnTo>
                    <a:lnTo>
                      <a:pt x="36" y="308"/>
                    </a:lnTo>
                    <a:lnTo>
                      <a:pt x="38" y="310"/>
                    </a:lnTo>
                    <a:lnTo>
                      <a:pt x="40" y="312"/>
                    </a:lnTo>
                    <a:lnTo>
                      <a:pt x="44" y="312"/>
                    </a:lnTo>
                    <a:lnTo>
                      <a:pt x="46" y="312"/>
                    </a:lnTo>
                    <a:lnTo>
                      <a:pt x="46" y="314"/>
                    </a:lnTo>
                    <a:lnTo>
                      <a:pt x="48" y="314"/>
                    </a:lnTo>
                    <a:lnTo>
                      <a:pt x="48" y="316"/>
                    </a:lnTo>
                    <a:lnTo>
                      <a:pt x="48" y="318"/>
                    </a:lnTo>
                    <a:lnTo>
                      <a:pt x="50" y="318"/>
                    </a:lnTo>
                    <a:lnTo>
                      <a:pt x="50" y="316"/>
                    </a:lnTo>
                    <a:lnTo>
                      <a:pt x="52" y="316"/>
                    </a:lnTo>
                    <a:lnTo>
                      <a:pt x="52" y="314"/>
                    </a:lnTo>
                    <a:lnTo>
                      <a:pt x="52" y="312"/>
                    </a:lnTo>
                    <a:lnTo>
                      <a:pt x="52" y="310"/>
                    </a:lnTo>
                    <a:lnTo>
                      <a:pt x="52" y="308"/>
                    </a:lnTo>
                    <a:lnTo>
                      <a:pt x="56" y="306"/>
                    </a:lnTo>
                    <a:close/>
                    <a:moveTo>
                      <a:pt x="68" y="334"/>
                    </a:moveTo>
                    <a:lnTo>
                      <a:pt x="68" y="334"/>
                    </a:lnTo>
                    <a:lnTo>
                      <a:pt x="70" y="334"/>
                    </a:lnTo>
                    <a:lnTo>
                      <a:pt x="72" y="334"/>
                    </a:lnTo>
                    <a:lnTo>
                      <a:pt x="70" y="330"/>
                    </a:lnTo>
                    <a:lnTo>
                      <a:pt x="72" y="328"/>
                    </a:lnTo>
                    <a:lnTo>
                      <a:pt x="72" y="326"/>
                    </a:lnTo>
                    <a:lnTo>
                      <a:pt x="70" y="326"/>
                    </a:lnTo>
                    <a:lnTo>
                      <a:pt x="68" y="326"/>
                    </a:lnTo>
                    <a:lnTo>
                      <a:pt x="68" y="324"/>
                    </a:lnTo>
                    <a:lnTo>
                      <a:pt x="66" y="324"/>
                    </a:lnTo>
                    <a:lnTo>
                      <a:pt x="64" y="324"/>
                    </a:lnTo>
                    <a:lnTo>
                      <a:pt x="64" y="326"/>
                    </a:lnTo>
                    <a:lnTo>
                      <a:pt x="64" y="324"/>
                    </a:lnTo>
                    <a:lnTo>
                      <a:pt x="64" y="322"/>
                    </a:lnTo>
                    <a:lnTo>
                      <a:pt x="60" y="320"/>
                    </a:lnTo>
                    <a:lnTo>
                      <a:pt x="68" y="320"/>
                    </a:lnTo>
                    <a:lnTo>
                      <a:pt x="70" y="316"/>
                    </a:lnTo>
                    <a:lnTo>
                      <a:pt x="68" y="316"/>
                    </a:lnTo>
                    <a:lnTo>
                      <a:pt x="66" y="316"/>
                    </a:lnTo>
                    <a:lnTo>
                      <a:pt x="68" y="316"/>
                    </a:lnTo>
                    <a:lnTo>
                      <a:pt x="68" y="314"/>
                    </a:lnTo>
                    <a:lnTo>
                      <a:pt x="74" y="314"/>
                    </a:lnTo>
                    <a:lnTo>
                      <a:pt x="72" y="312"/>
                    </a:lnTo>
                    <a:lnTo>
                      <a:pt x="68" y="310"/>
                    </a:lnTo>
                    <a:lnTo>
                      <a:pt x="62" y="306"/>
                    </a:lnTo>
                    <a:lnTo>
                      <a:pt x="60" y="308"/>
                    </a:lnTo>
                    <a:lnTo>
                      <a:pt x="58" y="310"/>
                    </a:lnTo>
                    <a:lnTo>
                      <a:pt x="58" y="316"/>
                    </a:lnTo>
                    <a:lnTo>
                      <a:pt x="56" y="324"/>
                    </a:lnTo>
                    <a:lnTo>
                      <a:pt x="60" y="326"/>
                    </a:lnTo>
                    <a:lnTo>
                      <a:pt x="60" y="330"/>
                    </a:lnTo>
                    <a:lnTo>
                      <a:pt x="62" y="332"/>
                    </a:lnTo>
                    <a:lnTo>
                      <a:pt x="62" y="328"/>
                    </a:lnTo>
                    <a:lnTo>
                      <a:pt x="68" y="330"/>
                    </a:lnTo>
                    <a:lnTo>
                      <a:pt x="68" y="332"/>
                    </a:lnTo>
                    <a:lnTo>
                      <a:pt x="68" y="334"/>
                    </a:lnTo>
                    <a:close/>
                    <a:moveTo>
                      <a:pt x="72" y="352"/>
                    </a:moveTo>
                    <a:lnTo>
                      <a:pt x="74" y="352"/>
                    </a:lnTo>
                    <a:lnTo>
                      <a:pt x="74" y="354"/>
                    </a:lnTo>
                    <a:lnTo>
                      <a:pt x="76" y="354"/>
                    </a:lnTo>
                    <a:lnTo>
                      <a:pt x="78" y="354"/>
                    </a:lnTo>
                    <a:lnTo>
                      <a:pt x="80" y="354"/>
                    </a:lnTo>
                    <a:lnTo>
                      <a:pt x="80" y="352"/>
                    </a:lnTo>
                    <a:lnTo>
                      <a:pt x="82" y="352"/>
                    </a:lnTo>
                    <a:lnTo>
                      <a:pt x="86" y="350"/>
                    </a:lnTo>
                    <a:lnTo>
                      <a:pt x="80" y="346"/>
                    </a:lnTo>
                    <a:lnTo>
                      <a:pt x="76" y="344"/>
                    </a:lnTo>
                    <a:lnTo>
                      <a:pt x="72" y="344"/>
                    </a:lnTo>
                    <a:lnTo>
                      <a:pt x="74" y="348"/>
                    </a:lnTo>
                    <a:lnTo>
                      <a:pt x="72" y="352"/>
                    </a:lnTo>
                    <a:close/>
                    <a:moveTo>
                      <a:pt x="82" y="320"/>
                    </a:moveTo>
                    <a:lnTo>
                      <a:pt x="82" y="316"/>
                    </a:lnTo>
                    <a:lnTo>
                      <a:pt x="80" y="320"/>
                    </a:lnTo>
                    <a:lnTo>
                      <a:pt x="80" y="326"/>
                    </a:lnTo>
                    <a:lnTo>
                      <a:pt x="78" y="324"/>
                    </a:lnTo>
                    <a:lnTo>
                      <a:pt x="76" y="324"/>
                    </a:lnTo>
                    <a:lnTo>
                      <a:pt x="74" y="324"/>
                    </a:lnTo>
                    <a:lnTo>
                      <a:pt x="72" y="324"/>
                    </a:lnTo>
                    <a:lnTo>
                      <a:pt x="72" y="326"/>
                    </a:lnTo>
                    <a:lnTo>
                      <a:pt x="74" y="326"/>
                    </a:lnTo>
                    <a:lnTo>
                      <a:pt x="74" y="328"/>
                    </a:lnTo>
                    <a:lnTo>
                      <a:pt x="78" y="328"/>
                    </a:lnTo>
                    <a:lnTo>
                      <a:pt x="82" y="328"/>
                    </a:lnTo>
                    <a:lnTo>
                      <a:pt x="86" y="330"/>
                    </a:lnTo>
                    <a:lnTo>
                      <a:pt x="86" y="326"/>
                    </a:lnTo>
                    <a:lnTo>
                      <a:pt x="86" y="322"/>
                    </a:lnTo>
                    <a:lnTo>
                      <a:pt x="82" y="320"/>
                    </a:lnTo>
                    <a:close/>
                    <a:moveTo>
                      <a:pt x="174" y="362"/>
                    </a:moveTo>
                    <a:lnTo>
                      <a:pt x="176" y="362"/>
                    </a:lnTo>
                    <a:lnTo>
                      <a:pt x="178" y="362"/>
                    </a:lnTo>
                    <a:lnTo>
                      <a:pt x="176" y="362"/>
                    </a:lnTo>
                    <a:lnTo>
                      <a:pt x="176" y="360"/>
                    </a:lnTo>
                    <a:lnTo>
                      <a:pt x="174" y="360"/>
                    </a:lnTo>
                    <a:lnTo>
                      <a:pt x="172" y="358"/>
                    </a:lnTo>
                    <a:lnTo>
                      <a:pt x="170" y="356"/>
                    </a:lnTo>
                    <a:lnTo>
                      <a:pt x="168" y="354"/>
                    </a:lnTo>
                    <a:lnTo>
                      <a:pt x="166" y="356"/>
                    </a:lnTo>
                    <a:lnTo>
                      <a:pt x="170" y="358"/>
                    </a:lnTo>
                    <a:lnTo>
                      <a:pt x="172" y="360"/>
                    </a:lnTo>
                    <a:lnTo>
                      <a:pt x="170" y="360"/>
                    </a:lnTo>
                    <a:lnTo>
                      <a:pt x="168" y="364"/>
                    </a:lnTo>
                    <a:lnTo>
                      <a:pt x="164" y="364"/>
                    </a:lnTo>
                    <a:lnTo>
                      <a:pt x="160" y="364"/>
                    </a:lnTo>
                    <a:lnTo>
                      <a:pt x="156" y="364"/>
                    </a:lnTo>
                    <a:lnTo>
                      <a:pt x="156" y="366"/>
                    </a:lnTo>
                    <a:lnTo>
                      <a:pt x="154" y="366"/>
                    </a:lnTo>
                    <a:lnTo>
                      <a:pt x="152" y="366"/>
                    </a:lnTo>
                    <a:lnTo>
                      <a:pt x="152" y="364"/>
                    </a:lnTo>
                    <a:lnTo>
                      <a:pt x="150" y="364"/>
                    </a:lnTo>
                    <a:lnTo>
                      <a:pt x="150" y="362"/>
                    </a:lnTo>
                    <a:lnTo>
                      <a:pt x="150" y="360"/>
                    </a:lnTo>
                    <a:lnTo>
                      <a:pt x="148" y="360"/>
                    </a:lnTo>
                    <a:lnTo>
                      <a:pt x="146" y="360"/>
                    </a:lnTo>
                    <a:lnTo>
                      <a:pt x="146" y="358"/>
                    </a:lnTo>
                    <a:lnTo>
                      <a:pt x="146" y="356"/>
                    </a:lnTo>
                    <a:lnTo>
                      <a:pt x="146" y="354"/>
                    </a:lnTo>
                    <a:lnTo>
                      <a:pt x="144" y="354"/>
                    </a:lnTo>
                    <a:lnTo>
                      <a:pt x="142" y="354"/>
                    </a:lnTo>
                    <a:lnTo>
                      <a:pt x="140" y="354"/>
                    </a:lnTo>
                    <a:lnTo>
                      <a:pt x="138" y="352"/>
                    </a:lnTo>
                    <a:lnTo>
                      <a:pt x="136" y="350"/>
                    </a:lnTo>
                    <a:lnTo>
                      <a:pt x="130" y="348"/>
                    </a:lnTo>
                    <a:lnTo>
                      <a:pt x="124" y="344"/>
                    </a:lnTo>
                    <a:lnTo>
                      <a:pt x="120" y="342"/>
                    </a:lnTo>
                    <a:lnTo>
                      <a:pt x="120" y="340"/>
                    </a:lnTo>
                    <a:lnTo>
                      <a:pt x="112" y="338"/>
                    </a:lnTo>
                    <a:lnTo>
                      <a:pt x="110" y="338"/>
                    </a:lnTo>
                    <a:lnTo>
                      <a:pt x="110" y="336"/>
                    </a:lnTo>
                    <a:lnTo>
                      <a:pt x="110" y="334"/>
                    </a:lnTo>
                    <a:lnTo>
                      <a:pt x="108" y="334"/>
                    </a:lnTo>
                    <a:lnTo>
                      <a:pt x="108" y="336"/>
                    </a:lnTo>
                    <a:lnTo>
                      <a:pt x="108" y="340"/>
                    </a:lnTo>
                    <a:lnTo>
                      <a:pt x="110" y="342"/>
                    </a:lnTo>
                    <a:lnTo>
                      <a:pt x="108" y="344"/>
                    </a:lnTo>
                    <a:lnTo>
                      <a:pt x="108" y="346"/>
                    </a:lnTo>
                    <a:lnTo>
                      <a:pt x="110" y="350"/>
                    </a:lnTo>
                    <a:lnTo>
                      <a:pt x="112" y="350"/>
                    </a:lnTo>
                    <a:lnTo>
                      <a:pt x="114" y="350"/>
                    </a:lnTo>
                    <a:lnTo>
                      <a:pt x="116" y="350"/>
                    </a:lnTo>
                    <a:lnTo>
                      <a:pt x="118" y="350"/>
                    </a:lnTo>
                    <a:lnTo>
                      <a:pt x="118" y="352"/>
                    </a:lnTo>
                    <a:lnTo>
                      <a:pt x="118" y="354"/>
                    </a:lnTo>
                    <a:lnTo>
                      <a:pt x="118" y="356"/>
                    </a:lnTo>
                    <a:lnTo>
                      <a:pt x="120" y="358"/>
                    </a:lnTo>
                    <a:lnTo>
                      <a:pt x="122" y="358"/>
                    </a:lnTo>
                    <a:lnTo>
                      <a:pt x="122" y="360"/>
                    </a:lnTo>
                    <a:lnTo>
                      <a:pt x="122" y="362"/>
                    </a:lnTo>
                    <a:lnTo>
                      <a:pt x="120" y="362"/>
                    </a:lnTo>
                    <a:lnTo>
                      <a:pt x="120" y="364"/>
                    </a:lnTo>
                    <a:lnTo>
                      <a:pt x="122" y="364"/>
                    </a:lnTo>
                    <a:lnTo>
                      <a:pt x="124" y="364"/>
                    </a:lnTo>
                    <a:lnTo>
                      <a:pt x="130" y="370"/>
                    </a:lnTo>
                    <a:lnTo>
                      <a:pt x="136" y="370"/>
                    </a:lnTo>
                    <a:lnTo>
                      <a:pt x="138" y="370"/>
                    </a:lnTo>
                    <a:lnTo>
                      <a:pt x="138" y="368"/>
                    </a:lnTo>
                    <a:lnTo>
                      <a:pt x="136" y="368"/>
                    </a:lnTo>
                    <a:lnTo>
                      <a:pt x="134" y="366"/>
                    </a:lnTo>
                    <a:lnTo>
                      <a:pt x="132" y="366"/>
                    </a:lnTo>
                    <a:lnTo>
                      <a:pt x="132" y="364"/>
                    </a:lnTo>
                    <a:lnTo>
                      <a:pt x="138" y="364"/>
                    </a:lnTo>
                    <a:lnTo>
                      <a:pt x="146" y="368"/>
                    </a:lnTo>
                    <a:lnTo>
                      <a:pt x="148" y="372"/>
                    </a:lnTo>
                    <a:lnTo>
                      <a:pt x="154" y="376"/>
                    </a:lnTo>
                    <a:lnTo>
                      <a:pt x="160" y="378"/>
                    </a:lnTo>
                    <a:lnTo>
                      <a:pt x="168" y="382"/>
                    </a:lnTo>
                    <a:lnTo>
                      <a:pt x="166" y="380"/>
                    </a:lnTo>
                    <a:lnTo>
                      <a:pt x="170" y="380"/>
                    </a:lnTo>
                    <a:lnTo>
                      <a:pt x="170" y="378"/>
                    </a:lnTo>
                    <a:lnTo>
                      <a:pt x="170" y="376"/>
                    </a:lnTo>
                    <a:lnTo>
                      <a:pt x="168" y="376"/>
                    </a:lnTo>
                    <a:lnTo>
                      <a:pt x="166" y="376"/>
                    </a:lnTo>
                    <a:lnTo>
                      <a:pt x="164" y="374"/>
                    </a:lnTo>
                    <a:lnTo>
                      <a:pt x="162" y="374"/>
                    </a:lnTo>
                    <a:lnTo>
                      <a:pt x="160" y="374"/>
                    </a:lnTo>
                    <a:lnTo>
                      <a:pt x="158" y="374"/>
                    </a:lnTo>
                    <a:lnTo>
                      <a:pt x="158" y="372"/>
                    </a:lnTo>
                    <a:lnTo>
                      <a:pt x="156" y="370"/>
                    </a:lnTo>
                    <a:lnTo>
                      <a:pt x="154" y="368"/>
                    </a:lnTo>
                    <a:lnTo>
                      <a:pt x="156" y="364"/>
                    </a:lnTo>
                    <a:lnTo>
                      <a:pt x="162" y="364"/>
                    </a:lnTo>
                    <a:lnTo>
                      <a:pt x="166" y="366"/>
                    </a:lnTo>
                    <a:lnTo>
                      <a:pt x="168" y="366"/>
                    </a:lnTo>
                    <a:lnTo>
                      <a:pt x="168" y="364"/>
                    </a:lnTo>
                    <a:lnTo>
                      <a:pt x="170" y="364"/>
                    </a:lnTo>
                    <a:lnTo>
                      <a:pt x="172" y="362"/>
                    </a:lnTo>
                    <a:lnTo>
                      <a:pt x="174" y="362"/>
                    </a:lnTo>
                    <a:close/>
                    <a:moveTo>
                      <a:pt x="182" y="426"/>
                    </a:moveTo>
                    <a:lnTo>
                      <a:pt x="182" y="424"/>
                    </a:lnTo>
                    <a:lnTo>
                      <a:pt x="180" y="424"/>
                    </a:lnTo>
                    <a:lnTo>
                      <a:pt x="180" y="422"/>
                    </a:lnTo>
                    <a:lnTo>
                      <a:pt x="182" y="420"/>
                    </a:lnTo>
                    <a:lnTo>
                      <a:pt x="176" y="416"/>
                    </a:lnTo>
                    <a:lnTo>
                      <a:pt x="170" y="410"/>
                    </a:lnTo>
                    <a:lnTo>
                      <a:pt x="162" y="404"/>
                    </a:lnTo>
                    <a:lnTo>
                      <a:pt x="156" y="404"/>
                    </a:lnTo>
                    <a:lnTo>
                      <a:pt x="154" y="400"/>
                    </a:lnTo>
                    <a:lnTo>
                      <a:pt x="152" y="394"/>
                    </a:lnTo>
                    <a:lnTo>
                      <a:pt x="148" y="390"/>
                    </a:lnTo>
                    <a:lnTo>
                      <a:pt x="142" y="382"/>
                    </a:lnTo>
                    <a:lnTo>
                      <a:pt x="138" y="380"/>
                    </a:lnTo>
                    <a:lnTo>
                      <a:pt x="138" y="378"/>
                    </a:lnTo>
                    <a:lnTo>
                      <a:pt x="138" y="376"/>
                    </a:lnTo>
                    <a:lnTo>
                      <a:pt x="136" y="376"/>
                    </a:lnTo>
                    <a:lnTo>
                      <a:pt x="134" y="376"/>
                    </a:lnTo>
                    <a:lnTo>
                      <a:pt x="134" y="378"/>
                    </a:lnTo>
                    <a:lnTo>
                      <a:pt x="134" y="384"/>
                    </a:lnTo>
                    <a:lnTo>
                      <a:pt x="136" y="388"/>
                    </a:lnTo>
                    <a:lnTo>
                      <a:pt x="134" y="390"/>
                    </a:lnTo>
                    <a:lnTo>
                      <a:pt x="134" y="392"/>
                    </a:lnTo>
                    <a:lnTo>
                      <a:pt x="132" y="392"/>
                    </a:lnTo>
                    <a:lnTo>
                      <a:pt x="130" y="392"/>
                    </a:lnTo>
                    <a:lnTo>
                      <a:pt x="128" y="392"/>
                    </a:lnTo>
                    <a:lnTo>
                      <a:pt x="126" y="392"/>
                    </a:lnTo>
                    <a:lnTo>
                      <a:pt x="126" y="390"/>
                    </a:lnTo>
                    <a:lnTo>
                      <a:pt x="124" y="388"/>
                    </a:lnTo>
                    <a:lnTo>
                      <a:pt x="122" y="386"/>
                    </a:lnTo>
                    <a:lnTo>
                      <a:pt x="120" y="388"/>
                    </a:lnTo>
                    <a:lnTo>
                      <a:pt x="114" y="380"/>
                    </a:lnTo>
                    <a:lnTo>
                      <a:pt x="112" y="378"/>
                    </a:lnTo>
                    <a:lnTo>
                      <a:pt x="114" y="376"/>
                    </a:lnTo>
                    <a:lnTo>
                      <a:pt x="118" y="376"/>
                    </a:lnTo>
                    <a:lnTo>
                      <a:pt x="118" y="374"/>
                    </a:lnTo>
                    <a:lnTo>
                      <a:pt x="118" y="372"/>
                    </a:lnTo>
                    <a:lnTo>
                      <a:pt x="116" y="372"/>
                    </a:lnTo>
                    <a:lnTo>
                      <a:pt x="114" y="372"/>
                    </a:lnTo>
                    <a:lnTo>
                      <a:pt x="112" y="372"/>
                    </a:lnTo>
                    <a:lnTo>
                      <a:pt x="110" y="372"/>
                    </a:lnTo>
                    <a:lnTo>
                      <a:pt x="110" y="374"/>
                    </a:lnTo>
                    <a:lnTo>
                      <a:pt x="106" y="370"/>
                    </a:lnTo>
                    <a:lnTo>
                      <a:pt x="104" y="364"/>
                    </a:lnTo>
                    <a:lnTo>
                      <a:pt x="98" y="362"/>
                    </a:lnTo>
                    <a:lnTo>
                      <a:pt x="94" y="364"/>
                    </a:lnTo>
                    <a:lnTo>
                      <a:pt x="98" y="366"/>
                    </a:lnTo>
                    <a:lnTo>
                      <a:pt x="100" y="368"/>
                    </a:lnTo>
                    <a:lnTo>
                      <a:pt x="98" y="370"/>
                    </a:lnTo>
                    <a:lnTo>
                      <a:pt x="94" y="368"/>
                    </a:lnTo>
                    <a:lnTo>
                      <a:pt x="94" y="370"/>
                    </a:lnTo>
                    <a:lnTo>
                      <a:pt x="96" y="374"/>
                    </a:lnTo>
                    <a:lnTo>
                      <a:pt x="94" y="376"/>
                    </a:lnTo>
                    <a:lnTo>
                      <a:pt x="92" y="372"/>
                    </a:lnTo>
                    <a:lnTo>
                      <a:pt x="88" y="368"/>
                    </a:lnTo>
                    <a:lnTo>
                      <a:pt x="86" y="368"/>
                    </a:lnTo>
                    <a:lnTo>
                      <a:pt x="86" y="366"/>
                    </a:lnTo>
                    <a:lnTo>
                      <a:pt x="84" y="366"/>
                    </a:lnTo>
                    <a:lnTo>
                      <a:pt x="82" y="366"/>
                    </a:lnTo>
                    <a:lnTo>
                      <a:pt x="82" y="368"/>
                    </a:lnTo>
                    <a:lnTo>
                      <a:pt x="80" y="370"/>
                    </a:lnTo>
                    <a:lnTo>
                      <a:pt x="78" y="370"/>
                    </a:lnTo>
                    <a:lnTo>
                      <a:pt x="76" y="370"/>
                    </a:lnTo>
                    <a:lnTo>
                      <a:pt x="72" y="374"/>
                    </a:lnTo>
                    <a:lnTo>
                      <a:pt x="68" y="370"/>
                    </a:lnTo>
                    <a:lnTo>
                      <a:pt x="64" y="372"/>
                    </a:lnTo>
                    <a:lnTo>
                      <a:pt x="62" y="370"/>
                    </a:lnTo>
                    <a:lnTo>
                      <a:pt x="58" y="368"/>
                    </a:lnTo>
                    <a:lnTo>
                      <a:pt x="58" y="370"/>
                    </a:lnTo>
                    <a:lnTo>
                      <a:pt x="60" y="370"/>
                    </a:lnTo>
                    <a:lnTo>
                      <a:pt x="60" y="372"/>
                    </a:lnTo>
                    <a:lnTo>
                      <a:pt x="62" y="374"/>
                    </a:lnTo>
                    <a:lnTo>
                      <a:pt x="62" y="376"/>
                    </a:lnTo>
                    <a:lnTo>
                      <a:pt x="66" y="382"/>
                    </a:lnTo>
                    <a:lnTo>
                      <a:pt x="84" y="398"/>
                    </a:lnTo>
                    <a:lnTo>
                      <a:pt x="104" y="412"/>
                    </a:lnTo>
                    <a:lnTo>
                      <a:pt x="106" y="412"/>
                    </a:lnTo>
                    <a:lnTo>
                      <a:pt x="106" y="410"/>
                    </a:lnTo>
                    <a:lnTo>
                      <a:pt x="112" y="414"/>
                    </a:lnTo>
                    <a:lnTo>
                      <a:pt x="120" y="414"/>
                    </a:lnTo>
                    <a:lnTo>
                      <a:pt x="124" y="420"/>
                    </a:lnTo>
                    <a:lnTo>
                      <a:pt x="132" y="424"/>
                    </a:lnTo>
                    <a:lnTo>
                      <a:pt x="138" y="426"/>
                    </a:lnTo>
                    <a:lnTo>
                      <a:pt x="142" y="430"/>
                    </a:lnTo>
                    <a:lnTo>
                      <a:pt x="148" y="432"/>
                    </a:lnTo>
                    <a:lnTo>
                      <a:pt x="148" y="434"/>
                    </a:lnTo>
                    <a:lnTo>
                      <a:pt x="154" y="434"/>
                    </a:lnTo>
                    <a:lnTo>
                      <a:pt x="156" y="434"/>
                    </a:lnTo>
                    <a:lnTo>
                      <a:pt x="160" y="436"/>
                    </a:lnTo>
                    <a:lnTo>
                      <a:pt x="176" y="440"/>
                    </a:lnTo>
                    <a:lnTo>
                      <a:pt x="176" y="438"/>
                    </a:lnTo>
                    <a:lnTo>
                      <a:pt x="174" y="438"/>
                    </a:lnTo>
                    <a:lnTo>
                      <a:pt x="172" y="436"/>
                    </a:lnTo>
                    <a:lnTo>
                      <a:pt x="174" y="436"/>
                    </a:lnTo>
                    <a:lnTo>
                      <a:pt x="174" y="438"/>
                    </a:lnTo>
                    <a:lnTo>
                      <a:pt x="176" y="438"/>
                    </a:lnTo>
                    <a:lnTo>
                      <a:pt x="178" y="436"/>
                    </a:lnTo>
                    <a:lnTo>
                      <a:pt x="180" y="434"/>
                    </a:lnTo>
                    <a:lnTo>
                      <a:pt x="182" y="432"/>
                    </a:lnTo>
                    <a:lnTo>
                      <a:pt x="184" y="430"/>
                    </a:lnTo>
                    <a:lnTo>
                      <a:pt x="186" y="428"/>
                    </a:lnTo>
                    <a:lnTo>
                      <a:pt x="184" y="426"/>
                    </a:lnTo>
                    <a:lnTo>
                      <a:pt x="182" y="426"/>
                    </a:lnTo>
                    <a:close/>
                    <a:moveTo>
                      <a:pt x="202" y="138"/>
                    </a:moveTo>
                    <a:lnTo>
                      <a:pt x="202" y="138"/>
                    </a:lnTo>
                    <a:lnTo>
                      <a:pt x="202" y="140"/>
                    </a:lnTo>
                    <a:lnTo>
                      <a:pt x="204" y="140"/>
                    </a:lnTo>
                    <a:lnTo>
                      <a:pt x="206" y="140"/>
                    </a:lnTo>
                    <a:lnTo>
                      <a:pt x="206" y="138"/>
                    </a:lnTo>
                    <a:lnTo>
                      <a:pt x="204" y="138"/>
                    </a:lnTo>
                    <a:lnTo>
                      <a:pt x="202" y="138"/>
                    </a:lnTo>
                    <a:close/>
                    <a:moveTo>
                      <a:pt x="208" y="140"/>
                    </a:moveTo>
                    <a:lnTo>
                      <a:pt x="208" y="140"/>
                    </a:lnTo>
                    <a:lnTo>
                      <a:pt x="210" y="140"/>
                    </a:lnTo>
                    <a:lnTo>
                      <a:pt x="208" y="140"/>
                    </a:lnTo>
                    <a:close/>
                    <a:moveTo>
                      <a:pt x="192" y="128"/>
                    </a:moveTo>
                    <a:lnTo>
                      <a:pt x="192" y="128"/>
                    </a:lnTo>
                    <a:lnTo>
                      <a:pt x="192" y="130"/>
                    </a:lnTo>
                    <a:lnTo>
                      <a:pt x="194" y="130"/>
                    </a:lnTo>
                    <a:lnTo>
                      <a:pt x="194" y="128"/>
                    </a:lnTo>
                    <a:lnTo>
                      <a:pt x="192" y="128"/>
                    </a:lnTo>
                    <a:close/>
                    <a:moveTo>
                      <a:pt x="214" y="140"/>
                    </a:moveTo>
                    <a:lnTo>
                      <a:pt x="214" y="140"/>
                    </a:lnTo>
                    <a:close/>
                    <a:moveTo>
                      <a:pt x="218" y="136"/>
                    </a:moveTo>
                    <a:lnTo>
                      <a:pt x="216" y="136"/>
                    </a:lnTo>
                    <a:lnTo>
                      <a:pt x="216" y="138"/>
                    </a:lnTo>
                    <a:lnTo>
                      <a:pt x="218" y="138"/>
                    </a:lnTo>
                    <a:lnTo>
                      <a:pt x="220" y="138"/>
                    </a:lnTo>
                    <a:lnTo>
                      <a:pt x="220" y="136"/>
                    </a:lnTo>
                    <a:lnTo>
                      <a:pt x="218" y="136"/>
                    </a:lnTo>
                    <a:close/>
                    <a:moveTo>
                      <a:pt x="98" y="326"/>
                    </a:moveTo>
                    <a:lnTo>
                      <a:pt x="96" y="324"/>
                    </a:lnTo>
                    <a:lnTo>
                      <a:pt x="94" y="326"/>
                    </a:lnTo>
                    <a:lnTo>
                      <a:pt x="96" y="328"/>
                    </a:lnTo>
                    <a:lnTo>
                      <a:pt x="94" y="330"/>
                    </a:lnTo>
                    <a:lnTo>
                      <a:pt x="96" y="332"/>
                    </a:lnTo>
                    <a:lnTo>
                      <a:pt x="98" y="334"/>
                    </a:lnTo>
                    <a:lnTo>
                      <a:pt x="96" y="338"/>
                    </a:lnTo>
                    <a:lnTo>
                      <a:pt x="98" y="338"/>
                    </a:lnTo>
                    <a:lnTo>
                      <a:pt x="98" y="336"/>
                    </a:lnTo>
                    <a:lnTo>
                      <a:pt x="98" y="334"/>
                    </a:lnTo>
                    <a:lnTo>
                      <a:pt x="100" y="334"/>
                    </a:lnTo>
                    <a:lnTo>
                      <a:pt x="100" y="336"/>
                    </a:lnTo>
                    <a:lnTo>
                      <a:pt x="100" y="338"/>
                    </a:lnTo>
                    <a:lnTo>
                      <a:pt x="102" y="336"/>
                    </a:lnTo>
                    <a:lnTo>
                      <a:pt x="102" y="338"/>
                    </a:lnTo>
                    <a:lnTo>
                      <a:pt x="104" y="338"/>
                    </a:lnTo>
                    <a:lnTo>
                      <a:pt x="106" y="338"/>
                    </a:lnTo>
                    <a:lnTo>
                      <a:pt x="104" y="336"/>
                    </a:lnTo>
                    <a:lnTo>
                      <a:pt x="104" y="334"/>
                    </a:lnTo>
                    <a:lnTo>
                      <a:pt x="104" y="332"/>
                    </a:lnTo>
                    <a:lnTo>
                      <a:pt x="104" y="330"/>
                    </a:lnTo>
                    <a:lnTo>
                      <a:pt x="102" y="328"/>
                    </a:lnTo>
                    <a:lnTo>
                      <a:pt x="98" y="330"/>
                    </a:lnTo>
                    <a:lnTo>
                      <a:pt x="98" y="328"/>
                    </a:lnTo>
                    <a:lnTo>
                      <a:pt x="98" y="326"/>
                    </a:lnTo>
                    <a:close/>
                    <a:moveTo>
                      <a:pt x="96" y="338"/>
                    </a:moveTo>
                    <a:lnTo>
                      <a:pt x="96" y="338"/>
                    </a:lnTo>
                    <a:close/>
                    <a:moveTo>
                      <a:pt x="80" y="286"/>
                    </a:moveTo>
                    <a:lnTo>
                      <a:pt x="80" y="284"/>
                    </a:lnTo>
                    <a:lnTo>
                      <a:pt x="78" y="284"/>
                    </a:lnTo>
                    <a:lnTo>
                      <a:pt x="76" y="284"/>
                    </a:lnTo>
                    <a:lnTo>
                      <a:pt x="76" y="286"/>
                    </a:lnTo>
                    <a:lnTo>
                      <a:pt x="74" y="286"/>
                    </a:lnTo>
                    <a:lnTo>
                      <a:pt x="72" y="286"/>
                    </a:lnTo>
                    <a:lnTo>
                      <a:pt x="70" y="288"/>
                    </a:lnTo>
                    <a:lnTo>
                      <a:pt x="68" y="288"/>
                    </a:lnTo>
                    <a:lnTo>
                      <a:pt x="66" y="290"/>
                    </a:lnTo>
                    <a:lnTo>
                      <a:pt x="66" y="292"/>
                    </a:lnTo>
                    <a:lnTo>
                      <a:pt x="68" y="294"/>
                    </a:lnTo>
                    <a:lnTo>
                      <a:pt x="70" y="292"/>
                    </a:lnTo>
                    <a:lnTo>
                      <a:pt x="72" y="292"/>
                    </a:lnTo>
                    <a:lnTo>
                      <a:pt x="70" y="296"/>
                    </a:lnTo>
                    <a:lnTo>
                      <a:pt x="72" y="296"/>
                    </a:lnTo>
                    <a:lnTo>
                      <a:pt x="74" y="296"/>
                    </a:lnTo>
                    <a:lnTo>
                      <a:pt x="74" y="298"/>
                    </a:lnTo>
                    <a:lnTo>
                      <a:pt x="72" y="300"/>
                    </a:lnTo>
                    <a:lnTo>
                      <a:pt x="72" y="302"/>
                    </a:lnTo>
                    <a:lnTo>
                      <a:pt x="74" y="300"/>
                    </a:lnTo>
                    <a:lnTo>
                      <a:pt x="76" y="300"/>
                    </a:lnTo>
                    <a:lnTo>
                      <a:pt x="82" y="298"/>
                    </a:lnTo>
                    <a:lnTo>
                      <a:pt x="82" y="296"/>
                    </a:lnTo>
                    <a:lnTo>
                      <a:pt x="82" y="294"/>
                    </a:lnTo>
                    <a:lnTo>
                      <a:pt x="84" y="292"/>
                    </a:lnTo>
                    <a:lnTo>
                      <a:pt x="84" y="290"/>
                    </a:lnTo>
                    <a:lnTo>
                      <a:pt x="82" y="290"/>
                    </a:lnTo>
                    <a:lnTo>
                      <a:pt x="80" y="288"/>
                    </a:lnTo>
                    <a:lnTo>
                      <a:pt x="80" y="286"/>
                    </a:lnTo>
                    <a:close/>
                    <a:moveTo>
                      <a:pt x="166" y="170"/>
                    </a:moveTo>
                    <a:lnTo>
                      <a:pt x="166" y="170"/>
                    </a:lnTo>
                    <a:lnTo>
                      <a:pt x="166" y="164"/>
                    </a:lnTo>
                    <a:lnTo>
                      <a:pt x="164" y="164"/>
                    </a:lnTo>
                    <a:lnTo>
                      <a:pt x="164" y="168"/>
                    </a:lnTo>
                    <a:lnTo>
                      <a:pt x="164" y="170"/>
                    </a:lnTo>
                    <a:lnTo>
                      <a:pt x="166" y="170"/>
                    </a:lnTo>
                    <a:close/>
                    <a:moveTo>
                      <a:pt x="222" y="98"/>
                    </a:moveTo>
                    <a:lnTo>
                      <a:pt x="222" y="98"/>
                    </a:lnTo>
                    <a:lnTo>
                      <a:pt x="220" y="98"/>
                    </a:lnTo>
                    <a:lnTo>
                      <a:pt x="222" y="98"/>
                    </a:lnTo>
                    <a:close/>
                    <a:moveTo>
                      <a:pt x="226" y="86"/>
                    </a:moveTo>
                    <a:lnTo>
                      <a:pt x="226" y="88"/>
                    </a:lnTo>
                    <a:lnTo>
                      <a:pt x="228" y="88"/>
                    </a:lnTo>
                    <a:lnTo>
                      <a:pt x="228" y="86"/>
                    </a:lnTo>
                    <a:lnTo>
                      <a:pt x="226" y="86"/>
                    </a:lnTo>
                    <a:close/>
                    <a:moveTo>
                      <a:pt x="212" y="82"/>
                    </a:moveTo>
                    <a:lnTo>
                      <a:pt x="212" y="82"/>
                    </a:lnTo>
                    <a:lnTo>
                      <a:pt x="214" y="82"/>
                    </a:lnTo>
                    <a:lnTo>
                      <a:pt x="214" y="80"/>
                    </a:lnTo>
                    <a:lnTo>
                      <a:pt x="208" y="80"/>
                    </a:lnTo>
                    <a:lnTo>
                      <a:pt x="208" y="82"/>
                    </a:lnTo>
                    <a:lnTo>
                      <a:pt x="212" y="82"/>
                    </a:lnTo>
                    <a:close/>
                    <a:moveTo>
                      <a:pt x="230" y="264"/>
                    </a:moveTo>
                    <a:lnTo>
                      <a:pt x="228" y="264"/>
                    </a:lnTo>
                    <a:lnTo>
                      <a:pt x="228" y="266"/>
                    </a:lnTo>
                    <a:lnTo>
                      <a:pt x="230" y="266"/>
                    </a:lnTo>
                    <a:lnTo>
                      <a:pt x="230" y="264"/>
                    </a:lnTo>
                    <a:close/>
                  </a:path>
                </a:pathLst>
              </a:custGeom>
              <a:solidFill>
                <a:srgbClr val="77933C"/>
              </a:solidFill>
              <a:ln>
                <a:noFill/>
              </a:ln>
              <a:effectLst>
                <a:outerShdw blurRad="50800" dist="12700" dir="2700000" rotWithShape="0">
                  <a:srgbClr val="000000">
                    <a:alpha val="84999"/>
                  </a:srgbClr>
                </a:outerShdw>
              </a:effectLst>
              <a:extLst/>
            </p:spPr>
            <p:txBody>
              <a:bodyPr anchor="ctr"/>
              <a:lstStyle/>
              <a:p>
                <a:pPr>
                  <a:defRPr/>
                </a:pPr>
                <a:endParaRPr lang="zh-CN" altLang="en-US" kern="0">
                  <a:solidFill>
                    <a:sysClr val="windowText" lastClr="000000"/>
                  </a:solidFill>
                  <a:ea typeface="ＭＳ Ｐゴシック" pitchFamily="-108" charset="-128"/>
                </a:endParaRPr>
              </a:p>
            </p:txBody>
          </p:sp>
        </p:grpSp>
        <p:grpSp>
          <p:nvGrpSpPr>
            <p:cNvPr id="6" name="Group 33"/>
            <p:cNvGrpSpPr>
              <a:grpSpLocks/>
            </p:cNvGrpSpPr>
            <p:nvPr/>
          </p:nvGrpSpPr>
          <p:grpSpPr bwMode="auto">
            <a:xfrm>
              <a:off x="5224292" y="1259391"/>
              <a:ext cx="1295400" cy="1825744"/>
              <a:chOff x="5224292" y="1259391"/>
              <a:chExt cx="1295400" cy="1825744"/>
            </a:xfrm>
          </p:grpSpPr>
          <p:sp>
            <p:nvSpPr>
              <p:cNvPr id="40" name="Ellipse 98"/>
              <p:cNvSpPr/>
              <p:nvPr/>
            </p:nvSpPr>
            <p:spPr bwMode="auto">
              <a:xfrm>
                <a:off x="5638800" y="2743200"/>
                <a:ext cx="685800" cy="341935"/>
              </a:xfrm>
              <a:prstGeom prst="ellipse">
                <a:avLst/>
              </a:prstGeom>
              <a:gradFill flip="none" rotWithShape="1">
                <a:gsLst>
                  <a:gs pos="100000">
                    <a:srgbClr val="FFFFFF">
                      <a:alpha val="0"/>
                    </a:srgbClr>
                  </a:gs>
                  <a:gs pos="0">
                    <a:srgbClr val="E6E6E6">
                      <a:lumMod val="10000"/>
                      <a:alpha val="58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nvGrpSpPr>
              <p:cNvPr id="41" name="Group 12"/>
              <p:cNvGrpSpPr>
                <a:grpSpLocks/>
              </p:cNvGrpSpPr>
              <p:nvPr/>
            </p:nvGrpSpPr>
            <p:grpSpPr bwMode="auto">
              <a:xfrm rot="1413577">
                <a:off x="5224292" y="1259391"/>
                <a:ext cx="1295400" cy="1590727"/>
                <a:chOff x="3962400" y="1235146"/>
                <a:chExt cx="1828800" cy="2245732"/>
              </a:xfrm>
            </p:grpSpPr>
            <p:sp>
              <p:nvSpPr>
                <p:cNvPr id="42" name="Rounded Rectangle 11"/>
                <p:cNvSpPr/>
                <p:nvPr/>
              </p:nvSpPr>
              <p:spPr>
                <a:xfrm rot="20231949">
                  <a:off x="5211966" y="2109464"/>
                  <a:ext cx="150162" cy="1371661"/>
                </a:xfrm>
                <a:prstGeom prst="roundRect">
                  <a:avLst>
                    <a:gd name="adj" fmla="val 50000"/>
                  </a:avLst>
                </a:prstGeom>
                <a:gradFill flip="none" rotWithShape="1">
                  <a:gsLst>
                    <a:gs pos="0">
                      <a:sysClr val="windowText" lastClr="000000">
                        <a:lumMod val="65000"/>
                        <a:lumOff val="35000"/>
                      </a:sysClr>
                    </a:gs>
                    <a:gs pos="49000">
                      <a:sysClr val="window" lastClr="FFFFFF">
                        <a:lumMod val="65000"/>
                      </a:sysClr>
                    </a:gs>
                    <a:gs pos="100000">
                      <a:sysClr val="windowText" lastClr="000000">
                        <a:lumMod val="65000"/>
                        <a:lumOff val="35000"/>
                      </a:sysClr>
                    </a:gs>
                  </a:gsLst>
                  <a:lin ang="0" scaled="1"/>
                  <a:tileRect/>
                </a:gradFill>
                <a:ln w="9525" cap="flat" cmpd="sng" algn="ctr">
                  <a:noFill/>
                  <a:prstDash val="solid"/>
                </a:ln>
                <a:effectLst/>
              </p:spPr>
              <p:txBody>
                <a:bodyPr anchor="ctr"/>
                <a:lstStyle/>
                <a:p>
                  <a:pPr algn="ctr">
                    <a:defRPr/>
                  </a:pPr>
                  <a:endParaRPr lang="zh-CN" altLang="zh-CN" kern="0">
                    <a:solidFill>
                      <a:srgbClr val="FFFFFF"/>
                    </a:solidFill>
                    <a:latin typeface="Calibri"/>
                    <a:ea typeface="MS PGothic" pitchFamily="34" charset="-128"/>
                  </a:endParaRPr>
                </a:p>
              </p:txBody>
            </p:sp>
            <p:grpSp>
              <p:nvGrpSpPr>
                <p:cNvPr id="43" name="Group 10"/>
                <p:cNvGrpSpPr>
                  <a:grpSpLocks/>
                </p:cNvGrpSpPr>
                <p:nvPr/>
              </p:nvGrpSpPr>
              <p:grpSpPr bwMode="auto">
                <a:xfrm rot="-1364426">
                  <a:off x="3962400" y="1235146"/>
                  <a:ext cx="1828800" cy="1066800"/>
                  <a:chOff x="4572000" y="914400"/>
                  <a:chExt cx="1828800" cy="1066800"/>
                </a:xfrm>
              </p:grpSpPr>
              <p:sp>
                <p:nvSpPr>
                  <p:cNvPr id="44" name="Rounded Rectangle 8"/>
                  <p:cNvSpPr>
                    <a:spLocks noChangeArrowheads="1"/>
                  </p:cNvSpPr>
                  <p:nvPr/>
                </p:nvSpPr>
                <p:spPr bwMode="auto">
                  <a:xfrm>
                    <a:off x="4572298" y="907844"/>
                    <a:ext cx="1828831" cy="1066848"/>
                  </a:xfrm>
                  <a:prstGeom prst="roundRect">
                    <a:avLst>
                      <a:gd name="adj" fmla="val 7718"/>
                    </a:avLst>
                  </a:prstGeom>
                  <a:gradFill rotWithShape="1">
                    <a:gsLst>
                      <a:gs pos="0">
                        <a:srgbClr val="7F7F7F"/>
                      </a:gs>
                      <a:gs pos="100000">
                        <a:srgbClr val="595959"/>
                      </a:gs>
                    </a:gsLst>
                    <a:lin ang="5400000"/>
                  </a:gradFill>
                  <a:ln>
                    <a:noFill/>
                  </a:ln>
                  <a:effectLst>
                    <a:outerShdw blurRad="40000" dist="23000" dir="5400000" rotWithShape="0">
                      <a:srgbClr val="808080">
                        <a:alpha val="34999"/>
                      </a:srgbClr>
                    </a:outerShdw>
                  </a:effectLst>
                  <a:extLst/>
                </p:spPr>
                <p:txBody>
                  <a:bodyPr anchor="ctr"/>
                  <a:lstStyle/>
                  <a:p>
                    <a:pPr algn="ctr">
                      <a:defRPr/>
                    </a:pPr>
                    <a:endParaRPr lang="zh-CN" altLang="zh-CN" kern="0">
                      <a:solidFill>
                        <a:srgbClr val="FFFFFF"/>
                      </a:solidFill>
                      <a:ea typeface="ＭＳ Ｐゴシック" pitchFamily="-108" charset="-128"/>
                    </a:endParaRPr>
                  </a:p>
                </p:txBody>
              </p:sp>
              <p:sp>
                <p:nvSpPr>
                  <p:cNvPr id="45" name="Rounded Rectangle 9"/>
                  <p:cNvSpPr/>
                  <p:nvPr/>
                </p:nvSpPr>
                <p:spPr>
                  <a:xfrm>
                    <a:off x="4648200" y="990600"/>
                    <a:ext cx="1676400" cy="914400"/>
                  </a:xfrm>
                  <a:prstGeom prst="roundRect">
                    <a:avLst>
                      <a:gd name="adj" fmla="val 7716"/>
                    </a:avLst>
                  </a:prstGeom>
                  <a:gradFill rotWithShape="1">
                    <a:gsLst>
                      <a:gs pos="0">
                        <a:sysClr val="window" lastClr="FFFFFF">
                          <a:lumMod val="85000"/>
                        </a:sysClr>
                      </a:gs>
                      <a:gs pos="100000">
                        <a:sysClr val="window" lastClr="FFFFFF"/>
                      </a:gs>
                    </a:gsLst>
                    <a:lin ang="16200000" scaled="0"/>
                  </a:gradFill>
                  <a:ln w="9525" cap="flat" cmpd="sng" algn="ctr">
                    <a:noFill/>
                    <a:prstDash val="solid"/>
                  </a:ln>
                  <a:effectLst>
                    <a:innerShdw blurRad="63500" dist="25400" dir="13500000">
                      <a:srgbClr val="000000">
                        <a:alpha val="50000"/>
                      </a:srgbClr>
                    </a:inn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grpSp>
        </p:grpSp>
        <p:grpSp>
          <p:nvGrpSpPr>
            <p:cNvPr id="7" name="Group 20"/>
            <p:cNvGrpSpPr>
              <a:grpSpLocks/>
            </p:cNvGrpSpPr>
            <p:nvPr/>
          </p:nvGrpSpPr>
          <p:grpSpPr bwMode="auto">
            <a:xfrm rot="2232852">
              <a:off x="6160043" y="1409106"/>
              <a:ext cx="1295400" cy="1825744"/>
              <a:chOff x="5986292" y="1792791"/>
              <a:chExt cx="1295400" cy="1825744"/>
            </a:xfrm>
          </p:grpSpPr>
          <p:sp>
            <p:nvSpPr>
              <p:cNvPr id="34" name="Ellipse 98"/>
              <p:cNvSpPr/>
              <p:nvPr/>
            </p:nvSpPr>
            <p:spPr bwMode="auto">
              <a:xfrm>
                <a:off x="6400800" y="3276600"/>
                <a:ext cx="685800" cy="341935"/>
              </a:xfrm>
              <a:prstGeom prst="ellipse">
                <a:avLst/>
              </a:prstGeom>
              <a:gradFill flip="none" rotWithShape="1">
                <a:gsLst>
                  <a:gs pos="100000">
                    <a:srgbClr val="FFFFFF">
                      <a:alpha val="0"/>
                    </a:srgbClr>
                  </a:gs>
                  <a:gs pos="0">
                    <a:srgbClr val="E6E6E6">
                      <a:lumMod val="10000"/>
                      <a:alpha val="37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nvGrpSpPr>
              <p:cNvPr id="35" name="Group 15"/>
              <p:cNvGrpSpPr>
                <a:grpSpLocks/>
              </p:cNvGrpSpPr>
              <p:nvPr/>
            </p:nvGrpSpPr>
            <p:grpSpPr bwMode="auto">
              <a:xfrm rot="1413577">
                <a:off x="5986292" y="1792791"/>
                <a:ext cx="1295400" cy="1590727"/>
                <a:chOff x="3962400" y="1235146"/>
                <a:chExt cx="1828800" cy="2245732"/>
              </a:xfrm>
            </p:grpSpPr>
            <p:sp>
              <p:nvSpPr>
                <p:cNvPr id="36" name="Rounded Rectangle 16"/>
                <p:cNvSpPr/>
                <p:nvPr/>
              </p:nvSpPr>
              <p:spPr>
                <a:xfrm rot="20231949">
                  <a:off x="5201291" y="2117637"/>
                  <a:ext cx="150162" cy="1371661"/>
                </a:xfrm>
                <a:prstGeom prst="roundRect">
                  <a:avLst>
                    <a:gd name="adj" fmla="val 50000"/>
                  </a:avLst>
                </a:prstGeom>
                <a:gradFill flip="none" rotWithShape="1">
                  <a:gsLst>
                    <a:gs pos="0">
                      <a:sysClr val="windowText" lastClr="000000">
                        <a:lumMod val="65000"/>
                        <a:lumOff val="35000"/>
                      </a:sysClr>
                    </a:gs>
                    <a:gs pos="49000">
                      <a:sysClr val="window" lastClr="FFFFFF">
                        <a:lumMod val="65000"/>
                      </a:sysClr>
                    </a:gs>
                    <a:gs pos="100000">
                      <a:sysClr val="windowText" lastClr="000000">
                        <a:lumMod val="65000"/>
                        <a:lumOff val="35000"/>
                      </a:sysClr>
                    </a:gs>
                  </a:gsLst>
                  <a:lin ang="0" scaled="1"/>
                  <a:tileRect/>
                </a:gradFill>
                <a:ln w="9525" cap="flat" cmpd="sng" algn="ctr">
                  <a:noFill/>
                  <a:prstDash val="solid"/>
                </a:ln>
                <a:effectLst/>
              </p:spPr>
              <p:txBody>
                <a:bodyPr anchor="ctr"/>
                <a:lstStyle/>
                <a:p>
                  <a:pPr algn="ctr">
                    <a:defRPr/>
                  </a:pPr>
                  <a:endParaRPr lang="zh-CN" altLang="zh-CN" kern="0">
                    <a:solidFill>
                      <a:srgbClr val="FFFFFF"/>
                    </a:solidFill>
                    <a:latin typeface="Calibri"/>
                    <a:ea typeface="MS PGothic" pitchFamily="34" charset="-128"/>
                  </a:endParaRPr>
                </a:p>
              </p:txBody>
            </p:sp>
            <p:grpSp>
              <p:nvGrpSpPr>
                <p:cNvPr id="37" name="Group 17"/>
                <p:cNvGrpSpPr>
                  <a:grpSpLocks/>
                </p:cNvGrpSpPr>
                <p:nvPr/>
              </p:nvGrpSpPr>
              <p:grpSpPr bwMode="auto">
                <a:xfrm rot="-1364426">
                  <a:off x="3962400" y="1235146"/>
                  <a:ext cx="1828800" cy="1066800"/>
                  <a:chOff x="4572000" y="914400"/>
                  <a:chExt cx="1828800" cy="1066800"/>
                </a:xfrm>
              </p:grpSpPr>
              <p:sp>
                <p:nvSpPr>
                  <p:cNvPr id="38" name="Rounded Rectangle 18"/>
                  <p:cNvSpPr>
                    <a:spLocks noChangeArrowheads="1"/>
                  </p:cNvSpPr>
                  <p:nvPr/>
                </p:nvSpPr>
                <p:spPr bwMode="auto">
                  <a:xfrm>
                    <a:off x="4555565" y="913119"/>
                    <a:ext cx="1828831" cy="1066848"/>
                  </a:xfrm>
                  <a:prstGeom prst="roundRect">
                    <a:avLst>
                      <a:gd name="adj" fmla="val 7718"/>
                    </a:avLst>
                  </a:prstGeom>
                  <a:gradFill rotWithShape="1">
                    <a:gsLst>
                      <a:gs pos="0">
                        <a:srgbClr val="7F7F7F"/>
                      </a:gs>
                      <a:gs pos="100000">
                        <a:srgbClr val="595959"/>
                      </a:gs>
                    </a:gsLst>
                    <a:lin ang="5400000"/>
                  </a:gradFill>
                  <a:ln>
                    <a:noFill/>
                  </a:ln>
                  <a:effectLst>
                    <a:outerShdw blurRad="40000" dist="23000" dir="5400000" rotWithShape="0">
                      <a:srgbClr val="808080">
                        <a:alpha val="34999"/>
                      </a:srgbClr>
                    </a:outerShdw>
                  </a:effectLst>
                  <a:extLst/>
                </p:spPr>
                <p:txBody>
                  <a:bodyPr anchor="ctr"/>
                  <a:lstStyle/>
                  <a:p>
                    <a:pPr algn="ctr">
                      <a:defRPr/>
                    </a:pPr>
                    <a:endParaRPr lang="zh-CN" altLang="zh-CN" kern="0">
                      <a:solidFill>
                        <a:srgbClr val="FFFFFF"/>
                      </a:solidFill>
                      <a:ea typeface="ＭＳ Ｐゴシック" pitchFamily="-108" charset="-128"/>
                    </a:endParaRPr>
                  </a:p>
                </p:txBody>
              </p:sp>
              <p:sp>
                <p:nvSpPr>
                  <p:cNvPr id="39" name="Rounded Rectangle 19"/>
                  <p:cNvSpPr/>
                  <p:nvPr/>
                </p:nvSpPr>
                <p:spPr>
                  <a:xfrm>
                    <a:off x="4648200" y="990600"/>
                    <a:ext cx="1676400" cy="914400"/>
                  </a:xfrm>
                  <a:prstGeom prst="roundRect">
                    <a:avLst>
                      <a:gd name="adj" fmla="val 7716"/>
                    </a:avLst>
                  </a:prstGeom>
                  <a:gradFill rotWithShape="1">
                    <a:gsLst>
                      <a:gs pos="0">
                        <a:sysClr val="window" lastClr="FFFFFF">
                          <a:lumMod val="85000"/>
                        </a:sysClr>
                      </a:gs>
                      <a:gs pos="100000">
                        <a:sysClr val="window" lastClr="FFFFFF"/>
                      </a:gs>
                    </a:gsLst>
                    <a:lin ang="16200000" scaled="0"/>
                  </a:gradFill>
                  <a:ln w="9525" cap="flat" cmpd="sng" algn="ctr">
                    <a:noFill/>
                    <a:prstDash val="solid"/>
                  </a:ln>
                  <a:effectLst>
                    <a:innerShdw blurRad="63500" dist="25400" dir="13500000">
                      <a:srgbClr val="000000">
                        <a:alpha val="50000"/>
                      </a:srgbClr>
                    </a:inn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grpSp>
        </p:grpSp>
        <p:grpSp>
          <p:nvGrpSpPr>
            <p:cNvPr id="8" name="Group 21"/>
            <p:cNvGrpSpPr>
              <a:grpSpLocks/>
            </p:cNvGrpSpPr>
            <p:nvPr/>
          </p:nvGrpSpPr>
          <p:grpSpPr bwMode="auto">
            <a:xfrm rot="-2700000">
              <a:off x="4121531" y="1732545"/>
              <a:ext cx="1295400" cy="1825744"/>
              <a:chOff x="5986292" y="1792791"/>
              <a:chExt cx="1295400" cy="1825744"/>
            </a:xfrm>
          </p:grpSpPr>
          <p:sp>
            <p:nvSpPr>
              <p:cNvPr id="28" name="Ellipse 98"/>
              <p:cNvSpPr/>
              <p:nvPr/>
            </p:nvSpPr>
            <p:spPr bwMode="auto">
              <a:xfrm>
                <a:off x="6400800" y="3276600"/>
                <a:ext cx="685800" cy="341935"/>
              </a:xfrm>
              <a:prstGeom prst="ellipse">
                <a:avLst/>
              </a:prstGeom>
              <a:gradFill flip="none" rotWithShape="1">
                <a:gsLst>
                  <a:gs pos="100000">
                    <a:srgbClr val="FFFFFF">
                      <a:alpha val="0"/>
                    </a:srgbClr>
                  </a:gs>
                  <a:gs pos="2000">
                    <a:srgbClr val="E6E6E6">
                      <a:lumMod val="10000"/>
                      <a:alpha val="31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nvGrpSpPr>
              <p:cNvPr id="29" name="Group 23"/>
              <p:cNvGrpSpPr>
                <a:grpSpLocks/>
              </p:cNvGrpSpPr>
              <p:nvPr/>
            </p:nvGrpSpPr>
            <p:grpSpPr bwMode="auto">
              <a:xfrm rot="1413577">
                <a:off x="5986292" y="1792791"/>
                <a:ext cx="1295400" cy="1590727"/>
                <a:chOff x="3962400" y="1235146"/>
                <a:chExt cx="1828800" cy="2245732"/>
              </a:xfrm>
            </p:grpSpPr>
            <p:sp>
              <p:nvSpPr>
                <p:cNvPr id="30" name="Rounded Rectangle 24"/>
                <p:cNvSpPr/>
                <p:nvPr/>
              </p:nvSpPr>
              <p:spPr>
                <a:xfrm rot="20231949">
                  <a:off x="5206144" y="2094168"/>
                  <a:ext cx="150162" cy="1371661"/>
                </a:xfrm>
                <a:prstGeom prst="roundRect">
                  <a:avLst>
                    <a:gd name="adj" fmla="val 50000"/>
                  </a:avLst>
                </a:prstGeom>
                <a:gradFill flip="none" rotWithShape="1">
                  <a:gsLst>
                    <a:gs pos="0">
                      <a:sysClr val="windowText" lastClr="000000">
                        <a:lumMod val="65000"/>
                        <a:lumOff val="35000"/>
                      </a:sysClr>
                    </a:gs>
                    <a:gs pos="49000">
                      <a:sysClr val="window" lastClr="FFFFFF">
                        <a:lumMod val="65000"/>
                      </a:sysClr>
                    </a:gs>
                    <a:gs pos="100000">
                      <a:sysClr val="windowText" lastClr="000000">
                        <a:lumMod val="65000"/>
                        <a:lumOff val="35000"/>
                      </a:sysClr>
                    </a:gs>
                  </a:gsLst>
                  <a:lin ang="0" scaled="1"/>
                  <a:tileRect/>
                </a:gradFill>
                <a:ln w="9525" cap="flat" cmpd="sng" algn="ctr">
                  <a:noFill/>
                  <a:prstDash val="solid"/>
                </a:ln>
                <a:effectLst/>
              </p:spPr>
              <p:txBody>
                <a:bodyPr anchor="ctr"/>
                <a:lstStyle/>
                <a:p>
                  <a:pPr algn="ctr">
                    <a:defRPr/>
                  </a:pPr>
                  <a:endParaRPr lang="zh-CN" altLang="zh-CN" kern="0">
                    <a:solidFill>
                      <a:srgbClr val="FFFFFF"/>
                    </a:solidFill>
                    <a:latin typeface="Calibri"/>
                    <a:ea typeface="MS PGothic" pitchFamily="34" charset="-128"/>
                  </a:endParaRPr>
                </a:p>
              </p:txBody>
            </p:sp>
            <p:grpSp>
              <p:nvGrpSpPr>
                <p:cNvPr id="31" name="Group 25"/>
                <p:cNvGrpSpPr>
                  <a:grpSpLocks/>
                </p:cNvGrpSpPr>
                <p:nvPr/>
              </p:nvGrpSpPr>
              <p:grpSpPr bwMode="auto">
                <a:xfrm rot="-1364426">
                  <a:off x="3962400" y="1235146"/>
                  <a:ext cx="1828800" cy="1066800"/>
                  <a:chOff x="4572000" y="914400"/>
                  <a:chExt cx="1828800" cy="1066800"/>
                </a:xfrm>
              </p:grpSpPr>
              <p:sp>
                <p:nvSpPr>
                  <p:cNvPr id="32" name="Rounded Rectangle 26"/>
                  <p:cNvSpPr>
                    <a:spLocks noChangeArrowheads="1"/>
                  </p:cNvSpPr>
                  <p:nvPr/>
                </p:nvSpPr>
                <p:spPr bwMode="auto">
                  <a:xfrm>
                    <a:off x="4568755" y="896995"/>
                    <a:ext cx="1831073" cy="1066848"/>
                  </a:xfrm>
                  <a:prstGeom prst="roundRect">
                    <a:avLst>
                      <a:gd name="adj" fmla="val 7718"/>
                    </a:avLst>
                  </a:prstGeom>
                  <a:gradFill rotWithShape="1">
                    <a:gsLst>
                      <a:gs pos="0">
                        <a:srgbClr val="7F7F7F"/>
                      </a:gs>
                      <a:gs pos="100000">
                        <a:srgbClr val="595959"/>
                      </a:gs>
                    </a:gsLst>
                    <a:lin ang="5400000"/>
                  </a:gradFill>
                  <a:ln>
                    <a:noFill/>
                  </a:ln>
                  <a:effectLst>
                    <a:outerShdw blurRad="40000" dist="23000" dir="5400000" rotWithShape="0">
                      <a:srgbClr val="808080">
                        <a:alpha val="34999"/>
                      </a:srgbClr>
                    </a:outerShdw>
                  </a:effectLst>
                  <a:extLst/>
                </p:spPr>
                <p:txBody>
                  <a:bodyPr anchor="ctr"/>
                  <a:lstStyle/>
                  <a:p>
                    <a:pPr algn="ctr">
                      <a:defRPr/>
                    </a:pPr>
                    <a:endParaRPr lang="zh-CN" altLang="zh-CN" kern="0">
                      <a:solidFill>
                        <a:srgbClr val="FFFFFF"/>
                      </a:solidFill>
                      <a:ea typeface="ＭＳ Ｐゴシック" pitchFamily="-108" charset="-128"/>
                    </a:endParaRPr>
                  </a:p>
                </p:txBody>
              </p:sp>
              <p:sp>
                <p:nvSpPr>
                  <p:cNvPr id="33" name="Rounded Rectangle 27"/>
                  <p:cNvSpPr/>
                  <p:nvPr/>
                </p:nvSpPr>
                <p:spPr>
                  <a:xfrm>
                    <a:off x="4648200" y="990600"/>
                    <a:ext cx="1676400" cy="914400"/>
                  </a:xfrm>
                  <a:prstGeom prst="roundRect">
                    <a:avLst>
                      <a:gd name="adj" fmla="val 7716"/>
                    </a:avLst>
                  </a:prstGeom>
                  <a:gradFill rotWithShape="1">
                    <a:gsLst>
                      <a:gs pos="0">
                        <a:sysClr val="window" lastClr="FFFFFF">
                          <a:lumMod val="85000"/>
                        </a:sysClr>
                      </a:gs>
                      <a:gs pos="100000">
                        <a:sysClr val="window" lastClr="FFFFFF"/>
                      </a:gs>
                    </a:gsLst>
                    <a:lin ang="16200000" scaled="0"/>
                  </a:gradFill>
                  <a:ln w="9525" cap="flat" cmpd="sng" algn="ctr">
                    <a:noFill/>
                    <a:prstDash val="solid"/>
                  </a:ln>
                  <a:effectLst>
                    <a:innerShdw blurRad="63500" dist="25400" dir="13500000">
                      <a:srgbClr val="000000">
                        <a:alpha val="50000"/>
                      </a:srgbClr>
                    </a:inn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grpSp>
        </p:grpSp>
        <p:grpSp>
          <p:nvGrpSpPr>
            <p:cNvPr id="9" name="Group 41"/>
            <p:cNvGrpSpPr>
              <a:grpSpLocks/>
            </p:cNvGrpSpPr>
            <p:nvPr/>
          </p:nvGrpSpPr>
          <p:grpSpPr bwMode="auto">
            <a:xfrm rot="3773935">
              <a:off x="6702718" y="2041729"/>
              <a:ext cx="1295400" cy="1825744"/>
              <a:chOff x="5986292" y="1792791"/>
              <a:chExt cx="1295400" cy="1825744"/>
            </a:xfrm>
          </p:grpSpPr>
          <p:sp>
            <p:nvSpPr>
              <p:cNvPr id="22" name="Ellipse 98"/>
              <p:cNvSpPr/>
              <p:nvPr/>
            </p:nvSpPr>
            <p:spPr bwMode="auto">
              <a:xfrm>
                <a:off x="6400800" y="3276600"/>
                <a:ext cx="685800" cy="341935"/>
              </a:xfrm>
              <a:prstGeom prst="ellipse">
                <a:avLst/>
              </a:prstGeom>
              <a:gradFill flip="none" rotWithShape="1">
                <a:gsLst>
                  <a:gs pos="100000">
                    <a:srgbClr val="FFFFFF">
                      <a:alpha val="0"/>
                    </a:srgbClr>
                  </a:gs>
                  <a:gs pos="0">
                    <a:srgbClr val="E6E6E6">
                      <a:lumMod val="10000"/>
                      <a:alpha val="41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nvGrpSpPr>
              <p:cNvPr id="23" name="Group 43"/>
              <p:cNvGrpSpPr>
                <a:grpSpLocks/>
              </p:cNvGrpSpPr>
              <p:nvPr/>
            </p:nvGrpSpPr>
            <p:grpSpPr bwMode="auto">
              <a:xfrm rot="1413577">
                <a:off x="5986292" y="1792791"/>
                <a:ext cx="1295400" cy="1590727"/>
                <a:chOff x="3962400" y="1235146"/>
                <a:chExt cx="1828800" cy="2245732"/>
              </a:xfrm>
            </p:grpSpPr>
            <p:sp>
              <p:nvSpPr>
                <p:cNvPr id="24" name="Rounded Rectangle 44"/>
                <p:cNvSpPr/>
                <p:nvPr/>
              </p:nvSpPr>
              <p:spPr>
                <a:xfrm rot="20231949">
                  <a:off x="5203774" y="2121179"/>
                  <a:ext cx="150165" cy="1371622"/>
                </a:xfrm>
                <a:prstGeom prst="roundRect">
                  <a:avLst>
                    <a:gd name="adj" fmla="val 50000"/>
                  </a:avLst>
                </a:prstGeom>
                <a:gradFill flip="none" rotWithShape="1">
                  <a:gsLst>
                    <a:gs pos="0">
                      <a:sysClr val="windowText" lastClr="000000">
                        <a:lumMod val="65000"/>
                        <a:lumOff val="35000"/>
                      </a:sysClr>
                    </a:gs>
                    <a:gs pos="49000">
                      <a:sysClr val="window" lastClr="FFFFFF">
                        <a:lumMod val="65000"/>
                      </a:sysClr>
                    </a:gs>
                    <a:gs pos="100000">
                      <a:sysClr val="windowText" lastClr="000000">
                        <a:lumMod val="65000"/>
                        <a:lumOff val="35000"/>
                      </a:sysClr>
                    </a:gs>
                  </a:gsLst>
                  <a:lin ang="0" scaled="1"/>
                  <a:tileRect/>
                </a:gradFill>
                <a:ln w="9525" cap="flat" cmpd="sng" algn="ctr">
                  <a:noFill/>
                  <a:prstDash val="solid"/>
                </a:ln>
                <a:effectLst/>
              </p:spPr>
              <p:txBody>
                <a:bodyPr anchor="ctr"/>
                <a:lstStyle/>
                <a:p>
                  <a:pPr algn="ctr">
                    <a:defRPr/>
                  </a:pPr>
                  <a:endParaRPr lang="zh-CN" altLang="zh-CN" kern="0">
                    <a:solidFill>
                      <a:srgbClr val="FFFFFF"/>
                    </a:solidFill>
                    <a:latin typeface="Calibri"/>
                    <a:ea typeface="MS PGothic" pitchFamily="34" charset="-128"/>
                  </a:endParaRPr>
                </a:p>
              </p:txBody>
            </p:sp>
            <p:grpSp>
              <p:nvGrpSpPr>
                <p:cNvPr id="25" name="Group 45"/>
                <p:cNvGrpSpPr>
                  <a:grpSpLocks/>
                </p:cNvGrpSpPr>
                <p:nvPr/>
              </p:nvGrpSpPr>
              <p:grpSpPr bwMode="auto">
                <a:xfrm rot="-1364426">
                  <a:off x="3962400" y="1235146"/>
                  <a:ext cx="1828800" cy="1066800"/>
                  <a:chOff x="4572000" y="914400"/>
                  <a:chExt cx="1828800" cy="1066800"/>
                </a:xfrm>
              </p:grpSpPr>
              <p:sp>
                <p:nvSpPr>
                  <p:cNvPr id="26" name="Rounded Rectangle 46"/>
                  <p:cNvSpPr>
                    <a:spLocks noChangeArrowheads="1"/>
                  </p:cNvSpPr>
                  <p:nvPr/>
                </p:nvSpPr>
                <p:spPr bwMode="auto">
                  <a:xfrm>
                    <a:off x="4560929" y="922379"/>
                    <a:ext cx="1828882" cy="1066817"/>
                  </a:xfrm>
                  <a:prstGeom prst="roundRect">
                    <a:avLst>
                      <a:gd name="adj" fmla="val 7718"/>
                    </a:avLst>
                  </a:prstGeom>
                  <a:gradFill rotWithShape="1">
                    <a:gsLst>
                      <a:gs pos="0">
                        <a:srgbClr val="7F7F7F"/>
                      </a:gs>
                      <a:gs pos="100000">
                        <a:srgbClr val="595959"/>
                      </a:gs>
                    </a:gsLst>
                    <a:lin ang="5400000"/>
                  </a:gradFill>
                  <a:ln>
                    <a:noFill/>
                  </a:ln>
                  <a:effectLst>
                    <a:outerShdw blurRad="40000" dist="23000" dir="5400000" rotWithShape="0">
                      <a:srgbClr val="808080">
                        <a:alpha val="34999"/>
                      </a:srgbClr>
                    </a:outerShdw>
                  </a:effectLst>
                  <a:extLst/>
                </p:spPr>
                <p:txBody>
                  <a:bodyPr anchor="ctr"/>
                  <a:lstStyle/>
                  <a:p>
                    <a:pPr algn="ctr">
                      <a:defRPr/>
                    </a:pPr>
                    <a:endParaRPr lang="zh-CN" altLang="zh-CN" kern="0">
                      <a:solidFill>
                        <a:srgbClr val="FFFFFF"/>
                      </a:solidFill>
                      <a:ea typeface="ＭＳ Ｐゴシック" pitchFamily="-108" charset="-128"/>
                    </a:endParaRPr>
                  </a:p>
                </p:txBody>
              </p:sp>
              <p:sp>
                <p:nvSpPr>
                  <p:cNvPr id="27" name="Rounded Rectangle 47"/>
                  <p:cNvSpPr/>
                  <p:nvPr/>
                </p:nvSpPr>
                <p:spPr>
                  <a:xfrm>
                    <a:off x="4648200" y="990600"/>
                    <a:ext cx="1676400" cy="914400"/>
                  </a:xfrm>
                  <a:prstGeom prst="roundRect">
                    <a:avLst>
                      <a:gd name="adj" fmla="val 7716"/>
                    </a:avLst>
                  </a:prstGeom>
                  <a:gradFill rotWithShape="1">
                    <a:gsLst>
                      <a:gs pos="0">
                        <a:sysClr val="window" lastClr="FFFFFF">
                          <a:lumMod val="85000"/>
                        </a:sysClr>
                      </a:gs>
                      <a:gs pos="100000">
                        <a:sysClr val="window" lastClr="FFFFFF"/>
                      </a:gs>
                    </a:gsLst>
                    <a:lin ang="16200000" scaled="0"/>
                  </a:gradFill>
                  <a:ln w="9525" cap="flat" cmpd="sng" algn="ctr">
                    <a:noFill/>
                    <a:prstDash val="solid"/>
                  </a:ln>
                  <a:effectLst>
                    <a:innerShdw blurRad="63500" dist="25400" dir="13500000">
                      <a:srgbClr val="000000">
                        <a:alpha val="50000"/>
                      </a:srgbClr>
                    </a:inn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grpSp>
        </p:grpSp>
        <p:grpSp>
          <p:nvGrpSpPr>
            <p:cNvPr id="10" name="Group 48"/>
            <p:cNvGrpSpPr>
              <a:grpSpLocks/>
            </p:cNvGrpSpPr>
            <p:nvPr/>
          </p:nvGrpSpPr>
          <p:grpSpPr bwMode="auto">
            <a:xfrm rot="-3947050">
              <a:off x="3892885" y="2538422"/>
              <a:ext cx="1295400" cy="1825744"/>
              <a:chOff x="5986292" y="1792791"/>
              <a:chExt cx="1295400" cy="1825744"/>
            </a:xfrm>
          </p:grpSpPr>
          <p:sp>
            <p:nvSpPr>
              <p:cNvPr id="16" name="Ellipse 98"/>
              <p:cNvSpPr/>
              <p:nvPr/>
            </p:nvSpPr>
            <p:spPr bwMode="auto">
              <a:xfrm>
                <a:off x="6400800" y="3276600"/>
                <a:ext cx="685800" cy="341935"/>
              </a:xfrm>
              <a:prstGeom prst="ellipse">
                <a:avLst/>
              </a:prstGeom>
              <a:gradFill flip="none" rotWithShape="1">
                <a:gsLst>
                  <a:gs pos="100000">
                    <a:srgbClr val="FFFFFF">
                      <a:alpha val="0"/>
                    </a:srgbClr>
                  </a:gs>
                  <a:gs pos="0">
                    <a:srgbClr val="E6E6E6">
                      <a:lumMod val="10000"/>
                      <a:alpha val="47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nvGrpSpPr>
              <p:cNvPr id="17" name="Group 50"/>
              <p:cNvGrpSpPr>
                <a:grpSpLocks/>
              </p:cNvGrpSpPr>
              <p:nvPr/>
            </p:nvGrpSpPr>
            <p:grpSpPr bwMode="auto">
              <a:xfrm rot="1413577">
                <a:off x="5986292" y="1792791"/>
                <a:ext cx="1295400" cy="1590727"/>
                <a:chOff x="3962400" y="1235146"/>
                <a:chExt cx="1828800" cy="2245732"/>
              </a:xfrm>
            </p:grpSpPr>
            <p:sp>
              <p:nvSpPr>
                <p:cNvPr id="18" name="Rounded Rectangle 51"/>
                <p:cNvSpPr/>
                <p:nvPr/>
              </p:nvSpPr>
              <p:spPr>
                <a:xfrm rot="20231949">
                  <a:off x="5220950" y="2095620"/>
                  <a:ext cx="150166" cy="1371622"/>
                </a:xfrm>
                <a:prstGeom prst="roundRect">
                  <a:avLst>
                    <a:gd name="adj" fmla="val 50000"/>
                  </a:avLst>
                </a:prstGeom>
                <a:gradFill flip="none" rotWithShape="1">
                  <a:gsLst>
                    <a:gs pos="0">
                      <a:sysClr val="windowText" lastClr="000000">
                        <a:lumMod val="65000"/>
                        <a:lumOff val="35000"/>
                      </a:sysClr>
                    </a:gs>
                    <a:gs pos="49000">
                      <a:sysClr val="window" lastClr="FFFFFF">
                        <a:lumMod val="65000"/>
                      </a:sysClr>
                    </a:gs>
                    <a:gs pos="100000">
                      <a:sysClr val="windowText" lastClr="000000">
                        <a:lumMod val="65000"/>
                        <a:lumOff val="35000"/>
                      </a:sysClr>
                    </a:gs>
                  </a:gsLst>
                  <a:lin ang="0" scaled="1"/>
                  <a:tileRect/>
                </a:gradFill>
                <a:ln w="9525" cap="flat" cmpd="sng" algn="ctr">
                  <a:noFill/>
                  <a:prstDash val="solid"/>
                </a:ln>
                <a:effectLst/>
              </p:spPr>
              <p:txBody>
                <a:bodyPr anchor="ctr"/>
                <a:lstStyle/>
                <a:p>
                  <a:pPr algn="ctr">
                    <a:defRPr/>
                  </a:pPr>
                  <a:endParaRPr lang="zh-CN" altLang="zh-CN" kern="0">
                    <a:solidFill>
                      <a:srgbClr val="FFFFFF"/>
                    </a:solidFill>
                    <a:latin typeface="Calibri"/>
                    <a:ea typeface="MS PGothic" pitchFamily="34" charset="-128"/>
                  </a:endParaRPr>
                </a:p>
              </p:txBody>
            </p:sp>
            <p:grpSp>
              <p:nvGrpSpPr>
                <p:cNvPr id="19" name="Group 52"/>
                <p:cNvGrpSpPr>
                  <a:grpSpLocks/>
                </p:cNvGrpSpPr>
                <p:nvPr/>
              </p:nvGrpSpPr>
              <p:grpSpPr bwMode="auto">
                <a:xfrm rot="-1364426">
                  <a:off x="3962400" y="1235146"/>
                  <a:ext cx="1828800" cy="1066800"/>
                  <a:chOff x="4572000" y="914400"/>
                  <a:chExt cx="1828800" cy="1066800"/>
                </a:xfrm>
              </p:grpSpPr>
              <p:sp>
                <p:nvSpPr>
                  <p:cNvPr id="20" name="Rounded Rectangle 53"/>
                  <p:cNvSpPr>
                    <a:spLocks noChangeArrowheads="1"/>
                  </p:cNvSpPr>
                  <p:nvPr/>
                </p:nvSpPr>
                <p:spPr bwMode="auto">
                  <a:xfrm>
                    <a:off x="4574491" y="906364"/>
                    <a:ext cx="1828882" cy="1066817"/>
                  </a:xfrm>
                  <a:prstGeom prst="roundRect">
                    <a:avLst>
                      <a:gd name="adj" fmla="val 7718"/>
                    </a:avLst>
                  </a:prstGeom>
                  <a:gradFill rotWithShape="1">
                    <a:gsLst>
                      <a:gs pos="0">
                        <a:srgbClr val="7F7F7F"/>
                      </a:gs>
                      <a:gs pos="100000">
                        <a:srgbClr val="595959"/>
                      </a:gs>
                    </a:gsLst>
                    <a:lin ang="5400000"/>
                  </a:gradFill>
                  <a:ln>
                    <a:noFill/>
                  </a:ln>
                  <a:effectLst>
                    <a:outerShdw blurRad="40000" dist="23000" dir="5400000" rotWithShape="0">
                      <a:srgbClr val="808080">
                        <a:alpha val="34999"/>
                      </a:srgbClr>
                    </a:outerShdw>
                  </a:effectLst>
                  <a:extLst/>
                </p:spPr>
                <p:txBody>
                  <a:bodyPr anchor="ctr"/>
                  <a:lstStyle/>
                  <a:p>
                    <a:pPr algn="ctr">
                      <a:defRPr/>
                    </a:pPr>
                    <a:endParaRPr lang="zh-CN" altLang="zh-CN" kern="0">
                      <a:solidFill>
                        <a:srgbClr val="FFFFFF"/>
                      </a:solidFill>
                      <a:ea typeface="ＭＳ Ｐゴシック" pitchFamily="-108" charset="-128"/>
                    </a:endParaRPr>
                  </a:p>
                </p:txBody>
              </p:sp>
              <p:sp>
                <p:nvSpPr>
                  <p:cNvPr id="21" name="Rounded Rectangle 54"/>
                  <p:cNvSpPr/>
                  <p:nvPr/>
                </p:nvSpPr>
                <p:spPr>
                  <a:xfrm>
                    <a:off x="4648200" y="990600"/>
                    <a:ext cx="1676400" cy="914400"/>
                  </a:xfrm>
                  <a:prstGeom prst="roundRect">
                    <a:avLst>
                      <a:gd name="adj" fmla="val 7716"/>
                    </a:avLst>
                  </a:prstGeom>
                  <a:gradFill rotWithShape="1">
                    <a:gsLst>
                      <a:gs pos="0">
                        <a:sysClr val="window" lastClr="FFFFFF">
                          <a:lumMod val="85000"/>
                        </a:sysClr>
                      </a:gs>
                      <a:gs pos="100000">
                        <a:sysClr val="window" lastClr="FFFFFF"/>
                      </a:gs>
                    </a:gsLst>
                    <a:lin ang="16200000" scaled="0"/>
                  </a:gradFill>
                  <a:ln w="9525" cap="flat" cmpd="sng" algn="ctr">
                    <a:noFill/>
                    <a:prstDash val="solid"/>
                  </a:ln>
                  <a:effectLst>
                    <a:innerShdw blurRad="63500" dist="25400" dir="13500000">
                      <a:srgbClr val="000000">
                        <a:alpha val="50000"/>
                      </a:srgbClr>
                    </a:innerShdw>
                  </a:effectLst>
                </p:spPr>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endParaRPr lang="zh-CN" altLang="zh-CN" kern="0" smtClean="0">
                      <a:solidFill>
                        <a:srgbClr val="FFFFFF"/>
                      </a:solidFill>
                    </a:endParaRPr>
                  </a:p>
                </p:txBody>
              </p:sp>
            </p:grpSp>
          </p:grpSp>
        </p:grpSp>
        <p:sp>
          <p:nvSpPr>
            <p:cNvPr id="11" name="TextBox 69"/>
            <p:cNvSpPr txBox="1">
              <a:spLocks noChangeArrowheads="1"/>
            </p:cNvSpPr>
            <p:nvPr/>
          </p:nvSpPr>
          <p:spPr bwMode="auto">
            <a:xfrm>
              <a:off x="5440668" y="1511814"/>
              <a:ext cx="1154132" cy="335080"/>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r>
                <a:rPr lang="zh-CN" altLang="en-US" sz="1400" b="1" kern="0" dirty="0">
                  <a:solidFill>
                    <a:srgbClr val="000000"/>
                  </a:solidFill>
                  <a:latin typeface="+mn-ea"/>
                  <a:ea typeface="+mn-ea"/>
                </a:rPr>
                <a:t>添加文本</a:t>
              </a:r>
              <a:endParaRPr lang="nb-NO" sz="1400" b="1" kern="0" dirty="0">
                <a:solidFill>
                  <a:srgbClr val="000000"/>
                </a:solidFill>
                <a:latin typeface="+mn-ea"/>
                <a:ea typeface="+mn-ea"/>
              </a:endParaRPr>
            </a:p>
          </p:txBody>
        </p:sp>
        <p:sp>
          <p:nvSpPr>
            <p:cNvPr id="12" name="TextBox 70"/>
            <p:cNvSpPr txBox="1">
              <a:spLocks noChangeArrowheads="1"/>
            </p:cNvSpPr>
            <p:nvPr/>
          </p:nvSpPr>
          <p:spPr bwMode="auto">
            <a:xfrm rot="2192107">
              <a:off x="6688464" y="1836422"/>
              <a:ext cx="1155719" cy="335080"/>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r>
                <a:rPr lang="zh-CN" altLang="en-US" sz="1400" b="1" kern="0" dirty="0">
                  <a:solidFill>
                    <a:srgbClr val="000000"/>
                  </a:solidFill>
                  <a:latin typeface="+mn-ea"/>
                  <a:ea typeface="+mn-ea"/>
                </a:rPr>
                <a:t>添加文本</a:t>
              </a:r>
              <a:endParaRPr lang="nb-NO" sz="1400" b="1" kern="0" dirty="0">
                <a:solidFill>
                  <a:srgbClr val="000000"/>
                </a:solidFill>
                <a:latin typeface="+mn-ea"/>
                <a:ea typeface="+mn-ea"/>
              </a:endParaRPr>
            </a:p>
          </p:txBody>
        </p:sp>
        <p:sp>
          <p:nvSpPr>
            <p:cNvPr id="13" name="TextBox 71"/>
            <p:cNvSpPr txBox="1">
              <a:spLocks noChangeArrowheads="1"/>
            </p:cNvSpPr>
            <p:nvPr/>
          </p:nvSpPr>
          <p:spPr bwMode="auto">
            <a:xfrm rot="18866892">
              <a:off x="3984009" y="1922388"/>
              <a:ext cx="1189091" cy="335070"/>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r>
                <a:rPr lang="zh-CN" altLang="en-US" sz="1400" b="1" kern="0" dirty="0">
                  <a:solidFill>
                    <a:srgbClr val="000000"/>
                  </a:solidFill>
                  <a:latin typeface="+mn-ea"/>
                  <a:ea typeface="+mn-ea"/>
                </a:rPr>
                <a:t>添加文本</a:t>
              </a:r>
              <a:endParaRPr lang="nb-NO" sz="1400" b="1" kern="0" dirty="0">
                <a:solidFill>
                  <a:srgbClr val="000000"/>
                </a:solidFill>
                <a:latin typeface="+mn-ea"/>
                <a:ea typeface="+mn-ea"/>
              </a:endParaRPr>
            </a:p>
          </p:txBody>
        </p:sp>
        <p:sp>
          <p:nvSpPr>
            <p:cNvPr id="14" name="TextBox 72"/>
            <p:cNvSpPr txBox="1">
              <a:spLocks noChangeArrowheads="1"/>
            </p:cNvSpPr>
            <p:nvPr/>
          </p:nvSpPr>
          <p:spPr bwMode="auto">
            <a:xfrm rot="3780147">
              <a:off x="7332984" y="2688951"/>
              <a:ext cx="1155752" cy="335070"/>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r>
                <a:rPr lang="zh-CN" altLang="en-US" sz="1400" b="1" kern="0" dirty="0">
                  <a:solidFill>
                    <a:srgbClr val="000000"/>
                  </a:solidFill>
                  <a:latin typeface="+mn-ea"/>
                  <a:ea typeface="+mn-ea"/>
                </a:rPr>
                <a:t>添加文本</a:t>
              </a:r>
              <a:endParaRPr lang="nb-NO" sz="1400" b="1" kern="0" dirty="0">
                <a:solidFill>
                  <a:srgbClr val="000000"/>
                </a:solidFill>
                <a:latin typeface="+mn-ea"/>
                <a:ea typeface="+mn-ea"/>
              </a:endParaRPr>
            </a:p>
          </p:txBody>
        </p:sp>
        <p:sp>
          <p:nvSpPr>
            <p:cNvPr id="15" name="TextBox 73"/>
            <p:cNvSpPr txBox="1">
              <a:spLocks noChangeArrowheads="1"/>
            </p:cNvSpPr>
            <p:nvPr/>
          </p:nvSpPr>
          <p:spPr bwMode="auto">
            <a:xfrm rot="17741129">
              <a:off x="3568959" y="2917561"/>
              <a:ext cx="1155752" cy="335070"/>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defRPr/>
              </a:pPr>
              <a:r>
                <a:rPr lang="zh-CN" altLang="en-US" sz="1400" b="1" kern="0" dirty="0">
                  <a:solidFill>
                    <a:srgbClr val="000000"/>
                  </a:solidFill>
                  <a:latin typeface="+mn-ea"/>
                  <a:ea typeface="+mn-ea"/>
                </a:rPr>
                <a:t>添加文本</a:t>
              </a:r>
              <a:endParaRPr lang="nb-NO" sz="1400" b="1" kern="0" dirty="0">
                <a:solidFill>
                  <a:srgbClr val="000000"/>
                </a:solidFill>
                <a:latin typeface="+mn-ea"/>
                <a:ea typeface="+mn-ea"/>
              </a:endParaRPr>
            </a:p>
          </p:txBody>
        </p:sp>
      </p:grpSp>
      <p:grpSp>
        <p:nvGrpSpPr>
          <p:cNvPr id="49" name="组合 48"/>
          <p:cNvGrpSpPr/>
          <p:nvPr/>
        </p:nvGrpSpPr>
        <p:grpSpPr>
          <a:xfrm>
            <a:off x="907096" y="1433101"/>
            <a:ext cx="2580728" cy="902077"/>
            <a:chOff x="907095" y="1433100"/>
            <a:chExt cx="2580728" cy="902077"/>
          </a:xfrm>
        </p:grpSpPr>
        <p:sp>
          <p:nvSpPr>
            <p:cNvPr id="50" name="Rounded Rectangle 27"/>
            <p:cNvSpPr>
              <a:spLocks noChangeArrowheads="1"/>
            </p:cNvSpPr>
            <p:nvPr/>
          </p:nvSpPr>
          <p:spPr bwMode="auto">
            <a:xfrm rot="16200000" flipH="1">
              <a:off x="1752957" y="600312"/>
              <a:ext cx="889005" cy="2580726"/>
            </a:xfrm>
            <a:prstGeom prst="roundRect">
              <a:avLst>
                <a:gd name="adj" fmla="val 7870"/>
              </a:avLst>
            </a:prstGeom>
            <a:solidFill>
              <a:srgbClr val="FFFFFF"/>
            </a:solidFill>
            <a:ln w="6350">
              <a:solidFill>
                <a:srgbClr val="D9D9D9"/>
              </a:solidFill>
              <a:round/>
              <a:headEnd/>
              <a:tailEnd/>
            </a:ln>
          </p:spPr>
          <p:txBody>
            <a:bodyPr anchor="ctr"/>
            <a:lstStyle/>
            <a:p>
              <a:pPr algn="ctr">
                <a:defRPr/>
              </a:pPr>
              <a:endParaRPr lang="zh-CN" altLang="zh-CN" kern="0">
                <a:solidFill>
                  <a:srgbClr val="FFFFFF"/>
                </a:solidFill>
                <a:ea typeface="ＭＳ Ｐゴシック" pitchFamily="-108" charset="-128"/>
              </a:endParaRPr>
            </a:p>
          </p:txBody>
        </p:sp>
        <p:sp>
          <p:nvSpPr>
            <p:cNvPr id="51" name="Round Same Side Corner Rectangle 80"/>
            <p:cNvSpPr/>
            <p:nvPr/>
          </p:nvSpPr>
          <p:spPr>
            <a:xfrm>
              <a:off x="907095" y="1433100"/>
              <a:ext cx="2580726" cy="258857"/>
            </a:xfrm>
            <a:prstGeom prst="round2SameRect">
              <a:avLst>
                <a:gd name="adj1" fmla="val 27778"/>
                <a:gd name="adj2" fmla="val 0"/>
              </a:avLst>
            </a:prstGeom>
            <a:solidFill>
              <a:schemeClr val="tx2">
                <a:lumMod val="40000"/>
                <a:lumOff val="60000"/>
              </a:schemeClr>
            </a:solidFill>
            <a:ln w="9525" cap="flat" cmpd="sng" algn="ctr">
              <a:noFill/>
              <a:prstDash val="solid"/>
            </a:ln>
            <a:effectLst/>
          </p:spPr>
          <p:txBody>
            <a:bodyPr anchor="ctr"/>
            <a:lstStyle/>
            <a:p>
              <a:pPr algn="ctr">
                <a:defRPr/>
              </a:pPr>
              <a:endParaRPr lang="en-US" kern="0">
                <a:solidFill>
                  <a:srgbClr val="FFFFFF"/>
                </a:solidFill>
                <a:latin typeface="Calibri" charset="0"/>
                <a:ea typeface="ＭＳ Ｐゴシック" charset="0"/>
                <a:cs typeface="ＭＳ Ｐゴシック" charset="0"/>
              </a:endParaRPr>
            </a:p>
          </p:txBody>
        </p:sp>
        <p:sp>
          <p:nvSpPr>
            <p:cNvPr id="52" name="Rektangel 76"/>
            <p:cNvSpPr>
              <a:spLocks noChangeArrowheads="1"/>
            </p:cNvSpPr>
            <p:nvPr/>
          </p:nvSpPr>
          <p:spPr bwMode="auto">
            <a:xfrm>
              <a:off x="1016913" y="1456633"/>
              <a:ext cx="20054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sz="1100" b="1" noProof="1">
                  <a:solidFill>
                    <a:srgbClr val="FFFFFF"/>
                  </a:solidFill>
                  <a:cs typeface="Arial" charset="0"/>
                </a:rPr>
                <a:t>点击输入标题文字</a:t>
              </a:r>
              <a:endParaRPr lang="en-US" altLang="zh-CN" sz="1100" b="1" noProof="1">
                <a:solidFill>
                  <a:srgbClr val="FFFFFF"/>
                </a:solidFill>
                <a:cs typeface="Arial" charset="0"/>
              </a:endParaRPr>
            </a:p>
          </p:txBody>
        </p:sp>
        <p:grpSp>
          <p:nvGrpSpPr>
            <p:cNvPr id="53" name="Group 44"/>
            <p:cNvGrpSpPr>
              <a:grpSpLocks/>
            </p:cNvGrpSpPr>
            <p:nvPr/>
          </p:nvGrpSpPr>
          <p:grpSpPr bwMode="auto">
            <a:xfrm>
              <a:off x="1045673" y="1831845"/>
              <a:ext cx="367054" cy="374560"/>
              <a:chOff x="3294062" y="1631156"/>
              <a:chExt cx="508878" cy="519284"/>
            </a:xfrm>
          </p:grpSpPr>
          <p:sp>
            <p:nvSpPr>
              <p:cNvPr id="55"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zh-CN" altLang="zh-CN" kern="0">
                  <a:solidFill>
                    <a:srgbClr val="FFFFFF"/>
                  </a:solidFill>
                  <a:ea typeface="ＭＳ Ｐゴシック" pitchFamily="-108" charset="-128"/>
                </a:endParaRPr>
              </a:p>
            </p:txBody>
          </p:sp>
          <p:sp>
            <p:nvSpPr>
              <p:cNvPr id="56" name="Tekstboks 54"/>
              <p:cNvSpPr txBox="1">
                <a:spLocks noChangeArrowheads="1"/>
              </p:cNvSpPr>
              <p:nvPr/>
            </p:nvSpPr>
            <p:spPr bwMode="auto">
              <a:xfrm>
                <a:off x="3384687" y="1638405"/>
                <a:ext cx="418253" cy="512035"/>
              </a:xfrm>
              <a:prstGeom prst="rect">
                <a:avLst/>
              </a:prstGeom>
              <a:noFill/>
              <a:ln>
                <a:noFill/>
              </a:ln>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fontAlgn="base">
                  <a:spcBef>
                    <a:spcPct val="0"/>
                  </a:spcBef>
                  <a:spcAft>
                    <a:spcPct val="0"/>
                  </a:spcAft>
                  <a:defRPr>
                    <a:solidFill>
                      <a:schemeClr val="tx1"/>
                    </a:solidFill>
                    <a:latin typeface="Arial" charset="0"/>
                    <a:ea typeface="ＭＳ Ｐゴシック" pitchFamily="34" charset="-128"/>
                  </a:defRPr>
                </a:lvl6pPr>
                <a:lvl7pPr marL="2971800" indent="-228600" fontAlgn="base">
                  <a:spcBef>
                    <a:spcPct val="0"/>
                  </a:spcBef>
                  <a:spcAft>
                    <a:spcPct val="0"/>
                  </a:spcAft>
                  <a:defRPr>
                    <a:solidFill>
                      <a:schemeClr val="tx1"/>
                    </a:solidFill>
                    <a:latin typeface="Arial" charset="0"/>
                    <a:ea typeface="ＭＳ Ｐゴシック" pitchFamily="34" charset="-128"/>
                  </a:defRPr>
                </a:lvl7pPr>
                <a:lvl8pPr marL="3429000" indent="-228600" fontAlgn="base">
                  <a:spcBef>
                    <a:spcPct val="0"/>
                  </a:spcBef>
                  <a:spcAft>
                    <a:spcPct val="0"/>
                  </a:spcAft>
                  <a:defRPr>
                    <a:solidFill>
                      <a:schemeClr val="tx1"/>
                    </a:solidFill>
                    <a:latin typeface="Arial" charset="0"/>
                    <a:ea typeface="ＭＳ Ｐゴシック" pitchFamily="34" charset="-128"/>
                  </a:defRPr>
                </a:lvl8pPr>
                <a:lvl9pPr marL="3886200" indent="-228600" fontAlgn="base">
                  <a:spcBef>
                    <a:spcPct val="0"/>
                  </a:spcBef>
                  <a:spcAft>
                    <a:spcPct val="0"/>
                  </a:spcAft>
                  <a:defRPr>
                    <a:solidFill>
                      <a:schemeClr val="tx1"/>
                    </a:solidFill>
                    <a:latin typeface="Arial" charset="0"/>
                    <a:ea typeface="ＭＳ Ｐゴシック" pitchFamily="34" charset="-128"/>
                  </a:defRPr>
                </a:lvl9pPr>
              </a:lstStyle>
              <a:p>
                <a:r>
                  <a:rPr lang="da-DK" altLang="zh-CN" dirty="0">
                    <a:solidFill>
                      <a:srgbClr val="151616"/>
                    </a:solidFill>
                    <a:latin typeface="Calibri" pitchFamily="34" charset="0"/>
                  </a:rPr>
                  <a:t>1</a:t>
                </a:r>
              </a:p>
            </p:txBody>
          </p:sp>
        </p:grpSp>
        <p:sp>
          <p:nvSpPr>
            <p:cNvPr id="54" name="Tekstboks 72"/>
            <p:cNvSpPr txBox="1">
              <a:spLocks noChangeArrowheads="1"/>
            </p:cNvSpPr>
            <p:nvPr/>
          </p:nvSpPr>
          <p:spPr bwMode="auto">
            <a:xfrm>
              <a:off x="1650982" y="1842303"/>
              <a:ext cx="1749246" cy="461665"/>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lvl="0"/>
              <a:r>
                <a:rPr lang="zh-CN" altLang="en-US" sz="1200" dirty="0">
                  <a:solidFill>
                    <a:prstClr val="black"/>
                  </a:solidFill>
                  <a:latin typeface="+mn-ea"/>
                  <a:ea typeface="+mn-ea"/>
                  <a:cs typeface="Arial" charset="0"/>
                </a:rPr>
                <a:t>点击输入相关文字内容点击输入相关文字内容</a:t>
              </a:r>
              <a:endParaRPr lang="da-DK" sz="1100" kern="0" dirty="0">
                <a:solidFill>
                  <a:srgbClr val="000000"/>
                </a:solidFill>
                <a:latin typeface="+mn-ea"/>
                <a:ea typeface="+mn-ea"/>
              </a:endParaRPr>
            </a:p>
          </p:txBody>
        </p:sp>
      </p:grpSp>
      <p:grpSp>
        <p:nvGrpSpPr>
          <p:cNvPr id="57" name="组合 56"/>
          <p:cNvGrpSpPr/>
          <p:nvPr/>
        </p:nvGrpSpPr>
        <p:grpSpPr>
          <a:xfrm>
            <a:off x="907096" y="2506441"/>
            <a:ext cx="2580728" cy="994989"/>
            <a:chOff x="907095" y="2506440"/>
            <a:chExt cx="2580728" cy="994989"/>
          </a:xfrm>
        </p:grpSpPr>
        <p:sp>
          <p:nvSpPr>
            <p:cNvPr id="58" name="Rounded Rectangle 38"/>
            <p:cNvSpPr>
              <a:spLocks noChangeArrowheads="1"/>
            </p:cNvSpPr>
            <p:nvPr/>
          </p:nvSpPr>
          <p:spPr bwMode="auto">
            <a:xfrm rot="16200000" flipH="1">
              <a:off x="1752957" y="1660580"/>
              <a:ext cx="889005" cy="2580726"/>
            </a:xfrm>
            <a:prstGeom prst="roundRect">
              <a:avLst>
                <a:gd name="adj" fmla="val 7870"/>
              </a:avLst>
            </a:prstGeom>
            <a:solidFill>
              <a:srgbClr val="FFFFFF"/>
            </a:solidFill>
            <a:ln w="6350">
              <a:solidFill>
                <a:srgbClr val="D9D9D9"/>
              </a:solidFill>
              <a:round/>
              <a:headEnd/>
              <a:tailEnd/>
            </a:ln>
          </p:spPr>
          <p:txBody>
            <a:bodyPr anchor="ctr"/>
            <a:lstStyle/>
            <a:p>
              <a:pPr algn="ctr">
                <a:defRPr/>
              </a:pPr>
              <a:endParaRPr lang="zh-CN" altLang="zh-CN" kern="0">
                <a:solidFill>
                  <a:srgbClr val="FFFFFF"/>
                </a:solidFill>
                <a:ea typeface="ＭＳ Ｐゴシック" pitchFamily="-108" charset="-128"/>
              </a:endParaRPr>
            </a:p>
          </p:txBody>
        </p:sp>
        <p:sp>
          <p:nvSpPr>
            <p:cNvPr id="59" name="Round Same Side Corner Rectangle 77"/>
            <p:cNvSpPr/>
            <p:nvPr/>
          </p:nvSpPr>
          <p:spPr>
            <a:xfrm>
              <a:off x="907095" y="2507749"/>
              <a:ext cx="2580726" cy="258857"/>
            </a:xfrm>
            <a:prstGeom prst="round2SameRect">
              <a:avLst>
                <a:gd name="adj1" fmla="val 27778"/>
                <a:gd name="adj2" fmla="val 0"/>
              </a:avLst>
            </a:prstGeom>
            <a:solidFill>
              <a:schemeClr val="tx2">
                <a:lumMod val="40000"/>
                <a:lumOff val="60000"/>
              </a:schemeClr>
            </a:solidFill>
            <a:ln w="9525" cap="flat" cmpd="sng" algn="ctr">
              <a:noFill/>
              <a:prstDash val="solid"/>
            </a:ln>
            <a:effectLst/>
          </p:spPr>
          <p:txBody>
            <a:bodyPr anchor="ctr"/>
            <a:lstStyle/>
            <a:p>
              <a:pPr algn="ctr">
                <a:defRPr/>
              </a:pPr>
              <a:endParaRPr lang="en-US" kern="0">
                <a:solidFill>
                  <a:srgbClr val="FFFFFF"/>
                </a:solidFill>
                <a:latin typeface="Calibri" charset="0"/>
                <a:ea typeface="ＭＳ Ｐゴシック" charset="0"/>
                <a:cs typeface="ＭＳ Ｐゴシック" charset="0"/>
              </a:endParaRPr>
            </a:p>
          </p:txBody>
        </p:sp>
        <p:sp>
          <p:nvSpPr>
            <p:cNvPr id="60" name="Rektangel 76"/>
            <p:cNvSpPr>
              <a:spLocks noChangeArrowheads="1"/>
            </p:cNvSpPr>
            <p:nvPr/>
          </p:nvSpPr>
          <p:spPr bwMode="auto">
            <a:xfrm>
              <a:off x="1016913" y="2529975"/>
              <a:ext cx="20054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sz="1100" b="1" noProof="1">
                  <a:solidFill>
                    <a:srgbClr val="FFFFFF"/>
                  </a:solidFill>
                  <a:cs typeface="Arial" charset="0"/>
                </a:rPr>
                <a:t>点击输入标题文字</a:t>
              </a:r>
              <a:endParaRPr lang="en-US" altLang="zh-CN" sz="1100" b="1" noProof="1">
                <a:solidFill>
                  <a:srgbClr val="FFFFFF"/>
                </a:solidFill>
                <a:cs typeface="Arial" charset="0"/>
              </a:endParaRPr>
            </a:p>
          </p:txBody>
        </p:sp>
        <p:grpSp>
          <p:nvGrpSpPr>
            <p:cNvPr id="61" name="Group 44"/>
            <p:cNvGrpSpPr>
              <a:grpSpLocks/>
            </p:cNvGrpSpPr>
            <p:nvPr/>
          </p:nvGrpSpPr>
          <p:grpSpPr bwMode="auto">
            <a:xfrm>
              <a:off x="1045673" y="2884268"/>
              <a:ext cx="367054" cy="374562"/>
              <a:chOff x="3294062" y="1631156"/>
              <a:chExt cx="508878" cy="521337"/>
            </a:xfrm>
          </p:grpSpPr>
          <p:sp>
            <p:nvSpPr>
              <p:cNvPr id="63"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zh-CN" altLang="zh-CN" kern="0">
                  <a:solidFill>
                    <a:srgbClr val="FFFFFF"/>
                  </a:solidFill>
                  <a:ea typeface="ＭＳ Ｐゴシック" pitchFamily="-108" charset="-128"/>
                </a:endParaRPr>
              </a:p>
            </p:txBody>
          </p:sp>
          <p:sp>
            <p:nvSpPr>
              <p:cNvPr id="64" name="Tekstboks 54"/>
              <p:cNvSpPr txBox="1">
                <a:spLocks noChangeArrowheads="1"/>
              </p:cNvSpPr>
              <p:nvPr/>
            </p:nvSpPr>
            <p:spPr bwMode="auto">
              <a:xfrm>
                <a:off x="3384687" y="1638435"/>
                <a:ext cx="418253" cy="514058"/>
              </a:xfrm>
              <a:prstGeom prst="rect">
                <a:avLst/>
              </a:prstGeom>
              <a:noFill/>
              <a:ln>
                <a:noFill/>
              </a:ln>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fontAlgn="base">
                  <a:spcBef>
                    <a:spcPct val="0"/>
                  </a:spcBef>
                  <a:spcAft>
                    <a:spcPct val="0"/>
                  </a:spcAft>
                  <a:defRPr>
                    <a:solidFill>
                      <a:schemeClr val="tx1"/>
                    </a:solidFill>
                    <a:latin typeface="Arial" charset="0"/>
                    <a:ea typeface="ＭＳ Ｐゴシック" pitchFamily="34" charset="-128"/>
                  </a:defRPr>
                </a:lvl6pPr>
                <a:lvl7pPr marL="2971800" indent="-228600" fontAlgn="base">
                  <a:spcBef>
                    <a:spcPct val="0"/>
                  </a:spcBef>
                  <a:spcAft>
                    <a:spcPct val="0"/>
                  </a:spcAft>
                  <a:defRPr>
                    <a:solidFill>
                      <a:schemeClr val="tx1"/>
                    </a:solidFill>
                    <a:latin typeface="Arial" charset="0"/>
                    <a:ea typeface="ＭＳ Ｐゴシック" pitchFamily="34" charset="-128"/>
                  </a:defRPr>
                </a:lvl7pPr>
                <a:lvl8pPr marL="3429000" indent="-228600" fontAlgn="base">
                  <a:spcBef>
                    <a:spcPct val="0"/>
                  </a:spcBef>
                  <a:spcAft>
                    <a:spcPct val="0"/>
                  </a:spcAft>
                  <a:defRPr>
                    <a:solidFill>
                      <a:schemeClr val="tx1"/>
                    </a:solidFill>
                    <a:latin typeface="Arial" charset="0"/>
                    <a:ea typeface="ＭＳ Ｐゴシック" pitchFamily="34" charset="-128"/>
                  </a:defRPr>
                </a:lvl8pPr>
                <a:lvl9pPr marL="3886200" indent="-228600" fontAlgn="base">
                  <a:spcBef>
                    <a:spcPct val="0"/>
                  </a:spcBef>
                  <a:spcAft>
                    <a:spcPct val="0"/>
                  </a:spcAft>
                  <a:defRPr>
                    <a:solidFill>
                      <a:schemeClr val="tx1"/>
                    </a:solidFill>
                    <a:latin typeface="Arial" charset="0"/>
                    <a:ea typeface="ＭＳ Ｐゴシック" pitchFamily="34" charset="-128"/>
                  </a:defRPr>
                </a:lvl9pPr>
              </a:lstStyle>
              <a:p>
                <a:r>
                  <a:rPr lang="da-DK" altLang="zh-CN">
                    <a:solidFill>
                      <a:srgbClr val="151616"/>
                    </a:solidFill>
                    <a:latin typeface="Calibri" pitchFamily="34" charset="0"/>
                  </a:rPr>
                  <a:t>2</a:t>
                </a:r>
              </a:p>
            </p:txBody>
          </p:sp>
        </p:grpSp>
        <p:sp>
          <p:nvSpPr>
            <p:cNvPr id="62" name="Tekstboks 72"/>
            <p:cNvSpPr txBox="1">
              <a:spLocks noChangeArrowheads="1"/>
            </p:cNvSpPr>
            <p:nvPr/>
          </p:nvSpPr>
          <p:spPr bwMode="auto">
            <a:xfrm>
              <a:off x="1650982" y="2901265"/>
              <a:ext cx="1749246" cy="600164"/>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lvl="0"/>
              <a:r>
                <a:rPr lang="zh-CN" altLang="en-US" sz="1100" dirty="0">
                  <a:solidFill>
                    <a:prstClr val="black"/>
                  </a:solidFill>
                  <a:latin typeface="+mn-ea"/>
                  <a:ea typeface="+mn-ea"/>
                  <a:cs typeface="Arial" charset="0"/>
                </a:rPr>
                <a:t>点击输入相关文字内容点击输入相关文字内容</a:t>
              </a:r>
              <a:endParaRPr lang="da-DK" altLang="zh-CN" sz="1100" kern="0" dirty="0">
                <a:solidFill>
                  <a:srgbClr val="000000"/>
                </a:solidFill>
                <a:latin typeface="+mn-ea"/>
                <a:ea typeface="+mn-ea"/>
              </a:endParaRPr>
            </a:p>
            <a:p>
              <a:pPr algn="just">
                <a:defRPr/>
              </a:pPr>
              <a:endParaRPr lang="da-DK" sz="1100" kern="0" dirty="0">
                <a:solidFill>
                  <a:srgbClr val="000000"/>
                </a:solidFill>
                <a:latin typeface="+mn-ea"/>
                <a:ea typeface="+mn-ea"/>
              </a:endParaRPr>
            </a:p>
          </p:txBody>
        </p:sp>
      </p:grpSp>
      <p:grpSp>
        <p:nvGrpSpPr>
          <p:cNvPr id="65" name="组合 64"/>
          <p:cNvGrpSpPr/>
          <p:nvPr/>
        </p:nvGrpSpPr>
        <p:grpSpPr>
          <a:xfrm>
            <a:off x="907096" y="3560173"/>
            <a:ext cx="2580728" cy="996295"/>
            <a:chOff x="907095" y="3560172"/>
            <a:chExt cx="2580728" cy="996295"/>
          </a:xfrm>
        </p:grpSpPr>
        <p:sp>
          <p:nvSpPr>
            <p:cNvPr id="66" name="Rounded Rectangle 44"/>
            <p:cNvSpPr>
              <a:spLocks noChangeArrowheads="1"/>
            </p:cNvSpPr>
            <p:nvPr/>
          </p:nvSpPr>
          <p:spPr bwMode="auto">
            <a:xfrm rot="16200000" flipH="1">
              <a:off x="1752957" y="2714312"/>
              <a:ext cx="889005" cy="2580726"/>
            </a:xfrm>
            <a:prstGeom prst="roundRect">
              <a:avLst>
                <a:gd name="adj" fmla="val 7870"/>
              </a:avLst>
            </a:prstGeom>
            <a:solidFill>
              <a:srgbClr val="FFFFFF"/>
            </a:solidFill>
            <a:ln w="6350">
              <a:solidFill>
                <a:srgbClr val="D9D9D9"/>
              </a:solidFill>
              <a:round/>
              <a:headEnd/>
              <a:tailEnd/>
            </a:ln>
          </p:spPr>
          <p:txBody>
            <a:bodyPr anchor="ctr"/>
            <a:lstStyle/>
            <a:p>
              <a:pPr algn="ctr">
                <a:defRPr/>
              </a:pPr>
              <a:endParaRPr lang="zh-CN" altLang="zh-CN" kern="0">
                <a:solidFill>
                  <a:srgbClr val="FFFFFF"/>
                </a:solidFill>
                <a:ea typeface="ＭＳ Ｐゴシック" pitchFamily="-108" charset="-128"/>
              </a:endParaRPr>
            </a:p>
          </p:txBody>
        </p:sp>
        <p:sp>
          <p:nvSpPr>
            <p:cNvPr id="67" name="Round Same Side Corner Rectangle 78"/>
            <p:cNvSpPr/>
            <p:nvPr/>
          </p:nvSpPr>
          <p:spPr>
            <a:xfrm>
              <a:off x="907095" y="3562788"/>
              <a:ext cx="2580726" cy="258857"/>
            </a:xfrm>
            <a:prstGeom prst="round2SameRect">
              <a:avLst>
                <a:gd name="adj1" fmla="val 27778"/>
                <a:gd name="adj2" fmla="val 0"/>
              </a:avLst>
            </a:prstGeom>
            <a:solidFill>
              <a:schemeClr val="tx2">
                <a:lumMod val="40000"/>
                <a:lumOff val="60000"/>
              </a:schemeClr>
            </a:solidFill>
            <a:ln w="9525" cap="flat" cmpd="sng" algn="ctr">
              <a:noFill/>
              <a:prstDash val="solid"/>
            </a:ln>
            <a:effectLst/>
          </p:spPr>
          <p:txBody>
            <a:bodyPr anchor="ctr"/>
            <a:lstStyle/>
            <a:p>
              <a:pPr algn="ctr">
                <a:defRPr/>
              </a:pPr>
              <a:endParaRPr lang="en-US" kern="0">
                <a:solidFill>
                  <a:srgbClr val="FFFFFF"/>
                </a:solidFill>
                <a:latin typeface="Calibri" charset="0"/>
                <a:ea typeface="ＭＳ Ｐゴシック" charset="0"/>
                <a:cs typeface="ＭＳ Ｐゴシック" charset="0"/>
              </a:endParaRPr>
            </a:p>
          </p:txBody>
        </p:sp>
        <p:grpSp>
          <p:nvGrpSpPr>
            <p:cNvPr id="68" name="Group 44"/>
            <p:cNvGrpSpPr>
              <a:grpSpLocks/>
            </p:cNvGrpSpPr>
            <p:nvPr/>
          </p:nvGrpSpPr>
          <p:grpSpPr bwMode="auto">
            <a:xfrm>
              <a:off x="1045673" y="3932770"/>
              <a:ext cx="367054" cy="374562"/>
              <a:chOff x="3294062" y="1631156"/>
              <a:chExt cx="508878" cy="521337"/>
            </a:xfrm>
          </p:grpSpPr>
          <p:sp>
            <p:nvSpPr>
              <p:cNvPr id="71"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zh-CN" altLang="zh-CN" kern="0">
                  <a:solidFill>
                    <a:srgbClr val="FFFFFF"/>
                  </a:solidFill>
                  <a:ea typeface="ＭＳ Ｐゴシック" pitchFamily="-108" charset="-128"/>
                </a:endParaRPr>
              </a:p>
            </p:txBody>
          </p:sp>
          <p:sp>
            <p:nvSpPr>
              <p:cNvPr id="72" name="Tekstboks 54"/>
              <p:cNvSpPr txBox="1">
                <a:spLocks noChangeArrowheads="1"/>
              </p:cNvSpPr>
              <p:nvPr/>
            </p:nvSpPr>
            <p:spPr bwMode="auto">
              <a:xfrm>
                <a:off x="3384687" y="1638435"/>
                <a:ext cx="418253" cy="514058"/>
              </a:xfrm>
              <a:prstGeom prst="rect">
                <a:avLst/>
              </a:prstGeom>
              <a:noFill/>
              <a:ln>
                <a:noFill/>
              </a:ln>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fontAlgn="base">
                  <a:spcBef>
                    <a:spcPct val="0"/>
                  </a:spcBef>
                  <a:spcAft>
                    <a:spcPct val="0"/>
                  </a:spcAft>
                  <a:defRPr>
                    <a:solidFill>
                      <a:schemeClr val="tx1"/>
                    </a:solidFill>
                    <a:latin typeface="Arial" charset="0"/>
                    <a:ea typeface="ＭＳ Ｐゴシック" pitchFamily="34" charset="-128"/>
                  </a:defRPr>
                </a:lvl6pPr>
                <a:lvl7pPr marL="2971800" indent="-228600" fontAlgn="base">
                  <a:spcBef>
                    <a:spcPct val="0"/>
                  </a:spcBef>
                  <a:spcAft>
                    <a:spcPct val="0"/>
                  </a:spcAft>
                  <a:defRPr>
                    <a:solidFill>
                      <a:schemeClr val="tx1"/>
                    </a:solidFill>
                    <a:latin typeface="Arial" charset="0"/>
                    <a:ea typeface="ＭＳ Ｐゴシック" pitchFamily="34" charset="-128"/>
                  </a:defRPr>
                </a:lvl7pPr>
                <a:lvl8pPr marL="3429000" indent="-228600" fontAlgn="base">
                  <a:spcBef>
                    <a:spcPct val="0"/>
                  </a:spcBef>
                  <a:spcAft>
                    <a:spcPct val="0"/>
                  </a:spcAft>
                  <a:defRPr>
                    <a:solidFill>
                      <a:schemeClr val="tx1"/>
                    </a:solidFill>
                    <a:latin typeface="Arial" charset="0"/>
                    <a:ea typeface="ＭＳ Ｐゴシック" pitchFamily="34" charset="-128"/>
                  </a:defRPr>
                </a:lvl8pPr>
                <a:lvl9pPr marL="3886200" indent="-228600" fontAlgn="base">
                  <a:spcBef>
                    <a:spcPct val="0"/>
                  </a:spcBef>
                  <a:spcAft>
                    <a:spcPct val="0"/>
                  </a:spcAft>
                  <a:defRPr>
                    <a:solidFill>
                      <a:schemeClr val="tx1"/>
                    </a:solidFill>
                    <a:latin typeface="Arial" charset="0"/>
                    <a:ea typeface="ＭＳ Ｐゴシック" pitchFamily="34" charset="-128"/>
                  </a:defRPr>
                </a:lvl9pPr>
              </a:lstStyle>
              <a:p>
                <a:r>
                  <a:rPr lang="da-DK" altLang="zh-CN">
                    <a:solidFill>
                      <a:srgbClr val="151616"/>
                    </a:solidFill>
                    <a:latin typeface="Calibri" pitchFamily="34" charset="0"/>
                  </a:rPr>
                  <a:t>3</a:t>
                </a:r>
              </a:p>
            </p:txBody>
          </p:sp>
        </p:grpSp>
        <p:sp>
          <p:nvSpPr>
            <p:cNvPr id="69" name="Rektangel 76"/>
            <p:cNvSpPr>
              <a:spLocks noChangeArrowheads="1"/>
            </p:cNvSpPr>
            <p:nvPr/>
          </p:nvSpPr>
          <p:spPr bwMode="auto">
            <a:xfrm>
              <a:off x="1016913" y="3585013"/>
              <a:ext cx="20054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sz="1100" b="1" noProof="1">
                  <a:solidFill>
                    <a:srgbClr val="FFFFFF"/>
                  </a:solidFill>
                  <a:cs typeface="Arial" charset="0"/>
                </a:rPr>
                <a:t>点击输入标题文字</a:t>
              </a:r>
              <a:endParaRPr lang="en-US" altLang="zh-CN" sz="1100" b="1" noProof="1">
                <a:solidFill>
                  <a:srgbClr val="FFFFFF"/>
                </a:solidFill>
                <a:cs typeface="Arial" charset="0"/>
              </a:endParaRPr>
            </a:p>
          </p:txBody>
        </p:sp>
        <p:sp>
          <p:nvSpPr>
            <p:cNvPr id="70" name="Tekstboks 72"/>
            <p:cNvSpPr txBox="1">
              <a:spLocks noChangeArrowheads="1"/>
            </p:cNvSpPr>
            <p:nvPr/>
          </p:nvSpPr>
          <p:spPr bwMode="auto">
            <a:xfrm>
              <a:off x="1650982" y="3956303"/>
              <a:ext cx="1749246" cy="600164"/>
            </a:xfrm>
            <a:prstGeom prst="rect">
              <a:avLst/>
            </a:prstGeom>
            <a:noFill/>
            <a:ln>
              <a:noFill/>
            </a:ln>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lvl="0"/>
              <a:r>
                <a:rPr lang="zh-CN" altLang="en-US" sz="1100" dirty="0">
                  <a:solidFill>
                    <a:prstClr val="black"/>
                  </a:solidFill>
                  <a:latin typeface="+mn-ea"/>
                  <a:ea typeface="+mn-ea"/>
                  <a:cs typeface="Arial" charset="0"/>
                </a:rPr>
                <a:t>点击输入相关文字内容点击输入相关文字内容</a:t>
              </a:r>
              <a:endParaRPr lang="da-DK" altLang="zh-CN" sz="1100" kern="0" dirty="0">
                <a:solidFill>
                  <a:srgbClr val="000000"/>
                </a:solidFill>
                <a:latin typeface="+mn-ea"/>
                <a:ea typeface="+mn-ea"/>
              </a:endParaRPr>
            </a:p>
            <a:p>
              <a:pPr algn="just">
                <a:defRPr/>
              </a:pPr>
              <a:endParaRPr lang="da-DK" sz="1100" kern="0" dirty="0">
                <a:solidFill>
                  <a:srgbClr val="000000"/>
                </a:solidFill>
                <a:latin typeface="+mn-ea"/>
                <a:ea typeface="+mn-ea"/>
              </a:endParaRPr>
            </a:p>
          </p:txBody>
        </p:sp>
      </p:grpSp>
      <p:sp>
        <p:nvSpPr>
          <p:cNvPr id="73" name="TextBox 72"/>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508474346"/>
      </p:ext>
    </p:extLst>
  </p:cSld>
  <p:clrMapOvr>
    <a:masterClrMapping/>
  </p:clrMapOvr>
  <mc:AlternateContent xmlns:mc="http://schemas.openxmlformats.org/markup-compatibility/2006">
    <mc:Choice xmlns:p14="http://schemas.microsoft.com/office/powerpoint/2010/main" Requires="p14">
      <p:transition spd="slow" p14:dur="1600" advTm="4000">
        <p14:prism isInverted="1"/>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1+#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ppt_x"/>
                                          </p:val>
                                        </p:tav>
                                        <p:tav tm="100000">
                                          <p:val>
                                            <p:strVal val="#ppt_x"/>
                                          </p:val>
                                        </p:tav>
                                      </p:tavLst>
                                    </p:anim>
                                    <p:anim calcmode="lin" valueType="num">
                                      <p:cBhvr additive="base">
                                        <p:cTn id="18" dur="50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6"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80">
                                          <p:stCondLst>
                                            <p:cond delay="0"/>
                                          </p:stCondLst>
                                        </p:cTn>
                                        <p:tgtEl>
                                          <p:spTgt spid="4"/>
                                        </p:tgtEl>
                                      </p:cBhvr>
                                    </p:animEffect>
                                    <p:anim calcmode="lin" valueType="num">
                                      <p:cBhvr>
                                        <p:cTn id="2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3" dur="26">
                                          <p:stCondLst>
                                            <p:cond delay="650"/>
                                          </p:stCondLst>
                                        </p:cTn>
                                        <p:tgtEl>
                                          <p:spTgt spid="4"/>
                                        </p:tgtEl>
                                      </p:cBhvr>
                                      <p:to x="100000" y="60000"/>
                                    </p:animScale>
                                    <p:animScale>
                                      <p:cBhvr>
                                        <p:cTn id="34" dur="166" decel="50000">
                                          <p:stCondLst>
                                            <p:cond delay="676"/>
                                          </p:stCondLst>
                                        </p:cTn>
                                        <p:tgtEl>
                                          <p:spTgt spid="4"/>
                                        </p:tgtEl>
                                      </p:cBhvr>
                                      <p:to x="100000" y="100000"/>
                                    </p:animScale>
                                    <p:animScale>
                                      <p:cBhvr>
                                        <p:cTn id="35" dur="26">
                                          <p:stCondLst>
                                            <p:cond delay="1312"/>
                                          </p:stCondLst>
                                        </p:cTn>
                                        <p:tgtEl>
                                          <p:spTgt spid="4"/>
                                        </p:tgtEl>
                                      </p:cBhvr>
                                      <p:to x="100000" y="80000"/>
                                    </p:animScale>
                                    <p:animScale>
                                      <p:cBhvr>
                                        <p:cTn id="36" dur="166" decel="50000">
                                          <p:stCondLst>
                                            <p:cond delay="1338"/>
                                          </p:stCondLst>
                                        </p:cTn>
                                        <p:tgtEl>
                                          <p:spTgt spid="4"/>
                                        </p:tgtEl>
                                      </p:cBhvr>
                                      <p:to x="100000" y="100000"/>
                                    </p:animScale>
                                    <p:animScale>
                                      <p:cBhvr>
                                        <p:cTn id="37" dur="26">
                                          <p:stCondLst>
                                            <p:cond delay="1642"/>
                                          </p:stCondLst>
                                        </p:cTn>
                                        <p:tgtEl>
                                          <p:spTgt spid="4"/>
                                        </p:tgtEl>
                                      </p:cBhvr>
                                      <p:to x="100000" y="90000"/>
                                    </p:animScale>
                                    <p:animScale>
                                      <p:cBhvr>
                                        <p:cTn id="38" dur="166" decel="50000">
                                          <p:stCondLst>
                                            <p:cond delay="1668"/>
                                          </p:stCondLst>
                                        </p:cTn>
                                        <p:tgtEl>
                                          <p:spTgt spid="4"/>
                                        </p:tgtEl>
                                      </p:cBhvr>
                                      <p:to x="100000" y="100000"/>
                                    </p:animScale>
                                    <p:animScale>
                                      <p:cBhvr>
                                        <p:cTn id="39" dur="26">
                                          <p:stCondLst>
                                            <p:cond delay="1808"/>
                                          </p:stCondLst>
                                        </p:cTn>
                                        <p:tgtEl>
                                          <p:spTgt spid="4"/>
                                        </p:tgtEl>
                                      </p:cBhvr>
                                      <p:to x="100000" y="95000"/>
                                    </p:animScale>
                                    <p:animScale>
                                      <p:cBhvr>
                                        <p:cTn id="4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png"/>
          <p:cNvPicPr>
            <a:picLocks noChangeAspect="1"/>
          </p:cNvPicPr>
          <p:nvPr/>
        </p:nvPicPr>
        <p:blipFill>
          <a:blip r:embed="rId3" cstate="print"/>
          <a:stretch>
            <a:fillRect/>
          </a:stretch>
        </p:blipFill>
        <p:spPr>
          <a:xfrm>
            <a:off x="714348" y="928677"/>
            <a:ext cx="3571900" cy="2836508"/>
          </a:xfrm>
          <a:prstGeom prst="rect">
            <a:avLst/>
          </a:prstGeom>
        </p:spPr>
      </p:pic>
      <p:sp>
        <p:nvSpPr>
          <p:cNvPr id="5" name="Rectangle 36"/>
          <p:cNvSpPr>
            <a:spLocks noChangeArrowheads="1"/>
          </p:cNvSpPr>
          <p:nvPr/>
        </p:nvSpPr>
        <p:spPr bwMode="auto">
          <a:xfrm>
            <a:off x="785787" y="3954469"/>
            <a:ext cx="3384550" cy="757130"/>
          </a:xfrm>
          <a:prstGeom prst="rect">
            <a:avLst/>
          </a:prstGeom>
          <a:noFill/>
          <a:ln w="9525">
            <a:noFill/>
            <a:miter lim="800000"/>
            <a:headEnd/>
            <a:tailEnd/>
          </a:ln>
        </p:spPr>
        <p:txBody>
          <a:bodyPr lIns="91438" tIns="45719" rIns="91438" bIns="45719">
            <a:spAutoFit/>
          </a:bodyPr>
          <a:lstStyle/>
          <a:p>
            <a:pPr latinLnBrk="1">
              <a:lnSpc>
                <a:spcPct val="120000"/>
              </a:lnSpc>
            </a:pPr>
            <a:r>
              <a:rPr kumimoji="1" lang="zh-CN" altLang="en-US" sz="1200" dirty="0">
                <a:latin typeface="微软雅黑" pitchFamily="34" charset="-122"/>
                <a:ea typeface="微软雅黑" pitchFamily="34" charset="-122"/>
              </a:rPr>
              <a:t>单击此处添加文字内容  单击此处添加文字内容</a:t>
            </a:r>
          </a:p>
          <a:p>
            <a:pPr latinLnBrk="1">
              <a:lnSpc>
                <a:spcPct val="120000"/>
              </a:lnSpc>
            </a:pPr>
            <a:r>
              <a:rPr kumimoji="1" lang="zh-CN" altLang="en-US" sz="1200" dirty="0">
                <a:latin typeface="微软雅黑" pitchFamily="34" charset="-122"/>
                <a:ea typeface="微软雅黑" pitchFamily="34" charset="-122"/>
              </a:rPr>
              <a:t>单击此处添加文字内容  单击此处添加文字内容</a:t>
            </a:r>
          </a:p>
          <a:p>
            <a:pPr latinLnBrk="1">
              <a:lnSpc>
                <a:spcPct val="120000"/>
              </a:lnSpc>
            </a:pPr>
            <a:r>
              <a:rPr kumimoji="1" lang="zh-CN" altLang="en-US" sz="1200" dirty="0">
                <a:latin typeface="微软雅黑" pitchFamily="34" charset="-122"/>
                <a:ea typeface="微软雅黑" pitchFamily="34" charset="-122"/>
              </a:rPr>
              <a:t>单击此处添加文字内容  单击此处添加文字内容</a:t>
            </a:r>
          </a:p>
        </p:txBody>
      </p:sp>
      <p:sp>
        <p:nvSpPr>
          <p:cNvPr id="6" name="Rectangle 37"/>
          <p:cNvSpPr>
            <a:spLocks noChangeArrowheads="1"/>
          </p:cNvSpPr>
          <p:nvPr/>
        </p:nvSpPr>
        <p:spPr bwMode="auto">
          <a:xfrm>
            <a:off x="785787" y="3500445"/>
            <a:ext cx="2031321" cy="424729"/>
          </a:xfrm>
          <a:prstGeom prst="rect">
            <a:avLst/>
          </a:prstGeom>
          <a:noFill/>
          <a:ln w="9525" algn="ctr">
            <a:noFill/>
            <a:miter lim="800000"/>
            <a:headEnd/>
            <a:tailEnd/>
          </a:ln>
        </p:spPr>
        <p:txBody>
          <a:bodyPr wrap="none" lIns="91438" tIns="45719" rIns="91438" bIns="45719">
            <a:spAutoFit/>
          </a:bodyPr>
          <a:lstStyle/>
          <a:p>
            <a:pPr latinLnBrk="1">
              <a:lnSpc>
                <a:spcPct val="120000"/>
              </a:lnSpc>
              <a:defRPr/>
            </a:pPr>
            <a:r>
              <a:rPr kumimoji="1" lang="zh-CN" altLang="en-US" kern="0" dirty="0">
                <a:latin typeface="微软雅黑" pitchFamily="34" charset="-122"/>
                <a:ea typeface="微软雅黑" pitchFamily="34" charset="-122"/>
              </a:rPr>
              <a:t>单击此处添加文字</a:t>
            </a:r>
          </a:p>
        </p:txBody>
      </p:sp>
      <p:sp>
        <p:nvSpPr>
          <p:cNvPr id="7" name="Line 39"/>
          <p:cNvSpPr>
            <a:spLocks noChangeShapeType="1"/>
          </p:cNvSpPr>
          <p:nvPr/>
        </p:nvSpPr>
        <p:spPr bwMode="auto">
          <a:xfrm>
            <a:off x="857224" y="3933832"/>
            <a:ext cx="3214688" cy="0"/>
          </a:xfrm>
          <a:prstGeom prst="line">
            <a:avLst/>
          </a:prstGeom>
          <a:noFill/>
          <a:ln w="15875">
            <a:solidFill>
              <a:schemeClr val="tx1"/>
            </a:solidFill>
            <a:prstDash val="dash"/>
            <a:round/>
            <a:headEnd type="oval" w="med" len="med"/>
            <a:tailEnd type="triangle" w="med" len="med"/>
          </a:ln>
        </p:spPr>
        <p:txBody>
          <a:bodyPr wrap="none" lIns="91438" tIns="45719" rIns="91438" bIns="45719" anchor="ctr"/>
          <a:lstStyle/>
          <a:p>
            <a:pPr>
              <a:defRPr/>
            </a:pPr>
            <a:endParaRPr lang="zh-CN" altLang="en-US" kern="0">
              <a:solidFill>
                <a:sysClr val="windowText" lastClr="000000"/>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1604" y="939173"/>
            <a:ext cx="3857569" cy="3917780"/>
          </a:xfrm>
          <a:prstGeom prst="rect">
            <a:avLst/>
          </a:prstGeom>
        </p:spPr>
      </p:pic>
      <p:sp>
        <p:nvSpPr>
          <p:cNvPr id="9" name="Text Box 18"/>
          <p:cNvSpPr txBox="1">
            <a:spLocks noChangeArrowheads="1"/>
          </p:cNvSpPr>
          <p:nvPr/>
        </p:nvSpPr>
        <p:spPr bwMode="auto">
          <a:xfrm>
            <a:off x="4765880" y="2137377"/>
            <a:ext cx="2786082" cy="2087867"/>
          </a:xfrm>
          <a:prstGeom prst="rect">
            <a:avLst/>
          </a:prstGeom>
          <a:noFill/>
          <a:ln w="9525">
            <a:noFill/>
            <a:miter lim="800000"/>
            <a:headEnd/>
            <a:tailEnd/>
          </a:ln>
        </p:spPr>
        <p:txBody>
          <a:bodyPr wrap="square" lIns="91427" tIns="45714" rIns="91427" bIns="45714">
            <a:spAutoFit/>
          </a:bodyPr>
          <a:lstStyle/>
          <a:p>
            <a:pPr algn="just">
              <a:lnSpc>
                <a:spcPct val="130000"/>
              </a:lnSpc>
              <a:defRPr/>
            </a:pPr>
            <a:r>
              <a:rPr lang="zh-CN" altLang="en-US" sz="14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400" kern="0" dirty="0">
              <a:solidFill>
                <a:schemeClr val="tx1">
                  <a:lumMod val="75000"/>
                  <a:lumOff val="25000"/>
                </a:schemeClr>
              </a:solidFill>
              <a:latin typeface="微软雅黑" pitchFamily="34" charset="-122"/>
              <a:ea typeface="微软雅黑" pitchFamily="34" charset="-122"/>
            </a:endParaRPr>
          </a:p>
          <a:p>
            <a:pPr lvl="0" algn="just">
              <a:lnSpc>
                <a:spcPct val="130000"/>
              </a:lnSpc>
              <a:defRPr/>
            </a:pPr>
            <a:endParaRPr lang="en-US" altLang="zh-CN" sz="1400" kern="0"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462970553"/>
      </p:ext>
    </p:extLst>
  </p:cSld>
  <p:clrMapOvr>
    <a:masterClrMapping/>
  </p:clrMapOvr>
  <mc:AlternateContent xmlns:mc="http://schemas.openxmlformats.org/markup-compatibility/2006">
    <mc:Choice xmlns:p14="http://schemas.microsoft.com/office/powerpoint/2010/main" Requires="p14">
      <p:transition spd="slow" p14:dur="1600" advTm="12000">
        <p14:prism isInverted="1"/>
      </p:transition>
    </mc:Choice>
    <mc:Fallback>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par>
                          <p:cTn id="21" fill="hold">
                            <p:stCondLst>
                              <p:cond delay="185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3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
                                        </p:tgtEl>
                                      </p:cBhvr>
                                    </p:animEffect>
                                  </p:childTnLst>
                                </p:cTn>
                              </p:par>
                            </p:childTnLst>
                          </p:cTn>
                        </p:par>
                        <p:par>
                          <p:cTn id="33" fill="hold">
                            <p:stCondLst>
                              <p:cond delay="5800"/>
                            </p:stCondLst>
                            <p:childTnLst>
                              <p:par>
                                <p:cTn id="34" presetID="6"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ircle(in)">
                                      <p:cBhvr>
                                        <p:cTn id="36" dur="2000"/>
                                        <p:tgtEl>
                                          <p:spTgt spid="8"/>
                                        </p:tgtEl>
                                      </p:cBhvr>
                                    </p:animEffect>
                                  </p:childTnLst>
                                </p:cTn>
                              </p:par>
                            </p:childTnLst>
                          </p:cTn>
                        </p:par>
                        <p:par>
                          <p:cTn id="37" fill="hold">
                            <p:stCondLst>
                              <p:cond delay="78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9"/>
                                        </p:tgtEl>
                                        <p:attrNameLst>
                                          <p:attrName>style.visibility</p:attrName>
                                        </p:attrNameLst>
                                      </p:cBhvr>
                                      <p:to>
                                        <p:strVal val="visible"/>
                                      </p:to>
                                    </p:set>
                                    <p:anim calcmode="discrete" valueType="clr">
                                      <p:cBhvr override="childStyle">
                                        <p:cTn id="40"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9"/>
                                        </p:tgtEl>
                                        <p:attrNameLst>
                                          <p:attrName>fillcolor</p:attrName>
                                        </p:attrNameLst>
                                      </p:cBhvr>
                                      <p:tavLst>
                                        <p:tav tm="0">
                                          <p:val>
                                            <p:clrVal>
                                              <a:schemeClr val="accent2"/>
                                            </p:clrVal>
                                          </p:val>
                                        </p:tav>
                                        <p:tav tm="50000">
                                          <p:val>
                                            <p:clrVal>
                                              <a:schemeClr val="hlink"/>
                                            </p:clrVal>
                                          </p:val>
                                        </p:tav>
                                      </p:tavLst>
                                    </p:anim>
                                    <p:set>
                                      <p:cBhvr>
                                        <p:cTn id="42"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val 65"/>
          <p:cNvSpPr>
            <a:spLocks noChangeArrowheads="1"/>
          </p:cNvSpPr>
          <p:nvPr/>
        </p:nvSpPr>
        <p:spPr bwMode="auto">
          <a:xfrm>
            <a:off x="1857357" y="4677806"/>
            <a:ext cx="5286412" cy="288852"/>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lIns="91438" tIns="45719" rIns="91438" bIns="45719" anchor="ctr"/>
          <a:lstStyle/>
          <a:p>
            <a:pPr>
              <a:defRPr/>
            </a:pPr>
            <a:endParaRPr lang="zh-CN" altLang="en-US">
              <a:latin typeface="Arial" pitchFamily="34" charset="0"/>
            </a:endParaRPr>
          </a:p>
        </p:txBody>
      </p:sp>
      <p:sp>
        <p:nvSpPr>
          <p:cNvPr id="36" name="椭圆 35"/>
          <p:cNvSpPr/>
          <p:nvPr/>
        </p:nvSpPr>
        <p:spPr>
          <a:xfrm>
            <a:off x="4357686" y="4451365"/>
            <a:ext cx="428628" cy="428628"/>
          </a:xfrm>
          <a:prstGeom prst="ellipse">
            <a:avLst/>
          </a:prstGeom>
          <a:solidFill>
            <a:schemeClr val="bg1">
              <a:lumMod val="75000"/>
            </a:schemeClr>
          </a:solidFill>
          <a:ln>
            <a:noFill/>
          </a:ln>
          <a:scene3d>
            <a:camera prst="perspectiveBelow"/>
            <a:lightRig rig="threePt" dir="t"/>
          </a:scene3d>
          <a:sp3d extrusionH="1270000" prstMaterial="plastic">
            <a:bevelT w="120650"/>
            <a:bevelB w="88900" prst="relaxedInset"/>
            <a:extrusionClr>
              <a:schemeClr val="bg1">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dirty="0"/>
          </a:p>
        </p:txBody>
      </p:sp>
      <p:sp>
        <p:nvSpPr>
          <p:cNvPr id="37" name="圆角矩形 36"/>
          <p:cNvSpPr/>
          <p:nvPr/>
        </p:nvSpPr>
        <p:spPr>
          <a:xfrm rot="1040636">
            <a:off x="1021184" y="3419499"/>
            <a:ext cx="7091651" cy="1290043"/>
          </a:xfrm>
          <a:prstGeom prst="roundRect">
            <a:avLst>
              <a:gd name="adj" fmla="val 8983"/>
            </a:avLst>
          </a:prstGeom>
          <a:gradFill flip="none" rotWithShape="1">
            <a:gsLst>
              <a:gs pos="0">
                <a:schemeClr val="bg1">
                  <a:lumMod val="85000"/>
                </a:schemeClr>
              </a:gs>
              <a:gs pos="96000">
                <a:schemeClr val="bg1">
                  <a:lumMod val="85000"/>
                </a:schemeClr>
              </a:gs>
              <a:gs pos="1000">
                <a:schemeClr val="bg1">
                  <a:lumMod val="65000"/>
                </a:schemeClr>
              </a:gs>
            </a:gsLst>
            <a:lin ang="16200000" scaled="1"/>
            <a:tileRect/>
          </a:gradFill>
          <a:ln w="34925">
            <a:solidFill>
              <a:srgbClr val="FFFFFF"/>
            </a:solidFill>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flatTx/>
          </a:bodyPr>
          <a:lstStyle/>
          <a:p>
            <a:pPr algn="ctr"/>
            <a:endParaRPr lang="zh-CN" altLang="en-US"/>
          </a:p>
        </p:txBody>
      </p:sp>
      <p:grpSp>
        <p:nvGrpSpPr>
          <p:cNvPr id="68" name="组合 67"/>
          <p:cNvGrpSpPr/>
          <p:nvPr/>
        </p:nvGrpSpPr>
        <p:grpSpPr>
          <a:xfrm>
            <a:off x="1500167" y="2463229"/>
            <a:ext cx="1276491" cy="1422524"/>
            <a:chOff x="1500166" y="2463228"/>
            <a:chExt cx="1276491" cy="1422524"/>
          </a:xfrm>
        </p:grpSpPr>
        <p:sp>
          <p:nvSpPr>
            <p:cNvPr id="43" name="Oval 65"/>
            <p:cNvSpPr>
              <a:spLocks noChangeArrowheads="1"/>
            </p:cNvSpPr>
            <p:nvPr/>
          </p:nvSpPr>
          <p:spPr bwMode="auto">
            <a:xfrm>
              <a:off x="1521818" y="3656803"/>
              <a:ext cx="1143008" cy="228949"/>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a:latin typeface="Arial" pitchFamily="34" charset="0"/>
              </a:endParaRPr>
            </a:p>
          </p:txBody>
        </p:sp>
        <p:grpSp>
          <p:nvGrpSpPr>
            <p:cNvPr id="44" name="组合 16"/>
            <p:cNvGrpSpPr/>
            <p:nvPr/>
          </p:nvGrpSpPr>
          <p:grpSpPr>
            <a:xfrm>
              <a:off x="1500166" y="2463228"/>
              <a:ext cx="1276491" cy="1276491"/>
              <a:chOff x="1838601" y="3474595"/>
              <a:chExt cx="1159458" cy="1159458"/>
            </a:xfrm>
          </p:grpSpPr>
          <p:grpSp>
            <p:nvGrpSpPr>
              <p:cNvPr id="45" name="组合 17"/>
              <p:cNvGrpSpPr/>
              <p:nvPr/>
            </p:nvGrpSpPr>
            <p:grpSpPr>
              <a:xfrm>
                <a:off x="1838601" y="3474595"/>
                <a:ext cx="1159458" cy="1159458"/>
                <a:chOff x="2768596" y="3009896"/>
                <a:chExt cx="2214578" cy="2214578"/>
              </a:xfrm>
            </p:grpSpPr>
            <p:sp>
              <p:nvSpPr>
                <p:cNvPr id="47" name="椭圆 46"/>
                <p:cNvSpPr/>
                <p:nvPr/>
              </p:nvSpPr>
              <p:spPr>
                <a:xfrm>
                  <a:off x="2768596" y="3009896"/>
                  <a:ext cx="2214578" cy="2214578"/>
                </a:xfrm>
                <a:prstGeom prst="ellipse">
                  <a:avLst/>
                </a:prstGeom>
                <a:gradFill flip="none" rotWithShape="1">
                  <a:gsLst>
                    <a:gs pos="0">
                      <a:srgbClr val="FFC000"/>
                    </a:gs>
                    <a:gs pos="65000">
                      <a:schemeClr val="accent6">
                        <a:lumMod val="75000"/>
                      </a:schemeClr>
                    </a:gs>
                    <a:gs pos="82000">
                      <a:schemeClr val="accent6">
                        <a:lumMod val="7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1698915" y="2903814"/>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71" name="组合 70"/>
          <p:cNvGrpSpPr/>
          <p:nvPr/>
        </p:nvGrpSpPr>
        <p:grpSpPr>
          <a:xfrm>
            <a:off x="6643703" y="3177608"/>
            <a:ext cx="1276491" cy="1435665"/>
            <a:chOff x="6643702" y="3177608"/>
            <a:chExt cx="1276491" cy="1435665"/>
          </a:xfrm>
        </p:grpSpPr>
        <p:sp>
          <p:nvSpPr>
            <p:cNvPr id="49" name="Oval 65"/>
            <p:cNvSpPr>
              <a:spLocks noChangeArrowheads="1"/>
            </p:cNvSpPr>
            <p:nvPr/>
          </p:nvSpPr>
          <p:spPr bwMode="auto">
            <a:xfrm rot="393544">
              <a:off x="6653038" y="4384324"/>
              <a:ext cx="1143008" cy="228949"/>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a:latin typeface="Arial" pitchFamily="34" charset="0"/>
              </a:endParaRPr>
            </a:p>
          </p:txBody>
        </p:sp>
        <p:grpSp>
          <p:nvGrpSpPr>
            <p:cNvPr id="50" name="组合 49"/>
            <p:cNvGrpSpPr/>
            <p:nvPr/>
          </p:nvGrpSpPr>
          <p:grpSpPr>
            <a:xfrm>
              <a:off x="6643702" y="3177608"/>
              <a:ext cx="1276491" cy="1276491"/>
              <a:chOff x="1838601" y="3474595"/>
              <a:chExt cx="1159458" cy="1159458"/>
            </a:xfrm>
          </p:grpSpPr>
          <p:grpSp>
            <p:nvGrpSpPr>
              <p:cNvPr id="51" name="组合 5"/>
              <p:cNvGrpSpPr/>
              <p:nvPr/>
            </p:nvGrpSpPr>
            <p:grpSpPr>
              <a:xfrm>
                <a:off x="1838601" y="3474595"/>
                <a:ext cx="1159458" cy="1159458"/>
                <a:chOff x="2768596" y="3009896"/>
                <a:chExt cx="2214578" cy="2214578"/>
              </a:xfrm>
            </p:grpSpPr>
            <p:sp>
              <p:nvSpPr>
                <p:cNvPr id="53" name="椭圆 52"/>
                <p:cNvSpPr/>
                <p:nvPr/>
              </p:nvSpPr>
              <p:spPr>
                <a:xfrm>
                  <a:off x="2768596" y="3009896"/>
                  <a:ext cx="2214578" cy="2214578"/>
                </a:xfrm>
                <a:prstGeom prst="ellipse">
                  <a:avLst/>
                </a:prstGeom>
                <a:gradFill flip="none" rotWithShape="1">
                  <a:gsLst>
                    <a:gs pos="0">
                      <a:srgbClr val="00B0F0"/>
                    </a:gs>
                    <a:gs pos="65000">
                      <a:srgbClr val="0070C0"/>
                    </a:gs>
                    <a:gs pos="82000">
                      <a:srgbClr val="0070C0"/>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6839198" y="3618363"/>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70" name="组合 69"/>
          <p:cNvGrpSpPr/>
          <p:nvPr/>
        </p:nvGrpSpPr>
        <p:grpSpPr>
          <a:xfrm>
            <a:off x="5500694" y="3177609"/>
            <a:ext cx="1062177" cy="1194238"/>
            <a:chOff x="5500694" y="3177608"/>
            <a:chExt cx="1062177" cy="1194238"/>
          </a:xfrm>
        </p:grpSpPr>
        <p:grpSp>
          <p:nvGrpSpPr>
            <p:cNvPr id="38" name="组合 11"/>
            <p:cNvGrpSpPr/>
            <p:nvPr/>
          </p:nvGrpSpPr>
          <p:grpSpPr>
            <a:xfrm>
              <a:off x="5500694" y="3177608"/>
              <a:ext cx="1062177" cy="1062177"/>
              <a:chOff x="1838601" y="3474595"/>
              <a:chExt cx="1159458" cy="1159458"/>
            </a:xfrm>
          </p:grpSpPr>
          <p:grpSp>
            <p:nvGrpSpPr>
              <p:cNvPr id="39" name="组合 12"/>
              <p:cNvGrpSpPr/>
              <p:nvPr/>
            </p:nvGrpSpPr>
            <p:grpSpPr>
              <a:xfrm>
                <a:off x="1838601" y="3474595"/>
                <a:ext cx="1159458" cy="1159458"/>
                <a:chOff x="2768596" y="3009896"/>
                <a:chExt cx="2214578" cy="2214578"/>
              </a:xfrm>
            </p:grpSpPr>
            <p:sp>
              <p:nvSpPr>
                <p:cNvPr id="41" name="椭圆 40"/>
                <p:cNvSpPr/>
                <p:nvPr/>
              </p:nvSpPr>
              <p:spPr>
                <a:xfrm>
                  <a:off x="2768596" y="3009896"/>
                  <a:ext cx="2214578" cy="2214578"/>
                </a:xfrm>
                <a:prstGeom prst="ellipse">
                  <a:avLst/>
                </a:prstGeom>
                <a:gradFill flip="none" rotWithShape="1">
                  <a:gsLst>
                    <a:gs pos="0">
                      <a:schemeClr val="bg1">
                        <a:lumMod val="75000"/>
                      </a:schemeClr>
                    </a:gs>
                    <a:gs pos="65000">
                      <a:schemeClr val="bg1">
                        <a:lumMod val="50000"/>
                      </a:schemeClr>
                    </a:gs>
                    <a:gs pos="79000">
                      <a:schemeClr val="bg1">
                        <a:lumMod val="5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Oval 65"/>
            <p:cNvSpPr>
              <a:spLocks noChangeArrowheads="1"/>
            </p:cNvSpPr>
            <p:nvPr/>
          </p:nvSpPr>
          <p:spPr bwMode="auto">
            <a:xfrm rot="555519">
              <a:off x="5572132" y="4200134"/>
              <a:ext cx="857256" cy="171712"/>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a:latin typeface="Arial" pitchFamily="34" charset="0"/>
              </a:endParaRPr>
            </a:p>
          </p:txBody>
        </p:sp>
        <p:sp>
          <p:nvSpPr>
            <p:cNvPr id="59" name="TextBox 58"/>
            <p:cNvSpPr txBox="1"/>
            <p:nvPr/>
          </p:nvSpPr>
          <p:spPr>
            <a:xfrm>
              <a:off x="5572132" y="3543457"/>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69" name="组合 68"/>
          <p:cNvGrpSpPr/>
          <p:nvPr/>
        </p:nvGrpSpPr>
        <p:grpSpPr>
          <a:xfrm>
            <a:off x="3426660" y="2897995"/>
            <a:ext cx="1663645" cy="756789"/>
            <a:chOff x="3426659" y="2897994"/>
            <a:chExt cx="1663645" cy="756789"/>
          </a:xfrm>
        </p:grpSpPr>
        <p:sp>
          <p:nvSpPr>
            <p:cNvPr id="56" name="下箭头 55"/>
            <p:cNvSpPr/>
            <p:nvPr/>
          </p:nvSpPr>
          <p:spPr>
            <a:xfrm rot="16801954">
              <a:off x="3880087" y="2444566"/>
              <a:ext cx="756789" cy="1663645"/>
            </a:xfrm>
            <a:prstGeom prst="downArrow">
              <a:avLst/>
            </a:prstGeom>
            <a:gradFill>
              <a:gsLst>
                <a:gs pos="2000">
                  <a:schemeClr val="bg1">
                    <a:lumMod val="65000"/>
                  </a:schemeClr>
                </a:gs>
                <a:gs pos="66000">
                  <a:schemeClr val="bg1">
                    <a:lumMod val="65000"/>
                  </a:schemeClr>
                </a:gs>
              </a:gsLst>
              <a:lin ang="5400000" scaled="0"/>
            </a:gradFill>
            <a:ln w="34925">
              <a:solidFill>
                <a:srgbClr val="FFFFFF"/>
              </a:solidFill>
            </a:ln>
            <a:effectLst/>
            <a:scene3d>
              <a:camera prst="perspectiveFront" fov="2700000">
                <a:rot lat="21089046" lon="21421962" rev="60000"/>
              </a:camera>
              <a:lightRig rig="threePt" dir="t"/>
            </a:scene3d>
            <a:sp3d extrusionH="10160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 Box 39"/>
            <p:cNvSpPr txBox="1">
              <a:spLocks noChangeArrowheads="1"/>
            </p:cNvSpPr>
            <p:nvPr/>
          </p:nvSpPr>
          <p:spPr bwMode="auto">
            <a:xfrm rot="563558">
              <a:off x="3576116" y="3043818"/>
              <a:ext cx="1214446" cy="369332"/>
            </a:xfrm>
            <a:prstGeom prst="rect">
              <a:avLst/>
            </a:prstGeom>
            <a:noFill/>
            <a:ln w="9525">
              <a:noFill/>
              <a:miter lim="800000"/>
              <a:headEnd/>
              <a:tailEnd/>
            </a:ln>
          </p:spPr>
          <p:txBody>
            <a:bodyPr wrap="square">
              <a:spAutoFit/>
            </a:bodyPr>
            <a:lstStyle/>
            <a:p>
              <a:pPr algn="ctr">
                <a:lnSpc>
                  <a:spcPct val="150000"/>
                </a:lnSpc>
                <a:buClr>
                  <a:schemeClr val="tx1">
                    <a:lumMod val="50000"/>
                    <a:lumOff val="50000"/>
                  </a:schemeClr>
                </a:buClr>
              </a:pPr>
              <a:r>
                <a:rPr lang="zh-CN" altLang="en-US" sz="1200" b="1" dirty="0">
                  <a:latin typeface="微软雅黑" pitchFamily="34" charset="-122"/>
                  <a:ea typeface="微软雅黑" pitchFamily="34" charset="-122"/>
                </a:rPr>
                <a:t>添加内容文字</a:t>
              </a:r>
              <a:endParaRPr lang="en-US" altLang="zh-CN" sz="1200" b="1" dirty="0">
                <a:latin typeface="微软雅黑" pitchFamily="34" charset="-122"/>
                <a:ea typeface="微软雅黑" pitchFamily="34" charset="-122"/>
              </a:endParaRPr>
            </a:p>
          </p:txBody>
        </p:sp>
      </p:grpSp>
      <p:sp>
        <p:nvSpPr>
          <p:cNvPr id="61" name="Text Box 39"/>
          <p:cNvSpPr txBox="1">
            <a:spLocks noChangeArrowheads="1"/>
          </p:cNvSpPr>
          <p:nvPr/>
        </p:nvSpPr>
        <p:spPr bwMode="auto">
          <a:xfrm>
            <a:off x="1220163" y="1188936"/>
            <a:ext cx="1899138" cy="646328"/>
          </a:xfrm>
          <a:prstGeom prst="rect">
            <a:avLst/>
          </a:prstGeom>
          <a:noFill/>
          <a:ln w="9525">
            <a:noFill/>
            <a:miter lim="800000"/>
            <a:headEnd/>
            <a:tailEnd/>
          </a:ln>
        </p:spPr>
        <p:txBody>
          <a:bodyPr wrap="square" lIns="91438" tIns="45719" rIns="91438" bIns="45719">
            <a:spAutoFit/>
          </a:bodyPr>
          <a:lstStyle/>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p:txBody>
      </p:sp>
      <p:sp>
        <p:nvSpPr>
          <p:cNvPr id="62" name="Text Box 39"/>
          <p:cNvSpPr txBox="1">
            <a:spLocks noChangeArrowheads="1"/>
          </p:cNvSpPr>
          <p:nvPr/>
        </p:nvSpPr>
        <p:spPr bwMode="auto">
          <a:xfrm>
            <a:off x="1285853" y="915566"/>
            <a:ext cx="1580361" cy="313929"/>
          </a:xfrm>
          <a:prstGeom prst="rect">
            <a:avLst/>
          </a:prstGeom>
          <a:noFill/>
          <a:ln w="9525">
            <a:noFill/>
            <a:miter lim="800000"/>
            <a:headEnd/>
            <a:tailEnd/>
          </a:ln>
        </p:spPr>
        <p:txBody>
          <a:bodyPr wrap="square" lIns="91438" tIns="45719" rIns="91438" bIns="45719">
            <a:spAutoFit/>
          </a:bodyPr>
          <a:lstStyle/>
          <a:p>
            <a:pPr algn="ctr">
              <a:lnSpc>
                <a:spcPct val="120000"/>
              </a:lnSpc>
            </a:pPr>
            <a:r>
              <a:rPr lang="zh-CN" altLang="en-US" sz="1200" b="1" dirty="0">
                <a:solidFill>
                  <a:schemeClr val="accent6">
                    <a:lumMod val="75000"/>
                  </a:schemeClr>
                </a:solidFill>
                <a:latin typeface="微软雅黑" pitchFamily="34" charset="-122"/>
                <a:ea typeface="微软雅黑" pitchFamily="34" charset="-122"/>
              </a:rPr>
              <a:t>此处添加内容文字</a:t>
            </a:r>
          </a:p>
        </p:txBody>
      </p:sp>
      <p:sp>
        <p:nvSpPr>
          <p:cNvPr id="63" name="Text Box 39"/>
          <p:cNvSpPr txBox="1">
            <a:spLocks noChangeArrowheads="1"/>
          </p:cNvSpPr>
          <p:nvPr/>
        </p:nvSpPr>
        <p:spPr bwMode="auto">
          <a:xfrm>
            <a:off x="1214414" y="1748848"/>
            <a:ext cx="1899138" cy="646328"/>
          </a:xfrm>
          <a:prstGeom prst="rect">
            <a:avLst/>
          </a:prstGeom>
          <a:noFill/>
          <a:ln w="9525">
            <a:noFill/>
            <a:miter lim="800000"/>
            <a:headEnd/>
            <a:tailEnd/>
          </a:ln>
        </p:spPr>
        <p:txBody>
          <a:bodyPr wrap="square" lIns="91438" tIns="45719" rIns="91438" bIns="45719">
            <a:spAutoFit/>
          </a:bodyPr>
          <a:lstStyle/>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p:txBody>
      </p:sp>
      <p:sp>
        <p:nvSpPr>
          <p:cNvPr id="64" name="Text Box 39"/>
          <p:cNvSpPr txBox="1">
            <a:spLocks noChangeArrowheads="1"/>
          </p:cNvSpPr>
          <p:nvPr/>
        </p:nvSpPr>
        <p:spPr bwMode="auto">
          <a:xfrm>
            <a:off x="6363699" y="1807904"/>
            <a:ext cx="1899138" cy="646328"/>
          </a:xfrm>
          <a:prstGeom prst="rect">
            <a:avLst/>
          </a:prstGeom>
          <a:noFill/>
          <a:ln w="9525">
            <a:noFill/>
            <a:miter lim="800000"/>
            <a:headEnd/>
            <a:tailEnd/>
          </a:ln>
        </p:spPr>
        <p:txBody>
          <a:bodyPr wrap="square" lIns="91438" tIns="45719" rIns="91438" bIns="45719">
            <a:spAutoFit/>
          </a:bodyPr>
          <a:lstStyle/>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p:txBody>
      </p:sp>
      <p:sp>
        <p:nvSpPr>
          <p:cNvPr id="65" name="Text Box 39"/>
          <p:cNvSpPr txBox="1">
            <a:spLocks noChangeArrowheads="1"/>
          </p:cNvSpPr>
          <p:nvPr/>
        </p:nvSpPr>
        <p:spPr bwMode="auto">
          <a:xfrm>
            <a:off x="6429389" y="1534534"/>
            <a:ext cx="1580361" cy="313932"/>
          </a:xfrm>
          <a:prstGeom prst="rect">
            <a:avLst/>
          </a:prstGeom>
          <a:noFill/>
          <a:ln w="9525">
            <a:noFill/>
            <a:miter lim="800000"/>
            <a:headEnd/>
            <a:tailEnd/>
          </a:ln>
        </p:spPr>
        <p:txBody>
          <a:bodyPr wrap="square" lIns="91438" tIns="45719" rIns="91438" bIns="45719">
            <a:spAutoFit/>
          </a:bodyPr>
          <a:lstStyle/>
          <a:p>
            <a:pPr algn="ctr">
              <a:lnSpc>
                <a:spcPct val="120000"/>
              </a:lnSpc>
            </a:pPr>
            <a:r>
              <a:rPr lang="zh-CN" altLang="en-US" sz="1200" b="1" dirty="0">
                <a:solidFill>
                  <a:srgbClr val="0070C0"/>
                </a:solidFill>
                <a:latin typeface="微软雅黑" pitchFamily="34" charset="-122"/>
                <a:ea typeface="微软雅黑" pitchFamily="34" charset="-122"/>
              </a:rPr>
              <a:t>此处添加内容文字</a:t>
            </a:r>
          </a:p>
        </p:txBody>
      </p:sp>
      <p:sp>
        <p:nvSpPr>
          <p:cNvPr id="66" name="Text Box 39"/>
          <p:cNvSpPr txBox="1">
            <a:spLocks noChangeArrowheads="1"/>
          </p:cNvSpPr>
          <p:nvPr/>
        </p:nvSpPr>
        <p:spPr bwMode="auto">
          <a:xfrm>
            <a:off x="6357950" y="2367817"/>
            <a:ext cx="1899138" cy="646331"/>
          </a:xfrm>
          <a:prstGeom prst="rect">
            <a:avLst/>
          </a:prstGeom>
          <a:noFill/>
          <a:ln w="9525">
            <a:noFill/>
            <a:miter lim="800000"/>
            <a:headEnd/>
            <a:tailEnd/>
          </a:ln>
        </p:spPr>
        <p:txBody>
          <a:bodyPr wrap="square" lIns="91438" tIns="45719" rIns="91438" bIns="45719">
            <a:spAutoFit/>
          </a:bodyPr>
          <a:lstStyle/>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dirty="0">
                <a:latin typeface="微软雅黑" pitchFamily="34" charset="-122"/>
                <a:ea typeface="微软雅黑" pitchFamily="34" charset="-122"/>
              </a:rPr>
              <a:t>点击此处添加内容文字</a:t>
            </a:r>
            <a:endParaRPr lang="en-US" altLang="zh-CN" sz="1200" dirty="0">
              <a:latin typeface="微软雅黑" pitchFamily="34" charset="-122"/>
              <a:ea typeface="微软雅黑" pitchFamily="34" charset="-122"/>
            </a:endParaRPr>
          </a:p>
        </p:txBody>
      </p:sp>
      <p:sp>
        <p:nvSpPr>
          <p:cNvPr id="67" name="TextBox 66"/>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898981716"/>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1+#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6" presetClass="entr" presetSubtype="0"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down)">
                                      <p:cBhvr>
                                        <p:cTn id="28" dur="580">
                                          <p:stCondLst>
                                            <p:cond delay="0"/>
                                          </p:stCondLst>
                                        </p:cTn>
                                        <p:tgtEl>
                                          <p:spTgt spid="68"/>
                                        </p:tgtEl>
                                      </p:cBhvr>
                                    </p:animEffect>
                                    <p:anim calcmode="lin" valueType="num">
                                      <p:cBhvr>
                                        <p:cTn id="29" dur="1822" tmFilter="0,0; 0.14,0.36; 0.43,0.73; 0.71,0.91; 1.0,1.0">
                                          <p:stCondLst>
                                            <p:cond delay="0"/>
                                          </p:stCondLst>
                                        </p:cTn>
                                        <p:tgtEl>
                                          <p:spTgt spid="68"/>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68"/>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68"/>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68"/>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68"/>
                                        </p:tgtEl>
                                        <p:attrNameLst>
                                          <p:attrName>ppt_y</p:attrName>
                                        </p:attrNameLst>
                                      </p:cBhvr>
                                      <p:tavLst>
                                        <p:tav tm="0" fmla="#ppt_y-sin(pi*$)/81">
                                          <p:val>
                                            <p:fltVal val="0"/>
                                          </p:val>
                                        </p:tav>
                                        <p:tav tm="100000">
                                          <p:val>
                                            <p:fltVal val="1"/>
                                          </p:val>
                                        </p:tav>
                                      </p:tavLst>
                                    </p:anim>
                                    <p:animScale>
                                      <p:cBhvr>
                                        <p:cTn id="34" dur="26">
                                          <p:stCondLst>
                                            <p:cond delay="650"/>
                                          </p:stCondLst>
                                        </p:cTn>
                                        <p:tgtEl>
                                          <p:spTgt spid="68"/>
                                        </p:tgtEl>
                                      </p:cBhvr>
                                      <p:to x="100000" y="60000"/>
                                    </p:animScale>
                                    <p:animScale>
                                      <p:cBhvr>
                                        <p:cTn id="35" dur="166" decel="50000">
                                          <p:stCondLst>
                                            <p:cond delay="676"/>
                                          </p:stCondLst>
                                        </p:cTn>
                                        <p:tgtEl>
                                          <p:spTgt spid="68"/>
                                        </p:tgtEl>
                                      </p:cBhvr>
                                      <p:to x="100000" y="100000"/>
                                    </p:animScale>
                                    <p:animScale>
                                      <p:cBhvr>
                                        <p:cTn id="36" dur="26">
                                          <p:stCondLst>
                                            <p:cond delay="1312"/>
                                          </p:stCondLst>
                                        </p:cTn>
                                        <p:tgtEl>
                                          <p:spTgt spid="68"/>
                                        </p:tgtEl>
                                      </p:cBhvr>
                                      <p:to x="100000" y="80000"/>
                                    </p:animScale>
                                    <p:animScale>
                                      <p:cBhvr>
                                        <p:cTn id="37" dur="166" decel="50000">
                                          <p:stCondLst>
                                            <p:cond delay="1338"/>
                                          </p:stCondLst>
                                        </p:cTn>
                                        <p:tgtEl>
                                          <p:spTgt spid="68"/>
                                        </p:tgtEl>
                                      </p:cBhvr>
                                      <p:to x="100000" y="100000"/>
                                    </p:animScale>
                                    <p:animScale>
                                      <p:cBhvr>
                                        <p:cTn id="38" dur="26">
                                          <p:stCondLst>
                                            <p:cond delay="1642"/>
                                          </p:stCondLst>
                                        </p:cTn>
                                        <p:tgtEl>
                                          <p:spTgt spid="68"/>
                                        </p:tgtEl>
                                      </p:cBhvr>
                                      <p:to x="100000" y="90000"/>
                                    </p:animScale>
                                    <p:animScale>
                                      <p:cBhvr>
                                        <p:cTn id="39" dur="166" decel="50000">
                                          <p:stCondLst>
                                            <p:cond delay="1668"/>
                                          </p:stCondLst>
                                        </p:cTn>
                                        <p:tgtEl>
                                          <p:spTgt spid="68"/>
                                        </p:tgtEl>
                                      </p:cBhvr>
                                      <p:to x="100000" y="100000"/>
                                    </p:animScale>
                                    <p:animScale>
                                      <p:cBhvr>
                                        <p:cTn id="40" dur="26">
                                          <p:stCondLst>
                                            <p:cond delay="1808"/>
                                          </p:stCondLst>
                                        </p:cTn>
                                        <p:tgtEl>
                                          <p:spTgt spid="68"/>
                                        </p:tgtEl>
                                      </p:cBhvr>
                                      <p:to x="100000" y="95000"/>
                                    </p:animScale>
                                    <p:animScale>
                                      <p:cBhvr>
                                        <p:cTn id="41" dur="166" decel="50000">
                                          <p:stCondLst>
                                            <p:cond delay="1834"/>
                                          </p:stCondLst>
                                        </p:cTn>
                                        <p:tgtEl>
                                          <p:spTgt spid="68"/>
                                        </p:tgtEl>
                                      </p:cBhvr>
                                      <p:to x="100000" y="100000"/>
                                    </p:animScale>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left)">
                                      <p:cBhvr>
                                        <p:cTn id="45" dur="500"/>
                                        <p:tgtEl>
                                          <p:spTgt spid="69"/>
                                        </p:tgtEl>
                                      </p:cBhvr>
                                    </p:animEffect>
                                  </p:childTnLst>
                                </p:cTn>
                              </p:par>
                            </p:childTnLst>
                          </p:cTn>
                        </p:par>
                        <p:par>
                          <p:cTn id="46" fill="hold">
                            <p:stCondLst>
                              <p:cond delay="4000"/>
                            </p:stCondLst>
                            <p:childTnLst>
                              <p:par>
                                <p:cTn id="47" presetID="26"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down)">
                                      <p:cBhvr>
                                        <p:cTn id="49" dur="580">
                                          <p:stCondLst>
                                            <p:cond delay="0"/>
                                          </p:stCondLst>
                                        </p:cTn>
                                        <p:tgtEl>
                                          <p:spTgt spid="70"/>
                                        </p:tgtEl>
                                      </p:cBhvr>
                                    </p:animEffect>
                                    <p:anim calcmode="lin" valueType="num">
                                      <p:cBhvr>
                                        <p:cTn id="50"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55" dur="26">
                                          <p:stCondLst>
                                            <p:cond delay="650"/>
                                          </p:stCondLst>
                                        </p:cTn>
                                        <p:tgtEl>
                                          <p:spTgt spid="70"/>
                                        </p:tgtEl>
                                      </p:cBhvr>
                                      <p:to x="100000" y="60000"/>
                                    </p:animScale>
                                    <p:animScale>
                                      <p:cBhvr>
                                        <p:cTn id="56" dur="166" decel="50000">
                                          <p:stCondLst>
                                            <p:cond delay="676"/>
                                          </p:stCondLst>
                                        </p:cTn>
                                        <p:tgtEl>
                                          <p:spTgt spid="70"/>
                                        </p:tgtEl>
                                      </p:cBhvr>
                                      <p:to x="100000" y="100000"/>
                                    </p:animScale>
                                    <p:animScale>
                                      <p:cBhvr>
                                        <p:cTn id="57" dur="26">
                                          <p:stCondLst>
                                            <p:cond delay="1312"/>
                                          </p:stCondLst>
                                        </p:cTn>
                                        <p:tgtEl>
                                          <p:spTgt spid="70"/>
                                        </p:tgtEl>
                                      </p:cBhvr>
                                      <p:to x="100000" y="80000"/>
                                    </p:animScale>
                                    <p:animScale>
                                      <p:cBhvr>
                                        <p:cTn id="58" dur="166" decel="50000">
                                          <p:stCondLst>
                                            <p:cond delay="1338"/>
                                          </p:stCondLst>
                                        </p:cTn>
                                        <p:tgtEl>
                                          <p:spTgt spid="70"/>
                                        </p:tgtEl>
                                      </p:cBhvr>
                                      <p:to x="100000" y="100000"/>
                                    </p:animScale>
                                    <p:animScale>
                                      <p:cBhvr>
                                        <p:cTn id="59" dur="26">
                                          <p:stCondLst>
                                            <p:cond delay="1642"/>
                                          </p:stCondLst>
                                        </p:cTn>
                                        <p:tgtEl>
                                          <p:spTgt spid="70"/>
                                        </p:tgtEl>
                                      </p:cBhvr>
                                      <p:to x="100000" y="90000"/>
                                    </p:animScale>
                                    <p:animScale>
                                      <p:cBhvr>
                                        <p:cTn id="60" dur="166" decel="50000">
                                          <p:stCondLst>
                                            <p:cond delay="1668"/>
                                          </p:stCondLst>
                                        </p:cTn>
                                        <p:tgtEl>
                                          <p:spTgt spid="70"/>
                                        </p:tgtEl>
                                      </p:cBhvr>
                                      <p:to x="100000" y="100000"/>
                                    </p:animScale>
                                    <p:animScale>
                                      <p:cBhvr>
                                        <p:cTn id="61" dur="26">
                                          <p:stCondLst>
                                            <p:cond delay="1808"/>
                                          </p:stCondLst>
                                        </p:cTn>
                                        <p:tgtEl>
                                          <p:spTgt spid="70"/>
                                        </p:tgtEl>
                                      </p:cBhvr>
                                      <p:to x="100000" y="95000"/>
                                    </p:animScale>
                                    <p:animScale>
                                      <p:cBhvr>
                                        <p:cTn id="62" dur="166" decel="50000">
                                          <p:stCondLst>
                                            <p:cond delay="1834"/>
                                          </p:stCondLst>
                                        </p:cTn>
                                        <p:tgtEl>
                                          <p:spTgt spid="70"/>
                                        </p:tgtEl>
                                      </p:cBhvr>
                                      <p:to x="100000" y="100000"/>
                                    </p:animScale>
                                  </p:childTnLst>
                                </p:cTn>
                              </p:par>
                              <p:par>
                                <p:cTn id="63" presetID="26" presetClass="entr" presetSubtype="0"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wipe(down)">
                                      <p:cBhvr>
                                        <p:cTn id="65" dur="580">
                                          <p:stCondLst>
                                            <p:cond delay="0"/>
                                          </p:stCondLst>
                                        </p:cTn>
                                        <p:tgtEl>
                                          <p:spTgt spid="71"/>
                                        </p:tgtEl>
                                      </p:cBhvr>
                                    </p:animEffect>
                                    <p:anim calcmode="lin" valueType="num">
                                      <p:cBhvr>
                                        <p:cTn id="66" dur="1822"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71"/>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71"/>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71"/>
                                        </p:tgtEl>
                                        <p:attrNameLst>
                                          <p:attrName>ppt_y</p:attrName>
                                        </p:attrNameLst>
                                      </p:cBhvr>
                                      <p:tavLst>
                                        <p:tav tm="0" fmla="#ppt_y-sin(pi*$)/81">
                                          <p:val>
                                            <p:fltVal val="0"/>
                                          </p:val>
                                        </p:tav>
                                        <p:tav tm="100000">
                                          <p:val>
                                            <p:fltVal val="1"/>
                                          </p:val>
                                        </p:tav>
                                      </p:tavLst>
                                    </p:anim>
                                    <p:animScale>
                                      <p:cBhvr>
                                        <p:cTn id="71" dur="26">
                                          <p:stCondLst>
                                            <p:cond delay="650"/>
                                          </p:stCondLst>
                                        </p:cTn>
                                        <p:tgtEl>
                                          <p:spTgt spid="71"/>
                                        </p:tgtEl>
                                      </p:cBhvr>
                                      <p:to x="100000" y="60000"/>
                                    </p:animScale>
                                    <p:animScale>
                                      <p:cBhvr>
                                        <p:cTn id="72" dur="166" decel="50000">
                                          <p:stCondLst>
                                            <p:cond delay="676"/>
                                          </p:stCondLst>
                                        </p:cTn>
                                        <p:tgtEl>
                                          <p:spTgt spid="71"/>
                                        </p:tgtEl>
                                      </p:cBhvr>
                                      <p:to x="100000" y="100000"/>
                                    </p:animScale>
                                    <p:animScale>
                                      <p:cBhvr>
                                        <p:cTn id="73" dur="26">
                                          <p:stCondLst>
                                            <p:cond delay="1312"/>
                                          </p:stCondLst>
                                        </p:cTn>
                                        <p:tgtEl>
                                          <p:spTgt spid="71"/>
                                        </p:tgtEl>
                                      </p:cBhvr>
                                      <p:to x="100000" y="80000"/>
                                    </p:animScale>
                                    <p:animScale>
                                      <p:cBhvr>
                                        <p:cTn id="74" dur="166" decel="50000">
                                          <p:stCondLst>
                                            <p:cond delay="1338"/>
                                          </p:stCondLst>
                                        </p:cTn>
                                        <p:tgtEl>
                                          <p:spTgt spid="71"/>
                                        </p:tgtEl>
                                      </p:cBhvr>
                                      <p:to x="100000" y="100000"/>
                                    </p:animScale>
                                    <p:animScale>
                                      <p:cBhvr>
                                        <p:cTn id="75" dur="26">
                                          <p:stCondLst>
                                            <p:cond delay="1642"/>
                                          </p:stCondLst>
                                        </p:cTn>
                                        <p:tgtEl>
                                          <p:spTgt spid="71"/>
                                        </p:tgtEl>
                                      </p:cBhvr>
                                      <p:to x="100000" y="90000"/>
                                    </p:animScale>
                                    <p:animScale>
                                      <p:cBhvr>
                                        <p:cTn id="76" dur="166" decel="50000">
                                          <p:stCondLst>
                                            <p:cond delay="1668"/>
                                          </p:stCondLst>
                                        </p:cTn>
                                        <p:tgtEl>
                                          <p:spTgt spid="71"/>
                                        </p:tgtEl>
                                      </p:cBhvr>
                                      <p:to x="100000" y="100000"/>
                                    </p:animScale>
                                    <p:animScale>
                                      <p:cBhvr>
                                        <p:cTn id="77" dur="26">
                                          <p:stCondLst>
                                            <p:cond delay="1808"/>
                                          </p:stCondLst>
                                        </p:cTn>
                                        <p:tgtEl>
                                          <p:spTgt spid="71"/>
                                        </p:tgtEl>
                                      </p:cBhvr>
                                      <p:to x="100000" y="95000"/>
                                    </p:animScale>
                                    <p:animScale>
                                      <p:cBhvr>
                                        <p:cTn id="78" dur="166" decel="50000">
                                          <p:stCondLst>
                                            <p:cond delay="1834"/>
                                          </p:stCondLst>
                                        </p:cTn>
                                        <p:tgtEl>
                                          <p:spTgt spid="71"/>
                                        </p:tgtEl>
                                      </p:cBhvr>
                                      <p:to x="100000" y="100000"/>
                                    </p:animScale>
                                  </p:childTnLst>
                                </p:cTn>
                              </p:par>
                            </p:childTnLst>
                          </p:cTn>
                        </p:par>
                        <p:par>
                          <p:cTn id="79" fill="hold">
                            <p:stCondLst>
                              <p:cond delay="6000"/>
                            </p:stCondLst>
                            <p:childTnLst>
                              <p:par>
                                <p:cTn id="80" presetID="22" presetClass="entr" presetSubtype="4"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ipe(down)">
                                      <p:cBhvr>
                                        <p:cTn id="82" dur="500"/>
                                        <p:tgtEl>
                                          <p:spTgt spid="62"/>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down)">
                                      <p:cBhvr>
                                        <p:cTn id="85" dur="500"/>
                                        <p:tgtEl>
                                          <p:spTgt spid="61"/>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wipe(down)">
                                      <p:cBhvr>
                                        <p:cTn id="88" dur="500"/>
                                        <p:tgtEl>
                                          <p:spTgt spid="6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down)">
                                      <p:cBhvr>
                                        <p:cTn id="94" dur="500"/>
                                        <p:tgtEl>
                                          <p:spTgt spid="64"/>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down)">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61" grpId="0"/>
      <p:bldP spid="62" grpId="0"/>
      <p:bldP spid="63" grpId="0"/>
      <p:bldP spid="64" grpId="0"/>
      <p:bldP spid="65" grpId="0"/>
      <p:bldP spid="66" grpId="0"/>
      <p:bldP spid="6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png"/>
          <p:cNvPicPr>
            <a:picLocks noChangeAspect="1"/>
          </p:cNvPicPr>
          <p:nvPr/>
        </p:nvPicPr>
        <p:blipFill>
          <a:blip r:embed="rId3" cstate="print"/>
          <a:stretch>
            <a:fillRect/>
          </a:stretch>
        </p:blipFill>
        <p:spPr>
          <a:xfrm>
            <a:off x="1142977" y="857239"/>
            <a:ext cx="4559252" cy="4071966"/>
          </a:xfrm>
          <a:prstGeom prst="rect">
            <a:avLst/>
          </a:prstGeom>
        </p:spPr>
      </p:pic>
      <p:sp>
        <p:nvSpPr>
          <p:cNvPr id="5" name="Text Box 18"/>
          <p:cNvSpPr txBox="1">
            <a:spLocks noChangeArrowheads="1"/>
          </p:cNvSpPr>
          <p:nvPr/>
        </p:nvSpPr>
        <p:spPr bwMode="auto">
          <a:xfrm>
            <a:off x="1928794" y="2357437"/>
            <a:ext cx="2786082" cy="2087867"/>
          </a:xfrm>
          <a:prstGeom prst="rect">
            <a:avLst/>
          </a:prstGeom>
          <a:noFill/>
          <a:ln w="9525">
            <a:noFill/>
            <a:miter lim="800000"/>
            <a:headEnd/>
            <a:tailEnd/>
          </a:ln>
        </p:spPr>
        <p:txBody>
          <a:bodyPr wrap="square" lIns="91427" tIns="45714" rIns="91427" bIns="45714">
            <a:spAutoFit/>
          </a:bodyPr>
          <a:lstStyle/>
          <a:p>
            <a:pPr algn="just">
              <a:lnSpc>
                <a:spcPct val="130000"/>
              </a:lnSpc>
              <a:defRPr/>
            </a:pPr>
            <a:r>
              <a:rPr lang="zh-CN" altLang="en-US" sz="14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400" kern="0" dirty="0">
              <a:solidFill>
                <a:schemeClr val="tx1">
                  <a:lumMod val="75000"/>
                  <a:lumOff val="25000"/>
                </a:schemeClr>
              </a:solidFill>
              <a:latin typeface="微软雅黑" pitchFamily="34" charset="-122"/>
              <a:ea typeface="微软雅黑" pitchFamily="34" charset="-122"/>
            </a:endParaRPr>
          </a:p>
          <a:p>
            <a:pPr lvl="0" algn="just">
              <a:lnSpc>
                <a:spcPct val="130000"/>
              </a:lnSpc>
              <a:defRPr/>
            </a:pPr>
            <a:endParaRPr lang="en-US" altLang="zh-CN" sz="1400" kern="0" dirty="0">
              <a:solidFill>
                <a:schemeClr val="tx1">
                  <a:lumMod val="75000"/>
                  <a:lumOff val="25000"/>
                </a:schemeClr>
              </a:solidFill>
              <a:latin typeface="微软雅黑" pitchFamily="34" charset="-122"/>
              <a:ea typeface="微软雅黑" pitchFamily="34" charset="-122"/>
            </a:endParaRPr>
          </a:p>
        </p:txBody>
      </p:sp>
      <p:pic>
        <p:nvPicPr>
          <p:cNvPr id="6" name="图片 5" descr="未标题-2.png"/>
          <p:cNvPicPr>
            <a:picLocks noChangeAspect="1"/>
          </p:cNvPicPr>
          <p:nvPr/>
        </p:nvPicPr>
        <p:blipFill>
          <a:blip r:embed="rId4" cstate="print"/>
          <a:stretch>
            <a:fillRect/>
          </a:stretch>
        </p:blipFill>
        <p:spPr>
          <a:xfrm>
            <a:off x="5697766" y="1500179"/>
            <a:ext cx="2428892" cy="3237381"/>
          </a:xfrm>
          <a:prstGeom prst="rect">
            <a:avLst/>
          </a:prstGeom>
        </p:spPr>
      </p:pic>
      <p:sp>
        <p:nvSpPr>
          <p:cNvPr id="7" name="TextBox 6"/>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376847794"/>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par>
                          <p:cTn id="19" fill="hold">
                            <p:stCondLst>
                              <p:cond delay="4280"/>
                            </p:stCondLst>
                            <p:childTnLst>
                              <p:par>
                                <p:cTn id="20" presetID="26"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0"/>
          <p:cNvSpPr>
            <a:spLocks noChangeArrowheads="1"/>
          </p:cNvSpPr>
          <p:nvPr/>
        </p:nvSpPr>
        <p:spPr bwMode="auto">
          <a:xfrm>
            <a:off x="1751362" y="4025252"/>
            <a:ext cx="5157305" cy="107195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3" tIns="46037" rIns="92073" bIns="46037" anchor="ctr"/>
          <a:lstStyle/>
          <a:p>
            <a:pPr algn="ctr">
              <a:defRPr/>
            </a:pPr>
            <a:endParaRPr lang="zh-CN" altLang="zh-CN" kern="0">
              <a:solidFill>
                <a:sysClr val="windowText" lastClr="000000"/>
              </a:solidFill>
              <a:latin typeface="Arial" pitchFamily="34" charset="0"/>
            </a:endParaRPr>
          </a:p>
        </p:txBody>
      </p:sp>
      <p:sp>
        <p:nvSpPr>
          <p:cNvPr id="5" name="等腰三角形 6"/>
          <p:cNvSpPr/>
          <p:nvPr/>
        </p:nvSpPr>
        <p:spPr>
          <a:xfrm>
            <a:off x="3450629" y="1110227"/>
            <a:ext cx="1774209" cy="1450600"/>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endParaRPr lang="zh-CN" altLang="en-US">
              <a:solidFill>
                <a:prstClr val="white"/>
              </a:solidFill>
            </a:endParaRPr>
          </a:p>
        </p:txBody>
      </p:sp>
      <p:sp>
        <p:nvSpPr>
          <p:cNvPr id="6" name="等腰三角形 7"/>
          <p:cNvSpPr/>
          <p:nvPr/>
        </p:nvSpPr>
        <p:spPr>
          <a:xfrm>
            <a:off x="4431907" y="2749871"/>
            <a:ext cx="1742858" cy="1481734"/>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adFill flip="none" rotWithShape="1">
            <a:gsLst>
              <a:gs pos="18000">
                <a:srgbClr val="119707"/>
              </a:gs>
              <a:gs pos="67000">
                <a:srgbClr val="8AD53F"/>
              </a:gs>
              <a:gs pos="100000">
                <a:srgbClr val="BCEB6F"/>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endParaRPr lang="zh-CN" altLang="en-US">
              <a:solidFill>
                <a:prstClr val="white"/>
              </a:solidFill>
            </a:endParaRPr>
          </a:p>
        </p:txBody>
      </p:sp>
      <p:sp>
        <p:nvSpPr>
          <p:cNvPr id="7" name="等腰三角形 6"/>
          <p:cNvSpPr/>
          <p:nvPr/>
        </p:nvSpPr>
        <p:spPr>
          <a:xfrm rot="10800000">
            <a:off x="3415897" y="2648387"/>
            <a:ext cx="1799534" cy="1532113"/>
          </a:xfrm>
          <a:prstGeom prst="triangle">
            <a:avLst/>
          </a:prstGeom>
          <a:gradFill flip="none" rotWithShape="1">
            <a:gsLst>
              <a:gs pos="17000">
                <a:srgbClr val="00B0F0">
                  <a:shade val="30000"/>
                  <a:satMod val="115000"/>
                </a:srgbClr>
              </a:gs>
              <a:gs pos="74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endParaRPr lang="zh-CN" altLang="en-US">
              <a:solidFill>
                <a:prstClr val="white"/>
              </a:solidFill>
            </a:endParaRPr>
          </a:p>
        </p:txBody>
      </p:sp>
      <p:sp>
        <p:nvSpPr>
          <p:cNvPr id="8" name="等腰三角形 11"/>
          <p:cNvSpPr/>
          <p:nvPr/>
        </p:nvSpPr>
        <p:spPr>
          <a:xfrm>
            <a:off x="2494429" y="2749871"/>
            <a:ext cx="1742858" cy="1481734"/>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endParaRPr lang="zh-CN" altLang="en-US">
              <a:solidFill>
                <a:prstClr val="white"/>
              </a:solidFill>
            </a:endParaRPr>
          </a:p>
        </p:txBody>
      </p:sp>
      <p:sp>
        <p:nvSpPr>
          <p:cNvPr id="9" name="TextBox 8"/>
          <p:cNvSpPr txBox="1"/>
          <p:nvPr/>
        </p:nvSpPr>
        <p:spPr>
          <a:xfrm>
            <a:off x="3951702" y="2852533"/>
            <a:ext cx="692020" cy="646328"/>
          </a:xfrm>
          <a:prstGeom prst="rect">
            <a:avLst/>
          </a:prstGeom>
          <a:noFill/>
        </p:spPr>
        <p:txBody>
          <a:bodyPr wrap="square" lIns="91438" tIns="45719" rIns="91438" bIns="45719" rtlCol="0">
            <a:spAutoFit/>
          </a:bodyPr>
          <a:lstStyle/>
          <a:p>
            <a:pPr algn="ctr"/>
            <a:r>
              <a:rPr lang="zh-CN" altLang="en-US" b="1" dirty="0">
                <a:solidFill>
                  <a:prstClr val="white">
                    <a:lumMod val="95000"/>
                  </a:prstClr>
                </a:solidFill>
                <a:effectLst>
                  <a:innerShdw blurRad="63500" dist="50800" dir="13500000">
                    <a:prstClr val="black">
                      <a:alpha val="50000"/>
                    </a:prstClr>
                  </a:innerShdw>
                </a:effectLst>
                <a:latin typeface="微软雅黑" pitchFamily="34" charset="-122"/>
                <a:ea typeface="微软雅黑" pitchFamily="34" charset="-122"/>
              </a:rPr>
              <a:t>添加标题</a:t>
            </a:r>
          </a:p>
        </p:txBody>
      </p:sp>
      <p:sp>
        <p:nvSpPr>
          <p:cNvPr id="10" name="TextBox 9"/>
          <p:cNvSpPr txBox="1"/>
          <p:nvPr/>
        </p:nvSpPr>
        <p:spPr>
          <a:xfrm>
            <a:off x="5148005" y="3406734"/>
            <a:ext cx="441944" cy="646328"/>
          </a:xfrm>
          <a:prstGeom prst="rect">
            <a:avLst/>
          </a:prstGeom>
          <a:noFill/>
        </p:spPr>
        <p:txBody>
          <a:bodyPr wrap="none" lIns="91438" tIns="45719" rIns="91438" bIns="45719"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2</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1" name="TextBox 10"/>
          <p:cNvSpPr txBox="1"/>
          <p:nvPr/>
        </p:nvSpPr>
        <p:spPr>
          <a:xfrm>
            <a:off x="4097950" y="1624944"/>
            <a:ext cx="441944" cy="646328"/>
          </a:xfrm>
          <a:prstGeom prst="rect">
            <a:avLst/>
          </a:prstGeom>
          <a:noFill/>
        </p:spPr>
        <p:txBody>
          <a:bodyPr wrap="none" lIns="91438" tIns="45719" rIns="91438" bIns="45719"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1</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2" name="TextBox 11"/>
          <p:cNvSpPr txBox="1"/>
          <p:nvPr/>
        </p:nvSpPr>
        <p:spPr>
          <a:xfrm>
            <a:off x="3057299" y="3406734"/>
            <a:ext cx="441944" cy="646328"/>
          </a:xfrm>
          <a:prstGeom prst="rect">
            <a:avLst/>
          </a:prstGeom>
          <a:noFill/>
        </p:spPr>
        <p:txBody>
          <a:bodyPr wrap="none" lIns="91438" tIns="45719" rIns="91438" bIns="45719"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3</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3" name="TextBox 11"/>
          <p:cNvSpPr txBox="1">
            <a:spLocks noChangeArrowheads="1"/>
          </p:cNvSpPr>
          <p:nvPr/>
        </p:nvSpPr>
        <p:spPr bwMode="auto">
          <a:xfrm flipH="1">
            <a:off x="712521" y="3261701"/>
            <a:ext cx="2023744" cy="369329"/>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black">
                    <a:lumMod val="75000"/>
                    <a:lumOff val="25000"/>
                  </a:prstClr>
                </a:solidFill>
                <a:latin typeface="微软雅黑" pitchFamily="34" charset="-122"/>
                <a:ea typeface="微软雅黑" pitchFamily="34" charset="-122"/>
              </a:rPr>
              <a:t>点击添加</a:t>
            </a:r>
            <a:r>
              <a:rPr lang="zh-CN" altLang="en-US" b="1" kern="0" dirty="0">
                <a:solidFill>
                  <a:prstClr val="black">
                    <a:lumMod val="75000"/>
                    <a:lumOff val="25000"/>
                  </a:prstClr>
                </a:solidFill>
                <a:latin typeface="微软雅黑" pitchFamily="34" charset="-122"/>
                <a:ea typeface="微软雅黑" pitchFamily="34" charset="-122"/>
              </a:rPr>
              <a:t>标题</a:t>
            </a:r>
            <a:r>
              <a:rPr lang="zh-CN" altLang="en-US" b="1" kern="0" dirty="0" smtClean="0">
                <a:solidFill>
                  <a:prstClr val="black">
                    <a:lumMod val="75000"/>
                    <a:lumOff val="25000"/>
                  </a:prstClr>
                </a:solidFill>
                <a:latin typeface="微软雅黑" pitchFamily="34" charset="-122"/>
                <a:ea typeface="微软雅黑" pitchFamily="34" charset="-122"/>
              </a:rPr>
              <a:t>    </a:t>
            </a:r>
            <a:endParaRPr lang="en-US" altLang="zh-CN" b="1" kern="0" dirty="0" smtClean="0">
              <a:solidFill>
                <a:prstClr val="black">
                  <a:lumMod val="75000"/>
                  <a:lumOff val="25000"/>
                </a:prstClr>
              </a:solidFill>
              <a:latin typeface="微软雅黑" pitchFamily="34" charset="-122"/>
              <a:ea typeface="微软雅黑" pitchFamily="34" charset="-122"/>
            </a:endParaRPr>
          </a:p>
        </p:txBody>
      </p:sp>
      <p:sp>
        <p:nvSpPr>
          <p:cNvPr id="14" name="TextBox 11"/>
          <p:cNvSpPr txBox="1">
            <a:spLocks noChangeArrowheads="1"/>
          </p:cNvSpPr>
          <p:nvPr/>
        </p:nvSpPr>
        <p:spPr bwMode="auto">
          <a:xfrm flipH="1">
            <a:off x="1106091" y="3626389"/>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15" name="TextBox 11"/>
          <p:cNvSpPr txBox="1">
            <a:spLocks noChangeArrowheads="1"/>
          </p:cNvSpPr>
          <p:nvPr/>
        </p:nvSpPr>
        <p:spPr bwMode="auto">
          <a:xfrm flipH="1">
            <a:off x="1106091" y="3899710"/>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16" name="TextBox 11"/>
          <p:cNvSpPr txBox="1">
            <a:spLocks noChangeArrowheads="1"/>
          </p:cNvSpPr>
          <p:nvPr/>
        </p:nvSpPr>
        <p:spPr bwMode="auto">
          <a:xfrm flipH="1">
            <a:off x="5913231" y="3261701"/>
            <a:ext cx="2023744" cy="369329"/>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black">
                    <a:lumMod val="75000"/>
                    <a:lumOff val="25000"/>
                  </a:prstClr>
                </a:solidFill>
                <a:latin typeface="微软雅黑" pitchFamily="34" charset="-122"/>
                <a:ea typeface="微软雅黑" pitchFamily="34" charset="-122"/>
              </a:rPr>
              <a:t>点击添加</a:t>
            </a:r>
            <a:r>
              <a:rPr lang="zh-CN" altLang="en-US" b="1" kern="0" dirty="0">
                <a:solidFill>
                  <a:prstClr val="black">
                    <a:lumMod val="75000"/>
                    <a:lumOff val="25000"/>
                  </a:prstClr>
                </a:solidFill>
                <a:latin typeface="微软雅黑" pitchFamily="34" charset="-122"/>
                <a:ea typeface="微软雅黑" pitchFamily="34" charset="-122"/>
              </a:rPr>
              <a:t>标题</a:t>
            </a:r>
            <a:r>
              <a:rPr lang="zh-CN" altLang="en-US" b="1" kern="0" dirty="0" smtClean="0">
                <a:solidFill>
                  <a:prstClr val="black">
                    <a:lumMod val="75000"/>
                    <a:lumOff val="25000"/>
                  </a:prstClr>
                </a:solidFill>
                <a:latin typeface="微软雅黑" pitchFamily="34" charset="-122"/>
                <a:ea typeface="微软雅黑" pitchFamily="34" charset="-122"/>
              </a:rPr>
              <a:t>    </a:t>
            </a:r>
            <a:endParaRPr lang="en-US" altLang="zh-CN" b="1" kern="0" dirty="0" smtClean="0">
              <a:solidFill>
                <a:prstClr val="black">
                  <a:lumMod val="75000"/>
                  <a:lumOff val="25000"/>
                </a:prstClr>
              </a:solidFill>
              <a:latin typeface="微软雅黑" pitchFamily="34" charset="-122"/>
              <a:ea typeface="微软雅黑" pitchFamily="34" charset="-122"/>
            </a:endParaRPr>
          </a:p>
        </p:txBody>
      </p:sp>
      <p:sp>
        <p:nvSpPr>
          <p:cNvPr id="17" name="TextBox 11"/>
          <p:cNvSpPr txBox="1">
            <a:spLocks noChangeArrowheads="1"/>
          </p:cNvSpPr>
          <p:nvPr/>
        </p:nvSpPr>
        <p:spPr bwMode="auto">
          <a:xfrm flipH="1">
            <a:off x="6306800" y="3626389"/>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6306800" y="3899710"/>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4846112" y="1025336"/>
            <a:ext cx="2023744" cy="369329"/>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black">
                    <a:lumMod val="75000"/>
                    <a:lumOff val="25000"/>
                  </a:prstClr>
                </a:solidFill>
                <a:latin typeface="微软雅黑" pitchFamily="34" charset="-122"/>
                <a:ea typeface="微软雅黑" pitchFamily="34" charset="-122"/>
              </a:rPr>
              <a:t>点击添加</a:t>
            </a:r>
            <a:r>
              <a:rPr lang="zh-CN" altLang="en-US" b="1" kern="0" dirty="0">
                <a:solidFill>
                  <a:prstClr val="black">
                    <a:lumMod val="75000"/>
                    <a:lumOff val="25000"/>
                  </a:prstClr>
                </a:solidFill>
                <a:latin typeface="微软雅黑" pitchFamily="34" charset="-122"/>
                <a:ea typeface="微软雅黑" pitchFamily="34" charset="-122"/>
              </a:rPr>
              <a:t>标题</a:t>
            </a:r>
            <a:r>
              <a:rPr lang="zh-CN" altLang="en-US" b="1" kern="0" dirty="0" smtClean="0">
                <a:solidFill>
                  <a:prstClr val="black">
                    <a:lumMod val="75000"/>
                    <a:lumOff val="25000"/>
                  </a:prstClr>
                </a:solidFill>
                <a:latin typeface="微软雅黑" pitchFamily="34" charset="-122"/>
                <a:ea typeface="微软雅黑" pitchFamily="34" charset="-122"/>
              </a:rPr>
              <a:t>    </a:t>
            </a:r>
            <a:endParaRPr lang="en-US" altLang="zh-CN" b="1" kern="0" dirty="0" smtClean="0">
              <a:solidFill>
                <a:prstClr val="black">
                  <a:lumMod val="75000"/>
                  <a:lumOff val="25000"/>
                </a:prstClr>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5239681" y="1390024"/>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5239681" y="1663345"/>
            <a:ext cx="1236605" cy="276996"/>
          </a:xfrm>
          <a:prstGeom prst="rect">
            <a:avLst/>
          </a:prstGeom>
          <a:noFill/>
          <a:ln>
            <a:noFill/>
          </a:ln>
          <a:effectLst/>
          <a:extLst/>
        </p:spPr>
        <p:txBody>
          <a:bodyPr wrap="square"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200" kern="0" dirty="0">
                <a:solidFill>
                  <a:prstClr val="black">
                    <a:lumMod val="75000"/>
                    <a:lumOff val="25000"/>
                  </a:prstClr>
                </a:solidFill>
                <a:latin typeface="微软雅黑" pitchFamily="34" charset="-122"/>
                <a:ea typeface="微软雅黑" pitchFamily="34" charset="-122"/>
              </a:rPr>
              <a:t>点击添加文本    </a:t>
            </a:r>
            <a:endParaRPr lang="en-US" altLang="zh-CN" sz="1200" kern="0" dirty="0">
              <a:solidFill>
                <a:prstClr val="black">
                  <a:lumMod val="75000"/>
                  <a:lumOff val="25000"/>
                </a:prstClr>
              </a:solidFill>
              <a:latin typeface="微软雅黑" pitchFamily="34" charset="-122"/>
              <a:ea typeface="微软雅黑" pitchFamily="34" charset="-122"/>
            </a:endParaRPr>
          </a:p>
        </p:txBody>
      </p:sp>
      <p:sp>
        <p:nvSpPr>
          <p:cNvPr id="22" name="TextBox 2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901259822"/>
      </p:ext>
    </p:extLst>
  </p:cSld>
  <p:clrMapOvr>
    <a:masterClrMapping/>
  </p:clrMapOvr>
  <mc:AlternateContent xmlns:mc="http://schemas.openxmlformats.org/markup-compatibility/2006">
    <mc:Choice xmlns:p14="http://schemas.microsoft.com/office/powerpoint/2010/main" Requires="p14">
      <p:transition spd="slow" p14:dur="1600" advTm="8000">
        <p14:prism isInverted="1"/>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9"/>
                                        </p:tgtEl>
                                        <p:attrNameLst>
                                          <p:attrName>style.visibility</p:attrName>
                                        </p:attrNameLst>
                                      </p:cBhvr>
                                      <p:to>
                                        <p:strVal val="visible"/>
                                      </p:to>
                                    </p:set>
                                    <p:anim by="(-#ppt_w*2)" calcmode="lin" valueType="num">
                                      <p:cBhvr rctx="PPT">
                                        <p:cTn id="49" dur="500" autoRev="1" fill="hold">
                                          <p:stCondLst>
                                            <p:cond delay="0"/>
                                          </p:stCondLst>
                                        </p:cTn>
                                        <p:tgtEl>
                                          <p:spTgt spid="9"/>
                                        </p:tgtEl>
                                        <p:attrNameLst>
                                          <p:attrName>ppt_w</p:attrName>
                                        </p:attrNameLst>
                                      </p:cBhvr>
                                    </p:anim>
                                    <p:anim by="(#ppt_w*0.50)" calcmode="lin" valueType="num">
                                      <p:cBhvr>
                                        <p:cTn id="50" dur="500" decel="50000" autoRev="1" fill="hold">
                                          <p:stCondLst>
                                            <p:cond delay="0"/>
                                          </p:stCondLst>
                                        </p:cTn>
                                        <p:tgtEl>
                                          <p:spTgt spid="9"/>
                                        </p:tgtEl>
                                        <p:attrNameLst>
                                          <p:attrName>ppt_x</p:attrName>
                                        </p:attrNameLst>
                                      </p:cBhvr>
                                    </p:anim>
                                    <p:anim from="(-#ppt_h/2)" to="(#ppt_y)" calcmode="lin" valueType="num">
                                      <p:cBhvr>
                                        <p:cTn id="51" dur="1000" fill="hold">
                                          <p:stCondLst>
                                            <p:cond delay="0"/>
                                          </p:stCondLst>
                                        </p:cTn>
                                        <p:tgtEl>
                                          <p:spTgt spid="9"/>
                                        </p:tgtEl>
                                        <p:attrNameLst>
                                          <p:attrName>ppt_y</p:attrName>
                                        </p:attrNameLst>
                                      </p:cBhvr>
                                    </p:anim>
                                    <p:animRot by="21600000">
                                      <p:cBhvr>
                                        <p:cTn id="52" dur="1000" fill="hold">
                                          <p:stCondLst>
                                            <p:cond delay="0"/>
                                          </p:stCondLst>
                                        </p:cTn>
                                        <p:tgtEl>
                                          <p:spTgt spid="9"/>
                                        </p:tgtEl>
                                        <p:attrNameLst>
                                          <p:attrName>r</p:attrName>
                                        </p:attrNameLst>
                                      </p:cBhvr>
                                    </p:animRot>
                                  </p:childTnLst>
                                </p:cTn>
                              </p:par>
                            </p:childTnLst>
                          </p:cTn>
                        </p:par>
                        <p:par>
                          <p:cTn id="53" fill="hold">
                            <p:stCondLst>
                              <p:cond delay="33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by="(-#ppt_w*2)" calcmode="lin" valueType="num">
                                      <p:cBhvr rctx="PPT">
                                        <p:cTn id="56" dur="500" autoRev="1" fill="hold">
                                          <p:stCondLst>
                                            <p:cond delay="0"/>
                                          </p:stCondLst>
                                        </p:cTn>
                                        <p:tgtEl>
                                          <p:spTgt spid="13"/>
                                        </p:tgtEl>
                                        <p:attrNameLst>
                                          <p:attrName>ppt_w</p:attrName>
                                        </p:attrNameLst>
                                      </p:cBhvr>
                                    </p:anim>
                                    <p:anim by="(#ppt_w*0.50)" calcmode="lin" valueType="num">
                                      <p:cBhvr>
                                        <p:cTn id="57" dur="500" decel="50000" autoRev="1" fill="hold">
                                          <p:stCondLst>
                                            <p:cond delay="0"/>
                                          </p:stCondLst>
                                        </p:cTn>
                                        <p:tgtEl>
                                          <p:spTgt spid="13"/>
                                        </p:tgtEl>
                                        <p:attrNameLst>
                                          <p:attrName>ppt_x</p:attrName>
                                        </p:attrNameLst>
                                      </p:cBhvr>
                                    </p:anim>
                                    <p:anim from="(-#ppt_h/2)" to="(#ppt_y)" calcmode="lin" valueType="num">
                                      <p:cBhvr>
                                        <p:cTn id="58" dur="1000" fill="hold">
                                          <p:stCondLst>
                                            <p:cond delay="0"/>
                                          </p:stCondLst>
                                        </p:cTn>
                                        <p:tgtEl>
                                          <p:spTgt spid="13"/>
                                        </p:tgtEl>
                                        <p:attrNameLst>
                                          <p:attrName>ppt_y</p:attrName>
                                        </p:attrNameLst>
                                      </p:cBhvr>
                                    </p:anim>
                                    <p:animRot by="21600000">
                                      <p:cBhvr>
                                        <p:cTn id="59" dur="1000" fill="hold">
                                          <p:stCondLst>
                                            <p:cond delay="0"/>
                                          </p:stCondLst>
                                        </p:cTn>
                                        <p:tgtEl>
                                          <p:spTgt spid="13"/>
                                        </p:tgtEl>
                                        <p:attrNameLst>
                                          <p:attrName>r</p:attrName>
                                        </p:attrNameLst>
                                      </p:cBhvr>
                                    </p:animRot>
                                  </p:childTnLst>
                                </p:cTn>
                              </p:par>
                              <p:par>
                                <p:cTn id="60" presetID="56" presetClass="entr" presetSubtype="0" fill="hold" grpId="0" nodeType="with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 by="(-#ppt_w*2)" calcmode="lin" valueType="num">
                                      <p:cBhvr rctx="PPT">
                                        <p:cTn id="62" dur="500" autoRev="1" fill="hold">
                                          <p:stCondLst>
                                            <p:cond delay="0"/>
                                          </p:stCondLst>
                                        </p:cTn>
                                        <p:tgtEl>
                                          <p:spTgt spid="14"/>
                                        </p:tgtEl>
                                        <p:attrNameLst>
                                          <p:attrName>ppt_w</p:attrName>
                                        </p:attrNameLst>
                                      </p:cBhvr>
                                    </p:anim>
                                    <p:anim by="(#ppt_w*0.50)" calcmode="lin" valueType="num">
                                      <p:cBhvr>
                                        <p:cTn id="63" dur="500" decel="50000" autoRev="1" fill="hold">
                                          <p:stCondLst>
                                            <p:cond delay="0"/>
                                          </p:stCondLst>
                                        </p:cTn>
                                        <p:tgtEl>
                                          <p:spTgt spid="14"/>
                                        </p:tgtEl>
                                        <p:attrNameLst>
                                          <p:attrName>ppt_x</p:attrName>
                                        </p:attrNameLst>
                                      </p:cBhvr>
                                    </p:anim>
                                    <p:anim from="(-#ppt_h/2)" to="(#ppt_y)" calcmode="lin" valueType="num">
                                      <p:cBhvr>
                                        <p:cTn id="64" dur="1000" fill="hold">
                                          <p:stCondLst>
                                            <p:cond delay="0"/>
                                          </p:stCondLst>
                                        </p:cTn>
                                        <p:tgtEl>
                                          <p:spTgt spid="14"/>
                                        </p:tgtEl>
                                        <p:attrNameLst>
                                          <p:attrName>ppt_y</p:attrName>
                                        </p:attrNameLst>
                                      </p:cBhvr>
                                    </p:anim>
                                    <p:animRot by="21600000">
                                      <p:cBhvr>
                                        <p:cTn id="65" dur="1000" fill="hold">
                                          <p:stCondLst>
                                            <p:cond delay="0"/>
                                          </p:stCondLst>
                                        </p:cTn>
                                        <p:tgtEl>
                                          <p:spTgt spid="14"/>
                                        </p:tgtEl>
                                        <p:attrNameLst>
                                          <p:attrName>r</p:attrName>
                                        </p:attrNameLst>
                                      </p:cBhvr>
                                    </p:animRot>
                                  </p:childTnLst>
                                </p:cTn>
                              </p:par>
                              <p:par>
                                <p:cTn id="66" presetID="56" presetClass="entr" presetSubtype="0"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by="(-#ppt_w*2)" calcmode="lin" valueType="num">
                                      <p:cBhvr rctx="PPT">
                                        <p:cTn id="68" dur="500" autoRev="1" fill="hold">
                                          <p:stCondLst>
                                            <p:cond delay="0"/>
                                          </p:stCondLst>
                                        </p:cTn>
                                        <p:tgtEl>
                                          <p:spTgt spid="15"/>
                                        </p:tgtEl>
                                        <p:attrNameLst>
                                          <p:attrName>ppt_w</p:attrName>
                                        </p:attrNameLst>
                                      </p:cBhvr>
                                    </p:anim>
                                    <p:anim by="(#ppt_w*0.50)" calcmode="lin" valueType="num">
                                      <p:cBhvr>
                                        <p:cTn id="69" dur="500" decel="50000" autoRev="1" fill="hold">
                                          <p:stCondLst>
                                            <p:cond delay="0"/>
                                          </p:stCondLst>
                                        </p:cTn>
                                        <p:tgtEl>
                                          <p:spTgt spid="15"/>
                                        </p:tgtEl>
                                        <p:attrNameLst>
                                          <p:attrName>ppt_x</p:attrName>
                                        </p:attrNameLst>
                                      </p:cBhvr>
                                    </p:anim>
                                    <p:anim from="(-#ppt_h/2)" to="(#ppt_y)" calcmode="lin" valueType="num">
                                      <p:cBhvr>
                                        <p:cTn id="70" dur="1000" fill="hold">
                                          <p:stCondLst>
                                            <p:cond delay="0"/>
                                          </p:stCondLst>
                                        </p:cTn>
                                        <p:tgtEl>
                                          <p:spTgt spid="15"/>
                                        </p:tgtEl>
                                        <p:attrNameLst>
                                          <p:attrName>ppt_y</p:attrName>
                                        </p:attrNameLst>
                                      </p:cBhvr>
                                    </p:anim>
                                    <p:animRot by="21600000">
                                      <p:cBhvr>
                                        <p:cTn id="71" dur="1000" fill="hold">
                                          <p:stCondLst>
                                            <p:cond delay="0"/>
                                          </p:stCondLst>
                                        </p:cTn>
                                        <p:tgtEl>
                                          <p:spTgt spid="15"/>
                                        </p:tgtEl>
                                        <p:attrNameLst>
                                          <p:attrName>r</p:attrName>
                                        </p:attrNameLst>
                                      </p:cBhvr>
                                    </p:animRot>
                                  </p:childTnLst>
                                </p:cTn>
                              </p:par>
                            </p:childTnLst>
                          </p:cTn>
                        </p:par>
                        <p:par>
                          <p:cTn id="72" fill="hold">
                            <p:stCondLst>
                              <p:cond delay="48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19"/>
                                        </p:tgtEl>
                                        <p:attrNameLst>
                                          <p:attrName>style.visibility</p:attrName>
                                        </p:attrNameLst>
                                      </p:cBhvr>
                                      <p:to>
                                        <p:strVal val="visible"/>
                                      </p:to>
                                    </p:set>
                                    <p:anim by="(-#ppt_w*2)" calcmode="lin" valueType="num">
                                      <p:cBhvr rctx="PPT">
                                        <p:cTn id="75" dur="500" autoRev="1" fill="hold">
                                          <p:stCondLst>
                                            <p:cond delay="0"/>
                                          </p:stCondLst>
                                        </p:cTn>
                                        <p:tgtEl>
                                          <p:spTgt spid="19"/>
                                        </p:tgtEl>
                                        <p:attrNameLst>
                                          <p:attrName>ppt_w</p:attrName>
                                        </p:attrNameLst>
                                      </p:cBhvr>
                                    </p:anim>
                                    <p:anim by="(#ppt_w*0.50)" calcmode="lin" valueType="num">
                                      <p:cBhvr>
                                        <p:cTn id="76" dur="500" decel="50000" autoRev="1" fill="hold">
                                          <p:stCondLst>
                                            <p:cond delay="0"/>
                                          </p:stCondLst>
                                        </p:cTn>
                                        <p:tgtEl>
                                          <p:spTgt spid="19"/>
                                        </p:tgtEl>
                                        <p:attrNameLst>
                                          <p:attrName>ppt_x</p:attrName>
                                        </p:attrNameLst>
                                      </p:cBhvr>
                                    </p:anim>
                                    <p:anim from="(-#ppt_h/2)" to="(#ppt_y)" calcmode="lin" valueType="num">
                                      <p:cBhvr>
                                        <p:cTn id="77" dur="1000" fill="hold">
                                          <p:stCondLst>
                                            <p:cond delay="0"/>
                                          </p:stCondLst>
                                        </p:cTn>
                                        <p:tgtEl>
                                          <p:spTgt spid="19"/>
                                        </p:tgtEl>
                                        <p:attrNameLst>
                                          <p:attrName>ppt_y</p:attrName>
                                        </p:attrNameLst>
                                      </p:cBhvr>
                                    </p:anim>
                                    <p:animRot by="21600000">
                                      <p:cBhvr>
                                        <p:cTn id="78" dur="1000" fill="hold">
                                          <p:stCondLst>
                                            <p:cond delay="0"/>
                                          </p:stCondLst>
                                        </p:cTn>
                                        <p:tgtEl>
                                          <p:spTgt spid="19"/>
                                        </p:tgtEl>
                                        <p:attrNameLst>
                                          <p:attrName>r</p:attrName>
                                        </p:attrNameLst>
                                      </p:cBhvr>
                                    </p:animRot>
                                  </p:childTnLst>
                                </p:cTn>
                              </p:par>
                              <p:par>
                                <p:cTn id="79" presetID="56" presetClass="entr" presetSubtype="0" fill="hold" grpId="0" nodeType="withEffect">
                                  <p:stCondLst>
                                    <p:cond delay="0"/>
                                  </p:stCondLst>
                                  <p:iterate type="lt">
                                    <p:tmPct val="10000"/>
                                  </p:iterate>
                                  <p:childTnLst>
                                    <p:set>
                                      <p:cBhvr>
                                        <p:cTn id="80" dur="1" fill="hold">
                                          <p:stCondLst>
                                            <p:cond delay="0"/>
                                          </p:stCondLst>
                                        </p:cTn>
                                        <p:tgtEl>
                                          <p:spTgt spid="20"/>
                                        </p:tgtEl>
                                        <p:attrNameLst>
                                          <p:attrName>style.visibility</p:attrName>
                                        </p:attrNameLst>
                                      </p:cBhvr>
                                      <p:to>
                                        <p:strVal val="visible"/>
                                      </p:to>
                                    </p:set>
                                    <p:anim by="(-#ppt_w*2)" calcmode="lin" valueType="num">
                                      <p:cBhvr rctx="PPT">
                                        <p:cTn id="81" dur="500" autoRev="1" fill="hold">
                                          <p:stCondLst>
                                            <p:cond delay="0"/>
                                          </p:stCondLst>
                                        </p:cTn>
                                        <p:tgtEl>
                                          <p:spTgt spid="20"/>
                                        </p:tgtEl>
                                        <p:attrNameLst>
                                          <p:attrName>ppt_w</p:attrName>
                                        </p:attrNameLst>
                                      </p:cBhvr>
                                    </p:anim>
                                    <p:anim by="(#ppt_w*0.50)" calcmode="lin" valueType="num">
                                      <p:cBhvr>
                                        <p:cTn id="82" dur="500" decel="50000" autoRev="1" fill="hold">
                                          <p:stCondLst>
                                            <p:cond delay="0"/>
                                          </p:stCondLst>
                                        </p:cTn>
                                        <p:tgtEl>
                                          <p:spTgt spid="20"/>
                                        </p:tgtEl>
                                        <p:attrNameLst>
                                          <p:attrName>ppt_x</p:attrName>
                                        </p:attrNameLst>
                                      </p:cBhvr>
                                    </p:anim>
                                    <p:anim from="(-#ppt_h/2)" to="(#ppt_y)" calcmode="lin" valueType="num">
                                      <p:cBhvr>
                                        <p:cTn id="83" dur="1000" fill="hold">
                                          <p:stCondLst>
                                            <p:cond delay="0"/>
                                          </p:stCondLst>
                                        </p:cTn>
                                        <p:tgtEl>
                                          <p:spTgt spid="20"/>
                                        </p:tgtEl>
                                        <p:attrNameLst>
                                          <p:attrName>ppt_y</p:attrName>
                                        </p:attrNameLst>
                                      </p:cBhvr>
                                    </p:anim>
                                    <p:animRot by="21600000">
                                      <p:cBhvr>
                                        <p:cTn id="84" dur="1000" fill="hold">
                                          <p:stCondLst>
                                            <p:cond delay="0"/>
                                          </p:stCondLst>
                                        </p:cTn>
                                        <p:tgtEl>
                                          <p:spTgt spid="20"/>
                                        </p:tgtEl>
                                        <p:attrNameLst>
                                          <p:attrName>r</p:attrName>
                                        </p:attrNameLst>
                                      </p:cBhvr>
                                    </p:animRot>
                                  </p:childTnLst>
                                </p:cTn>
                              </p:par>
                              <p:par>
                                <p:cTn id="85" presetID="56" presetClass="entr" presetSubtype="0" fill="hold" grpId="0" nodeType="withEffect">
                                  <p:stCondLst>
                                    <p:cond delay="0"/>
                                  </p:stCondLst>
                                  <p:iterate type="lt">
                                    <p:tmPct val="10000"/>
                                  </p:iterate>
                                  <p:childTnLst>
                                    <p:set>
                                      <p:cBhvr>
                                        <p:cTn id="86" dur="1" fill="hold">
                                          <p:stCondLst>
                                            <p:cond delay="0"/>
                                          </p:stCondLst>
                                        </p:cTn>
                                        <p:tgtEl>
                                          <p:spTgt spid="21"/>
                                        </p:tgtEl>
                                        <p:attrNameLst>
                                          <p:attrName>style.visibility</p:attrName>
                                        </p:attrNameLst>
                                      </p:cBhvr>
                                      <p:to>
                                        <p:strVal val="visible"/>
                                      </p:to>
                                    </p:set>
                                    <p:anim by="(-#ppt_w*2)" calcmode="lin" valueType="num">
                                      <p:cBhvr rctx="PPT">
                                        <p:cTn id="87" dur="500" autoRev="1" fill="hold">
                                          <p:stCondLst>
                                            <p:cond delay="0"/>
                                          </p:stCondLst>
                                        </p:cTn>
                                        <p:tgtEl>
                                          <p:spTgt spid="21"/>
                                        </p:tgtEl>
                                        <p:attrNameLst>
                                          <p:attrName>ppt_w</p:attrName>
                                        </p:attrNameLst>
                                      </p:cBhvr>
                                    </p:anim>
                                    <p:anim by="(#ppt_w*0.50)" calcmode="lin" valueType="num">
                                      <p:cBhvr>
                                        <p:cTn id="88" dur="500" decel="50000" autoRev="1" fill="hold">
                                          <p:stCondLst>
                                            <p:cond delay="0"/>
                                          </p:stCondLst>
                                        </p:cTn>
                                        <p:tgtEl>
                                          <p:spTgt spid="21"/>
                                        </p:tgtEl>
                                        <p:attrNameLst>
                                          <p:attrName>ppt_x</p:attrName>
                                        </p:attrNameLst>
                                      </p:cBhvr>
                                    </p:anim>
                                    <p:anim from="(-#ppt_h/2)" to="(#ppt_y)" calcmode="lin" valueType="num">
                                      <p:cBhvr>
                                        <p:cTn id="89" dur="1000" fill="hold">
                                          <p:stCondLst>
                                            <p:cond delay="0"/>
                                          </p:stCondLst>
                                        </p:cTn>
                                        <p:tgtEl>
                                          <p:spTgt spid="21"/>
                                        </p:tgtEl>
                                        <p:attrNameLst>
                                          <p:attrName>ppt_y</p:attrName>
                                        </p:attrNameLst>
                                      </p:cBhvr>
                                    </p:anim>
                                    <p:animRot by="21600000">
                                      <p:cBhvr>
                                        <p:cTn id="90" dur="1000" fill="hold">
                                          <p:stCondLst>
                                            <p:cond delay="0"/>
                                          </p:stCondLst>
                                        </p:cTn>
                                        <p:tgtEl>
                                          <p:spTgt spid="21"/>
                                        </p:tgtEl>
                                        <p:attrNameLst>
                                          <p:attrName>r</p:attrName>
                                        </p:attrNameLst>
                                      </p:cBhvr>
                                    </p:animRot>
                                  </p:childTnLst>
                                </p:cTn>
                              </p:par>
                            </p:childTnLst>
                          </p:cTn>
                        </p:par>
                        <p:par>
                          <p:cTn id="91" fill="hold">
                            <p:stCondLst>
                              <p:cond delay="63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16"/>
                                        </p:tgtEl>
                                        <p:attrNameLst>
                                          <p:attrName>style.visibility</p:attrName>
                                        </p:attrNameLst>
                                      </p:cBhvr>
                                      <p:to>
                                        <p:strVal val="visible"/>
                                      </p:to>
                                    </p:set>
                                    <p:anim by="(-#ppt_w*2)" calcmode="lin" valueType="num">
                                      <p:cBhvr rctx="PPT">
                                        <p:cTn id="94" dur="500" autoRev="1" fill="hold">
                                          <p:stCondLst>
                                            <p:cond delay="0"/>
                                          </p:stCondLst>
                                        </p:cTn>
                                        <p:tgtEl>
                                          <p:spTgt spid="16"/>
                                        </p:tgtEl>
                                        <p:attrNameLst>
                                          <p:attrName>ppt_w</p:attrName>
                                        </p:attrNameLst>
                                      </p:cBhvr>
                                    </p:anim>
                                    <p:anim by="(#ppt_w*0.50)" calcmode="lin" valueType="num">
                                      <p:cBhvr>
                                        <p:cTn id="95" dur="500" decel="50000" autoRev="1" fill="hold">
                                          <p:stCondLst>
                                            <p:cond delay="0"/>
                                          </p:stCondLst>
                                        </p:cTn>
                                        <p:tgtEl>
                                          <p:spTgt spid="16"/>
                                        </p:tgtEl>
                                        <p:attrNameLst>
                                          <p:attrName>ppt_x</p:attrName>
                                        </p:attrNameLst>
                                      </p:cBhvr>
                                    </p:anim>
                                    <p:anim from="(-#ppt_h/2)" to="(#ppt_y)" calcmode="lin" valueType="num">
                                      <p:cBhvr>
                                        <p:cTn id="96" dur="1000" fill="hold">
                                          <p:stCondLst>
                                            <p:cond delay="0"/>
                                          </p:stCondLst>
                                        </p:cTn>
                                        <p:tgtEl>
                                          <p:spTgt spid="16"/>
                                        </p:tgtEl>
                                        <p:attrNameLst>
                                          <p:attrName>ppt_y</p:attrName>
                                        </p:attrNameLst>
                                      </p:cBhvr>
                                    </p:anim>
                                    <p:animRot by="21600000">
                                      <p:cBhvr>
                                        <p:cTn id="97" dur="1000" fill="hold">
                                          <p:stCondLst>
                                            <p:cond delay="0"/>
                                          </p:stCondLst>
                                        </p:cTn>
                                        <p:tgtEl>
                                          <p:spTgt spid="16"/>
                                        </p:tgtEl>
                                        <p:attrNameLst>
                                          <p:attrName>r</p:attrName>
                                        </p:attrNameLst>
                                      </p:cBhvr>
                                    </p:animRot>
                                  </p:childTnLst>
                                </p:cTn>
                              </p:par>
                              <p:par>
                                <p:cTn id="98" presetID="56" presetClass="entr" presetSubtype="0" fill="hold" grpId="0" nodeType="withEffect">
                                  <p:stCondLst>
                                    <p:cond delay="0"/>
                                  </p:stCondLst>
                                  <p:iterate type="lt">
                                    <p:tmPct val="10000"/>
                                  </p:iterate>
                                  <p:childTnLst>
                                    <p:set>
                                      <p:cBhvr>
                                        <p:cTn id="99" dur="1" fill="hold">
                                          <p:stCondLst>
                                            <p:cond delay="0"/>
                                          </p:stCondLst>
                                        </p:cTn>
                                        <p:tgtEl>
                                          <p:spTgt spid="17"/>
                                        </p:tgtEl>
                                        <p:attrNameLst>
                                          <p:attrName>style.visibility</p:attrName>
                                        </p:attrNameLst>
                                      </p:cBhvr>
                                      <p:to>
                                        <p:strVal val="visible"/>
                                      </p:to>
                                    </p:set>
                                    <p:anim by="(-#ppt_w*2)" calcmode="lin" valueType="num">
                                      <p:cBhvr rctx="PPT">
                                        <p:cTn id="100" dur="500" autoRev="1" fill="hold">
                                          <p:stCondLst>
                                            <p:cond delay="0"/>
                                          </p:stCondLst>
                                        </p:cTn>
                                        <p:tgtEl>
                                          <p:spTgt spid="17"/>
                                        </p:tgtEl>
                                        <p:attrNameLst>
                                          <p:attrName>ppt_w</p:attrName>
                                        </p:attrNameLst>
                                      </p:cBhvr>
                                    </p:anim>
                                    <p:anim by="(#ppt_w*0.50)" calcmode="lin" valueType="num">
                                      <p:cBhvr>
                                        <p:cTn id="101" dur="500" decel="50000" autoRev="1" fill="hold">
                                          <p:stCondLst>
                                            <p:cond delay="0"/>
                                          </p:stCondLst>
                                        </p:cTn>
                                        <p:tgtEl>
                                          <p:spTgt spid="17"/>
                                        </p:tgtEl>
                                        <p:attrNameLst>
                                          <p:attrName>ppt_x</p:attrName>
                                        </p:attrNameLst>
                                      </p:cBhvr>
                                    </p:anim>
                                    <p:anim from="(-#ppt_h/2)" to="(#ppt_y)" calcmode="lin" valueType="num">
                                      <p:cBhvr>
                                        <p:cTn id="102" dur="1000" fill="hold">
                                          <p:stCondLst>
                                            <p:cond delay="0"/>
                                          </p:stCondLst>
                                        </p:cTn>
                                        <p:tgtEl>
                                          <p:spTgt spid="17"/>
                                        </p:tgtEl>
                                        <p:attrNameLst>
                                          <p:attrName>ppt_y</p:attrName>
                                        </p:attrNameLst>
                                      </p:cBhvr>
                                    </p:anim>
                                    <p:animRot by="21600000">
                                      <p:cBhvr>
                                        <p:cTn id="103" dur="1000" fill="hold">
                                          <p:stCondLst>
                                            <p:cond delay="0"/>
                                          </p:stCondLst>
                                        </p:cTn>
                                        <p:tgtEl>
                                          <p:spTgt spid="17"/>
                                        </p:tgtEl>
                                        <p:attrNameLst>
                                          <p:attrName>r</p:attrName>
                                        </p:attrNameLst>
                                      </p:cBhvr>
                                    </p:animRot>
                                  </p:childTnLst>
                                </p:cTn>
                              </p:par>
                              <p:par>
                                <p:cTn id="104" presetID="56" presetClass="entr" presetSubtype="0" fill="hold" grpId="0" nodeType="withEffect">
                                  <p:stCondLst>
                                    <p:cond delay="0"/>
                                  </p:stCondLst>
                                  <p:iterate type="lt">
                                    <p:tmPct val="10000"/>
                                  </p:iterate>
                                  <p:childTnLst>
                                    <p:set>
                                      <p:cBhvr>
                                        <p:cTn id="105" dur="1" fill="hold">
                                          <p:stCondLst>
                                            <p:cond delay="0"/>
                                          </p:stCondLst>
                                        </p:cTn>
                                        <p:tgtEl>
                                          <p:spTgt spid="18"/>
                                        </p:tgtEl>
                                        <p:attrNameLst>
                                          <p:attrName>style.visibility</p:attrName>
                                        </p:attrNameLst>
                                      </p:cBhvr>
                                      <p:to>
                                        <p:strVal val="visible"/>
                                      </p:to>
                                    </p:set>
                                    <p:anim by="(-#ppt_w*2)" calcmode="lin" valueType="num">
                                      <p:cBhvr rctx="PPT">
                                        <p:cTn id="106" dur="500" autoRev="1" fill="hold">
                                          <p:stCondLst>
                                            <p:cond delay="0"/>
                                          </p:stCondLst>
                                        </p:cTn>
                                        <p:tgtEl>
                                          <p:spTgt spid="18"/>
                                        </p:tgtEl>
                                        <p:attrNameLst>
                                          <p:attrName>ppt_w</p:attrName>
                                        </p:attrNameLst>
                                      </p:cBhvr>
                                    </p:anim>
                                    <p:anim by="(#ppt_w*0.50)" calcmode="lin" valueType="num">
                                      <p:cBhvr>
                                        <p:cTn id="107" dur="500" decel="50000" autoRev="1" fill="hold">
                                          <p:stCondLst>
                                            <p:cond delay="0"/>
                                          </p:stCondLst>
                                        </p:cTn>
                                        <p:tgtEl>
                                          <p:spTgt spid="18"/>
                                        </p:tgtEl>
                                        <p:attrNameLst>
                                          <p:attrName>ppt_x</p:attrName>
                                        </p:attrNameLst>
                                      </p:cBhvr>
                                    </p:anim>
                                    <p:anim from="(-#ppt_h/2)" to="(#ppt_y)" calcmode="lin" valueType="num">
                                      <p:cBhvr>
                                        <p:cTn id="108" dur="1000" fill="hold">
                                          <p:stCondLst>
                                            <p:cond delay="0"/>
                                          </p:stCondLst>
                                        </p:cTn>
                                        <p:tgtEl>
                                          <p:spTgt spid="18"/>
                                        </p:tgtEl>
                                        <p:attrNameLst>
                                          <p:attrName>ppt_y</p:attrName>
                                        </p:attrNameLst>
                                      </p:cBhvr>
                                    </p:anim>
                                    <p:animRot by="21600000">
                                      <p:cBhvr>
                                        <p:cTn id="109" dur="1000"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2161518" y="3642575"/>
            <a:ext cx="4749529" cy="344547"/>
            <a:chOff x="336" y="1735"/>
            <a:chExt cx="4806" cy="294"/>
          </a:xfrm>
        </p:grpSpPr>
        <p:sp>
          <p:nvSpPr>
            <p:cNvPr id="5" name="AutoShape 4"/>
            <p:cNvSpPr>
              <a:spLocks noChangeArrowheads="1"/>
            </p:cNvSpPr>
            <p:nvPr/>
          </p:nvSpPr>
          <p:spPr bwMode="gray">
            <a:xfrm>
              <a:off x="336" y="1735"/>
              <a:ext cx="4806" cy="294"/>
            </a:xfrm>
            <a:prstGeom prst="roundRect">
              <a:avLst>
                <a:gd name="adj" fmla="val 50000"/>
              </a:avLst>
            </a:prstGeom>
            <a:solidFill>
              <a:srgbClr val="DB9153"/>
            </a:solidFill>
            <a:ln>
              <a:noFill/>
            </a:ln>
            <a:effectLst>
              <a:outerShdw dist="50800" dir="5400000" algn="ctr" rotWithShape="0">
                <a:srgbClr val="808080">
                  <a:alpha val="50000"/>
                </a:srgbClr>
              </a:outerShdw>
            </a:effectLst>
            <a:extLst>
              <a:ext uri="{91240B29-F687-4F45-9708-019B960494DF}">
                <a14:hiddenLine xmlns:a14="http://schemas.microsoft.com/office/drawing/2010/main" w="12700">
                  <a:solidFill>
                    <a:srgbClr val="99CC00"/>
                  </a:solidFill>
                  <a:round/>
                  <a:headEnd/>
                  <a:tailEnd/>
                </a14:hiddenLine>
              </a:ext>
            </a:extLst>
          </p:spPr>
          <p:txBody>
            <a:bodyPr wrap="none" anchor="ctr"/>
            <a:lstStyle/>
            <a:p>
              <a:pPr>
                <a:defRPr/>
              </a:pPr>
              <a:endParaRPr lang="zh-CN" altLang="en-US" kern="0">
                <a:solidFill>
                  <a:sysClr val="windowText" lastClr="000000"/>
                </a:solidFill>
                <a:ea typeface="宋体" charset="-122"/>
              </a:endParaRPr>
            </a:p>
          </p:txBody>
        </p:sp>
        <p:sp>
          <p:nvSpPr>
            <p:cNvPr id="6" name="AutoShape 5"/>
            <p:cNvSpPr>
              <a:spLocks noChangeArrowheads="1"/>
            </p:cNvSpPr>
            <p:nvPr/>
          </p:nvSpPr>
          <p:spPr bwMode="gray">
            <a:xfrm flipH="1">
              <a:off x="4990" y="1741"/>
              <a:ext cx="140" cy="287"/>
            </a:xfrm>
            <a:prstGeom prst="moon">
              <a:avLst>
                <a:gd name="adj" fmla="val 16278"/>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7" name="AutoShape 6"/>
            <p:cNvSpPr>
              <a:spLocks noChangeArrowheads="1"/>
            </p:cNvSpPr>
            <p:nvPr/>
          </p:nvSpPr>
          <p:spPr bwMode="gray">
            <a:xfrm>
              <a:off x="348" y="1761"/>
              <a:ext cx="93" cy="23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8" name="AutoShape 7"/>
            <p:cNvSpPr>
              <a:spLocks noChangeArrowheads="1"/>
            </p:cNvSpPr>
            <p:nvPr/>
          </p:nvSpPr>
          <p:spPr bwMode="gray">
            <a:xfrm>
              <a:off x="350" y="1740"/>
              <a:ext cx="4771" cy="228"/>
            </a:xfrm>
            <a:prstGeom prst="roundRect">
              <a:avLst>
                <a:gd name="adj" fmla="val 50000"/>
              </a:avLst>
            </a:prstGeom>
            <a:gradFill rotWithShape="1">
              <a:gsLst>
                <a:gs pos="0">
                  <a:srgbClr val="FFFFFF">
                    <a:alpha val="50000"/>
                  </a:srgbClr>
                </a:gs>
                <a:gs pos="100000">
                  <a:srgbClr val="DB9153"/>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p>
              <a:pPr>
                <a:defRPr/>
              </a:pPr>
              <a:endParaRPr lang="zh-CN" altLang="en-US" kern="0">
                <a:solidFill>
                  <a:sysClr val="windowText" lastClr="000000"/>
                </a:solidFill>
                <a:ea typeface="宋体" charset="-122"/>
              </a:endParaRPr>
            </a:p>
          </p:txBody>
        </p:sp>
      </p:grpSp>
      <p:grpSp>
        <p:nvGrpSpPr>
          <p:cNvPr id="9" name="Group 8"/>
          <p:cNvGrpSpPr>
            <a:grpSpLocks/>
          </p:cNvGrpSpPr>
          <p:nvPr/>
        </p:nvGrpSpPr>
        <p:grpSpPr bwMode="auto">
          <a:xfrm>
            <a:off x="1773045" y="3168994"/>
            <a:ext cx="5526475" cy="344546"/>
            <a:chOff x="336" y="1735"/>
            <a:chExt cx="4806" cy="294"/>
          </a:xfrm>
        </p:grpSpPr>
        <p:sp>
          <p:nvSpPr>
            <p:cNvPr id="10" name="AutoShape 9"/>
            <p:cNvSpPr>
              <a:spLocks noChangeArrowheads="1"/>
            </p:cNvSpPr>
            <p:nvPr/>
          </p:nvSpPr>
          <p:spPr bwMode="gray">
            <a:xfrm>
              <a:off x="336" y="1735"/>
              <a:ext cx="4806" cy="294"/>
            </a:xfrm>
            <a:prstGeom prst="roundRect">
              <a:avLst>
                <a:gd name="adj" fmla="val 50000"/>
              </a:avLst>
            </a:prstGeom>
            <a:solidFill>
              <a:srgbClr val="80CB35"/>
            </a:solidFill>
            <a:ln>
              <a:noFill/>
            </a:ln>
            <a:effectLst>
              <a:outerShdw dist="50800" dir="5400000" algn="ctr" rotWithShape="0">
                <a:srgbClr val="808080">
                  <a:alpha val="50000"/>
                </a:srgbClr>
              </a:outerShdw>
            </a:effectLst>
            <a:extLst>
              <a:ext uri="{91240B29-F687-4F45-9708-019B960494DF}">
                <a14:hiddenLine xmlns:a14="http://schemas.microsoft.com/office/drawing/2010/main" w="12700">
                  <a:solidFill>
                    <a:srgbClr val="FFCC66"/>
                  </a:solidFill>
                  <a:round/>
                  <a:headEnd/>
                  <a:tailEnd/>
                </a14:hiddenLine>
              </a:ext>
            </a:extLst>
          </p:spPr>
          <p:txBody>
            <a:bodyPr wrap="none" anchor="ctr"/>
            <a:lstStyle/>
            <a:p>
              <a:pPr>
                <a:defRPr/>
              </a:pPr>
              <a:endParaRPr lang="zh-CN" altLang="en-US" kern="0">
                <a:solidFill>
                  <a:sysClr val="windowText" lastClr="000000"/>
                </a:solidFill>
                <a:ea typeface="宋体" charset="-122"/>
              </a:endParaRPr>
            </a:p>
          </p:txBody>
        </p:sp>
        <p:sp>
          <p:nvSpPr>
            <p:cNvPr id="11" name="AutoShape 10"/>
            <p:cNvSpPr>
              <a:spLocks noChangeArrowheads="1"/>
            </p:cNvSpPr>
            <p:nvPr/>
          </p:nvSpPr>
          <p:spPr bwMode="gray">
            <a:xfrm flipH="1">
              <a:off x="4990" y="1741"/>
              <a:ext cx="140" cy="287"/>
            </a:xfrm>
            <a:prstGeom prst="moon">
              <a:avLst>
                <a:gd name="adj" fmla="val 16278"/>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12" name="AutoShape 11"/>
            <p:cNvSpPr>
              <a:spLocks noChangeArrowheads="1"/>
            </p:cNvSpPr>
            <p:nvPr/>
          </p:nvSpPr>
          <p:spPr bwMode="gray">
            <a:xfrm>
              <a:off x="348" y="1761"/>
              <a:ext cx="93" cy="23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13" name="AutoShape 12"/>
            <p:cNvSpPr>
              <a:spLocks noChangeArrowheads="1"/>
            </p:cNvSpPr>
            <p:nvPr/>
          </p:nvSpPr>
          <p:spPr bwMode="gray">
            <a:xfrm>
              <a:off x="350" y="1740"/>
              <a:ext cx="4771" cy="228"/>
            </a:xfrm>
            <a:prstGeom prst="roundRect">
              <a:avLst>
                <a:gd name="adj" fmla="val 50000"/>
              </a:avLst>
            </a:prstGeom>
            <a:gradFill rotWithShape="1">
              <a:gsLst>
                <a:gs pos="0">
                  <a:srgbClr val="FFFFFF">
                    <a:alpha val="50000"/>
                  </a:srgbClr>
                </a:gs>
                <a:gs pos="100000">
                  <a:srgbClr val="80CB3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p>
              <a:pPr>
                <a:defRPr/>
              </a:pPr>
              <a:endParaRPr lang="zh-CN" altLang="en-US" kern="0">
                <a:solidFill>
                  <a:sysClr val="windowText" lastClr="000000"/>
                </a:solidFill>
                <a:ea typeface="宋体" charset="-122"/>
              </a:endParaRPr>
            </a:p>
          </p:txBody>
        </p:sp>
      </p:grpSp>
      <p:grpSp>
        <p:nvGrpSpPr>
          <p:cNvPr id="14" name="Group 13"/>
          <p:cNvGrpSpPr>
            <a:grpSpLocks/>
          </p:cNvGrpSpPr>
          <p:nvPr/>
        </p:nvGrpSpPr>
        <p:grpSpPr bwMode="auto">
          <a:xfrm>
            <a:off x="1406535" y="2655607"/>
            <a:ext cx="6259495" cy="344546"/>
            <a:chOff x="336" y="1735"/>
            <a:chExt cx="4806" cy="294"/>
          </a:xfrm>
        </p:grpSpPr>
        <p:sp>
          <p:nvSpPr>
            <p:cNvPr id="15" name="AutoShape 14"/>
            <p:cNvSpPr>
              <a:spLocks noChangeArrowheads="1"/>
            </p:cNvSpPr>
            <p:nvPr/>
          </p:nvSpPr>
          <p:spPr bwMode="gray">
            <a:xfrm>
              <a:off x="336" y="1735"/>
              <a:ext cx="4806" cy="294"/>
            </a:xfrm>
            <a:prstGeom prst="roundRect">
              <a:avLst>
                <a:gd name="adj" fmla="val 50000"/>
              </a:avLst>
            </a:prstGeom>
            <a:solidFill>
              <a:srgbClr val="E15D7C"/>
            </a:solidFill>
            <a:ln>
              <a:noFill/>
            </a:ln>
            <a:effectLst>
              <a:outerShdw dist="50800" dir="5400000" algn="ctr" rotWithShape="0">
                <a:srgbClr val="808080">
                  <a:alpha val="50000"/>
                </a:srgbClr>
              </a:outerShdw>
            </a:effectLst>
            <a:extLst>
              <a:ext uri="{91240B29-F687-4F45-9708-019B960494DF}">
                <a14:hiddenLine xmlns:a14="http://schemas.microsoft.com/office/drawing/2010/main" w="12700">
                  <a:solidFill>
                    <a:srgbClr val="CC99FF"/>
                  </a:solidFill>
                  <a:round/>
                  <a:headEnd/>
                  <a:tailEnd/>
                </a14:hiddenLine>
              </a:ext>
            </a:extLst>
          </p:spPr>
          <p:txBody>
            <a:bodyPr wrap="none" anchor="ctr"/>
            <a:lstStyle/>
            <a:p>
              <a:pPr>
                <a:defRPr/>
              </a:pPr>
              <a:endParaRPr lang="zh-CN" altLang="en-US" kern="0">
                <a:solidFill>
                  <a:sysClr val="windowText" lastClr="000000"/>
                </a:solidFill>
                <a:ea typeface="宋体" charset="-122"/>
              </a:endParaRPr>
            </a:p>
          </p:txBody>
        </p:sp>
        <p:sp>
          <p:nvSpPr>
            <p:cNvPr id="16" name="AutoShape 15"/>
            <p:cNvSpPr>
              <a:spLocks noChangeArrowheads="1"/>
            </p:cNvSpPr>
            <p:nvPr/>
          </p:nvSpPr>
          <p:spPr bwMode="gray">
            <a:xfrm flipH="1">
              <a:off x="4990" y="1741"/>
              <a:ext cx="140" cy="287"/>
            </a:xfrm>
            <a:prstGeom prst="moon">
              <a:avLst>
                <a:gd name="adj" fmla="val 16278"/>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17" name="AutoShape 16"/>
            <p:cNvSpPr>
              <a:spLocks noChangeArrowheads="1"/>
            </p:cNvSpPr>
            <p:nvPr/>
          </p:nvSpPr>
          <p:spPr bwMode="gray">
            <a:xfrm>
              <a:off x="348" y="1761"/>
              <a:ext cx="93" cy="23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18" name="AutoShape 17"/>
            <p:cNvSpPr>
              <a:spLocks noChangeArrowheads="1"/>
            </p:cNvSpPr>
            <p:nvPr/>
          </p:nvSpPr>
          <p:spPr bwMode="gray">
            <a:xfrm>
              <a:off x="350" y="1740"/>
              <a:ext cx="4771" cy="228"/>
            </a:xfrm>
            <a:prstGeom prst="roundRect">
              <a:avLst>
                <a:gd name="adj" fmla="val 50000"/>
              </a:avLst>
            </a:prstGeom>
            <a:gradFill rotWithShape="1">
              <a:gsLst>
                <a:gs pos="0">
                  <a:srgbClr val="FFFFFF">
                    <a:alpha val="50000"/>
                  </a:srgbClr>
                </a:gs>
                <a:gs pos="100000">
                  <a:srgbClr val="E15D7C"/>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p>
              <a:pPr>
                <a:defRPr/>
              </a:pPr>
              <a:endParaRPr lang="zh-CN" altLang="en-US" kern="0">
                <a:solidFill>
                  <a:sysClr val="windowText" lastClr="000000"/>
                </a:solidFill>
                <a:ea typeface="宋体" charset="-122"/>
              </a:endParaRPr>
            </a:p>
          </p:txBody>
        </p:sp>
      </p:grpSp>
      <p:grpSp>
        <p:nvGrpSpPr>
          <p:cNvPr id="19" name="Group 18"/>
          <p:cNvGrpSpPr>
            <a:grpSpLocks/>
          </p:cNvGrpSpPr>
          <p:nvPr/>
        </p:nvGrpSpPr>
        <p:grpSpPr bwMode="auto">
          <a:xfrm>
            <a:off x="1142976" y="2085936"/>
            <a:ext cx="6786610" cy="378864"/>
            <a:chOff x="336" y="1735"/>
            <a:chExt cx="4806" cy="294"/>
          </a:xfrm>
        </p:grpSpPr>
        <p:sp>
          <p:nvSpPr>
            <p:cNvPr id="20" name="AutoShape 19"/>
            <p:cNvSpPr>
              <a:spLocks noChangeArrowheads="1"/>
            </p:cNvSpPr>
            <p:nvPr/>
          </p:nvSpPr>
          <p:spPr bwMode="gray">
            <a:xfrm>
              <a:off x="336" y="1735"/>
              <a:ext cx="4806" cy="294"/>
            </a:xfrm>
            <a:prstGeom prst="roundRect">
              <a:avLst>
                <a:gd name="adj" fmla="val 50000"/>
              </a:avLst>
            </a:prstGeom>
            <a:solidFill>
              <a:srgbClr val="518CD3"/>
            </a:solidFill>
            <a:ln w="12700">
              <a:solidFill>
                <a:srgbClr val="518CD3"/>
              </a:solidFill>
              <a:round/>
              <a:headEnd/>
              <a:tailEnd/>
            </a:ln>
            <a:effectLst>
              <a:outerShdw dist="63500" dir="5400000" algn="ctr" rotWithShape="0">
                <a:srgbClr val="808080">
                  <a:alpha val="50000"/>
                </a:srgbClr>
              </a:outerShdw>
            </a:effectLst>
          </p:spPr>
          <p:txBody>
            <a:bodyPr wrap="none" anchor="ctr"/>
            <a:lstStyle/>
            <a:p>
              <a:pPr>
                <a:defRPr/>
              </a:pPr>
              <a:endParaRPr lang="zh-CN" altLang="en-US" kern="0">
                <a:solidFill>
                  <a:sysClr val="windowText" lastClr="000000"/>
                </a:solidFill>
                <a:ea typeface="宋体" charset="-122"/>
              </a:endParaRPr>
            </a:p>
          </p:txBody>
        </p:sp>
        <p:sp>
          <p:nvSpPr>
            <p:cNvPr id="21" name="AutoShape 20"/>
            <p:cNvSpPr>
              <a:spLocks noChangeArrowheads="1"/>
            </p:cNvSpPr>
            <p:nvPr/>
          </p:nvSpPr>
          <p:spPr bwMode="gray">
            <a:xfrm flipH="1">
              <a:off x="4990" y="1741"/>
              <a:ext cx="140" cy="287"/>
            </a:xfrm>
            <a:prstGeom prst="moon">
              <a:avLst>
                <a:gd name="adj" fmla="val 16278"/>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22" name="AutoShape 21"/>
            <p:cNvSpPr>
              <a:spLocks noChangeArrowheads="1"/>
            </p:cNvSpPr>
            <p:nvPr/>
          </p:nvSpPr>
          <p:spPr bwMode="gray">
            <a:xfrm>
              <a:off x="348" y="1761"/>
              <a:ext cx="93" cy="23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kern="0">
                <a:solidFill>
                  <a:srgbClr val="DDE89A"/>
                </a:solidFill>
                <a:ea typeface="宋体" charset="-122"/>
              </a:endParaRPr>
            </a:p>
          </p:txBody>
        </p:sp>
        <p:sp>
          <p:nvSpPr>
            <p:cNvPr id="23" name="AutoShape 22"/>
            <p:cNvSpPr>
              <a:spLocks noChangeArrowheads="1"/>
            </p:cNvSpPr>
            <p:nvPr/>
          </p:nvSpPr>
          <p:spPr bwMode="gray">
            <a:xfrm>
              <a:off x="350" y="1740"/>
              <a:ext cx="4771" cy="228"/>
            </a:xfrm>
            <a:prstGeom prst="roundRect">
              <a:avLst>
                <a:gd name="adj" fmla="val 50000"/>
              </a:avLst>
            </a:prstGeom>
            <a:gradFill rotWithShape="1">
              <a:gsLst>
                <a:gs pos="0">
                  <a:srgbClr val="FFFFFF">
                    <a:alpha val="70000"/>
                  </a:srgbClr>
                </a:gs>
                <a:gs pos="100000">
                  <a:srgbClr val="518CD3"/>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p>
              <a:pPr>
                <a:defRPr/>
              </a:pPr>
              <a:endParaRPr lang="zh-CN" altLang="en-US" kern="0">
                <a:solidFill>
                  <a:sysClr val="windowText" lastClr="000000"/>
                </a:solidFill>
                <a:ea typeface="宋体" charset="-122"/>
              </a:endParaRPr>
            </a:p>
          </p:txBody>
        </p:sp>
      </p:grpSp>
      <p:sp>
        <p:nvSpPr>
          <p:cNvPr id="24" name="AutoShape 23"/>
          <p:cNvSpPr>
            <a:spLocks noChangeArrowheads="1"/>
          </p:cNvSpPr>
          <p:nvPr/>
        </p:nvSpPr>
        <p:spPr bwMode="gray">
          <a:xfrm>
            <a:off x="3646774" y="3289793"/>
            <a:ext cx="1779014" cy="988341"/>
          </a:xfrm>
          <a:prstGeom prst="can">
            <a:avLst>
              <a:gd name="adj" fmla="val 50000"/>
            </a:avLst>
          </a:prstGeom>
          <a:gradFill rotWithShape="1">
            <a:gsLst>
              <a:gs pos="0">
                <a:srgbClr val="4C5464"/>
              </a:gs>
              <a:gs pos="50000">
                <a:srgbClr val="FFFFFF"/>
              </a:gs>
              <a:gs pos="100000">
                <a:srgbClr val="4C5464"/>
              </a:gs>
            </a:gsLst>
            <a:lin ang="0" scaled="1"/>
          </a:gradFill>
          <a:ln w="9525">
            <a:solidFill>
              <a:srgbClr val="6F7A91">
                <a:alpha val="50195"/>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endParaRPr lang="zh-CN" altLang="en-US">
              <a:ea typeface="宋体" charset="-122"/>
            </a:endParaRPr>
          </a:p>
        </p:txBody>
      </p:sp>
      <p:sp>
        <p:nvSpPr>
          <p:cNvPr id="25" name="AutoShape 24"/>
          <p:cNvSpPr>
            <a:spLocks noChangeArrowheads="1"/>
          </p:cNvSpPr>
          <p:nvPr/>
        </p:nvSpPr>
        <p:spPr bwMode="gray">
          <a:xfrm>
            <a:off x="3646774" y="2776403"/>
            <a:ext cx="1779014" cy="988341"/>
          </a:xfrm>
          <a:prstGeom prst="can">
            <a:avLst>
              <a:gd name="adj" fmla="val 50000"/>
            </a:avLst>
          </a:prstGeom>
          <a:gradFill rotWithShape="1">
            <a:gsLst>
              <a:gs pos="0">
                <a:srgbClr val="5A6376"/>
              </a:gs>
              <a:gs pos="50000">
                <a:srgbClr val="FFFFFF"/>
              </a:gs>
              <a:gs pos="100000">
                <a:srgbClr val="5A6376"/>
              </a:gs>
            </a:gsLst>
            <a:lin ang="0" scaled="1"/>
          </a:gradFill>
          <a:ln w="9525">
            <a:solidFill>
              <a:srgbClr val="6F7A91">
                <a:alpha val="50195"/>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endParaRPr lang="zh-CN" altLang="en-US">
              <a:ea typeface="宋体" charset="-122"/>
            </a:endParaRPr>
          </a:p>
        </p:txBody>
      </p:sp>
      <p:sp>
        <p:nvSpPr>
          <p:cNvPr id="26" name="AutoShape 25"/>
          <p:cNvSpPr>
            <a:spLocks noChangeArrowheads="1"/>
          </p:cNvSpPr>
          <p:nvPr/>
        </p:nvSpPr>
        <p:spPr bwMode="gray">
          <a:xfrm>
            <a:off x="3646774" y="2263016"/>
            <a:ext cx="1779014" cy="988341"/>
          </a:xfrm>
          <a:prstGeom prst="can">
            <a:avLst>
              <a:gd name="adj" fmla="val 50000"/>
            </a:avLst>
          </a:prstGeom>
          <a:gradFill rotWithShape="1">
            <a:gsLst>
              <a:gs pos="0">
                <a:srgbClr val="6B768B"/>
              </a:gs>
              <a:gs pos="50000">
                <a:srgbClr val="FFFFFF"/>
              </a:gs>
              <a:gs pos="100000">
                <a:srgbClr val="6B768B"/>
              </a:gs>
            </a:gsLst>
            <a:lin ang="0" scaled="1"/>
          </a:gradFill>
          <a:ln w="9525">
            <a:solidFill>
              <a:srgbClr val="6F7A91">
                <a:alpha val="50195"/>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endParaRPr lang="zh-CN" altLang="en-US">
              <a:ea typeface="宋体" charset="-122"/>
            </a:endParaRPr>
          </a:p>
        </p:txBody>
      </p:sp>
      <p:sp>
        <p:nvSpPr>
          <p:cNvPr id="27" name="AutoShape 26"/>
          <p:cNvSpPr>
            <a:spLocks noChangeArrowheads="1"/>
          </p:cNvSpPr>
          <p:nvPr/>
        </p:nvSpPr>
        <p:spPr bwMode="gray">
          <a:xfrm>
            <a:off x="3646774" y="1749626"/>
            <a:ext cx="1779014" cy="988341"/>
          </a:xfrm>
          <a:prstGeom prst="can">
            <a:avLst>
              <a:gd name="adj" fmla="val 50000"/>
            </a:avLst>
          </a:prstGeom>
          <a:gradFill rotWithShape="1">
            <a:gsLst>
              <a:gs pos="0">
                <a:srgbClr val="7F899D"/>
              </a:gs>
              <a:gs pos="50000">
                <a:srgbClr val="FFFFFF"/>
              </a:gs>
              <a:gs pos="100000">
                <a:srgbClr val="7F899D"/>
              </a:gs>
            </a:gsLst>
            <a:lin ang="0" scaled="1"/>
          </a:gradFill>
          <a:ln w="9525">
            <a:solidFill>
              <a:srgbClr val="6F7A91">
                <a:alpha val="50195"/>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endParaRPr lang="zh-CN" altLang="en-US">
              <a:ea typeface="宋体" charset="-122"/>
            </a:endParaRPr>
          </a:p>
        </p:txBody>
      </p:sp>
      <p:sp>
        <p:nvSpPr>
          <p:cNvPr id="28" name="Text Box 27"/>
          <p:cNvSpPr txBox="1">
            <a:spLocks noChangeArrowheads="1"/>
          </p:cNvSpPr>
          <p:nvPr/>
        </p:nvSpPr>
        <p:spPr bwMode="black">
          <a:xfrm>
            <a:off x="5483442" y="2157318"/>
            <a:ext cx="2174351"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29" name="Text Box 28"/>
          <p:cNvSpPr txBox="1">
            <a:spLocks noChangeArrowheads="1"/>
          </p:cNvSpPr>
          <p:nvPr/>
        </p:nvSpPr>
        <p:spPr bwMode="black">
          <a:xfrm>
            <a:off x="1293974" y="2157318"/>
            <a:ext cx="2174351"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0" name="Text Box 29"/>
          <p:cNvSpPr txBox="1">
            <a:spLocks noChangeArrowheads="1"/>
          </p:cNvSpPr>
          <p:nvPr/>
        </p:nvSpPr>
        <p:spPr bwMode="black">
          <a:xfrm>
            <a:off x="5491678" y="2711887"/>
            <a:ext cx="2050808"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1" name="Text Box 30"/>
          <p:cNvSpPr txBox="1">
            <a:spLocks noChangeArrowheads="1"/>
          </p:cNvSpPr>
          <p:nvPr/>
        </p:nvSpPr>
        <p:spPr bwMode="black">
          <a:xfrm>
            <a:off x="1546550" y="2711887"/>
            <a:ext cx="1930011"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2" name="Text Box 31"/>
          <p:cNvSpPr txBox="1">
            <a:spLocks noChangeArrowheads="1"/>
          </p:cNvSpPr>
          <p:nvPr/>
        </p:nvSpPr>
        <p:spPr bwMode="black">
          <a:xfrm>
            <a:off x="5483441" y="3217039"/>
            <a:ext cx="1655472"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3" name="Text Box 32"/>
          <p:cNvSpPr txBox="1">
            <a:spLocks noChangeArrowheads="1"/>
          </p:cNvSpPr>
          <p:nvPr/>
        </p:nvSpPr>
        <p:spPr bwMode="black">
          <a:xfrm>
            <a:off x="1933649" y="3217039"/>
            <a:ext cx="1534674"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4" name="Text Box 33"/>
          <p:cNvSpPr txBox="1">
            <a:spLocks noChangeArrowheads="1"/>
          </p:cNvSpPr>
          <p:nvPr/>
        </p:nvSpPr>
        <p:spPr bwMode="black">
          <a:xfrm>
            <a:off x="5483442" y="3697483"/>
            <a:ext cx="1326025"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5" name="Text Box 34"/>
          <p:cNvSpPr txBox="1">
            <a:spLocks noChangeArrowheads="1"/>
          </p:cNvSpPr>
          <p:nvPr/>
        </p:nvSpPr>
        <p:spPr bwMode="black">
          <a:xfrm>
            <a:off x="2256234" y="3686500"/>
            <a:ext cx="1375442" cy="31162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400" dirty="0">
                <a:solidFill>
                  <a:srgbClr val="000000"/>
                </a:solidFill>
                <a:latin typeface="微软雅黑" pitchFamily="34" charset="-122"/>
                <a:ea typeface="微软雅黑" pitchFamily="34" charset="-122"/>
              </a:rPr>
              <a:t> 点击添加文本</a:t>
            </a:r>
          </a:p>
        </p:txBody>
      </p:sp>
      <p:sp>
        <p:nvSpPr>
          <p:cNvPr id="36" name="Text Box 18"/>
          <p:cNvSpPr txBox="1">
            <a:spLocks noChangeArrowheads="1"/>
          </p:cNvSpPr>
          <p:nvPr/>
        </p:nvSpPr>
        <p:spPr bwMode="gray">
          <a:xfrm>
            <a:off x="3785417" y="3855342"/>
            <a:ext cx="14276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1600" dirty="0">
                <a:solidFill>
                  <a:srgbClr val="000000"/>
                </a:solidFill>
                <a:latin typeface="微软雅黑" pitchFamily="34" charset="-122"/>
                <a:ea typeface="微软雅黑" pitchFamily="34" charset="-122"/>
                <a:cs typeface="Arial" charset="0"/>
              </a:rPr>
              <a:t>内容</a:t>
            </a:r>
            <a:r>
              <a:rPr lang="en-US" altLang="zh-CN" sz="1600" dirty="0">
                <a:solidFill>
                  <a:srgbClr val="000000"/>
                </a:solidFill>
                <a:latin typeface="微软雅黑" pitchFamily="34" charset="-122"/>
                <a:ea typeface="微软雅黑" pitchFamily="34" charset="-122"/>
                <a:cs typeface="Arial" charset="0"/>
              </a:rPr>
              <a:t>4</a:t>
            </a:r>
          </a:p>
        </p:txBody>
      </p:sp>
      <p:sp>
        <p:nvSpPr>
          <p:cNvPr id="37" name="Text Box 18"/>
          <p:cNvSpPr txBox="1">
            <a:spLocks noChangeArrowheads="1"/>
          </p:cNvSpPr>
          <p:nvPr/>
        </p:nvSpPr>
        <p:spPr bwMode="gray">
          <a:xfrm>
            <a:off x="3785417" y="3355682"/>
            <a:ext cx="14276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1600" dirty="0">
                <a:solidFill>
                  <a:srgbClr val="000000"/>
                </a:solidFill>
                <a:latin typeface="微软雅黑" pitchFamily="34" charset="-122"/>
                <a:ea typeface="微软雅黑" pitchFamily="34" charset="-122"/>
                <a:cs typeface="Arial" charset="0"/>
              </a:rPr>
              <a:t>内容</a:t>
            </a:r>
            <a:r>
              <a:rPr lang="en-US" altLang="zh-CN" sz="1600" dirty="0">
                <a:solidFill>
                  <a:srgbClr val="000000"/>
                </a:solidFill>
                <a:latin typeface="微软雅黑" pitchFamily="34" charset="-122"/>
                <a:ea typeface="微软雅黑" pitchFamily="34" charset="-122"/>
                <a:cs typeface="Arial" charset="0"/>
              </a:rPr>
              <a:t>3</a:t>
            </a:r>
          </a:p>
        </p:txBody>
      </p:sp>
      <p:sp>
        <p:nvSpPr>
          <p:cNvPr id="38" name="Text Box 18"/>
          <p:cNvSpPr txBox="1">
            <a:spLocks noChangeArrowheads="1"/>
          </p:cNvSpPr>
          <p:nvPr/>
        </p:nvSpPr>
        <p:spPr bwMode="gray">
          <a:xfrm>
            <a:off x="3785417" y="2820329"/>
            <a:ext cx="14276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1600" dirty="0">
                <a:solidFill>
                  <a:srgbClr val="000000"/>
                </a:solidFill>
                <a:latin typeface="微软雅黑" pitchFamily="34" charset="-122"/>
                <a:ea typeface="微软雅黑" pitchFamily="34" charset="-122"/>
                <a:cs typeface="Arial" charset="0"/>
              </a:rPr>
              <a:t>内容</a:t>
            </a:r>
            <a:r>
              <a:rPr lang="en-US" altLang="zh-CN" sz="1600" dirty="0">
                <a:solidFill>
                  <a:srgbClr val="000000"/>
                </a:solidFill>
                <a:latin typeface="微软雅黑" pitchFamily="34" charset="-122"/>
                <a:ea typeface="微软雅黑" pitchFamily="34" charset="-122"/>
                <a:cs typeface="Arial" charset="0"/>
              </a:rPr>
              <a:t>2</a:t>
            </a:r>
          </a:p>
        </p:txBody>
      </p:sp>
      <p:sp>
        <p:nvSpPr>
          <p:cNvPr id="39" name="Text Box 18"/>
          <p:cNvSpPr txBox="1">
            <a:spLocks noChangeArrowheads="1"/>
          </p:cNvSpPr>
          <p:nvPr/>
        </p:nvSpPr>
        <p:spPr bwMode="gray">
          <a:xfrm>
            <a:off x="3785417" y="2331650"/>
            <a:ext cx="14276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1600" dirty="0">
                <a:solidFill>
                  <a:srgbClr val="000000"/>
                </a:solidFill>
                <a:latin typeface="微软雅黑" pitchFamily="34" charset="-122"/>
                <a:ea typeface="微软雅黑" pitchFamily="34" charset="-122"/>
                <a:cs typeface="Arial" charset="0"/>
              </a:rPr>
              <a:t>内容</a:t>
            </a:r>
            <a:r>
              <a:rPr lang="en-US" altLang="zh-CN" sz="1600" dirty="0">
                <a:solidFill>
                  <a:srgbClr val="000000"/>
                </a:solidFill>
                <a:latin typeface="微软雅黑" pitchFamily="34" charset="-122"/>
                <a:ea typeface="微软雅黑" pitchFamily="34" charset="-122"/>
                <a:cs typeface="Arial" charset="0"/>
              </a:rPr>
              <a:t>1</a:t>
            </a:r>
          </a:p>
        </p:txBody>
      </p:sp>
      <p:grpSp>
        <p:nvGrpSpPr>
          <p:cNvPr id="40" name="Group 39"/>
          <p:cNvGrpSpPr>
            <a:grpSpLocks/>
          </p:cNvGrpSpPr>
          <p:nvPr/>
        </p:nvGrpSpPr>
        <p:grpSpPr bwMode="auto">
          <a:xfrm>
            <a:off x="4022893" y="1104460"/>
            <a:ext cx="1004814" cy="1065212"/>
            <a:chOff x="192" y="1917"/>
            <a:chExt cx="1042" cy="1102"/>
          </a:xfrm>
        </p:grpSpPr>
        <p:grpSp>
          <p:nvGrpSpPr>
            <p:cNvPr id="41" name="Group 40"/>
            <p:cNvGrpSpPr>
              <a:grpSpLocks/>
            </p:cNvGrpSpPr>
            <p:nvPr/>
          </p:nvGrpSpPr>
          <p:grpSpPr bwMode="auto">
            <a:xfrm>
              <a:off x="192" y="1917"/>
              <a:ext cx="1042" cy="1102"/>
              <a:chOff x="192" y="1917"/>
              <a:chExt cx="1042" cy="1102"/>
            </a:xfrm>
          </p:grpSpPr>
          <p:pic>
            <p:nvPicPr>
              <p:cNvPr id="43" name="Picture 41"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2"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Oval 43"/>
              <p:cNvSpPr>
                <a:spLocks noChangeArrowheads="1"/>
              </p:cNvSpPr>
              <p:nvPr/>
            </p:nvSpPr>
            <p:spPr bwMode="gray">
              <a:xfrm>
                <a:off x="192" y="1917"/>
                <a:ext cx="1035" cy="1019"/>
              </a:xfrm>
              <a:prstGeom prst="ellipse">
                <a:avLst/>
              </a:prstGeom>
              <a:gradFill rotWithShape="1">
                <a:gsLst>
                  <a:gs pos="0">
                    <a:srgbClr val="E4DF1B">
                      <a:gamma/>
                      <a:shade val="46275"/>
                      <a:invGamma/>
                      <a:alpha val="89999"/>
                    </a:srgbClr>
                  </a:gs>
                  <a:gs pos="50000">
                    <a:srgbClr val="E4DF1B">
                      <a:alpha val="55000"/>
                    </a:srgbClr>
                  </a:gs>
                  <a:gs pos="100000">
                    <a:srgbClr val="E4DF1B">
                      <a:gamma/>
                      <a:shade val="4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zh-CN" altLang="en-US">
                  <a:ea typeface="宋体" charset="-122"/>
                </a:endParaRPr>
              </a:p>
            </p:txBody>
          </p:sp>
        </p:grpSp>
        <p:pic>
          <p:nvPicPr>
            <p:cNvPr id="42" name="Picture 44"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296" y="1927"/>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 name="Rectangle 45"/>
          <p:cNvSpPr>
            <a:spLocks noChangeArrowheads="1"/>
          </p:cNvSpPr>
          <p:nvPr/>
        </p:nvSpPr>
        <p:spPr bwMode="gray">
          <a:xfrm>
            <a:off x="4014657" y="1411944"/>
            <a:ext cx="101181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spAutoFit/>
          </a:bodyPr>
          <a:lstStyle/>
          <a:p>
            <a:pPr>
              <a:buClr>
                <a:srgbClr val="FF0066"/>
              </a:buClr>
              <a:buSzPct val="75000"/>
              <a:buFont typeface="Arial" charset="0"/>
              <a:buNone/>
            </a:pPr>
            <a:r>
              <a:rPr lang="zh-CN" altLang="en-US" sz="1600" b="1" dirty="0">
                <a:solidFill>
                  <a:srgbClr val="080808"/>
                </a:solidFill>
                <a:latin typeface="微软雅黑" pitchFamily="34" charset="-122"/>
                <a:ea typeface="微软雅黑" pitchFamily="34" charset="-122"/>
                <a:cs typeface="Arial" charset="0"/>
              </a:rPr>
              <a:t>标题文字</a:t>
            </a:r>
            <a:endParaRPr lang="en-US" altLang="zh-CN" sz="1600" b="1" dirty="0">
              <a:solidFill>
                <a:srgbClr val="080808"/>
              </a:solidFill>
              <a:latin typeface="微软雅黑" pitchFamily="34" charset="-122"/>
              <a:ea typeface="微软雅黑" pitchFamily="34" charset="-122"/>
              <a:cs typeface="Arial" charset="0"/>
            </a:endParaRPr>
          </a:p>
        </p:txBody>
      </p:sp>
      <p:sp>
        <p:nvSpPr>
          <p:cNvPr id="47" name="Rectangle 46"/>
          <p:cNvSpPr>
            <a:spLocks noChangeArrowheads="1"/>
          </p:cNvSpPr>
          <p:nvPr/>
        </p:nvSpPr>
        <p:spPr bwMode="auto">
          <a:xfrm>
            <a:off x="1941886" y="4443959"/>
            <a:ext cx="51970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8" tIns="45719" rIns="91438" bIns="45719">
            <a:spAutoFit/>
          </a:bodyPr>
          <a:lstStyle/>
          <a:p>
            <a:pPr algn="ctr"/>
            <a:r>
              <a:rPr lang="zh-CN" altLang="en-US" sz="1200" dirty="0">
                <a:solidFill>
                  <a:srgbClr val="000000"/>
                </a:solidFill>
                <a:latin typeface="+mn-ea"/>
                <a:cs typeface="Arial" charset="0"/>
              </a:rPr>
              <a:t>点击输入相关文字内容点击输入相关文字内容点击输入相关文字内容点击输入相关文字内容点击输入相关文字内容点击输入相关文字内容</a:t>
            </a:r>
            <a:endParaRPr lang="en-US" altLang="zh-CN" sz="1200" dirty="0">
              <a:solidFill>
                <a:srgbClr val="000000"/>
              </a:solidFill>
              <a:latin typeface="+mn-ea"/>
              <a:cs typeface="Arial" charset="0"/>
            </a:endParaRPr>
          </a:p>
        </p:txBody>
      </p:sp>
      <p:sp>
        <p:nvSpPr>
          <p:cNvPr id="48" name="TextBox 47"/>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4005797352"/>
      </p:ext>
    </p:extLst>
  </p:cSld>
  <p:clrMapOvr>
    <a:masterClrMapping/>
  </p:clrMapOvr>
  <mc:AlternateContent xmlns:mc="http://schemas.openxmlformats.org/markup-compatibility/2006">
    <mc:Choice xmlns:p14="http://schemas.microsoft.com/office/powerpoint/2010/main" Requires="p14">
      <p:transition spd="slow" p14:dur="1600" advTm="13000">
        <p14:prism isInverted="1"/>
      </p:transition>
    </mc:Choice>
    <mc:Fallback>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26"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down)">
                                      <p:cBhvr>
                                        <p:cTn id="36" dur="580">
                                          <p:stCondLst>
                                            <p:cond delay="0"/>
                                          </p:stCondLst>
                                        </p:cTn>
                                        <p:tgtEl>
                                          <p:spTgt spid="40"/>
                                        </p:tgtEl>
                                      </p:cBhvr>
                                    </p:animEffect>
                                    <p:anim calcmode="lin" valueType="num">
                                      <p:cBhvr>
                                        <p:cTn id="37"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42" dur="26">
                                          <p:stCondLst>
                                            <p:cond delay="650"/>
                                          </p:stCondLst>
                                        </p:cTn>
                                        <p:tgtEl>
                                          <p:spTgt spid="40"/>
                                        </p:tgtEl>
                                      </p:cBhvr>
                                      <p:to x="100000" y="60000"/>
                                    </p:animScale>
                                    <p:animScale>
                                      <p:cBhvr>
                                        <p:cTn id="43" dur="166" decel="50000">
                                          <p:stCondLst>
                                            <p:cond delay="676"/>
                                          </p:stCondLst>
                                        </p:cTn>
                                        <p:tgtEl>
                                          <p:spTgt spid="40"/>
                                        </p:tgtEl>
                                      </p:cBhvr>
                                      <p:to x="100000" y="100000"/>
                                    </p:animScale>
                                    <p:animScale>
                                      <p:cBhvr>
                                        <p:cTn id="44" dur="26">
                                          <p:stCondLst>
                                            <p:cond delay="1312"/>
                                          </p:stCondLst>
                                        </p:cTn>
                                        <p:tgtEl>
                                          <p:spTgt spid="40"/>
                                        </p:tgtEl>
                                      </p:cBhvr>
                                      <p:to x="100000" y="80000"/>
                                    </p:animScale>
                                    <p:animScale>
                                      <p:cBhvr>
                                        <p:cTn id="45" dur="166" decel="50000">
                                          <p:stCondLst>
                                            <p:cond delay="1338"/>
                                          </p:stCondLst>
                                        </p:cTn>
                                        <p:tgtEl>
                                          <p:spTgt spid="40"/>
                                        </p:tgtEl>
                                      </p:cBhvr>
                                      <p:to x="100000" y="100000"/>
                                    </p:animScale>
                                    <p:animScale>
                                      <p:cBhvr>
                                        <p:cTn id="46" dur="26">
                                          <p:stCondLst>
                                            <p:cond delay="1642"/>
                                          </p:stCondLst>
                                        </p:cTn>
                                        <p:tgtEl>
                                          <p:spTgt spid="40"/>
                                        </p:tgtEl>
                                      </p:cBhvr>
                                      <p:to x="100000" y="90000"/>
                                    </p:animScale>
                                    <p:animScale>
                                      <p:cBhvr>
                                        <p:cTn id="47" dur="166" decel="50000">
                                          <p:stCondLst>
                                            <p:cond delay="1668"/>
                                          </p:stCondLst>
                                        </p:cTn>
                                        <p:tgtEl>
                                          <p:spTgt spid="40"/>
                                        </p:tgtEl>
                                      </p:cBhvr>
                                      <p:to x="100000" y="100000"/>
                                    </p:animScale>
                                    <p:animScale>
                                      <p:cBhvr>
                                        <p:cTn id="48" dur="26">
                                          <p:stCondLst>
                                            <p:cond delay="1808"/>
                                          </p:stCondLst>
                                        </p:cTn>
                                        <p:tgtEl>
                                          <p:spTgt spid="40"/>
                                        </p:tgtEl>
                                      </p:cBhvr>
                                      <p:to x="100000" y="95000"/>
                                    </p:animScale>
                                    <p:animScale>
                                      <p:cBhvr>
                                        <p:cTn id="49" dur="166" decel="50000">
                                          <p:stCondLst>
                                            <p:cond delay="1834"/>
                                          </p:stCondLst>
                                        </p:cTn>
                                        <p:tgtEl>
                                          <p:spTgt spid="40"/>
                                        </p:tgtEl>
                                      </p:cBhvr>
                                      <p:to x="100000" y="100000"/>
                                    </p:animScale>
                                  </p:childTnLst>
                                </p:cTn>
                              </p:par>
                            </p:childTnLst>
                          </p:cTn>
                        </p:par>
                        <p:par>
                          <p:cTn id="50" fill="hold">
                            <p:stCondLst>
                              <p:cond delay="6500"/>
                            </p:stCondLst>
                            <p:childTnLst>
                              <p:par>
                                <p:cTn id="51" presetID="53"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53"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Effect transition="in" filter="fade">
                                      <p:cBhvr>
                                        <p:cTn id="75" dur="500"/>
                                        <p:tgtEl>
                                          <p:spTgt spid="36"/>
                                        </p:tgtEl>
                                      </p:cBhvr>
                                    </p:animEffect>
                                  </p:childTnLst>
                                </p:cTn>
                              </p:par>
                            </p:childTnLst>
                          </p:cTn>
                        </p:par>
                        <p:par>
                          <p:cTn id="76" fill="hold">
                            <p:stCondLst>
                              <p:cond delay="7000"/>
                            </p:stCondLst>
                            <p:childTnLst>
                              <p:par>
                                <p:cTn id="77" presetID="49" presetClass="entr" presetSubtype="0" decel="100000"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 calcmode="lin" valueType="num">
                                      <p:cBhvr>
                                        <p:cTn id="81" dur="500" fill="hold"/>
                                        <p:tgtEl>
                                          <p:spTgt spid="19"/>
                                        </p:tgtEl>
                                        <p:attrNameLst>
                                          <p:attrName>style.rotation</p:attrName>
                                        </p:attrNameLst>
                                      </p:cBhvr>
                                      <p:tavLst>
                                        <p:tav tm="0">
                                          <p:val>
                                            <p:fltVal val="360"/>
                                          </p:val>
                                        </p:tav>
                                        <p:tav tm="100000">
                                          <p:val>
                                            <p:fltVal val="0"/>
                                          </p:val>
                                        </p:tav>
                                      </p:tavLst>
                                    </p:anim>
                                    <p:animEffect transition="in" filter="fade">
                                      <p:cBhvr>
                                        <p:cTn id="82" dur="500"/>
                                        <p:tgtEl>
                                          <p:spTgt spid="19"/>
                                        </p:tgtEl>
                                      </p:cBhvr>
                                    </p:animEffect>
                                  </p:childTnLst>
                                </p:cTn>
                              </p:par>
                            </p:childTnLst>
                          </p:cTn>
                        </p:par>
                        <p:par>
                          <p:cTn id="83" fill="hold">
                            <p:stCondLst>
                              <p:cond delay="7500"/>
                            </p:stCondLst>
                            <p:childTnLst>
                              <p:par>
                                <p:cTn id="84" presetID="27" presetClass="entr" presetSubtype="0" fill="hold" grpId="0" nodeType="afterEffect">
                                  <p:stCondLst>
                                    <p:cond delay="0"/>
                                  </p:stCondLst>
                                  <p:iterate type="lt">
                                    <p:tmPct val="50000"/>
                                  </p:iterate>
                                  <p:childTnLst>
                                    <p:set>
                                      <p:cBhvr>
                                        <p:cTn id="85" dur="1" fill="hold">
                                          <p:stCondLst>
                                            <p:cond delay="0"/>
                                          </p:stCondLst>
                                        </p:cTn>
                                        <p:tgtEl>
                                          <p:spTgt spid="29"/>
                                        </p:tgtEl>
                                        <p:attrNameLst>
                                          <p:attrName>style.visibility</p:attrName>
                                        </p:attrNameLst>
                                      </p:cBhvr>
                                      <p:to>
                                        <p:strVal val="visible"/>
                                      </p:to>
                                    </p:set>
                                    <p:anim calcmode="discrete" valueType="clr">
                                      <p:cBhvr override="childStyle">
                                        <p:cTn id="86"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7" dur="80"/>
                                        <p:tgtEl>
                                          <p:spTgt spid="29"/>
                                        </p:tgtEl>
                                        <p:attrNameLst>
                                          <p:attrName>fillcolor</p:attrName>
                                        </p:attrNameLst>
                                      </p:cBhvr>
                                      <p:tavLst>
                                        <p:tav tm="0">
                                          <p:val>
                                            <p:clrVal>
                                              <a:schemeClr val="accent2"/>
                                            </p:clrVal>
                                          </p:val>
                                        </p:tav>
                                        <p:tav tm="50000">
                                          <p:val>
                                            <p:clrVal>
                                              <a:schemeClr val="hlink"/>
                                            </p:clrVal>
                                          </p:val>
                                        </p:tav>
                                      </p:tavLst>
                                    </p:anim>
                                    <p:set>
                                      <p:cBhvr>
                                        <p:cTn id="88" dur="80"/>
                                        <p:tgtEl>
                                          <p:spTgt spid="29"/>
                                        </p:tgtEl>
                                        <p:attrNameLst>
                                          <p:attrName>fill.type</p:attrName>
                                        </p:attrNameLst>
                                      </p:cBhvr>
                                      <p:to>
                                        <p:strVal val="solid"/>
                                      </p:to>
                                    </p:set>
                                  </p:childTnLst>
                                </p:cTn>
                              </p:par>
                              <p:par>
                                <p:cTn id="89" presetID="27" presetClass="entr" presetSubtype="0" fill="hold" grpId="0" nodeType="withEffect">
                                  <p:stCondLst>
                                    <p:cond delay="0"/>
                                  </p:stCondLst>
                                  <p:iterate type="lt">
                                    <p:tmPct val="50000"/>
                                  </p:iterate>
                                  <p:childTnLst>
                                    <p:set>
                                      <p:cBhvr>
                                        <p:cTn id="90" dur="1" fill="hold">
                                          <p:stCondLst>
                                            <p:cond delay="0"/>
                                          </p:stCondLst>
                                        </p:cTn>
                                        <p:tgtEl>
                                          <p:spTgt spid="28"/>
                                        </p:tgtEl>
                                        <p:attrNameLst>
                                          <p:attrName>style.visibility</p:attrName>
                                        </p:attrNameLst>
                                      </p:cBhvr>
                                      <p:to>
                                        <p:strVal val="visible"/>
                                      </p:to>
                                    </p:set>
                                    <p:anim calcmode="discrete" valueType="clr">
                                      <p:cBhvr override="childStyle">
                                        <p:cTn id="91" dur="80"/>
                                        <p:tgtEl>
                                          <p:spTgt spid="28"/>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28"/>
                                        </p:tgtEl>
                                        <p:attrNameLst>
                                          <p:attrName>fillcolor</p:attrName>
                                        </p:attrNameLst>
                                      </p:cBhvr>
                                      <p:tavLst>
                                        <p:tav tm="0">
                                          <p:val>
                                            <p:clrVal>
                                              <a:schemeClr val="accent2"/>
                                            </p:clrVal>
                                          </p:val>
                                        </p:tav>
                                        <p:tav tm="50000">
                                          <p:val>
                                            <p:clrVal>
                                              <a:schemeClr val="hlink"/>
                                            </p:clrVal>
                                          </p:val>
                                        </p:tav>
                                      </p:tavLst>
                                    </p:anim>
                                    <p:set>
                                      <p:cBhvr>
                                        <p:cTn id="93" dur="80"/>
                                        <p:tgtEl>
                                          <p:spTgt spid="28"/>
                                        </p:tgtEl>
                                        <p:attrNameLst>
                                          <p:attrName>fill.type</p:attrName>
                                        </p:attrNameLst>
                                      </p:cBhvr>
                                      <p:to>
                                        <p:strVal val="solid"/>
                                      </p:to>
                                    </p:set>
                                  </p:childTnLst>
                                </p:cTn>
                              </p:par>
                            </p:childTnLst>
                          </p:cTn>
                        </p:par>
                        <p:par>
                          <p:cTn id="94" fill="hold">
                            <p:stCondLst>
                              <p:cond delay="7780"/>
                            </p:stCondLst>
                            <p:childTnLst>
                              <p:par>
                                <p:cTn id="95" presetID="49" presetClass="entr" presetSubtype="0" decel="100000" fill="hold"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 calcmode="lin" valueType="num">
                                      <p:cBhvr>
                                        <p:cTn id="99" dur="500" fill="hold"/>
                                        <p:tgtEl>
                                          <p:spTgt spid="14"/>
                                        </p:tgtEl>
                                        <p:attrNameLst>
                                          <p:attrName>style.rotation</p:attrName>
                                        </p:attrNameLst>
                                      </p:cBhvr>
                                      <p:tavLst>
                                        <p:tav tm="0">
                                          <p:val>
                                            <p:fltVal val="360"/>
                                          </p:val>
                                        </p:tav>
                                        <p:tav tm="100000">
                                          <p:val>
                                            <p:fltVal val="0"/>
                                          </p:val>
                                        </p:tav>
                                      </p:tavLst>
                                    </p:anim>
                                    <p:animEffect transition="in" filter="fade">
                                      <p:cBhvr>
                                        <p:cTn id="100" dur="500"/>
                                        <p:tgtEl>
                                          <p:spTgt spid="14"/>
                                        </p:tgtEl>
                                      </p:cBhvr>
                                    </p:animEffect>
                                  </p:childTnLst>
                                </p:cTn>
                              </p:par>
                            </p:childTnLst>
                          </p:cTn>
                        </p:par>
                        <p:par>
                          <p:cTn id="101" fill="hold">
                            <p:stCondLst>
                              <p:cond delay="8280"/>
                            </p:stCondLst>
                            <p:childTnLst>
                              <p:par>
                                <p:cTn id="102" presetID="27" presetClass="entr" presetSubtype="0" fill="hold" grpId="0" nodeType="afterEffect">
                                  <p:stCondLst>
                                    <p:cond delay="0"/>
                                  </p:stCondLst>
                                  <p:iterate type="lt">
                                    <p:tmPct val="50000"/>
                                  </p:iterate>
                                  <p:childTnLst>
                                    <p:set>
                                      <p:cBhvr>
                                        <p:cTn id="103" dur="1" fill="hold">
                                          <p:stCondLst>
                                            <p:cond delay="0"/>
                                          </p:stCondLst>
                                        </p:cTn>
                                        <p:tgtEl>
                                          <p:spTgt spid="31"/>
                                        </p:tgtEl>
                                        <p:attrNameLst>
                                          <p:attrName>style.visibility</p:attrName>
                                        </p:attrNameLst>
                                      </p:cBhvr>
                                      <p:to>
                                        <p:strVal val="visible"/>
                                      </p:to>
                                    </p:set>
                                    <p:anim calcmode="discrete" valueType="clr">
                                      <p:cBhvr override="childStyle">
                                        <p:cTn id="104"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105" dur="80"/>
                                        <p:tgtEl>
                                          <p:spTgt spid="31"/>
                                        </p:tgtEl>
                                        <p:attrNameLst>
                                          <p:attrName>fillcolor</p:attrName>
                                        </p:attrNameLst>
                                      </p:cBhvr>
                                      <p:tavLst>
                                        <p:tav tm="0">
                                          <p:val>
                                            <p:clrVal>
                                              <a:schemeClr val="accent2"/>
                                            </p:clrVal>
                                          </p:val>
                                        </p:tav>
                                        <p:tav tm="50000">
                                          <p:val>
                                            <p:clrVal>
                                              <a:schemeClr val="hlink"/>
                                            </p:clrVal>
                                          </p:val>
                                        </p:tav>
                                      </p:tavLst>
                                    </p:anim>
                                    <p:set>
                                      <p:cBhvr>
                                        <p:cTn id="106" dur="80"/>
                                        <p:tgtEl>
                                          <p:spTgt spid="31"/>
                                        </p:tgtEl>
                                        <p:attrNameLst>
                                          <p:attrName>fill.type</p:attrName>
                                        </p:attrNameLst>
                                      </p:cBhvr>
                                      <p:to>
                                        <p:strVal val="solid"/>
                                      </p:to>
                                    </p:set>
                                  </p:childTnLst>
                                </p:cTn>
                              </p:par>
                              <p:par>
                                <p:cTn id="107" presetID="27" presetClass="entr" presetSubtype="0" fill="hold" grpId="0" nodeType="withEffect">
                                  <p:stCondLst>
                                    <p:cond delay="0"/>
                                  </p:stCondLst>
                                  <p:iterate type="lt">
                                    <p:tmPct val="50000"/>
                                  </p:iterate>
                                  <p:childTnLst>
                                    <p:set>
                                      <p:cBhvr>
                                        <p:cTn id="108" dur="1" fill="hold">
                                          <p:stCondLst>
                                            <p:cond delay="0"/>
                                          </p:stCondLst>
                                        </p:cTn>
                                        <p:tgtEl>
                                          <p:spTgt spid="30"/>
                                        </p:tgtEl>
                                        <p:attrNameLst>
                                          <p:attrName>style.visibility</p:attrName>
                                        </p:attrNameLst>
                                      </p:cBhvr>
                                      <p:to>
                                        <p:strVal val="visible"/>
                                      </p:to>
                                    </p:set>
                                    <p:anim calcmode="discrete" valueType="clr">
                                      <p:cBhvr override="childStyle">
                                        <p:cTn id="109"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110" dur="80"/>
                                        <p:tgtEl>
                                          <p:spTgt spid="30"/>
                                        </p:tgtEl>
                                        <p:attrNameLst>
                                          <p:attrName>fillcolor</p:attrName>
                                        </p:attrNameLst>
                                      </p:cBhvr>
                                      <p:tavLst>
                                        <p:tav tm="0">
                                          <p:val>
                                            <p:clrVal>
                                              <a:schemeClr val="accent2"/>
                                            </p:clrVal>
                                          </p:val>
                                        </p:tav>
                                        <p:tav tm="50000">
                                          <p:val>
                                            <p:clrVal>
                                              <a:schemeClr val="hlink"/>
                                            </p:clrVal>
                                          </p:val>
                                        </p:tav>
                                      </p:tavLst>
                                    </p:anim>
                                    <p:set>
                                      <p:cBhvr>
                                        <p:cTn id="111" dur="80"/>
                                        <p:tgtEl>
                                          <p:spTgt spid="30"/>
                                        </p:tgtEl>
                                        <p:attrNameLst>
                                          <p:attrName>fill.type</p:attrName>
                                        </p:attrNameLst>
                                      </p:cBhvr>
                                      <p:to>
                                        <p:strVal val="solid"/>
                                      </p:to>
                                    </p:set>
                                  </p:childTnLst>
                                </p:cTn>
                              </p:par>
                            </p:childTnLst>
                          </p:cTn>
                        </p:par>
                        <p:par>
                          <p:cTn id="112" fill="hold">
                            <p:stCondLst>
                              <p:cond delay="8560"/>
                            </p:stCondLst>
                            <p:childTnLst>
                              <p:par>
                                <p:cTn id="113" presetID="49" presetClass="entr" presetSubtype="0" decel="100000" fill="hold" nodeType="afterEffect">
                                  <p:stCondLst>
                                    <p:cond delay="0"/>
                                  </p:stCondLst>
                                  <p:childTnLst>
                                    <p:set>
                                      <p:cBhvr>
                                        <p:cTn id="114" dur="1" fill="hold">
                                          <p:stCondLst>
                                            <p:cond delay="0"/>
                                          </p:stCondLst>
                                        </p:cTn>
                                        <p:tgtEl>
                                          <p:spTgt spid="9"/>
                                        </p:tgtEl>
                                        <p:attrNameLst>
                                          <p:attrName>style.visibility</p:attrName>
                                        </p:attrNameLst>
                                      </p:cBhvr>
                                      <p:to>
                                        <p:strVal val="visible"/>
                                      </p:to>
                                    </p:set>
                                    <p:anim calcmode="lin" valueType="num">
                                      <p:cBhvr>
                                        <p:cTn id="115" dur="500" fill="hold"/>
                                        <p:tgtEl>
                                          <p:spTgt spid="9"/>
                                        </p:tgtEl>
                                        <p:attrNameLst>
                                          <p:attrName>ppt_w</p:attrName>
                                        </p:attrNameLst>
                                      </p:cBhvr>
                                      <p:tavLst>
                                        <p:tav tm="0">
                                          <p:val>
                                            <p:fltVal val="0"/>
                                          </p:val>
                                        </p:tav>
                                        <p:tav tm="100000">
                                          <p:val>
                                            <p:strVal val="#ppt_w"/>
                                          </p:val>
                                        </p:tav>
                                      </p:tavLst>
                                    </p:anim>
                                    <p:anim calcmode="lin" valueType="num">
                                      <p:cBhvr>
                                        <p:cTn id="116" dur="500" fill="hold"/>
                                        <p:tgtEl>
                                          <p:spTgt spid="9"/>
                                        </p:tgtEl>
                                        <p:attrNameLst>
                                          <p:attrName>ppt_h</p:attrName>
                                        </p:attrNameLst>
                                      </p:cBhvr>
                                      <p:tavLst>
                                        <p:tav tm="0">
                                          <p:val>
                                            <p:fltVal val="0"/>
                                          </p:val>
                                        </p:tav>
                                        <p:tav tm="100000">
                                          <p:val>
                                            <p:strVal val="#ppt_h"/>
                                          </p:val>
                                        </p:tav>
                                      </p:tavLst>
                                    </p:anim>
                                    <p:anim calcmode="lin" valueType="num">
                                      <p:cBhvr>
                                        <p:cTn id="117" dur="500" fill="hold"/>
                                        <p:tgtEl>
                                          <p:spTgt spid="9"/>
                                        </p:tgtEl>
                                        <p:attrNameLst>
                                          <p:attrName>style.rotation</p:attrName>
                                        </p:attrNameLst>
                                      </p:cBhvr>
                                      <p:tavLst>
                                        <p:tav tm="0">
                                          <p:val>
                                            <p:fltVal val="360"/>
                                          </p:val>
                                        </p:tav>
                                        <p:tav tm="100000">
                                          <p:val>
                                            <p:fltVal val="0"/>
                                          </p:val>
                                        </p:tav>
                                      </p:tavLst>
                                    </p:anim>
                                    <p:animEffect transition="in" filter="fade">
                                      <p:cBhvr>
                                        <p:cTn id="118" dur="500"/>
                                        <p:tgtEl>
                                          <p:spTgt spid="9"/>
                                        </p:tgtEl>
                                      </p:cBhvr>
                                    </p:animEffect>
                                  </p:childTnLst>
                                </p:cTn>
                              </p:par>
                            </p:childTnLst>
                          </p:cTn>
                        </p:par>
                        <p:par>
                          <p:cTn id="119" fill="hold">
                            <p:stCondLst>
                              <p:cond delay="9060"/>
                            </p:stCondLst>
                            <p:childTnLst>
                              <p:par>
                                <p:cTn id="120" presetID="27" presetClass="entr" presetSubtype="0" fill="hold" grpId="0" nodeType="afterEffect">
                                  <p:stCondLst>
                                    <p:cond delay="0"/>
                                  </p:stCondLst>
                                  <p:iterate type="lt">
                                    <p:tmPct val="50000"/>
                                  </p:iterate>
                                  <p:childTnLst>
                                    <p:set>
                                      <p:cBhvr>
                                        <p:cTn id="121" dur="1" fill="hold">
                                          <p:stCondLst>
                                            <p:cond delay="0"/>
                                          </p:stCondLst>
                                        </p:cTn>
                                        <p:tgtEl>
                                          <p:spTgt spid="33"/>
                                        </p:tgtEl>
                                        <p:attrNameLst>
                                          <p:attrName>style.visibility</p:attrName>
                                        </p:attrNameLst>
                                      </p:cBhvr>
                                      <p:to>
                                        <p:strVal val="visible"/>
                                      </p:to>
                                    </p:set>
                                    <p:anim calcmode="discrete" valueType="clr">
                                      <p:cBhvr override="childStyle">
                                        <p:cTn id="122"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33"/>
                                        </p:tgtEl>
                                        <p:attrNameLst>
                                          <p:attrName>fillcolor</p:attrName>
                                        </p:attrNameLst>
                                      </p:cBhvr>
                                      <p:tavLst>
                                        <p:tav tm="0">
                                          <p:val>
                                            <p:clrVal>
                                              <a:schemeClr val="accent2"/>
                                            </p:clrVal>
                                          </p:val>
                                        </p:tav>
                                        <p:tav tm="50000">
                                          <p:val>
                                            <p:clrVal>
                                              <a:schemeClr val="hlink"/>
                                            </p:clrVal>
                                          </p:val>
                                        </p:tav>
                                      </p:tavLst>
                                    </p:anim>
                                    <p:set>
                                      <p:cBhvr>
                                        <p:cTn id="124" dur="80"/>
                                        <p:tgtEl>
                                          <p:spTgt spid="33"/>
                                        </p:tgtEl>
                                        <p:attrNameLst>
                                          <p:attrName>fill.type</p:attrName>
                                        </p:attrNameLst>
                                      </p:cBhvr>
                                      <p:to>
                                        <p:strVal val="solid"/>
                                      </p:to>
                                    </p:set>
                                  </p:childTnLst>
                                </p:cTn>
                              </p:par>
                              <p:par>
                                <p:cTn id="125" presetID="27" presetClass="entr" presetSubtype="0" fill="hold" grpId="0" nodeType="withEffect">
                                  <p:stCondLst>
                                    <p:cond delay="0"/>
                                  </p:stCondLst>
                                  <p:iterate type="lt">
                                    <p:tmPct val="50000"/>
                                  </p:iterate>
                                  <p:childTnLst>
                                    <p:set>
                                      <p:cBhvr>
                                        <p:cTn id="126" dur="1" fill="hold">
                                          <p:stCondLst>
                                            <p:cond delay="0"/>
                                          </p:stCondLst>
                                        </p:cTn>
                                        <p:tgtEl>
                                          <p:spTgt spid="32"/>
                                        </p:tgtEl>
                                        <p:attrNameLst>
                                          <p:attrName>style.visibility</p:attrName>
                                        </p:attrNameLst>
                                      </p:cBhvr>
                                      <p:to>
                                        <p:strVal val="visible"/>
                                      </p:to>
                                    </p:set>
                                    <p:anim calcmode="discrete" valueType="clr">
                                      <p:cBhvr override="childStyle">
                                        <p:cTn id="127"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128" dur="80"/>
                                        <p:tgtEl>
                                          <p:spTgt spid="32"/>
                                        </p:tgtEl>
                                        <p:attrNameLst>
                                          <p:attrName>fillcolor</p:attrName>
                                        </p:attrNameLst>
                                      </p:cBhvr>
                                      <p:tavLst>
                                        <p:tav tm="0">
                                          <p:val>
                                            <p:clrVal>
                                              <a:schemeClr val="accent2"/>
                                            </p:clrVal>
                                          </p:val>
                                        </p:tav>
                                        <p:tav tm="50000">
                                          <p:val>
                                            <p:clrVal>
                                              <a:schemeClr val="hlink"/>
                                            </p:clrVal>
                                          </p:val>
                                        </p:tav>
                                      </p:tavLst>
                                    </p:anim>
                                    <p:set>
                                      <p:cBhvr>
                                        <p:cTn id="129" dur="80"/>
                                        <p:tgtEl>
                                          <p:spTgt spid="32"/>
                                        </p:tgtEl>
                                        <p:attrNameLst>
                                          <p:attrName>fill.type</p:attrName>
                                        </p:attrNameLst>
                                      </p:cBhvr>
                                      <p:to>
                                        <p:strVal val="solid"/>
                                      </p:to>
                                    </p:set>
                                  </p:childTnLst>
                                </p:cTn>
                              </p:par>
                            </p:childTnLst>
                          </p:cTn>
                        </p:par>
                        <p:par>
                          <p:cTn id="130" fill="hold">
                            <p:stCondLst>
                              <p:cond delay="9340"/>
                            </p:stCondLst>
                            <p:childTnLst>
                              <p:par>
                                <p:cTn id="131" presetID="49" presetClass="entr" presetSubtype="0" decel="100000" fill="hold" nodeType="afterEffect">
                                  <p:stCondLst>
                                    <p:cond delay="0"/>
                                  </p:stCondLst>
                                  <p:childTnLst>
                                    <p:set>
                                      <p:cBhvr>
                                        <p:cTn id="132" dur="1" fill="hold">
                                          <p:stCondLst>
                                            <p:cond delay="0"/>
                                          </p:stCondLst>
                                        </p:cTn>
                                        <p:tgtEl>
                                          <p:spTgt spid="4"/>
                                        </p:tgtEl>
                                        <p:attrNameLst>
                                          <p:attrName>style.visibility</p:attrName>
                                        </p:attrNameLst>
                                      </p:cBhvr>
                                      <p:to>
                                        <p:strVal val="visible"/>
                                      </p:to>
                                    </p:set>
                                    <p:anim calcmode="lin" valueType="num">
                                      <p:cBhvr>
                                        <p:cTn id="133" dur="500" fill="hold"/>
                                        <p:tgtEl>
                                          <p:spTgt spid="4"/>
                                        </p:tgtEl>
                                        <p:attrNameLst>
                                          <p:attrName>ppt_w</p:attrName>
                                        </p:attrNameLst>
                                      </p:cBhvr>
                                      <p:tavLst>
                                        <p:tav tm="0">
                                          <p:val>
                                            <p:fltVal val="0"/>
                                          </p:val>
                                        </p:tav>
                                        <p:tav tm="100000">
                                          <p:val>
                                            <p:strVal val="#ppt_w"/>
                                          </p:val>
                                        </p:tav>
                                      </p:tavLst>
                                    </p:anim>
                                    <p:anim calcmode="lin" valueType="num">
                                      <p:cBhvr>
                                        <p:cTn id="134" dur="500" fill="hold"/>
                                        <p:tgtEl>
                                          <p:spTgt spid="4"/>
                                        </p:tgtEl>
                                        <p:attrNameLst>
                                          <p:attrName>ppt_h</p:attrName>
                                        </p:attrNameLst>
                                      </p:cBhvr>
                                      <p:tavLst>
                                        <p:tav tm="0">
                                          <p:val>
                                            <p:fltVal val="0"/>
                                          </p:val>
                                        </p:tav>
                                        <p:tav tm="100000">
                                          <p:val>
                                            <p:strVal val="#ppt_h"/>
                                          </p:val>
                                        </p:tav>
                                      </p:tavLst>
                                    </p:anim>
                                    <p:anim calcmode="lin" valueType="num">
                                      <p:cBhvr>
                                        <p:cTn id="135" dur="500" fill="hold"/>
                                        <p:tgtEl>
                                          <p:spTgt spid="4"/>
                                        </p:tgtEl>
                                        <p:attrNameLst>
                                          <p:attrName>style.rotation</p:attrName>
                                        </p:attrNameLst>
                                      </p:cBhvr>
                                      <p:tavLst>
                                        <p:tav tm="0">
                                          <p:val>
                                            <p:fltVal val="360"/>
                                          </p:val>
                                        </p:tav>
                                        <p:tav tm="100000">
                                          <p:val>
                                            <p:fltVal val="0"/>
                                          </p:val>
                                        </p:tav>
                                      </p:tavLst>
                                    </p:anim>
                                    <p:animEffect transition="in" filter="fade">
                                      <p:cBhvr>
                                        <p:cTn id="136" dur="500"/>
                                        <p:tgtEl>
                                          <p:spTgt spid="4"/>
                                        </p:tgtEl>
                                      </p:cBhvr>
                                    </p:animEffect>
                                  </p:childTnLst>
                                </p:cTn>
                              </p:par>
                            </p:childTnLst>
                          </p:cTn>
                        </p:par>
                        <p:par>
                          <p:cTn id="137" fill="hold">
                            <p:stCondLst>
                              <p:cond delay="9840"/>
                            </p:stCondLst>
                            <p:childTnLst>
                              <p:par>
                                <p:cTn id="138" presetID="27" presetClass="entr" presetSubtype="0" fill="hold" grpId="0" nodeType="afterEffect">
                                  <p:stCondLst>
                                    <p:cond delay="0"/>
                                  </p:stCondLst>
                                  <p:iterate type="lt">
                                    <p:tmPct val="50000"/>
                                  </p:iterate>
                                  <p:childTnLst>
                                    <p:set>
                                      <p:cBhvr>
                                        <p:cTn id="139" dur="1" fill="hold">
                                          <p:stCondLst>
                                            <p:cond delay="0"/>
                                          </p:stCondLst>
                                        </p:cTn>
                                        <p:tgtEl>
                                          <p:spTgt spid="35"/>
                                        </p:tgtEl>
                                        <p:attrNameLst>
                                          <p:attrName>style.visibility</p:attrName>
                                        </p:attrNameLst>
                                      </p:cBhvr>
                                      <p:to>
                                        <p:strVal val="visible"/>
                                      </p:to>
                                    </p:set>
                                    <p:anim calcmode="discrete" valueType="clr">
                                      <p:cBhvr override="childStyle">
                                        <p:cTn id="140"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141" dur="80"/>
                                        <p:tgtEl>
                                          <p:spTgt spid="35"/>
                                        </p:tgtEl>
                                        <p:attrNameLst>
                                          <p:attrName>fillcolor</p:attrName>
                                        </p:attrNameLst>
                                      </p:cBhvr>
                                      <p:tavLst>
                                        <p:tav tm="0">
                                          <p:val>
                                            <p:clrVal>
                                              <a:schemeClr val="accent2"/>
                                            </p:clrVal>
                                          </p:val>
                                        </p:tav>
                                        <p:tav tm="50000">
                                          <p:val>
                                            <p:clrVal>
                                              <a:schemeClr val="hlink"/>
                                            </p:clrVal>
                                          </p:val>
                                        </p:tav>
                                      </p:tavLst>
                                    </p:anim>
                                    <p:set>
                                      <p:cBhvr>
                                        <p:cTn id="142" dur="80"/>
                                        <p:tgtEl>
                                          <p:spTgt spid="35"/>
                                        </p:tgtEl>
                                        <p:attrNameLst>
                                          <p:attrName>fill.type</p:attrName>
                                        </p:attrNameLst>
                                      </p:cBhvr>
                                      <p:to>
                                        <p:strVal val="solid"/>
                                      </p:to>
                                    </p:set>
                                  </p:childTnLst>
                                </p:cTn>
                              </p:par>
                              <p:par>
                                <p:cTn id="143" presetID="27" presetClass="entr" presetSubtype="0" fill="hold" grpId="0" nodeType="withEffect">
                                  <p:stCondLst>
                                    <p:cond delay="0"/>
                                  </p:stCondLst>
                                  <p:iterate type="lt">
                                    <p:tmPct val="50000"/>
                                  </p:iterate>
                                  <p:childTnLst>
                                    <p:set>
                                      <p:cBhvr>
                                        <p:cTn id="144" dur="1" fill="hold">
                                          <p:stCondLst>
                                            <p:cond delay="0"/>
                                          </p:stCondLst>
                                        </p:cTn>
                                        <p:tgtEl>
                                          <p:spTgt spid="34"/>
                                        </p:tgtEl>
                                        <p:attrNameLst>
                                          <p:attrName>style.visibility</p:attrName>
                                        </p:attrNameLst>
                                      </p:cBhvr>
                                      <p:to>
                                        <p:strVal val="visible"/>
                                      </p:to>
                                    </p:set>
                                    <p:anim calcmode="discrete" valueType="clr">
                                      <p:cBhvr override="childStyle">
                                        <p:cTn id="145"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146" dur="80"/>
                                        <p:tgtEl>
                                          <p:spTgt spid="34"/>
                                        </p:tgtEl>
                                        <p:attrNameLst>
                                          <p:attrName>fillcolor</p:attrName>
                                        </p:attrNameLst>
                                      </p:cBhvr>
                                      <p:tavLst>
                                        <p:tav tm="0">
                                          <p:val>
                                            <p:clrVal>
                                              <a:schemeClr val="accent2"/>
                                            </p:clrVal>
                                          </p:val>
                                        </p:tav>
                                        <p:tav tm="50000">
                                          <p:val>
                                            <p:clrVal>
                                              <a:schemeClr val="hlink"/>
                                            </p:clrVal>
                                          </p:val>
                                        </p:tav>
                                      </p:tavLst>
                                    </p:anim>
                                    <p:set>
                                      <p:cBhvr>
                                        <p:cTn id="147" dur="80"/>
                                        <p:tgtEl>
                                          <p:spTgt spid="34"/>
                                        </p:tgtEl>
                                        <p:attrNameLst>
                                          <p:attrName>fill.type</p:attrName>
                                        </p:attrNameLst>
                                      </p:cBhvr>
                                      <p:to>
                                        <p:strVal val="solid"/>
                                      </p:to>
                                    </p:set>
                                  </p:childTnLst>
                                </p:cTn>
                              </p:par>
                            </p:childTnLst>
                          </p:cTn>
                        </p:par>
                        <p:par>
                          <p:cTn id="148" fill="hold">
                            <p:stCondLst>
                              <p:cond delay="10120"/>
                            </p:stCondLst>
                            <p:childTnLst>
                              <p:par>
                                <p:cTn id="149" presetID="27" presetClass="entr" presetSubtype="0" fill="hold" grpId="0" nodeType="afterEffect">
                                  <p:stCondLst>
                                    <p:cond delay="0"/>
                                  </p:stCondLst>
                                  <p:iterate type="lt">
                                    <p:tmPct val="50000"/>
                                  </p:iterate>
                                  <p:childTnLst>
                                    <p:set>
                                      <p:cBhvr>
                                        <p:cTn id="150" dur="1" fill="hold">
                                          <p:stCondLst>
                                            <p:cond delay="0"/>
                                          </p:stCondLst>
                                        </p:cTn>
                                        <p:tgtEl>
                                          <p:spTgt spid="47"/>
                                        </p:tgtEl>
                                        <p:attrNameLst>
                                          <p:attrName>style.visibility</p:attrName>
                                        </p:attrNameLst>
                                      </p:cBhvr>
                                      <p:to>
                                        <p:strVal val="visible"/>
                                      </p:to>
                                    </p:set>
                                    <p:anim calcmode="discrete" valueType="clr">
                                      <p:cBhvr override="childStyle">
                                        <p:cTn id="151"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152" dur="80"/>
                                        <p:tgtEl>
                                          <p:spTgt spid="47"/>
                                        </p:tgtEl>
                                        <p:attrNameLst>
                                          <p:attrName>fillcolor</p:attrName>
                                        </p:attrNameLst>
                                      </p:cBhvr>
                                      <p:tavLst>
                                        <p:tav tm="0">
                                          <p:val>
                                            <p:clrVal>
                                              <a:schemeClr val="accent2"/>
                                            </p:clrVal>
                                          </p:val>
                                        </p:tav>
                                        <p:tav tm="50000">
                                          <p:val>
                                            <p:clrVal>
                                              <a:schemeClr val="hlink"/>
                                            </p:clrVal>
                                          </p:val>
                                        </p:tav>
                                      </p:tavLst>
                                    </p:anim>
                                    <p:set>
                                      <p:cBhvr>
                                        <p:cTn id="153" dur="80"/>
                                        <p:tgtEl>
                                          <p:spTgt spid="4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6" grpId="0"/>
      <p:bldP spid="47" grpId="0"/>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3428995" y="1000115"/>
            <a:ext cx="5011935" cy="3898537"/>
          </a:xfrm>
          <a:prstGeom prst="roundRect">
            <a:avLst>
              <a:gd name="adj" fmla="val 2269"/>
            </a:avLst>
          </a:prstGeom>
          <a:noFill/>
          <a:ln w="25400" cmpd="sng">
            <a:solidFill>
              <a:srgbClr val="7F7F7F"/>
            </a:solidFill>
            <a:prstDash val="sysDash"/>
            <a:round/>
            <a:headEnd/>
            <a:tailEnd/>
          </a:ln>
        </p:spPr>
        <p:txBody>
          <a:bodyPr lIns="91438" tIns="45719" rIns="91438" bIns="45719" anchor="ctr"/>
          <a:lstStyle/>
          <a:p>
            <a:pPr marL="0" lvl="2" algn="ctr" eaLnBrk="0" fontAlgn="ctr" hangingPunct="0">
              <a:buClr>
                <a:srgbClr val="FF0000"/>
              </a:buClr>
              <a:buSzPct val="70000"/>
              <a:tabLst>
                <a:tab pos="136522" algn="l"/>
              </a:tabLst>
              <a:defRPr/>
            </a:pPr>
            <a:endParaRPr lang="zh-CN" altLang="en-US" sz="1600" b="1" kern="0">
              <a:solidFill>
                <a:srgbClr val="FFFFFF"/>
              </a:solidFill>
              <a:latin typeface="微软雅黑" pitchFamily="34" charset="-122"/>
              <a:ea typeface="微软雅黑" pitchFamily="34" charset="-122"/>
            </a:endParaRPr>
          </a:p>
        </p:txBody>
      </p:sp>
      <p:pic>
        <p:nvPicPr>
          <p:cNvPr id="5" name="Rectangle 17"/>
          <p:cNvPicPr>
            <a:picLocks noChangeArrowheads="1"/>
          </p:cNvPicPr>
          <p:nvPr/>
        </p:nvPicPr>
        <p:blipFill>
          <a:blip r:embed="rId3" cstate="print"/>
          <a:srcRect/>
          <a:stretch>
            <a:fillRect/>
          </a:stretch>
        </p:blipFill>
        <p:spPr bwMode="auto">
          <a:xfrm>
            <a:off x="1928797" y="919598"/>
            <a:ext cx="2430213" cy="4126493"/>
          </a:xfrm>
          <a:prstGeom prst="rect">
            <a:avLst/>
          </a:prstGeom>
          <a:noFill/>
          <a:ln w="9525" cmpd="sng">
            <a:noFill/>
            <a:miter lim="800000"/>
            <a:headEnd/>
            <a:tailEnd/>
          </a:ln>
        </p:spPr>
      </p:pic>
      <p:pic>
        <p:nvPicPr>
          <p:cNvPr id="6" name="六边形 4"/>
          <p:cNvPicPr>
            <a:picLocks noChangeArrowheads="1"/>
          </p:cNvPicPr>
          <p:nvPr/>
        </p:nvPicPr>
        <p:blipFill>
          <a:blip r:embed="rId4" cstate="print"/>
          <a:srcRect/>
          <a:stretch>
            <a:fillRect/>
          </a:stretch>
        </p:blipFill>
        <p:spPr bwMode="auto">
          <a:xfrm>
            <a:off x="6468440" y="1467110"/>
            <a:ext cx="1914612" cy="1689561"/>
          </a:xfrm>
          <a:prstGeom prst="rect">
            <a:avLst/>
          </a:prstGeom>
          <a:noFill/>
          <a:ln w="9525" cmpd="sng">
            <a:noFill/>
            <a:miter lim="800000"/>
            <a:headEnd/>
            <a:tailEnd/>
          </a:ln>
        </p:spPr>
      </p:pic>
      <p:sp>
        <p:nvSpPr>
          <p:cNvPr id="7" name="TextBox 96"/>
          <p:cNvSpPr txBox="1">
            <a:spLocks noChangeArrowheads="1"/>
          </p:cNvSpPr>
          <p:nvPr/>
        </p:nvSpPr>
        <p:spPr bwMode="auto">
          <a:xfrm>
            <a:off x="6977325" y="1991108"/>
            <a:ext cx="906922"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pic>
        <p:nvPicPr>
          <p:cNvPr id="8" name="六边形 6"/>
          <p:cNvPicPr>
            <a:picLocks noChangeArrowheads="1"/>
          </p:cNvPicPr>
          <p:nvPr/>
        </p:nvPicPr>
        <p:blipFill>
          <a:blip r:embed="rId5" cstate="print"/>
          <a:srcRect/>
          <a:stretch>
            <a:fillRect/>
          </a:stretch>
        </p:blipFill>
        <p:spPr bwMode="auto">
          <a:xfrm>
            <a:off x="6468440" y="2802300"/>
            <a:ext cx="1914612" cy="1696279"/>
          </a:xfrm>
          <a:prstGeom prst="rect">
            <a:avLst/>
          </a:prstGeom>
          <a:noFill/>
          <a:ln w="9525" cmpd="sng">
            <a:noFill/>
            <a:miter lim="800000"/>
            <a:headEnd/>
            <a:tailEnd/>
          </a:ln>
        </p:spPr>
      </p:pic>
      <p:sp>
        <p:nvSpPr>
          <p:cNvPr id="9" name="TextBox 97"/>
          <p:cNvSpPr txBox="1">
            <a:spLocks noChangeArrowheads="1"/>
          </p:cNvSpPr>
          <p:nvPr/>
        </p:nvSpPr>
        <p:spPr bwMode="auto">
          <a:xfrm>
            <a:off x="7017633" y="3329657"/>
            <a:ext cx="826306"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pic>
        <p:nvPicPr>
          <p:cNvPr id="10" name="六边形 8"/>
          <p:cNvPicPr>
            <a:picLocks noChangeArrowheads="1"/>
          </p:cNvPicPr>
          <p:nvPr/>
        </p:nvPicPr>
        <p:blipFill>
          <a:blip r:embed="rId6" cstate="print"/>
          <a:srcRect/>
          <a:stretch>
            <a:fillRect/>
          </a:stretch>
        </p:blipFill>
        <p:spPr bwMode="auto">
          <a:xfrm>
            <a:off x="5249134" y="822189"/>
            <a:ext cx="1916292" cy="1696279"/>
          </a:xfrm>
          <a:prstGeom prst="rect">
            <a:avLst/>
          </a:prstGeom>
          <a:noFill/>
          <a:ln w="9525" cmpd="sng">
            <a:noFill/>
            <a:miter lim="800000"/>
            <a:headEnd/>
            <a:tailEnd/>
          </a:ln>
        </p:spPr>
      </p:pic>
      <p:sp>
        <p:nvSpPr>
          <p:cNvPr id="11" name="TextBox 98"/>
          <p:cNvSpPr txBox="1">
            <a:spLocks noChangeArrowheads="1"/>
          </p:cNvSpPr>
          <p:nvPr/>
        </p:nvSpPr>
        <p:spPr bwMode="auto">
          <a:xfrm>
            <a:off x="5766418" y="1325935"/>
            <a:ext cx="890127" cy="530912"/>
          </a:xfrm>
          <a:prstGeom prst="rect">
            <a:avLst/>
          </a:prstGeom>
          <a:noFill/>
          <a:ln w="9525">
            <a:noFill/>
            <a:miter lim="800000"/>
            <a:headEnd/>
            <a:tailEnd/>
          </a:ln>
        </p:spPr>
        <p:txBody>
          <a:bodyPr lIns="91438" tIns="45719" rIns="91438" bIns="45719" anchor="ctr">
            <a:spAutoFit/>
          </a:bodyPr>
          <a:lstStyle/>
          <a:p>
            <a:pPr algn="ctr"/>
            <a:r>
              <a:rPr lang="zh-CN" altLang="en-US" sz="1400">
                <a:latin typeface="微软雅黑" pitchFamily="34" charset="-122"/>
                <a:ea typeface="微软雅黑" pitchFamily="34" charset="-122"/>
              </a:rPr>
              <a:t>点击添加文本</a:t>
            </a:r>
          </a:p>
        </p:txBody>
      </p:sp>
      <p:pic>
        <p:nvPicPr>
          <p:cNvPr id="12" name="六边形 10"/>
          <p:cNvPicPr>
            <a:picLocks noChangeArrowheads="1"/>
          </p:cNvPicPr>
          <p:nvPr/>
        </p:nvPicPr>
        <p:blipFill>
          <a:blip r:embed="rId7" cstate="print"/>
          <a:srcRect/>
          <a:stretch>
            <a:fillRect/>
          </a:stretch>
        </p:blipFill>
        <p:spPr bwMode="auto">
          <a:xfrm>
            <a:off x="5249134" y="2137225"/>
            <a:ext cx="1916292" cy="1696279"/>
          </a:xfrm>
          <a:prstGeom prst="rect">
            <a:avLst/>
          </a:prstGeom>
          <a:noFill/>
          <a:ln w="9525" cmpd="sng">
            <a:noFill/>
            <a:miter lim="800000"/>
            <a:headEnd/>
            <a:tailEnd/>
          </a:ln>
        </p:spPr>
      </p:pic>
      <p:sp>
        <p:nvSpPr>
          <p:cNvPr id="13" name="TextBox 99"/>
          <p:cNvSpPr txBox="1">
            <a:spLocks noChangeArrowheads="1"/>
          </p:cNvSpPr>
          <p:nvPr/>
        </p:nvSpPr>
        <p:spPr bwMode="auto">
          <a:xfrm>
            <a:off x="5801685" y="2674658"/>
            <a:ext cx="817908"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pic>
        <p:nvPicPr>
          <p:cNvPr id="14" name="六边形 12"/>
          <p:cNvPicPr>
            <a:picLocks noChangeArrowheads="1"/>
          </p:cNvPicPr>
          <p:nvPr/>
        </p:nvPicPr>
        <p:blipFill>
          <a:blip r:embed="rId8" cstate="print"/>
          <a:srcRect/>
          <a:stretch>
            <a:fillRect/>
          </a:stretch>
        </p:blipFill>
        <p:spPr bwMode="auto">
          <a:xfrm>
            <a:off x="5249134" y="3447222"/>
            <a:ext cx="1916292" cy="1696279"/>
          </a:xfrm>
          <a:prstGeom prst="rect">
            <a:avLst/>
          </a:prstGeom>
          <a:noFill/>
          <a:ln w="9525" cmpd="sng">
            <a:noFill/>
            <a:miter lim="800000"/>
            <a:headEnd/>
            <a:tailEnd/>
          </a:ln>
        </p:spPr>
      </p:pic>
      <p:sp>
        <p:nvSpPr>
          <p:cNvPr id="15" name="TextBox 100"/>
          <p:cNvSpPr txBox="1">
            <a:spLocks noChangeArrowheads="1"/>
          </p:cNvSpPr>
          <p:nvPr/>
        </p:nvSpPr>
        <p:spPr bwMode="auto">
          <a:xfrm>
            <a:off x="5773134" y="3988015"/>
            <a:ext cx="875012"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pic>
        <p:nvPicPr>
          <p:cNvPr id="16" name="六边形 14"/>
          <p:cNvPicPr>
            <a:picLocks noChangeArrowheads="1"/>
          </p:cNvPicPr>
          <p:nvPr/>
        </p:nvPicPr>
        <p:blipFill>
          <a:blip r:embed="rId9" cstate="print"/>
          <a:srcRect/>
          <a:stretch>
            <a:fillRect/>
          </a:stretch>
        </p:blipFill>
        <p:spPr bwMode="auto">
          <a:xfrm>
            <a:off x="4024791" y="1467110"/>
            <a:ext cx="1914612" cy="1689561"/>
          </a:xfrm>
          <a:prstGeom prst="rect">
            <a:avLst/>
          </a:prstGeom>
          <a:noFill/>
          <a:ln w="9525" cmpd="sng">
            <a:noFill/>
            <a:miter lim="800000"/>
            <a:headEnd/>
            <a:tailEnd/>
          </a:ln>
        </p:spPr>
      </p:pic>
      <p:sp>
        <p:nvSpPr>
          <p:cNvPr id="17" name="TextBox 108"/>
          <p:cNvSpPr txBox="1">
            <a:spLocks noChangeArrowheads="1"/>
          </p:cNvSpPr>
          <p:nvPr/>
        </p:nvSpPr>
        <p:spPr bwMode="auto">
          <a:xfrm>
            <a:off x="4518559" y="1991108"/>
            <a:ext cx="928754"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pic>
        <p:nvPicPr>
          <p:cNvPr id="18" name="六边形 16"/>
          <p:cNvPicPr>
            <a:picLocks noChangeArrowheads="1"/>
          </p:cNvPicPr>
          <p:nvPr/>
        </p:nvPicPr>
        <p:blipFill>
          <a:blip r:embed="rId10" cstate="print"/>
          <a:srcRect/>
          <a:stretch>
            <a:fillRect/>
          </a:stretch>
        </p:blipFill>
        <p:spPr bwMode="auto">
          <a:xfrm>
            <a:off x="4024791" y="2802300"/>
            <a:ext cx="1914612" cy="1696279"/>
          </a:xfrm>
          <a:prstGeom prst="rect">
            <a:avLst/>
          </a:prstGeom>
          <a:noFill/>
          <a:ln w="9525" cmpd="sng">
            <a:noFill/>
            <a:miter lim="800000"/>
            <a:headEnd/>
            <a:tailEnd/>
          </a:ln>
        </p:spPr>
      </p:pic>
      <p:sp>
        <p:nvSpPr>
          <p:cNvPr id="19" name="TextBox 109"/>
          <p:cNvSpPr txBox="1">
            <a:spLocks noChangeArrowheads="1"/>
          </p:cNvSpPr>
          <p:nvPr/>
        </p:nvSpPr>
        <p:spPr bwMode="auto">
          <a:xfrm>
            <a:off x="4570626" y="3329657"/>
            <a:ext cx="824627" cy="530912"/>
          </a:xfrm>
          <a:prstGeom prst="rect">
            <a:avLst/>
          </a:prstGeom>
          <a:noFill/>
          <a:ln w="9525">
            <a:noFill/>
            <a:miter lim="800000"/>
            <a:headEnd/>
            <a:tailEnd/>
          </a:ln>
        </p:spPr>
        <p:txBody>
          <a:bodyPr lIns="91438" tIns="45719" rIns="91438" bIns="45719">
            <a:spAutoFit/>
          </a:bodyPr>
          <a:lstStyle/>
          <a:p>
            <a:pPr algn="ctr"/>
            <a:r>
              <a:rPr lang="zh-CN" altLang="en-US" sz="1400">
                <a:latin typeface="微软雅黑" pitchFamily="34" charset="-122"/>
                <a:ea typeface="微软雅黑" pitchFamily="34" charset="-122"/>
              </a:rPr>
              <a:t>点击添加文本</a:t>
            </a:r>
          </a:p>
        </p:txBody>
      </p:sp>
      <p:grpSp>
        <p:nvGrpSpPr>
          <p:cNvPr id="20" name="Group 19"/>
          <p:cNvGrpSpPr>
            <a:grpSpLocks/>
          </p:cNvGrpSpPr>
          <p:nvPr/>
        </p:nvGrpSpPr>
        <p:grpSpPr bwMode="auto">
          <a:xfrm>
            <a:off x="892555" y="2600762"/>
            <a:ext cx="2094317" cy="609653"/>
            <a:chOff x="0" y="0"/>
            <a:chExt cx="1512000" cy="576000"/>
          </a:xfrm>
        </p:grpSpPr>
        <p:pic>
          <p:nvPicPr>
            <p:cNvPr id="21" name="双波形 19"/>
            <p:cNvPicPr>
              <a:picLocks noChangeArrowheads="1"/>
            </p:cNvPicPr>
            <p:nvPr/>
          </p:nvPicPr>
          <p:blipFill>
            <a:blip r:embed="rId11" cstate="print"/>
            <a:srcRect/>
            <a:stretch>
              <a:fillRect/>
            </a:stretch>
          </p:blipFill>
          <p:spPr bwMode="auto">
            <a:xfrm>
              <a:off x="-202150" y="-217959"/>
              <a:ext cx="1918287" cy="1084593"/>
            </a:xfrm>
            <a:prstGeom prst="rect">
              <a:avLst/>
            </a:prstGeom>
            <a:noFill/>
            <a:ln w="9525" cmpd="sng">
              <a:noFill/>
              <a:miter lim="800000"/>
              <a:headEnd/>
              <a:tailEnd/>
            </a:ln>
          </p:spPr>
        </p:pic>
        <p:pic>
          <p:nvPicPr>
            <p:cNvPr id="22" name="TextBox 22"/>
            <p:cNvPicPr>
              <a:picLocks noChangeArrowheads="1"/>
            </p:cNvPicPr>
            <p:nvPr/>
          </p:nvPicPr>
          <p:blipFill>
            <a:blip r:embed="rId12" cstate="print"/>
            <a:srcRect/>
            <a:stretch>
              <a:fillRect/>
            </a:stretch>
          </p:blipFill>
          <p:spPr bwMode="auto">
            <a:xfrm>
              <a:off x="35308" y="74515"/>
              <a:ext cx="1438716" cy="597135"/>
            </a:xfrm>
            <a:prstGeom prst="rect">
              <a:avLst/>
            </a:prstGeom>
            <a:noFill/>
            <a:ln w="9525" cmpd="sng">
              <a:noFill/>
              <a:miter lim="800000"/>
              <a:headEnd/>
              <a:tailEnd/>
            </a:ln>
          </p:spPr>
        </p:pic>
      </p:grpSp>
      <p:grpSp>
        <p:nvGrpSpPr>
          <p:cNvPr id="23" name="Group 22"/>
          <p:cNvGrpSpPr>
            <a:grpSpLocks/>
          </p:cNvGrpSpPr>
          <p:nvPr/>
        </p:nvGrpSpPr>
        <p:grpSpPr bwMode="auto">
          <a:xfrm>
            <a:off x="892555" y="3695786"/>
            <a:ext cx="2094317" cy="607973"/>
            <a:chOff x="0" y="0"/>
            <a:chExt cx="1512000" cy="576000"/>
          </a:xfrm>
        </p:grpSpPr>
        <p:pic>
          <p:nvPicPr>
            <p:cNvPr id="24" name="双波形 22"/>
            <p:cNvPicPr>
              <a:picLocks noChangeArrowheads="1"/>
            </p:cNvPicPr>
            <p:nvPr/>
          </p:nvPicPr>
          <p:blipFill>
            <a:blip r:embed="rId13" cstate="print"/>
            <a:srcRect/>
            <a:stretch>
              <a:fillRect/>
            </a:stretch>
          </p:blipFill>
          <p:spPr bwMode="auto">
            <a:xfrm>
              <a:off x="-202150" y="-217289"/>
              <a:ext cx="1918287" cy="1087590"/>
            </a:xfrm>
            <a:prstGeom prst="rect">
              <a:avLst/>
            </a:prstGeom>
            <a:noFill/>
            <a:ln w="9525" cmpd="sng">
              <a:noFill/>
              <a:miter lim="800000"/>
              <a:headEnd/>
              <a:tailEnd/>
            </a:ln>
          </p:spPr>
        </p:pic>
        <p:pic>
          <p:nvPicPr>
            <p:cNvPr id="25" name="TextBox 22"/>
            <p:cNvPicPr>
              <a:picLocks noChangeArrowheads="1"/>
            </p:cNvPicPr>
            <p:nvPr/>
          </p:nvPicPr>
          <p:blipFill>
            <a:blip r:embed="rId14" cstate="print"/>
            <a:srcRect/>
            <a:stretch>
              <a:fillRect/>
            </a:stretch>
          </p:blipFill>
          <p:spPr bwMode="auto">
            <a:xfrm>
              <a:off x="35308" y="94324"/>
              <a:ext cx="1438716" cy="592675"/>
            </a:xfrm>
            <a:prstGeom prst="rect">
              <a:avLst/>
            </a:prstGeom>
            <a:noFill/>
            <a:ln w="9525" cmpd="sng">
              <a:noFill/>
              <a:miter lim="800000"/>
              <a:headEnd/>
              <a:tailEnd/>
            </a:ln>
          </p:spPr>
        </p:pic>
      </p:grpSp>
      <p:grpSp>
        <p:nvGrpSpPr>
          <p:cNvPr id="26" name="Group 25"/>
          <p:cNvGrpSpPr>
            <a:grpSpLocks/>
          </p:cNvGrpSpPr>
          <p:nvPr/>
        </p:nvGrpSpPr>
        <p:grpSpPr bwMode="auto">
          <a:xfrm>
            <a:off x="892555" y="1505739"/>
            <a:ext cx="2094317" cy="609653"/>
            <a:chOff x="0" y="0"/>
            <a:chExt cx="1512000" cy="576000"/>
          </a:xfrm>
        </p:grpSpPr>
        <p:pic>
          <p:nvPicPr>
            <p:cNvPr id="27" name="双波形 25"/>
            <p:cNvPicPr>
              <a:picLocks noChangeArrowheads="1"/>
            </p:cNvPicPr>
            <p:nvPr/>
          </p:nvPicPr>
          <p:blipFill>
            <a:blip r:embed="rId15" cstate="print"/>
            <a:srcRect/>
            <a:stretch>
              <a:fillRect/>
            </a:stretch>
          </p:blipFill>
          <p:spPr bwMode="auto">
            <a:xfrm>
              <a:off x="-202150" y="-219229"/>
              <a:ext cx="1918287" cy="1090686"/>
            </a:xfrm>
            <a:prstGeom prst="rect">
              <a:avLst/>
            </a:prstGeom>
            <a:noFill/>
            <a:ln w="9525" cmpd="sng">
              <a:noFill/>
              <a:miter lim="800000"/>
              <a:headEnd/>
              <a:tailEnd/>
            </a:ln>
          </p:spPr>
        </p:pic>
        <p:pic>
          <p:nvPicPr>
            <p:cNvPr id="28" name="TextBox 22"/>
            <p:cNvPicPr>
              <a:picLocks noChangeArrowheads="1"/>
            </p:cNvPicPr>
            <p:nvPr/>
          </p:nvPicPr>
          <p:blipFill>
            <a:blip r:embed="rId16" cstate="print"/>
            <a:srcRect/>
            <a:stretch>
              <a:fillRect/>
            </a:stretch>
          </p:blipFill>
          <p:spPr bwMode="auto">
            <a:xfrm>
              <a:off x="35308" y="61059"/>
              <a:ext cx="1438716" cy="597135"/>
            </a:xfrm>
            <a:prstGeom prst="rect">
              <a:avLst/>
            </a:prstGeom>
            <a:noFill/>
            <a:ln w="9525" cmpd="sng">
              <a:noFill/>
              <a:miter lim="800000"/>
              <a:headEnd/>
              <a:tailEnd/>
            </a:ln>
          </p:spPr>
        </p:pic>
      </p:grpSp>
      <p:sp>
        <p:nvSpPr>
          <p:cNvPr id="29" name="TextBox 28"/>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4067805467"/>
      </p:ext>
    </p:extLst>
  </p:cSld>
  <p:clrMapOvr>
    <a:masterClrMapping/>
  </p:clrMapOvr>
  <mc:AlternateContent xmlns:mc="http://schemas.openxmlformats.org/markup-compatibility/2006">
    <mc:Choice xmlns:p14="http://schemas.microsoft.com/office/powerpoint/2010/main" Requires="p14">
      <p:transition spd="slow" p14:dur="1600" advTm="5000">
        <p14:prism isInverted="1"/>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ppt_x</p:attrName>
                                        </p:attrNameLst>
                                      </p:cBhvr>
                                      <p:tavLst>
                                        <p:tav tm="0">
                                          <p:val>
                                            <p:strVal val="#ppt_x-.2"/>
                                          </p:val>
                                        </p:tav>
                                        <p:tav tm="100000">
                                          <p:val>
                                            <p:strVal val="#ppt_x"/>
                                          </p:val>
                                        </p:tav>
                                      </p:tavLst>
                                    </p:anim>
                                    <p:anim calcmode="lin" valueType="num">
                                      <p:cBhvr>
                                        <p:cTn id="13"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6"/>
                                        </p:tgtEl>
                                      </p:cBhvr>
                                    </p:animEffect>
                                  </p:childTnLst>
                                </p:cTn>
                              </p:par>
                              <p:par>
                                <p:cTn id="15" presetID="29"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ppt_x</p:attrName>
                                        </p:attrNameLst>
                                      </p:cBhvr>
                                      <p:tavLst>
                                        <p:tav tm="0">
                                          <p:val>
                                            <p:strVal val="#ppt_x-.2"/>
                                          </p:val>
                                        </p:tav>
                                        <p:tav tm="100000">
                                          <p:val>
                                            <p:strVal val="#ppt_x"/>
                                          </p:val>
                                        </p:tav>
                                      </p:tavLst>
                                    </p:anim>
                                    <p:anim calcmode="lin" valueType="num">
                                      <p:cBhvr>
                                        <p:cTn id="1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0"/>
                                        </p:tgtEl>
                                      </p:cBhvr>
                                    </p:animEffect>
                                  </p:childTnLst>
                                </p:cTn>
                              </p:par>
                              <p:par>
                                <p:cTn id="20" presetID="29"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ppt_x</p:attrName>
                                        </p:attrNameLst>
                                      </p:cBhvr>
                                      <p:tavLst>
                                        <p:tav tm="0">
                                          <p:val>
                                            <p:strVal val="#ppt_x-.2"/>
                                          </p:val>
                                        </p:tav>
                                        <p:tav tm="100000">
                                          <p:val>
                                            <p:strVal val="#ppt_x"/>
                                          </p:val>
                                        </p:tav>
                                      </p:tavLst>
                                    </p:anim>
                                    <p:anim calcmode="lin" valueType="num">
                                      <p:cBhvr>
                                        <p:cTn id="23"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000"/>
                            </p:stCondLst>
                            <p:childTnLst>
                              <p:par>
                                <p:cTn id="30" presetID="2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par>
                          <p:cTn id="33" fill="hold">
                            <p:stCondLst>
                              <p:cond delay="4000"/>
                            </p:stCondLst>
                            <p:childTnLst>
                              <p:par>
                                <p:cTn id="34" presetID="49" presetClass="entr" presetSubtype="0" decel="10000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 calcmode="lin" valueType="num">
                                      <p:cBhvr>
                                        <p:cTn id="50" dur="500" fill="hold"/>
                                        <p:tgtEl>
                                          <p:spTgt spid="8"/>
                                        </p:tgtEl>
                                        <p:attrNameLst>
                                          <p:attrName>style.rotation</p:attrName>
                                        </p:attrNameLst>
                                      </p:cBhvr>
                                      <p:tavLst>
                                        <p:tav tm="0">
                                          <p:val>
                                            <p:fltVal val="360"/>
                                          </p:val>
                                        </p:tav>
                                        <p:tav tm="100000">
                                          <p:val>
                                            <p:fltVal val="0"/>
                                          </p:val>
                                        </p:tav>
                                      </p:tavLst>
                                    </p:anim>
                                    <p:animEffect transition="in" filter="fade">
                                      <p:cBhvr>
                                        <p:cTn id="51" dur="500"/>
                                        <p:tgtEl>
                                          <p:spTgt spid="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 calcmode="lin" valueType="num">
                                      <p:cBhvr>
                                        <p:cTn id="56" dur="500" fill="hold"/>
                                        <p:tgtEl>
                                          <p:spTgt spid="9"/>
                                        </p:tgtEl>
                                        <p:attrNameLst>
                                          <p:attrName>style.rotation</p:attrName>
                                        </p:attrNameLst>
                                      </p:cBhvr>
                                      <p:tavLst>
                                        <p:tav tm="0">
                                          <p:val>
                                            <p:fltVal val="360"/>
                                          </p:val>
                                        </p:tav>
                                        <p:tav tm="100000">
                                          <p:val>
                                            <p:fltVal val="0"/>
                                          </p:val>
                                        </p:tav>
                                      </p:tavLst>
                                    </p:anim>
                                    <p:animEffect transition="in" filter="fade">
                                      <p:cBhvr>
                                        <p:cTn id="57" dur="500"/>
                                        <p:tgtEl>
                                          <p:spTgt spid="9"/>
                                        </p:tgtEl>
                                      </p:cBhvr>
                                    </p:animEffect>
                                  </p:childTnLst>
                                </p:cTn>
                              </p:par>
                              <p:par>
                                <p:cTn id="58" presetID="49" presetClass="entr" presetSubtype="0" decel="100000"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 calcmode="lin" valueType="num">
                                      <p:cBhvr>
                                        <p:cTn id="62" dur="500" fill="hold"/>
                                        <p:tgtEl>
                                          <p:spTgt spid="10"/>
                                        </p:tgtEl>
                                        <p:attrNameLst>
                                          <p:attrName>style.rotation</p:attrName>
                                        </p:attrNameLst>
                                      </p:cBhvr>
                                      <p:tavLst>
                                        <p:tav tm="0">
                                          <p:val>
                                            <p:fltVal val="360"/>
                                          </p:val>
                                        </p:tav>
                                        <p:tav tm="100000">
                                          <p:val>
                                            <p:fltVal val="0"/>
                                          </p:val>
                                        </p:tav>
                                      </p:tavLst>
                                    </p:anim>
                                    <p:animEffect transition="in" filter="fade">
                                      <p:cBhvr>
                                        <p:cTn id="63" dur="500"/>
                                        <p:tgtEl>
                                          <p:spTgt spid="10"/>
                                        </p:tgtEl>
                                      </p:cBhvr>
                                    </p:animEffect>
                                  </p:childTnLst>
                                </p:cTn>
                              </p:par>
                              <p:par>
                                <p:cTn id="64" presetID="49" presetClass="entr" presetSubtype="0" decel="10000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 calcmode="lin" valueType="num">
                                      <p:cBhvr>
                                        <p:cTn id="68" dur="500" fill="hold"/>
                                        <p:tgtEl>
                                          <p:spTgt spid="11"/>
                                        </p:tgtEl>
                                        <p:attrNameLst>
                                          <p:attrName>style.rotation</p:attrName>
                                        </p:attrNameLst>
                                      </p:cBhvr>
                                      <p:tavLst>
                                        <p:tav tm="0">
                                          <p:val>
                                            <p:fltVal val="360"/>
                                          </p:val>
                                        </p:tav>
                                        <p:tav tm="100000">
                                          <p:val>
                                            <p:fltVal val="0"/>
                                          </p:val>
                                        </p:tav>
                                      </p:tavLst>
                                    </p:anim>
                                    <p:animEffect transition="in" filter="fade">
                                      <p:cBhvr>
                                        <p:cTn id="69" dur="500"/>
                                        <p:tgtEl>
                                          <p:spTgt spid="11"/>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360"/>
                                          </p:val>
                                        </p:tav>
                                        <p:tav tm="100000">
                                          <p:val>
                                            <p:fltVal val="0"/>
                                          </p:val>
                                        </p:tav>
                                      </p:tavLst>
                                    </p:anim>
                                    <p:animEffect transition="in" filter="fade">
                                      <p:cBhvr>
                                        <p:cTn id="75" dur="500"/>
                                        <p:tgtEl>
                                          <p:spTgt spid="12"/>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360"/>
                                          </p:val>
                                        </p:tav>
                                        <p:tav tm="100000">
                                          <p:val>
                                            <p:fltVal val="0"/>
                                          </p:val>
                                        </p:tav>
                                      </p:tavLst>
                                    </p:anim>
                                    <p:animEffect transition="in" filter="fade">
                                      <p:cBhvr>
                                        <p:cTn id="81" dur="500"/>
                                        <p:tgtEl>
                                          <p:spTgt spid="13"/>
                                        </p:tgtEl>
                                      </p:cBhvr>
                                    </p:animEffect>
                                  </p:childTnLst>
                                </p:cTn>
                              </p:par>
                              <p:par>
                                <p:cTn id="82" presetID="49" presetClass="entr" presetSubtype="0" decel="100000" fill="hold" nodeType="with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 calcmode="lin" valueType="num">
                                      <p:cBhvr>
                                        <p:cTn id="86" dur="500" fill="hold"/>
                                        <p:tgtEl>
                                          <p:spTgt spid="14"/>
                                        </p:tgtEl>
                                        <p:attrNameLst>
                                          <p:attrName>style.rotation</p:attrName>
                                        </p:attrNameLst>
                                      </p:cBhvr>
                                      <p:tavLst>
                                        <p:tav tm="0">
                                          <p:val>
                                            <p:fltVal val="360"/>
                                          </p:val>
                                        </p:tav>
                                        <p:tav tm="100000">
                                          <p:val>
                                            <p:fltVal val="0"/>
                                          </p:val>
                                        </p:tav>
                                      </p:tavLst>
                                    </p:anim>
                                    <p:animEffect transition="in" filter="fade">
                                      <p:cBhvr>
                                        <p:cTn id="87" dur="500"/>
                                        <p:tgtEl>
                                          <p:spTgt spid="14"/>
                                        </p:tgtEl>
                                      </p:cBhvr>
                                    </p:animEffect>
                                  </p:childTnLst>
                                </p:cTn>
                              </p:par>
                              <p:par>
                                <p:cTn id="88" presetID="49" presetClass="entr" presetSubtype="0" decel="100000"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 calcmode="lin" valueType="num">
                                      <p:cBhvr>
                                        <p:cTn id="92" dur="500" fill="hold"/>
                                        <p:tgtEl>
                                          <p:spTgt spid="15"/>
                                        </p:tgtEl>
                                        <p:attrNameLst>
                                          <p:attrName>style.rotation</p:attrName>
                                        </p:attrNameLst>
                                      </p:cBhvr>
                                      <p:tavLst>
                                        <p:tav tm="0">
                                          <p:val>
                                            <p:fltVal val="360"/>
                                          </p:val>
                                        </p:tav>
                                        <p:tav tm="100000">
                                          <p:val>
                                            <p:fltVal val="0"/>
                                          </p:val>
                                        </p:tav>
                                      </p:tavLst>
                                    </p:anim>
                                    <p:animEffect transition="in" filter="fade">
                                      <p:cBhvr>
                                        <p:cTn id="93" dur="500"/>
                                        <p:tgtEl>
                                          <p:spTgt spid="15"/>
                                        </p:tgtEl>
                                      </p:cBhvr>
                                    </p:animEffect>
                                  </p:childTnLst>
                                </p:cTn>
                              </p:par>
                              <p:par>
                                <p:cTn id="94" presetID="49" presetClass="entr" presetSubtype="0" decel="100000" fill="hold" nodeType="with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 calcmode="lin" valueType="num">
                                      <p:cBhvr>
                                        <p:cTn id="98" dur="500" fill="hold"/>
                                        <p:tgtEl>
                                          <p:spTgt spid="16"/>
                                        </p:tgtEl>
                                        <p:attrNameLst>
                                          <p:attrName>style.rotation</p:attrName>
                                        </p:attrNameLst>
                                      </p:cBhvr>
                                      <p:tavLst>
                                        <p:tav tm="0">
                                          <p:val>
                                            <p:fltVal val="360"/>
                                          </p:val>
                                        </p:tav>
                                        <p:tav tm="100000">
                                          <p:val>
                                            <p:fltVal val="0"/>
                                          </p:val>
                                        </p:tav>
                                      </p:tavLst>
                                    </p:anim>
                                    <p:animEffect transition="in" filter="fade">
                                      <p:cBhvr>
                                        <p:cTn id="99" dur="500"/>
                                        <p:tgtEl>
                                          <p:spTgt spid="16"/>
                                        </p:tgtEl>
                                      </p:cBhvr>
                                    </p:animEffect>
                                  </p:childTnLst>
                                </p:cTn>
                              </p:par>
                              <p:par>
                                <p:cTn id="100" presetID="49" presetClass="entr" presetSubtype="0" decel="100000" fill="hold" grpId="0" nodeType="with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p:cTn id="102" dur="500" fill="hold"/>
                                        <p:tgtEl>
                                          <p:spTgt spid="17"/>
                                        </p:tgtEl>
                                        <p:attrNameLst>
                                          <p:attrName>ppt_w</p:attrName>
                                        </p:attrNameLst>
                                      </p:cBhvr>
                                      <p:tavLst>
                                        <p:tav tm="0">
                                          <p:val>
                                            <p:fltVal val="0"/>
                                          </p:val>
                                        </p:tav>
                                        <p:tav tm="100000">
                                          <p:val>
                                            <p:strVal val="#ppt_w"/>
                                          </p:val>
                                        </p:tav>
                                      </p:tavLst>
                                    </p:anim>
                                    <p:anim calcmode="lin" valueType="num">
                                      <p:cBhvr>
                                        <p:cTn id="103" dur="500" fill="hold"/>
                                        <p:tgtEl>
                                          <p:spTgt spid="17"/>
                                        </p:tgtEl>
                                        <p:attrNameLst>
                                          <p:attrName>ppt_h</p:attrName>
                                        </p:attrNameLst>
                                      </p:cBhvr>
                                      <p:tavLst>
                                        <p:tav tm="0">
                                          <p:val>
                                            <p:fltVal val="0"/>
                                          </p:val>
                                        </p:tav>
                                        <p:tav tm="100000">
                                          <p:val>
                                            <p:strVal val="#ppt_h"/>
                                          </p:val>
                                        </p:tav>
                                      </p:tavLst>
                                    </p:anim>
                                    <p:anim calcmode="lin" valueType="num">
                                      <p:cBhvr>
                                        <p:cTn id="104" dur="500" fill="hold"/>
                                        <p:tgtEl>
                                          <p:spTgt spid="17"/>
                                        </p:tgtEl>
                                        <p:attrNameLst>
                                          <p:attrName>style.rotation</p:attrName>
                                        </p:attrNameLst>
                                      </p:cBhvr>
                                      <p:tavLst>
                                        <p:tav tm="0">
                                          <p:val>
                                            <p:fltVal val="360"/>
                                          </p:val>
                                        </p:tav>
                                        <p:tav tm="100000">
                                          <p:val>
                                            <p:fltVal val="0"/>
                                          </p:val>
                                        </p:tav>
                                      </p:tavLst>
                                    </p:anim>
                                    <p:animEffect transition="in" filter="fade">
                                      <p:cBhvr>
                                        <p:cTn id="105" dur="500"/>
                                        <p:tgtEl>
                                          <p:spTgt spid="17"/>
                                        </p:tgtEl>
                                      </p:cBhvr>
                                    </p:animEffect>
                                  </p:childTnLst>
                                </p:cTn>
                              </p:par>
                              <p:par>
                                <p:cTn id="106" presetID="49" presetClass="entr" presetSubtype="0" decel="10000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 calcmode="lin" valueType="num">
                                      <p:cBhvr>
                                        <p:cTn id="108" dur="500" fill="hold"/>
                                        <p:tgtEl>
                                          <p:spTgt spid="18"/>
                                        </p:tgtEl>
                                        <p:attrNameLst>
                                          <p:attrName>ppt_w</p:attrName>
                                        </p:attrNameLst>
                                      </p:cBhvr>
                                      <p:tavLst>
                                        <p:tav tm="0">
                                          <p:val>
                                            <p:fltVal val="0"/>
                                          </p:val>
                                        </p:tav>
                                        <p:tav tm="100000">
                                          <p:val>
                                            <p:strVal val="#ppt_w"/>
                                          </p:val>
                                        </p:tav>
                                      </p:tavLst>
                                    </p:anim>
                                    <p:anim calcmode="lin" valueType="num">
                                      <p:cBhvr>
                                        <p:cTn id="109" dur="500" fill="hold"/>
                                        <p:tgtEl>
                                          <p:spTgt spid="18"/>
                                        </p:tgtEl>
                                        <p:attrNameLst>
                                          <p:attrName>ppt_h</p:attrName>
                                        </p:attrNameLst>
                                      </p:cBhvr>
                                      <p:tavLst>
                                        <p:tav tm="0">
                                          <p:val>
                                            <p:fltVal val="0"/>
                                          </p:val>
                                        </p:tav>
                                        <p:tav tm="100000">
                                          <p:val>
                                            <p:strVal val="#ppt_h"/>
                                          </p:val>
                                        </p:tav>
                                      </p:tavLst>
                                    </p:anim>
                                    <p:anim calcmode="lin" valueType="num">
                                      <p:cBhvr>
                                        <p:cTn id="110" dur="500" fill="hold"/>
                                        <p:tgtEl>
                                          <p:spTgt spid="18"/>
                                        </p:tgtEl>
                                        <p:attrNameLst>
                                          <p:attrName>style.rotation</p:attrName>
                                        </p:attrNameLst>
                                      </p:cBhvr>
                                      <p:tavLst>
                                        <p:tav tm="0">
                                          <p:val>
                                            <p:fltVal val="360"/>
                                          </p:val>
                                        </p:tav>
                                        <p:tav tm="100000">
                                          <p:val>
                                            <p:fltVal val="0"/>
                                          </p:val>
                                        </p:tav>
                                      </p:tavLst>
                                    </p:anim>
                                    <p:animEffect transition="in" filter="fade">
                                      <p:cBhvr>
                                        <p:cTn id="111" dur="500"/>
                                        <p:tgtEl>
                                          <p:spTgt spid="18"/>
                                        </p:tgtEl>
                                      </p:cBhvr>
                                    </p:animEffect>
                                  </p:childTnLst>
                                </p:cTn>
                              </p:par>
                              <p:par>
                                <p:cTn id="112" presetID="49" presetClass="entr" presetSubtype="0" decel="10000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 calcmode="lin" valueType="num">
                                      <p:cBhvr>
                                        <p:cTn id="116" dur="500" fill="hold"/>
                                        <p:tgtEl>
                                          <p:spTgt spid="19"/>
                                        </p:tgtEl>
                                        <p:attrNameLst>
                                          <p:attrName>style.rotation</p:attrName>
                                        </p:attrNameLst>
                                      </p:cBhvr>
                                      <p:tavLst>
                                        <p:tav tm="0">
                                          <p:val>
                                            <p:fltVal val="360"/>
                                          </p:val>
                                        </p:tav>
                                        <p:tav tm="100000">
                                          <p:val>
                                            <p:fltVal val="0"/>
                                          </p:val>
                                        </p:tav>
                                      </p:tavLst>
                                    </p:anim>
                                    <p:animEffect transition="in" filter="fade">
                                      <p:cBhvr>
                                        <p:cTn id="1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11" grpId="0"/>
      <p:bldP spid="13" grpId="0"/>
      <p:bldP spid="15" grpId="0"/>
      <p:bldP spid="17" grpId="0"/>
      <p:bldP spid="19"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7"/>
          <p:cNvGrpSpPr>
            <a:grpSpLocks/>
          </p:cNvGrpSpPr>
          <p:nvPr/>
        </p:nvGrpSpPr>
        <p:grpSpPr bwMode="auto">
          <a:xfrm>
            <a:off x="3731801" y="774673"/>
            <a:ext cx="4404777" cy="4395601"/>
            <a:chOff x="3643306" y="2016038"/>
            <a:chExt cx="3809508" cy="3801946"/>
          </a:xfrm>
        </p:grpSpPr>
        <p:grpSp>
          <p:nvGrpSpPr>
            <p:cNvPr id="5" name="组合 53"/>
            <p:cNvGrpSpPr>
              <a:grpSpLocks/>
            </p:cNvGrpSpPr>
            <p:nvPr/>
          </p:nvGrpSpPr>
          <p:grpSpPr bwMode="auto">
            <a:xfrm>
              <a:off x="4719493" y="2357340"/>
              <a:ext cx="1323804" cy="1071529"/>
              <a:chOff x="2172133" y="2150602"/>
              <a:chExt cx="1323804" cy="1071529"/>
            </a:xfrm>
          </p:grpSpPr>
          <p:sp>
            <p:nvSpPr>
              <p:cNvPr id="39" name="矩形 38"/>
              <p:cNvSpPr/>
              <p:nvPr/>
            </p:nvSpPr>
            <p:spPr>
              <a:xfrm rot="18865125">
                <a:off x="2222079" y="2149861"/>
                <a:ext cx="1071529" cy="1073011"/>
              </a:xfrm>
              <a:prstGeom prst="rect">
                <a:avLst/>
              </a:prstGeom>
              <a:gradFill flip="none" rotWithShape="1">
                <a:gsLst>
                  <a:gs pos="0">
                    <a:srgbClr val="BE1247"/>
                  </a:gs>
                  <a:gs pos="17000">
                    <a:srgbClr val="BE1247">
                      <a:lumMod val="84000"/>
                      <a:lumOff val="16000"/>
                    </a:srgbClr>
                  </a:gs>
                  <a:gs pos="69000">
                    <a:srgbClr val="FA9496"/>
                  </a:gs>
                  <a:gs pos="100000">
                    <a:srgbClr val="FA9496"/>
                  </a:gs>
                </a:gsLst>
                <a:lin ang="16200000" scaled="1"/>
                <a:tileRect/>
              </a:gradFill>
              <a:ln>
                <a:solidFill>
                  <a:srgbClr val="FA9496">
                    <a:alpha val="68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TextBox 39"/>
              <p:cNvSpPr txBox="1">
                <a:spLocks noChangeArrowheads="1"/>
              </p:cNvSpPr>
              <p:nvPr/>
            </p:nvSpPr>
            <p:spPr bwMode="auto">
              <a:xfrm flipH="1">
                <a:off x="2172133" y="2544492"/>
                <a:ext cx="1323804" cy="2662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endParaRPr lang="en-US" altLang="zh-CN"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6" name="组合 54"/>
            <p:cNvGrpSpPr>
              <a:grpSpLocks/>
            </p:cNvGrpSpPr>
            <p:nvPr/>
          </p:nvGrpSpPr>
          <p:grpSpPr bwMode="auto">
            <a:xfrm>
              <a:off x="3889336" y="3614602"/>
              <a:ext cx="1323804" cy="1071529"/>
              <a:chOff x="1524760" y="4008767"/>
              <a:chExt cx="1323804" cy="1071529"/>
            </a:xfrm>
          </p:grpSpPr>
          <p:sp>
            <p:nvSpPr>
              <p:cNvPr id="37" name="矩形 36"/>
              <p:cNvSpPr/>
              <p:nvPr/>
            </p:nvSpPr>
            <p:spPr>
              <a:xfrm rot="18865125">
                <a:off x="1650898" y="4008026"/>
                <a:ext cx="1071529" cy="1073011"/>
              </a:xfrm>
              <a:prstGeom prst="rect">
                <a:avLst/>
              </a:prstGeom>
              <a:gradFill flip="none" rotWithShape="1">
                <a:gsLst>
                  <a:gs pos="0">
                    <a:srgbClr val="0070C0"/>
                  </a:gs>
                  <a:gs pos="17000">
                    <a:srgbClr val="0070C0"/>
                  </a:gs>
                  <a:gs pos="60000">
                    <a:srgbClr val="00B0F0">
                      <a:lumMod val="84000"/>
                      <a:lumOff val="16000"/>
                    </a:srgbClr>
                  </a:gs>
                  <a:gs pos="100000">
                    <a:srgbClr val="00B0F0"/>
                  </a:gs>
                </a:gsLst>
                <a:lin ang="16200000" scaled="1"/>
                <a:tileRect/>
              </a:gradFill>
              <a:ln>
                <a:solidFill>
                  <a:srgbClr val="0070C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TextBox 37"/>
              <p:cNvSpPr txBox="1">
                <a:spLocks noChangeArrowheads="1"/>
              </p:cNvSpPr>
              <p:nvPr/>
            </p:nvSpPr>
            <p:spPr bwMode="auto">
              <a:xfrm flipH="1">
                <a:off x="1524760" y="4391342"/>
                <a:ext cx="1323804" cy="2662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endParaRPr lang="en-US" altLang="zh-CN"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7" name="组合 55"/>
            <p:cNvGrpSpPr>
              <a:grpSpLocks/>
            </p:cNvGrpSpPr>
            <p:nvPr/>
          </p:nvGrpSpPr>
          <p:grpSpPr bwMode="auto">
            <a:xfrm>
              <a:off x="5143299" y="4376578"/>
              <a:ext cx="1323804" cy="1071529"/>
              <a:chOff x="3596070" y="5079646"/>
              <a:chExt cx="1323804" cy="1071529"/>
            </a:xfrm>
          </p:grpSpPr>
          <p:sp>
            <p:nvSpPr>
              <p:cNvPr id="35" name="矩形 34"/>
              <p:cNvSpPr/>
              <p:nvPr/>
            </p:nvSpPr>
            <p:spPr>
              <a:xfrm rot="18865125">
                <a:off x="3722208" y="5078905"/>
                <a:ext cx="1071529" cy="1073011"/>
              </a:xfrm>
              <a:prstGeom prst="rect">
                <a:avLst/>
              </a:prstGeom>
              <a:gradFill flip="none" rotWithShape="1">
                <a:gsLst>
                  <a:gs pos="0">
                    <a:srgbClr val="C73E01"/>
                  </a:gs>
                  <a:gs pos="17000">
                    <a:srgbClr val="C73E01">
                      <a:lumMod val="79000"/>
                      <a:lumOff val="21000"/>
                    </a:srgbClr>
                  </a:gs>
                  <a:gs pos="69000">
                    <a:srgbClr val="FFC000"/>
                  </a:gs>
                  <a:gs pos="100000">
                    <a:srgbClr val="FFC000"/>
                  </a:gs>
                </a:gsLst>
                <a:lin ang="16200000" scaled="1"/>
                <a:tileRect/>
              </a:gradFill>
              <a:ln>
                <a:solidFill>
                  <a:srgbClr val="FFAA01">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TextBox 35"/>
              <p:cNvSpPr txBox="1">
                <a:spLocks noChangeArrowheads="1"/>
              </p:cNvSpPr>
              <p:nvPr/>
            </p:nvSpPr>
            <p:spPr bwMode="auto">
              <a:xfrm flipH="1">
                <a:off x="3596070" y="5462221"/>
                <a:ext cx="1323804" cy="2662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endParaRPr lang="en-US" altLang="zh-CN"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8" name="组合 56"/>
            <p:cNvGrpSpPr>
              <a:grpSpLocks/>
            </p:cNvGrpSpPr>
            <p:nvPr/>
          </p:nvGrpSpPr>
          <p:grpSpPr bwMode="auto">
            <a:xfrm>
              <a:off x="5889328" y="3143129"/>
              <a:ext cx="1323804" cy="1071530"/>
              <a:chOff x="6668024" y="3293582"/>
              <a:chExt cx="1323804" cy="1071530"/>
            </a:xfrm>
          </p:grpSpPr>
          <p:sp>
            <p:nvSpPr>
              <p:cNvPr id="33" name="矩形 32"/>
              <p:cNvSpPr/>
              <p:nvPr/>
            </p:nvSpPr>
            <p:spPr>
              <a:xfrm rot="18865125">
                <a:off x="6794161" y="3292841"/>
                <a:ext cx="1071530" cy="1073011"/>
              </a:xfrm>
              <a:prstGeom prst="rect">
                <a:avLst/>
              </a:prstGeom>
              <a:gradFill flip="none" rotWithShape="1">
                <a:gsLst>
                  <a:gs pos="0">
                    <a:srgbClr val="119707">
                      <a:lumMod val="99000"/>
                    </a:srgbClr>
                  </a:gs>
                  <a:gs pos="17000">
                    <a:srgbClr val="119707">
                      <a:lumMod val="88000"/>
                      <a:lumOff val="12000"/>
                    </a:srgbClr>
                  </a:gs>
                  <a:gs pos="69000">
                    <a:srgbClr val="92D050"/>
                  </a:gs>
                  <a:gs pos="98000">
                    <a:srgbClr val="92D050"/>
                  </a:gs>
                </a:gsLst>
                <a:lin ang="16200000" scaled="1"/>
                <a:tileRect/>
              </a:gradFill>
              <a:ln>
                <a:solidFill>
                  <a:srgbClr val="119707">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TextBox 33"/>
              <p:cNvSpPr txBox="1">
                <a:spLocks noChangeArrowheads="1"/>
              </p:cNvSpPr>
              <p:nvPr/>
            </p:nvSpPr>
            <p:spPr bwMode="auto">
              <a:xfrm flipH="1">
                <a:off x="6668024" y="3676157"/>
                <a:ext cx="1323804" cy="2662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endParaRPr lang="en-US" altLang="zh-CN" sz="1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9" name="组合 28"/>
            <p:cNvGrpSpPr>
              <a:grpSpLocks/>
            </p:cNvGrpSpPr>
            <p:nvPr/>
          </p:nvGrpSpPr>
          <p:grpSpPr bwMode="auto">
            <a:xfrm rot="5400000">
              <a:off x="5740636" y="2124668"/>
              <a:ext cx="1066901" cy="2357454"/>
              <a:chOff x="3500430" y="1571612"/>
              <a:chExt cx="1066901" cy="2357454"/>
            </a:xfrm>
          </p:grpSpPr>
          <p:grpSp>
            <p:nvGrpSpPr>
              <p:cNvPr id="28" name="组合 14"/>
              <p:cNvGrpSpPr>
                <a:grpSpLocks/>
              </p:cNvGrpSpPr>
              <p:nvPr/>
            </p:nvGrpSpPr>
            <p:grpSpPr bwMode="auto">
              <a:xfrm>
                <a:off x="3500430" y="1571612"/>
                <a:ext cx="1066901" cy="2357454"/>
                <a:chOff x="3776187" y="1300164"/>
                <a:chExt cx="1066901" cy="2357454"/>
              </a:xfrm>
            </p:grpSpPr>
            <p:sp>
              <p:nvSpPr>
                <p:cNvPr id="30" name="矩形 29"/>
                <p:cNvSpPr/>
                <p:nvPr/>
              </p:nvSpPr>
              <p:spPr>
                <a:xfrm rot="18925896">
                  <a:off x="3776187" y="1300164"/>
                  <a:ext cx="357190" cy="2357454"/>
                </a:xfrm>
                <a:prstGeom prst="rect">
                  <a:avLst/>
                </a:prstGeom>
                <a:gradFill>
                  <a:gsLst>
                    <a:gs pos="38000">
                      <a:schemeClr val="bg1">
                        <a:lumMod val="50000"/>
                      </a:schemeClr>
                    </a:gs>
                    <a:gs pos="80000">
                      <a:schemeClr val="bg2">
                        <a:lumMod val="90000"/>
                        <a:alpha val="7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矩形 30"/>
                <p:cNvSpPr/>
                <p:nvPr/>
              </p:nvSpPr>
              <p:spPr>
                <a:xfrm rot="18925896">
                  <a:off x="4484324" y="3008093"/>
                  <a:ext cx="358764" cy="36507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2" name="TextBox 31"/>
                <p:cNvSpPr txBox="1">
                  <a:spLocks noChangeArrowheads="1"/>
                </p:cNvSpPr>
                <p:nvPr/>
              </p:nvSpPr>
              <p:spPr bwMode="auto">
                <a:xfrm rot="16200000" flipH="1">
                  <a:off x="4417310" y="2967167"/>
                  <a:ext cx="428570" cy="3993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400" b="1" kern="0"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1</a:t>
                  </a:r>
                </a:p>
              </p:txBody>
            </p:sp>
          </p:grpSp>
          <p:sp>
            <p:nvSpPr>
              <p:cNvPr id="29" name="TextBox 28"/>
              <p:cNvSpPr txBox="1">
                <a:spLocks noChangeArrowheads="1"/>
              </p:cNvSpPr>
              <p:nvPr/>
            </p:nvSpPr>
            <p:spPr bwMode="auto">
              <a:xfrm rot="13520054" flipH="1">
                <a:off x="3133927" y="2757368"/>
                <a:ext cx="1322217" cy="23958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endParaRPr lang="en-US" altLang="zh-CN"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10" name="组合 29"/>
            <p:cNvGrpSpPr>
              <a:grpSpLocks/>
            </p:cNvGrpSpPr>
            <p:nvPr/>
          </p:nvGrpSpPr>
          <p:grpSpPr bwMode="auto">
            <a:xfrm>
              <a:off x="4256002" y="2016038"/>
              <a:ext cx="1323804" cy="2357454"/>
              <a:chOff x="3335818" y="1571612"/>
              <a:chExt cx="1323804" cy="2357454"/>
            </a:xfrm>
          </p:grpSpPr>
          <p:grpSp>
            <p:nvGrpSpPr>
              <p:cNvPr id="23" name="组合 30"/>
              <p:cNvGrpSpPr>
                <a:grpSpLocks/>
              </p:cNvGrpSpPr>
              <p:nvPr/>
            </p:nvGrpSpPr>
            <p:grpSpPr bwMode="auto">
              <a:xfrm>
                <a:off x="3500430" y="1571612"/>
                <a:ext cx="1132208" cy="2357454"/>
                <a:chOff x="3776187" y="1300164"/>
                <a:chExt cx="1132208" cy="2357454"/>
              </a:xfrm>
            </p:grpSpPr>
            <p:sp>
              <p:nvSpPr>
                <p:cNvPr id="25" name="矩形 24"/>
                <p:cNvSpPr/>
                <p:nvPr/>
              </p:nvSpPr>
              <p:spPr>
                <a:xfrm rot="18925896">
                  <a:off x="3776187" y="1300164"/>
                  <a:ext cx="357190" cy="2357454"/>
                </a:xfrm>
                <a:prstGeom prst="rect">
                  <a:avLst/>
                </a:prstGeom>
                <a:gradFill>
                  <a:gsLst>
                    <a:gs pos="38000">
                      <a:schemeClr val="bg1">
                        <a:lumMod val="50000"/>
                      </a:schemeClr>
                    </a:gs>
                    <a:gs pos="80000">
                      <a:schemeClr val="bg2">
                        <a:lumMod val="90000"/>
                        <a:alpha val="7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rot="18925896">
                  <a:off x="4495698" y="3020961"/>
                  <a:ext cx="357142" cy="363527"/>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7" name="TextBox 26"/>
                <p:cNvSpPr txBox="1">
                  <a:spLocks noChangeArrowheads="1"/>
                </p:cNvSpPr>
                <p:nvPr/>
              </p:nvSpPr>
              <p:spPr bwMode="auto">
                <a:xfrm flipH="1">
                  <a:off x="4479825" y="2936826"/>
                  <a:ext cx="428570" cy="3993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400" b="1" kern="0" dirty="0">
                      <a:solidFill>
                        <a:schemeClr val="bg1">
                          <a:lumMod val="50000"/>
                        </a:schemeClr>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2</a:t>
                  </a:r>
                </a:p>
              </p:txBody>
            </p:sp>
          </p:grpSp>
          <p:sp>
            <p:nvSpPr>
              <p:cNvPr id="24" name="TextBox 23"/>
              <p:cNvSpPr txBox="1">
                <a:spLocks noChangeArrowheads="1"/>
              </p:cNvSpPr>
              <p:nvPr/>
            </p:nvSpPr>
            <p:spPr bwMode="auto">
              <a:xfrm rot="2684058" flipH="1">
                <a:off x="3335818" y="2966247"/>
                <a:ext cx="1323804" cy="2395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endParaRPr lang="en-US" altLang="zh-CN"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11" name="组合 41"/>
            <p:cNvGrpSpPr>
              <a:grpSpLocks/>
            </p:cNvGrpSpPr>
            <p:nvPr/>
          </p:nvGrpSpPr>
          <p:grpSpPr bwMode="auto">
            <a:xfrm rot="10800000">
              <a:off x="5614726" y="3460530"/>
              <a:ext cx="1099770" cy="2357454"/>
              <a:chOff x="3500430" y="1571612"/>
              <a:chExt cx="1099770" cy="2357454"/>
            </a:xfrm>
          </p:grpSpPr>
          <p:grpSp>
            <p:nvGrpSpPr>
              <p:cNvPr id="18" name="组合 42"/>
              <p:cNvGrpSpPr>
                <a:grpSpLocks/>
              </p:cNvGrpSpPr>
              <p:nvPr/>
            </p:nvGrpSpPr>
            <p:grpSpPr bwMode="auto">
              <a:xfrm>
                <a:off x="3500430" y="1571612"/>
                <a:ext cx="1099770" cy="2357454"/>
                <a:chOff x="3776187" y="1300164"/>
                <a:chExt cx="1099770" cy="2357454"/>
              </a:xfrm>
            </p:grpSpPr>
            <p:sp>
              <p:nvSpPr>
                <p:cNvPr id="20" name="矩形 19"/>
                <p:cNvSpPr/>
                <p:nvPr/>
              </p:nvSpPr>
              <p:spPr>
                <a:xfrm rot="18925896">
                  <a:off x="3776187" y="1300164"/>
                  <a:ext cx="357190" cy="2357454"/>
                </a:xfrm>
                <a:prstGeom prst="rect">
                  <a:avLst/>
                </a:prstGeom>
                <a:gradFill>
                  <a:gsLst>
                    <a:gs pos="38000">
                      <a:schemeClr val="bg1">
                        <a:lumMod val="50000"/>
                      </a:schemeClr>
                    </a:gs>
                    <a:gs pos="80000">
                      <a:schemeClr val="bg2">
                        <a:lumMod val="90000"/>
                        <a:alpha val="7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rot="18925896">
                  <a:off x="4496594" y="3020961"/>
                  <a:ext cx="357141" cy="363527"/>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2" name="TextBox 21"/>
                <p:cNvSpPr txBox="1">
                  <a:spLocks noChangeArrowheads="1"/>
                </p:cNvSpPr>
                <p:nvPr/>
              </p:nvSpPr>
              <p:spPr bwMode="auto">
                <a:xfrm rot="10800000" flipH="1">
                  <a:off x="4447387" y="3043909"/>
                  <a:ext cx="428570" cy="3993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400" b="1" kern="0" dirty="0">
                      <a:solidFill>
                        <a:schemeClr val="bg1">
                          <a:lumMod val="50000"/>
                        </a:schemeClr>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4</a:t>
                  </a:r>
                </a:p>
              </p:txBody>
            </p:sp>
          </p:grpSp>
          <p:sp>
            <p:nvSpPr>
              <p:cNvPr id="19" name="TextBox 18"/>
              <p:cNvSpPr txBox="1">
                <a:spLocks noChangeArrowheads="1"/>
              </p:cNvSpPr>
              <p:nvPr/>
            </p:nvSpPr>
            <p:spPr bwMode="auto">
              <a:xfrm rot="13524886" flipH="1">
                <a:off x="3116809" y="2739251"/>
                <a:ext cx="1323934" cy="23956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endParaRPr lang="en-US" altLang="zh-CN"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12" name="组合 47"/>
            <p:cNvGrpSpPr>
              <a:grpSpLocks/>
            </p:cNvGrpSpPr>
            <p:nvPr/>
          </p:nvGrpSpPr>
          <p:grpSpPr bwMode="auto">
            <a:xfrm rot="-5400000">
              <a:off x="4160066" y="3374060"/>
              <a:ext cx="1323934" cy="2357454"/>
              <a:chOff x="3336086" y="1571612"/>
              <a:chExt cx="1323934" cy="2357454"/>
            </a:xfrm>
          </p:grpSpPr>
          <p:grpSp>
            <p:nvGrpSpPr>
              <p:cNvPr id="13" name="组合 48"/>
              <p:cNvGrpSpPr>
                <a:grpSpLocks/>
              </p:cNvGrpSpPr>
              <p:nvPr/>
            </p:nvGrpSpPr>
            <p:grpSpPr bwMode="auto">
              <a:xfrm>
                <a:off x="3500430" y="1571612"/>
                <a:ext cx="1140542" cy="2357454"/>
                <a:chOff x="3776187" y="1300164"/>
                <a:chExt cx="1140542" cy="2357454"/>
              </a:xfrm>
            </p:grpSpPr>
            <p:sp>
              <p:nvSpPr>
                <p:cNvPr id="15" name="矩形 14"/>
                <p:cNvSpPr/>
                <p:nvPr/>
              </p:nvSpPr>
              <p:spPr>
                <a:xfrm rot="18925896">
                  <a:off x="3776187" y="1300164"/>
                  <a:ext cx="357190" cy="2357454"/>
                </a:xfrm>
                <a:prstGeom prst="rect">
                  <a:avLst/>
                </a:prstGeom>
                <a:gradFill>
                  <a:gsLst>
                    <a:gs pos="38000">
                      <a:schemeClr val="bg1">
                        <a:lumMod val="50000"/>
                      </a:schemeClr>
                    </a:gs>
                    <a:gs pos="80000">
                      <a:schemeClr val="bg2">
                        <a:lumMod val="90000"/>
                        <a:alpha val="7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rot="18925896">
                  <a:off x="4477005" y="3009681"/>
                  <a:ext cx="357176" cy="36507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7" name="TextBox 16"/>
                <p:cNvSpPr txBox="1">
                  <a:spLocks noChangeArrowheads="1"/>
                </p:cNvSpPr>
                <p:nvPr/>
              </p:nvSpPr>
              <p:spPr bwMode="auto">
                <a:xfrm rot="5400000" flipH="1">
                  <a:off x="4502787" y="3021134"/>
                  <a:ext cx="428570" cy="3993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400" b="1" kern="0"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3</a:t>
                  </a:r>
                </a:p>
              </p:txBody>
            </p:sp>
          </p:grpSp>
          <p:sp>
            <p:nvSpPr>
              <p:cNvPr id="14" name="TextBox 13"/>
              <p:cNvSpPr txBox="1">
                <a:spLocks noChangeArrowheads="1"/>
              </p:cNvSpPr>
              <p:nvPr/>
            </p:nvSpPr>
            <p:spPr bwMode="auto">
              <a:xfrm rot="2684058" flipH="1">
                <a:off x="3336086" y="2966109"/>
                <a:ext cx="1323934" cy="23956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endParaRPr lang="en-US" altLang="zh-CN" sz="12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3178" y="1254790"/>
            <a:ext cx="2909122" cy="3554985"/>
          </a:xfrm>
          <a:prstGeom prst="rect">
            <a:avLst/>
          </a:prstGeom>
        </p:spPr>
      </p:pic>
      <p:sp>
        <p:nvSpPr>
          <p:cNvPr id="41" name="TextBox 40"/>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111011993"/>
      </p:ext>
    </p:extLst>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1.png"/>
          <p:cNvPicPr>
            <a:picLocks noChangeAspect="1"/>
          </p:cNvPicPr>
          <p:nvPr/>
        </p:nvPicPr>
        <p:blipFill>
          <a:blip r:embed="rId3" cstate="print"/>
          <a:stretch>
            <a:fillRect/>
          </a:stretch>
        </p:blipFill>
        <p:spPr>
          <a:xfrm>
            <a:off x="3818628" y="1000116"/>
            <a:ext cx="845012" cy="1011716"/>
          </a:xfrm>
          <a:prstGeom prst="rect">
            <a:avLst/>
          </a:prstGeom>
        </p:spPr>
      </p:pic>
      <p:pic>
        <p:nvPicPr>
          <p:cNvPr id="5" name="图片 4" descr="未标题-2.png"/>
          <p:cNvPicPr>
            <a:picLocks noChangeAspect="1"/>
          </p:cNvPicPr>
          <p:nvPr/>
        </p:nvPicPr>
        <p:blipFill>
          <a:blip r:embed="rId4" cstate="print"/>
          <a:stretch>
            <a:fillRect/>
          </a:stretch>
        </p:blipFill>
        <p:spPr>
          <a:xfrm>
            <a:off x="3713002" y="1792315"/>
            <a:ext cx="1040457" cy="845013"/>
          </a:xfrm>
          <a:prstGeom prst="rect">
            <a:avLst/>
          </a:prstGeom>
        </p:spPr>
      </p:pic>
      <p:pic>
        <p:nvPicPr>
          <p:cNvPr id="6" name="图片 5" descr="未标题-2.png"/>
          <p:cNvPicPr>
            <a:picLocks noChangeAspect="1"/>
          </p:cNvPicPr>
          <p:nvPr/>
        </p:nvPicPr>
        <p:blipFill>
          <a:blip r:embed="rId5" cstate="print"/>
          <a:stretch>
            <a:fillRect/>
          </a:stretch>
        </p:blipFill>
        <p:spPr>
          <a:xfrm>
            <a:off x="3818628" y="2426074"/>
            <a:ext cx="845012" cy="1011716"/>
          </a:xfrm>
          <a:prstGeom prst="rect">
            <a:avLst/>
          </a:prstGeom>
        </p:spPr>
      </p:pic>
      <p:pic>
        <p:nvPicPr>
          <p:cNvPr id="7" name="图片 6" descr="未标题-2.png"/>
          <p:cNvPicPr>
            <a:picLocks noChangeAspect="1"/>
          </p:cNvPicPr>
          <p:nvPr/>
        </p:nvPicPr>
        <p:blipFill>
          <a:blip r:embed="rId6" cstate="print"/>
          <a:stretch>
            <a:fillRect/>
          </a:stretch>
        </p:blipFill>
        <p:spPr>
          <a:xfrm>
            <a:off x="3713002" y="3218273"/>
            <a:ext cx="1040457" cy="845013"/>
          </a:xfrm>
          <a:prstGeom prst="rect">
            <a:avLst/>
          </a:prstGeom>
        </p:spPr>
      </p:pic>
      <p:pic>
        <p:nvPicPr>
          <p:cNvPr id="8" name="图片 7" descr="未标题-2.png"/>
          <p:cNvPicPr>
            <a:picLocks noChangeAspect="1"/>
          </p:cNvPicPr>
          <p:nvPr/>
        </p:nvPicPr>
        <p:blipFill>
          <a:blip r:embed="rId7" cstate="print"/>
          <a:stretch>
            <a:fillRect/>
          </a:stretch>
        </p:blipFill>
        <p:spPr>
          <a:xfrm>
            <a:off x="3818628" y="3852031"/>
            <a:ext cx="845012" cy="1011716"/>
          </a:xfrm>
          <a:prstGeom prst="rect">
            <a:avLst/>
          </a:prstGeom>
        </p:spPr>
      </p:pic>
      <p:sp>
        <p:nvSpPr>
          <p:cNvPr id="9" name="矩形 8"/>
          <p:cNvSpPr/>
          <p:nvPr/>
        </p:nvSpPr>
        <p:spPr>
          <a:xfrm>
            <a:off x="4753459" y="1244706"/>
            <a:ext cx="3121369" cy="461665"/>
          </a:xfrm>
          <a:prstGeom prst="rect">
            <a:avLst/>
          </a:prstGeom>
        </p:spPr>
        <p:txBody>
          <a:bodyPr wrap="square" lIns="91438" tIns="45719" rIns="91438" bIns="45719">
            <a:spAutoFit/>
          </a:bodyPr>
          <a:lstStyle/>
          <a:p>
            <a:r>
              <a:rPr lang="zh-CN" altLang="en-US" sz="1200" dirty="0">
                <a:latin typeface="华文中宋" pitchFamily="2" charset="-122"/>
                <a:ea typeface="华文中宋" pitchFamily="2" charset="-122"/>
                <a:cs typeface="Arial" charset="0"/>
              </a:rPr>
              <a:t>点击输入相关文字内容点击输入相关文字内</a:t>
            </a:r>
            <a:endParaRPr lang="en-US" altLang="zh-CN" sz="1200" dirty="0">
              <a:latin typeface="华文中宋" pitchFamily="2" charset="-122"/>
              <a:ea typeface="华文中宋" pitchFamily="2" charset="-122"/>
              <a:cs typeface="Arial" charset="0"/>
            </a:endParaRPr>
          </a:p>
          <a:p>
            <a:r>
              <a:rPr lang="zh-CN" altLang="en-US" sz="1200" dirty="0">
                <a:latin typeface="华文中宋" pitchFamily="2" charset="-122"/>
                <a:ea typeface="华文中宋" pitchFamily="2" charset="-122"/>
                <a:cs typeface="Arial" charset="0"/>
              </a:rPr>
              <a:t>容输入相关文字内容点击输入相关文字内容</a:t>
            </a:r>
            <a:endParaRPr lang="en-US" altLang="zh-CN" sz="1200" dirty="0">
              <a:latin typeface="华文中宋" pitchFamily="2" charset="-122"/>
              <a:ea typeface="华文中宋" pitchFamily="2" charset="-122"/>
              <a:cs typeface="Arial" charset="0"/>
            </a:endParaRPr>
          </a:p>
        </p:txBody>
      </p:sp>
      <p:sp>
        <p:nvSpPr>
          <p:cNvPr id="10" name="矩形 9"/>
          <p:cNvSpPr/>
          <p:nvPr/>
        </p:nvSpPr>
        <p:spPr>
          <a:xfrm>
            <a:off x="4753459" y="2011358"/>
            <a:ext cx="3121369" cy="461665"/>
          </a:xfrm>
          <a:prstGeom prst="rect">
            <a:avLst/>
          </a:prstGeom>
        </p:spPr>
        <p:txBody>
          <a:bodyPr wrap="square" lIns="91438" tIns="45719" rIns="91438" bIns="45719">
            <a:spAutoFit/>
          </a:bodyPr>
          <a:lstStyle/>
          <a:p>
            <a:r>
              <a:rPr lang="zh-CN" altLang="en-US" sz="1200" dirty="0">
                <a:latin typeface="华文中宋" pitchFamily="2" charset="-122"/>
                <a:ea typeface="华文中宋" pitchFamily="2" charset="-122"/>
                <a:cs typeface="Arial" charset="0"/>
              </a:rPr>
              <a:t>点击输入相关文字内容点击输入相关文字内</a:t>
            </a:r>
            <a:endParaRPr lang="en-US" altLang="zh-CN" sz="1200" dirty="0">
              <a:latin typeface="华文中宋" pitchFamily="2" charset="-122"/>
              <a:ea typeface="华文中宋" pitchFamily="2" charset="-122"/>
              <a:cs typeface="Arial" charset="0"/>
            </a:endParaRPr>
          </a:p>
          <a:p>
            <a:r>
              <a:rPr lang="zh-CN" altLang="en-US" sz="1200" dirty="0">
                <a:latin typeface="华文中宋" pitchFamily="2" charset="-122"/>
                <a:ea typeface="华文中宋" pitchFamily="2" charset="-122"/>
                <a:cs typeface="Arial" charset="0"/>
              </a:rPr>
              <a:t>容输入相关文字内容点击输入相关文字内容</a:t>
            </a:r>
            <a:endParaRPr lang="en-US" altLang="zh-CN" sz="1200" dirty="0">
              <a:latin typeface="华文中宋" pitchFamily="2" charset="-122"/>
              <a:ea typeface="华文中宋" pitchFamily="2" charset="-122"/>
              <a:cs typeface="Arial" charset="0"/>
            </a:endParaRPr>
          </a:p>
        </p:txBody>
      </p:sp>
      <p:sp>
        <p:nvSpPr>
          <p:cNvPr id="11" name="矩形 10"/>
          <p:cNvSpPr/>
          <p:nvPr/>
        </p:nvSpPr>
        <p:spPr>
          <a:xfrm>
            <a:off x="4753459" y="2668488"/>
            <a:ext cx="3121369" cy="461665"/>
          </a:xfrm>
          <a:prstGeom prst="rect">
            <a:avLst/>
          </a:prstGeom>
        </p:spPr>
        <p:txBody>
          <a:bodyPr wrap="square" lIns="91438" tIns="45719" rIns="91438" bIns="45719">
            <a:spAutoFit/>
          </a:bodyPr>
          <a:lstStyle/>
          <a:p>
            <a:r>
              <a:rPr lang="zh-CN" altLang="en-US" sz="1200" dirty="0">
                <a:latin typeface="华文中宋" pitchFamily="2" charset="-122"/>
                <a:ea typeface="华文中宋" pitchFamily="2" charset="-122"/>
                <a:cs typeface="Arial" charset="0"/>
              </a:rPr>
              <a:t>点击输入相关文字内容点击输入相关文字内</a:t>
            </a:r>
            <a:endParaRPr lang="en-US" altLang="zh-CN" sz="1200" dirty="0">
              <a:latin typeface="华文中宋" pitchFamily="2" charset="-122"/>
              <a:ea typeface="华文中宋" pitchFamily="2" charset="-122"/>
              <a:cs typeface="Arial" charset="0"/>
            </a:endParaRPr>
          </a:p>
          <a:p>
            <a:r>
              <a:rPr lang="zh-CN" altLang="en-US" sz="1200" dirty="0">
                <a:latin typeface="华文中宋" pitchFamily="2" charset="-122"/>
                <a:ea typeface="华文中宋" pitchFamily="2" charset="-122"/>
                <a:cs typeface="Arial" charset="0"/>
              </a:rPr>
              <a:t>容输入相关文字内容点击输入相关文字内容</a:t>
            </a:r>
            <a:endParaRPr lang="en-US" altLang="zh-CN" sz="1200" dirty="0">
              <a:latin typeface="华文中宋" pitchFamily="2" charset="-122"/>
              <a:ea typeface="华文中宋" pitchFamily="2" charset="-122"/>
              <a:cs typeface="Arial" charset="0"/>
            </a:endParaRPr>
          </a:p>
        </p:txBody>
      </p:sp>
      <p:sp>
        <p:nvSpPr>
          <p:cNvPr id="12" name="矩形 11"/>
          <p:cNvSpPr/>
          <p:nvPr/>
        </p:nvSpPr>
        <p:spPr>
          <a:xfrm>
            <a:off x="4808220" y="3380380"/>
            <a:ext cx="3121369" cy="461665"/>
          </a:xfrm>
          <a:prstGeom prst="rect">
            <a:avLst/>
          </a:prstGeom>
        </p:spPr>
        <p:txBody>
          <a:bodyPr wrap="square" lIns="91438" tIns="45719" rIns="91438" bIns="45719">
            <a:spAutoFit/>
          </a:bodyPr>
          <a:lstStyle/>
          <a:p>
            <a:r>
              <a:rPr lang="zh-CN" altLang="en-US" sz="1200" dirty="0">
                <a:latin typeface="华文中宋" pitchFamily="2" charset="-122"/>
                <a:ea typeface="华文中宋" pitchFamily="2" charset="-122"/>
                <a:cs typeface="Arial" charset="0"/>
              </a:rPr>
              <a:t>点击输入相关文字内容点击输入相关文字内</a:t>
            </a:r>
            <a:endParaRPr lang="en-US" altLang="zh-CN" sz="1200" dirty="0">
              <a:latin typeface="华文中宋" pitchFamily="2" charset="-122"/>
              <a:ea typeface="华文中宋" pitchFamily="2" charset="-122"/>
              <a:cs typeface="Arial" charset="0"/>
            </a:endParaRPr>
          </a:p>
          <a:p>
            <a:r>
              <a:rPr lang="zh-CN" altLang="en-US" sz="1200" dirty="0">
                <a:latin typeface="华文中宋" pitchFamily="2" charset="-122"/>
                <a:ea typeface="华文中宋" pitchFamily="2" charset="-122"/>
                <a:cs typeface="Arial" charset="0"/>
              </a:rPr>
              <a:t>容输入相关文字内容点击输入相关文字内容</a:t>
            </a:r>
            <a:endParaRPr lang="en-US" altLang="zh-CN" sz="1200" dirty="0">
              <a:latin typeface="华文中宋" pitchFamily="2" charset="-122"/>
              <a:ea typeface="华文中宋" pitchFamily="2" charset="-122"/>
              <a:cs typeface="Arial" charset="0"/>
            </a:endParaRPr>
          </a:p>
        </p:txBody>
      </p:sp>
      <p:sp>
        <p:nvSpPr>
          <p:cNvPr id="13" name="矩形 12"/>
          <p:cNvSpPr/>
          <p:nvPr/>
        </p:nvSpPr>
        <p:spPr>
          <a:xfrm>
            <a:off x="4808220" y="4147031"/>
            <a:ext cx="3121369" cy="461665"/>
          </a:xfrm>
          <a:prstGeom prst="rect">
            <a:avLst/>
          </a:prstGeom>
        </p:spPr>
        <p:txBody>
          <a:bodyPr wrap="square" lIns="91438" tIns="45719" rIns="91438" bIns="45719">
            <a:spAutoFit/>
          </a:bodyPr>
          <a:lstStyle/>
          <a:p>
            <a:r>
              <a:rPr lang="zh-CN" altLang="en-US" sz="1200" dirty="0">
                <a:latin typeface="华文中宋" pitchFamily="2" charset="-122"/>
                <a:ea typeface="华文中宋" pitchFamily="2" charset="-122"/>
                <a:cs typeface="Arial" charset="0"/>
              </a:rPr>
              <a:t>点击输入相关文字内容点击输入相关文字内</a:t>
            </a:r>
            <a:endParaRPr lang="en-US" altLang="zh-CN" sz="1200" dirty="0">
              <a:latin typeface="华文中宋" pitchFamily="2" charset="-122"/>
              <a:ea typeface="华文中宋" pitchFamily="2" charset="-122"/>
              <a:cs typeface="Arial" charset="0"/>
            </a:endParaRPr>
          </a:p>
          <a:p>
            <a:r>
              <a:rPr lang="zh-CN" altLang="en-US" sz="1200" dirty="0">
                <a:latin typeface="华文中宋" pitchFamily="2" charset="-122"/>
                <a:ea typeface="华文中宋" pitchFamily="2" charset="-122"/>
                <a:cs typeface="Arial" charset="0"/>
              </a:rPr>
              <a:t>容输入相关文字内容点击输入相关文字内容</a:t>
            </a:r>
            <a:endParaRPr lang="en-US" altLang="zh-CN" sz="1200" dirty="0">
              <a:latin typeface="华文中宋" pitchFamily="2" charset="-122"/>
              <a:ea typeface="华文中宋" pitchFamily="2" charset="-122"/>
              <a:cs typeface="Arial" charset="0"/>
            </a:endParaRPr>
          </a:p>
        </p:txBody>
      </p:sp>
      <p:pic>
        <p:nvPicPr>
          <p:cNvPr id="14" name="图片 13" descr="未标题-2.png"/>
          <p:cNvPicPr>
            <a:picLocks noChangeAspect="1"/>
          </p:cNvPicPr>
          <p:nvPr/>
        </p:nvPicPr>
        <p:blipFill>
          <a:blip r:embed="rId8" cstate="print"/>
          <a:stretch>
            <a:fillRect/>
          </a:stretch>
        </p:blipFill>
        <p:spPr>
          <a:xfrm>
            <a:off x="971603" y="1410844"/>
            <a:ext cx="2592399" cy="3231859"/>
          </a:xfrm>
          <a:prstGeom prst="rect">
            <a:avLst/>
          </a:prstGeom>
        </p:spPr>
      </p:pic>
      <p:sp>
        <p:nvSpPr>
          <p:cNvPr id="15" name="TextBox 14"/>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296844831"/>
      </p:ext>
    </p:extLst>
  </p:cSld>
  <p:clrMapOvr>
    <a:masterClrMapping/>
  </p:clrMapOvr>
  <mc:AlternateContent xmlns:mc="http://schemas.openxmlformats.org/markup-compatibility/2006">
    <mc:Choice xmlns:p14="http://schemas.microsoft.com/office/powerpoint/2010/main" Requires="p14">
      <p:transition spd="slow" p14:dur="1600" advTm="9000">
        <p14:prism isInverted="1"/>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iterate type="lt">
                                    <p:tmPct val="5000"/>
                                  </p:iterate>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fltVal val="0"/>
                                          </p:val>
                                        </p:tav>
                                        <p:tav tm="100000">
                                          <p:val>
                                            <p:strVal val="#ppt_w"/>
                                          </p:val>
                                        </p:tav>
                                      </p:tavLst>
                                    </p:anim>
                                    <p:anim calcmode="lin" valueType="num">
                                      <p:cBhvr>
                                        <p:cTn id="13" dur="1000" fill="hold"/>
                                        <p:tgtEl>
                                          <p:spTgt spid="14"/>
                                        </p:tgtEl>
                                        <p:attrNameLst>
                                          <p:attrName>ppt_h</p:attrName>
                                        </p:attrNameLst>
                                      </p:cBhvr>
                                      <p:tavLst>
                                        <p:tav tm="0">
                                          <p:val>
                                            <p:fltVal val="0"/>
                                          </p:val>
                                        </p:tav>
                                        <p:tav tm="100000">
                                          <p:val>
                                            <p:strVal val="#ppt_h"/>
                                          </p:val>
                                        </p:tav>
                                      </p:tavLst>
                                    </p:anim>
                                    <p:anim calcmode="lin" valueType="num">
                                      <p:cBhvr>
                                        <p:cTn id="14" dur="1000" fill="hold"/>
                                        <p:tgtEl>
                                          <p:spTgt spid="14"/>
                                        </p:tgtEl>
                                        <p:attrNameLst>
                                          <p:attrName>style.rotation</p:attrName>
                                        </p:attrNameLst>
                                      </p:cBhvr>
                                      <p:tavLst>
                                        <p:tav tm="0">
                                          <p:val>
                                            <p:fltVal val="90"/>
                                          </p:val>
                                        </p:tav>
                                        <p:tav tm="100000">
                                          <p:val>
                                            <p:fltVal val="0"/>
                                          </p:val>
                                        </p:tav>
                                      </p:tavLst>
                                    </p:anim>
                                    <p:animEffect transition="in" filter="fade">
                                      <p:cBhvr>
                                        <p:cTn id="15" dur="1000"/>
                                        <p:tgtEl>
                                          <p:spTgt spid="1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4500"/>
                            </p:stCondLst>
                            <p:childTnLst>
                              <p:par>
                                <p:cTn id="41" presetID="47"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53"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0"/>
                                        <p:tgtEl>
                                          <p:spTgt spid="7"/>
                                        </p:tgtEl>
                                      </p:cBhvr>
                                    </p:animEffect>
                                    <p:anim calcmode="lin" valueType="num">
                                      <p:cBhvr>
                                        <p:cTn id="56" dur="1000" fill="hold"/>
                                        <p:tgtEl>
                                          <p:spTgt spid="7"/>
                                        </p:tgtEl>
                                        <p:attrNameLst>
                                          <p:attrName>ppt_x</p:attrName>
                                        </p:attrNameLst>
                                      </p:cBhvr>
                                      <p:tavLst>
                                        <p:tav tm="0">
                                          <p:val>
                                            <p:strVal val="#ppt_x"/>
                                          </p:val>
                                        </p:tav>
                                        <p:tav tm="100000">
                                          <p:val>
                                            <p:strVal val="#ppt_x"/>
                                          </p:val>
                                        </p:tav>
                                      </p:tavLst>
                                    </p:anim>
                                    <p:anim calcmode="lin" valueType="num">
                                      <p:cBhvr>
                                        <p:cTn id="57" dur="1000" fill="hold"/>
                                        <p:tgtEl>
                                          <p:spTgt spid="7"/>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53"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7500"/>
                            </p:stCondLst>
                            <p:childTnLst>
                              <p:par>
                                <p:cTn id="65" presetID="47" presetClass="entr" presetSubtype="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1000" fill="hold"/>
                                        <p:tgtEl>
                                          <p:spTgt spid="8"/>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23" presetClass="entr" presetSubtype="16"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905654"/>
            <a:ext cx="4745184" cy="4114368"/>
          </a:xfrm>
          <a:prstGeom prst="rect">
            <a:avLst/>
          </a:pr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4833" y="1419623"/>
            <a:ext cx="165091" cy="360039"/>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3911" y="2250434"/>
            <a:ext cx="294671" cy="642633"/>
          </a:xfrm>
          <a:prstGeom prst="rect">
            <a:avLst/>
          </a:prstGeom>
        </p:spPr>
      </p:pic>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84736" y="3667308"/>
            <a:ext cx="286652" cy="625145"/>
          </a:xfrm>
          <a:prstGeom prst="rect">
            <a:avLst/>
          </a:prstGeom>
        </p:spPr>
      </p:pic>
      <p:pic>
        <p:nvPicPr>
          <p:cNvPr id="59" name="图片 5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12177" y="2619165"/>
            <a:ext cx="315173" cy="687346"/>
          </a:xfrm>
          <a:prstGeom prst="rect">
            <a:avLst/>
          </a:prstGeom>
        </p:spPr>
      </p:pic>
      <p:sp>
        <p:nvSpPr>
          <p:cNvPr id="60" name="Text Box 39"/>
          <p:cNvSpPr txBox="1">
            <a:spLocks noChangeArrowheads="1"/>
          </p:cNvSpPr>
          <p:nvPr/>
        </p:nvSpPr>
        <p:spPr bwMode="auto">
          <a:xfrm>
            <a:off x="5716769" y="1442270"/>
            <a:ext cx="1329977" cy="784827"/>
          </a:xfrm>
          <a:prstGeom prst="rect">
            <a:avLst/>
          </a:prstGeom>
          <a:noFill/>
          <a:ln w="9525">
            <a:noFill/>
            <a:miter lim="800000"/>
            <a:headEnd/>
            <a:tailEnd/>
          </a:ln>
        </p:spPr>
        <p:txBody>
          <a:bodyPr wrap="square" lIns="91438" tIns="45719" rIns="91438" bIns="45719">
            <a:spAutoFit/>
          </a:bodyPr>
          <a:lstStyle/>
          <a:p>
            <a:pPr>
              <a:buClr>
                <a:srgbClr val="7030A0"/>
              </a:buClr>
            </a:pPr>
            <a:r>
              <a:rPr lang="zh-CN" altLang="en-US" sz="1100" dirty="0">
                <a:latin typeface="微软雅黑" pitchFamily="34" charset="-122"/>
                <a:ea typeface="微软雅黑" pitchFamily="34" charset="-122"/>
              </a:rPr>
              <a:t>点击此处添加您要</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的内容文字点击此</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处添加您要的内</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容文字</a:t>
            </a:r>
            <a:endParaRPr lang="en-US" altLang="zh-CN" sz="1100" dirty="0">
              <a:latin typeface="微软雅黑" pitchFamily="34" charset="-122"/>
              <a:ea typeface="微软雅黑" pitchFamily="34" charset="-122"/>
            </a:endParaRPr>
          </a:p>
        </p:txBody>
      </p:sp>
      <p:sp>
        <p:nvSpPr>
          <p:cNvPr id="61" name="Text Box 39"/>
          <p:cNvSpPr txBox="1">
            <a:spLocks noChangeArrowheads="1"/>
          </p:cNvSpPr>
          <p:nvPr/>
        </p:nvSpPr>
        <p:spPr bwMode="auto">
          <a:xfrm>
            <a:off x="4323345" y="2283719"/>
            <a:ext cx="1329977" cy="784827"/>
          </a:xfrm>
          <a:prstGeom prst="rect">
            <a:avLst/>
          </a:prstGeom>
          <a:noFill/>
          <a:ln w="9525">
            <a:noFill/>
            <a:miter lim="800000"/>
            <a:headEnd/>
            <a:tailEnd/>
          </a:ln>
        </p:spPr>
        <p:txBody>
          <a:bodyPr wrap="square" lIns="91438" tIns="45719" rIns="91438" bIns="45719">
            <a:spAutoFit/>
          </a:bodyPr>
          <a:lstStyle/>
          <a:p>
            <a:pPr>
              <a:buClr>
                <a:srgbClr val="7030A0"/>
              </a:buClr>
            </a:pPr>
            <a:r>
              <a:rPr lang="zh-CN" altLang="en-US" sz="1100" dirty="0">
                <a:latin typeface="微软雅黑" pitchFamily="34" charset="-122"/>
                <a:ea typeface="微软雅黑" pitchFamily="34" charset="-122"/>
              </a:rPr>
              <a:t>点击此处添加</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您要的内容文字</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点击此处添加您要的内容文字</a:t>
            </a:r>
            <a:endParaRPr lang="en-US" altLang="zh-CN" sz="1100" dirty="0">
              <a:latin typeface="微软雅黑" pitchFamily="34" charset="-122"/>
              <a:ea typeface="微软雅黑" pitchFamily="34" charset="-122"/>
            </a:endParaRPr>
          </a:p>
        </p:txBody>
      </p:sp>
      <p:sp>
        <p:nvSpPr>
          <p:cNvPr id="62" name="Text Box 39"/>
          <p:cNvSpPr txBox="1">
            <a:spLocks noChangeArrowheads="1"/>
          </p:cNvSpPr>
          <p:nvPr/>
        </p:nvSpPr>
        <p:spPr bwMode="auto">
          <a:xfrm>
            <a:off x="6927350" y="2666406"/>
            <a:ext cx="1329977" cy="784827"/>
          </a:xfrm>
          <a:prstGeom prst="rect">
            <a:avLst/>
          </a:prstGeom>
          <a:noFill/>
          <a:ln w="9525">
            <a:noFill/>
            <a:miter lim="800000"/>
            <a:headEnd/>
            <a:tailEnd/>
          </a:ln>
        </p:spPr>
        <p:txBody>
          <a:bodyPr wrap="square" lIns="91438" tIns="45719" rIns="91438" bIns="45719">
            <a:spAutoFit/>
          </a:bodyPr>
          <a:lstStyle/>
          <a:p>
            <a:pPr>
              <a:buClr>
                <a:srgbClr val="7030A0"/>
              </a:buClr>
            </a:pPr>
            <a:r>
              <a:rPr lang="zh-CN" altLang="en-US" sz="1100" dirty="0">
                <a:latin typeface="微软雅黑" pitchFamily="34" charset="-122"/>
                <a:ea typeface="微软雅黑" pitchFamily="34" charset="-122"/>
              </a:rPr>
              <a:t>点击此处添加您要</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的内容文字点击此</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处添加您要的内</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容文字</a:t>
            </a:r>
            <a:endParaRPr lang="en-US" altLang="zh-CN" sz="1100" dirty="0">
              <a:latin typeface="微软雅黑" pitchFamily="34" charset="-122"/>
              <a:ea typeface="微软雅黑" pitchFamily="34" charset="-122"/>
            </a:endParaRPr>
          </a:p>
        </p:txBody>
      </p:sp>
      <p:sp>
        <p:nvSpPr>
          <p:cNvPr id="63" name="Text Box 39"/>
          <p:cNvSpPr txBox="1">
            <a:spLocks noChangeArrowheads="1"/>
          </p:cNvSpPr>
          <p:nvPr/>
        </p:nvSpPr>
        <p:spPr bwMode="auto">
          <a:xfrm>
            <a:off x="5487515" y="3579863"/>
            <a:ext cx="1124661" cy="957952"/>
          </a:xfrm>
          <a:prstGeom prst="rect">
            <a:avLst/>
          </a:prstGeom>
          <a:noFill/>
          <a:ln w="9525">
            <a:noFill/>
            <a:miter lim="800000"/>
            <a:headEnd/>
            <a:tailEnd/>
          </a:ln>
        </p:spPr>
        <p:txBody>
          <a:bodyPr wrap="square" lIns="91438" tIns="45719" rIns="91438" bIns="45719">
            <a:spAutoFit/>
          </a:bodyPr>
          <a:lstStyle/>
          <a:p>
            <a:pPr>
              <a:buClr>
                <a:srgbClr val="7030A0"/>
              </a:buClr>
            </a:pPr>
            <a:r>
              <a:rPr lang="zh-CN" altLang="en-US" sz="1100" dirty="0">
                <a:latin typeface="微软雅黑" pitchFamily="34" charset="-122"/>
                <a:ea typeface="微软雅黑" pitchFamily="34" charset="-122"/>
              </a:rPr>
              <a:t>点击此处</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添加您要的</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内容文字点击</a:t>
            </a:r>
            <a:endParaRPr lang="en-US" altLang="zh-CN" sz="1100" dirty="0">
              <a:latin typeface="微软雅黑" pitchFamily="34" charset="-122"/>
              <a:ea typeface="微软雅黑" pitchFamily="34" charset="-122"/>
            </a:endParaRPr>
          </a:p>
          <a:p>
            <a:pPr>
              <a:buClr>
                <a:srgbClr val="7030A0"/>
              </a:buClr>
            </a:pPr>
            <a:r>
              <a:rPr lang="zh-CN" altLang="en-US" sz="1100" dirty="0">
                <a:latin typeface="微软雅黑" pitchFamily="34" charset="-122"/>
                <a:ea typeface="微软雅黑" pitchFamily="34" charset="-122"/>
              </a:rPr>
              <a:t>此处添加您要的内容文字</a:t>
            </a:r>
            <a:endParaRPr lang="en-US" altLang="zh-CN" sz="1100" dirty="0">
              <a:latin typeface="微软雅黑" pitchFamily="34" charset="-122"/>
              <a:ea typeface="微软雅黑" pitchFamily="34" charset="-122"/>
            </a:endParaRPr>
          </a:p>
        </p:txBody>
      </p:sp>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8905" y="1021079"/>
            <a:ext cx="3168352" cy="3743973"/>
          </a:xfrm>
          <a:prstGeom prst="rect">
            <a:avLst/>
          </a:prstGeom>
        </p:spPr>
      </p:pic>
      <p:sp>
        <p:nvSpPr>
          <p:cNvPr id="12" name="TextBox 1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4078200869"/>
      </p:ext>
    </p:extLst>
  </p:cSld>
  <p:clrMapOvr>
    <a:masterClrMapping/>
  </p:clrMapOvr>
  <mc:AlternateContent xmlns:mc="http://schemas.openxmlformats.org/markup-compatibility/2006">
    <mc:Choice xmlns:p14="http://schemas.microsoft.com/office/powerpoint/2010/main" Requires="p14">
      <p:transition spd="slow" p14:dur="1600" advTm="20000">
        <p14:prism isInverted="1"/>
      </p:transition>
    </mc:Choice>
    <mc:Fallback>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Scale>
                                      <p:cBhvr>
                                        <p:cTn id="18"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6"/>
                                        </p:tgtEl>
                                        <p:attrNameLst>
                                          <p:attrName>ppt_x</p:attrName>
                                          <p:attrName>ppt_y</p:attrName>
                                        </p:attrNameLst>
                                      </p:cBhvr>
                                    </p:animMotion>
                                    <p:animEffect transition="in" filter="fade">
                                      <p:cBhvr>
                                        <p:cTn id="20" dur="1000"/>
                                        <p:tgtEl>
                                          <p:spTgt spid="56"/>
                                        </p:tgtEl>
                                      </p:cBhvr>
                                    </p:animEffect>
                                  </p:childTnLst>
                                </p:cTn>
                              </p:par>
                            </p:childTnLst>
                          </p:cTn>
                        </p:par>
                        <p:par>
                          <p:cTn id="21" fill="hold">
                            <p:stCondLst>
                              <p:cond delay="2000"/>
                            </p:stCondLst>
                            <p:childTnLst>
                              <p:par>
                                <p:cTn id="22" presetID="56" presetClass="entr" presetSubtype="0" fill="hold" grpId="1" nodeType="afterEffect">
                                  <p:stCondLst>
                                    <p:cond delay="0"/>
                                  </p:stCondLst>
                                  <p:iterate type="lt">
                                    <p:tmPct val="10000"/>
                                  </p:iterate>
                                  <p:childTnLst>
                                    <p:set>
                                      <p:cBhvr>
                                        <p:cTn id="23" dur="1" fill="hold">
                                          <p:stCondLst>
                                            <p:cond delay="0"/>
                                          </p:stCondLst>
                                        </p:cTn>
                                        <p:tgtEl>
                                          <p:spTgt spid="60"/>
                                        </p:tgtEl>
                                        <p:attrNameLst>
                                          <p:attrName>style.visibility</p:attrName>
                                        </p:attrNameLst>
                                      </p:cBhvr>
                                      <p:to>
                                        <p:strVal val="visible"/>
                                      </p:to>
                                    </p:set>
                                    <p:anim by="(-#ppt_w*2)" calcmode="lin" valueType="num">
                                      <p:cBhvr rctx="PPT">
                                        <p:cTn id="24" dur="500" autoRev="1" fill="hold">
                                          <p:stCondLst>
                                            <p:cond delay="0"/>
                                          </p:stCondLst>
                                        </p:cTn>
                                        <p:tgtEl>
                                          <p:spTgt spid="60"/>
                                        </p:tgtEl>
                                        <p:attrNameLst>
                                          <p:attrName>ppt_w</p:attrName>
                                        </p:attrNameLst>
                                      </p:cBhvr>
                                    </p:anim>
                                    <p:anim by="(#ppt_w*0.50)" calcmode="lin" valueType="num">
                                      <p:cBhvr>
                                        <p:cTn id="25" dur="500" decel="50000" autoRev="1" fill="hold">
                                          <p:stCondLst>
                                            <p:cond delay="0"/>
                                          </p:stCondLst>
                                        </p:cTn>
                                        <p:tgtEl>
                                          <p:spTgt spid="60"/>
                                        </p:tgtEl>
                                        <p:attrNameLst>
                                          <p:attrName>ppt_x</p:attrName>
                                        </p:attrNameLst>
                                      </p:cBhvr>
                                    </p:anim>
                                    <p:anim from="(-#ppt_h/2)" to="(#ppt_y)" calcmode="lin" valueType="num">
                                      <p:cBhvr>
                                        <p:cTn id="26" dur="1000" fill="hold">
                                          <p:stCondLst>
                                            <p:cond delay="0"/>
                                          </p:stCondLst>
                                        </p:cTn>
                                        <p:tgtEl>
                                          <p:spTgt spid="60"/>
                                        </p:tgtEl>
                                        <p:attrNameLst>
                                          <p:attrName>ppt_y</p:attrName>
                                        </p:attrNameLst>
                                      </p:cBhvr>
                                    </p:anim>
                                    <p:animRot by="21600000">
                                      <p:cBhvr>
                                        <p:cTn id="27" dur="1000" fill="hold">
                                          <p:stCondLst>
                                            <p:cond delay="0"/>
                                          </p:stCondLst>
                                        </p:cTn>
                                        <p:tgtEl>
                                          <p:spTgt spid="60"/>
                                        </p:tgtEl>
                                        <p:attrNameLst>
                                          <p:attrName>r</p:attrName>
                                        </p:attrNameLst>
                                      </p:cBhvr>
                                    </p:animRot>
                                  </p:childTnLst>
                                </p:cTn>
                              </p:par>
                            </p:childTnLst>
                          </p:cTn>
                        </p:par>
                        <p:par>
                          <p:cTn id="28" fill="hold">
                            <p:stCondLst>
                              <p:cond delay="5500"/>
                            </p:stCondLst>
                            <p:childTnLst>
                              <p:par>
                                <p:cTn id="29" presetID="2" presetClass="entr" presetSubtype="4"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ppt_x"/>
                                          </p:val>
                                        </p:tav>
                                        <p:tav tm="100000">
                                          <p:val>
                                            <p:strVal val="#ppt_x"/>
                                          </p:val>
                                        </p:tav>
                                      </p:tavLst>
                                    </p:anim>
                                    <p:anim calcmode="lin" valueType="num">
                                      <p:cBhvr additive="base">
                                        <p:cTn id="32" dur="500" fill="hold"/>
                                        <p:tgtEl>
                                          <p:spTgt spid="57"/>
                                        </p:tgtEl>
                                        <p:attrNameLst>
                                          <p:attrName>ppt_y</p:attrName>
                                        </p:attrNameLst>
                                      </p:cBhvr>
                                      <p:tavLst>
                                        <p:tav tm="0">
                                          <p:val>
                                            <p:strVal val="1+#ppt_h/2"/>
                                          </p:val>
                                        </p:tav>
                                        <p:tav tm="100000">
                                          <p:val>
                                            <p:strVal val="#ppt_y"/>
                                          </p:val>
                                        </p:tav>
                                      </p:tavLst>
                                    </p:anim>
                                  </p:childTnLst>
                                </p:cTn>
                              </p:par>
                            </p:childTnLst>
                          </p:cTn>
                        </p:par>
                        <p:par>
                          <p:cTn id="33" fill="hold">
                            <p:stCondLst>
                              <p:cond delay="6000"/>
                            </p:stCondLst>
                            <p:childTnLst>
                              <p:par>
                                <p:cTn id="34" presetID="56" presetClass="entr" presetSubtype="0" fill="hold" grpId="1" nodeType="afterEffect">
                                  <p:stCondLst>
                                    <p:cond delay="0"/>
                                  </p:stCondLst>
                                  <p:iterate type="lt">
                                    <p:tmPct val="10000"/>
                                  </p:iterate>
                                  <p:childTnLst>
                                    <p:set>
                                      <p:cBhvr>
                                        <p:cTn id="35" dur="1" fill="hold">
                                          <p:stCondLst>
                                            <p:cond delay="0"/>
                                          </p:stCondLst>
                                        </p:cTn>
                                        <p:tgtEl>
                                          <p:spTgt spid="61"/>
                                        </p:tgtEl>
                                        <p:attrNameLst>
                                          <p:attrName>style.visibility</p:attrName>
                                        </p:attrNameLst>
                                      </p:cBhvr>
                                      <p:to>
                                        <p:strVal val="visible"/>
                                      </p:to>
                                    </p:set>
                                    <p:anim by="(-#ppt_w*2)" calcmode="lin" valueType="num">
                                      <p:cBhvr rctx="PPT">
                                        <p:cTn id="36" dur="500" autoRev="1" fill="hold">
                                          <p:stCondLst>
                                            <p:cond delay="0"/>
                                          </p:stCondLst>
                                        </p:cTn>
                                        <p:tgtEl>
                                          <p:spTgt spid="61"/>
                                        </p:tgtEl>
                                        <p:attrNameLst>
                                          <p:attrName>ppt_w</p:attrName>
                                        </p:attrNameLst>
                                      </p:cBhvr>
                                    </p:anim>
                                    <p:anim by="(#ppt_w*0.50)" calcmode="lin" valueType="num">
                                      <p:cBhvr>
                                        <p:cTn id="37" dur="500" decel="50000" autoRev="1" fill="hold">
                                          <p:stCondLst>
                                            <p:cond delay="0"/>
                                          </p:stCondLst>
                                        </p:cTn>
                                        <p:tgtEl>
                                          <p:spTgt spid="61"/>
                                        </p:tgtEl>
                                        <p:attrNameLst>
                                          <p:attrName>ppt_x</p:attrName>
                                        </p:attrNameLst>
                                      </p:cBhvr>
                                    </p:anim>
                                    <p:anim from="(-#ppt_h/2)" to="(#ppt_y)" calcmode="lin" valueType="num">
                                      <p:cBhvr>
                                        <p:cTn id="38" dur="1000" fill="hold">
                                          <p:stCondLst>
                                            <p:cond delay="0"/>
                                          </p:stCondLst>
                                        </p:cTn>
                                        <p:tgtEl>
                                          <p:spTgt spid="61"/>
                                        </p:tgtEl>
                                        <p:attrNameLst>
                                          <p:attrName>ppt_y</p:attrName>
                                        </p:attrNameLst>
                                      </p:cBhvr>
                                    </p:anim>
                                    <p:animRot by="21600000">
                                      <p:cBhvr>
                                        <p:cTn id="39" dur="1000" fill="hold">
                                          <p:stCondLst>
                                            <p:cond delay="0"/>
                                          </p:stCondLst>
                                        </p:cTn>
                                        <p:tgtEl>
                                          <p:spTgt spid="61"/>
                                        </p:tgtEl>
                                        <p:attrNameLst>
                                          <p:attrName>r</p:attrName>
                                        </p:attrNameLst>
                                      </p:cBhvr>
                                    </p:animRot>
                                  </p:childTnLst>
                                </p:cTn>
                              </p:par>
                            </p:childTnLst>
                          </p:cTn>
                        </p:par>
                        <p:par>
                          <p:cTn id="40" fill="hold">
                            <p:stCondLst>
                              <p:cond delay="9500"/>
                            </p:stCondLst>
                            <p:childTnLst>
                              <p:par>
                                <p:cTn id="41" presetID="2" presetClass="entr" presetSubtype="4"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500" fill="hold"/>
                                        <p:tgtEl>
                                          <p:spTgt spid="58"/>
                                        </p:tgtEl>
                                        <p:attrNameLst>
                                          <p:attrName>ppt_x</p:attrName>
                                        </p:attrNameLst>
                                      </p:cBhvr>
                                      <p:tavLst>
                                        <p:tav tm="0">
                                          <p:val>
                                            <p:strVal val="#ppt_x"/>
                                          </p:val>
                                        </p:tav>
                                        <p:tav tm="100000">
                                          <p:val>
                                            <p:strVal val="#ppt_x"/>
                                          </p:val>
                                        </p:tav>
                                      </p:tavLst>
                                    </p:anim>
                                    <p:anim calcmode="lin" valueType="num">
                                      <p:cBhvr additive="base">
                                        <p:cTn id="44" dur="500" fill="hold"/>
                                        <p:tgtEl>
                                          <p:spTgt spid="58"/>
                                        </p:tgtEl>
                                        <p:attrNameLst>
                                          <p:attrName>ppt_y</p:attrName>
                                        </p:attrNameLst>
                                      </p:cBhvr>
                                      <p:tavLst>
                                        <p:tav tm="0">
                                          <p:val>
                                            <p:strVal val="1+#ppt_h/2"/>
                                          </p:val>
                                        </p:tav>
                                        <p:tav tm="100000">
                                          <p:val>
                                            <p:strVal val="#ppt_y"/>
                                          </p:val>
                                        </p:tav>
                                      </p:tavLst>
                                    </p:anim>
                                  </p:childTnLst>
                                </p:cTn>
                              </p:par>
                            </p:childTnLst>
                          </p:cTn>
                        </p:par>
                        <p:par>
                          <p:cTn id="45" fill="hold">
                            <p:stCondLst>
                              <p:cond delay="10000"/>
                            </p:stCondLst>
                            <p:childTnLst>
                              <p:par>
                                <p:cTn id="46" presetID="56" presetClass="entr" presetSubtype="0" fill="hold" grpId="1" nodeType="afterEffect">
                                  <p:stCondLst>
                                    <p:cond delay="0"/>
                                  </p:stCondLst>
                                  <p:iterate type="lt">
                                    <p:tmPct val="10000"/>
                                  </p:iterate>
                                  <p:childTnLst>
                                    <p:set>
                                      <p:cBhvr>
                                        <p:cTn id="47" dur="1" fill="hold">
                                          <p:stCondLst>
                                            <p:cond delay="0"/>
                                          </p:stCondLst>
                                        </p:cTn>
                                        <p:tgtEl>
                                          <p:spTgt spid="63"/>
                                        </p:tgtEl>
                                        <p:attrNameLst>
                                          <p:attrName>style.visibility</p:attrName>
                                        </p:attrNameLst>
                                      </p:cBhvr>
                                      <p:to>
                                        <p:strVal val="visible"/>
                                      </p:to>
                                    </p:set>
                                    <p:anim by="(-#ppt_w*2)" calcmode="lin" valueType="num">
                                      <p:cBhvr rctx="PPT">
                                        <p:cTn id="48" dur="500" autoRev="1" fill="hold">
                                          <p:stCondLst>
                                            <p:cond delay="0"/>
                                          </p:stCondLst>
                                        </p:cTn>
                                        <p:tgtEl>
                                          <p:spTgt spid="63"/>
                                        </p:tgtEl>
                                        <p:attrNameLst>
                                          <p:attrName>ppt_w</p:attrName>
                                        </p:attrNameLst>
                                      </p:cBhvr>
                                    </p:anim>
                                    <p:anim by="(#ppt_w*0.50)" calcmode="lin" valueType="num">
                                      <p:cBhvr>
                                        <p:cTn id="49" dur="500" decel="50000" autoRev="1" fill="hold">
                                          <p:stCondLst>
                                            <p:cond delay="0"/>
                                          </p:stCondLst>
                                        </p:cTn>
                                        <p:tgtEl>
                                          <p:spTgt spid="63"/>
                                        </p:tgtEl>
                                        <p:attrNameLst>
                                          <p:attrName>ppt_x</p:attrName>
                                        </p:attrNameLst>
                                      </p:cBhvr>
                                    </p:anim>
                                    <p:anim from="(-#ppt_h/2)" to="(#ppt_y)" calcmode="lin" valueType="num">
                                      <p:cBhvr>
                                        <p:cTn id="50" dur="1000" fill="hold">
                                          <p:stCondLst>
                                            <p:cond delay="0"/>
                                          </p:stCondLst>
                                        </p:cTn>
                                        <p:tgtEl>
                                          <p:spTgt spid="63"/>
                                        </p:tgtEl>
                                        <p:attrNameLst>
                                          <p:attrName>ppt_y</p:attrName>
                                        </p:attrNameLst>
                                      </p:cBhvr>
                                    </p:anim>
                                    <p:animRot by="21600000">
                                      <p:cBhvr>
                                        <p:cTn id="51" dur="1000" fill="hold">
                                          <p:stCondLst>
                                            <p:cond delay="0"/>
                                          </p:stCondLst>
                                        </p:cTn>
                                        <p:tgtEl>
                                          <p:spTgt spid="63"/>
                                        </p:tgtEl>
                                        <p:attrNameLst>
                                          <p:attrName>r</p:attrName>
                                        </p:attrNameLst>
                                      </p:cBhvr>
                                    </p:animRot>
                                  </p:childTnLst>
                                </p:cTn>
                              </p:par>
                            </p:childTnLst>
                          </p:cTn>
                        </p:par>
                        <p:par>
                          <p:cTn id="52" fill="hold">
                            <p:stCondLst>
                              <p:cond delay="13500"/>
                            </p:stCondLst>
                            <p:childTnLst>
                              <p:par>
                                <p:cTn id="53" presetID="2" presetClass="entr" presetSubtype="4" fill="hold"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fill="hold"/>
                                        <p:tgtEl>
                                          <p:spTgt spid="59"/>
                                        </p:tgtEl>
                                        <p:attrNameLst>
                                          <p:attrName>ppt_x</p:attrName>
                                        </p:attrNameLst>
                                      </p:cBhvr>
                                      <p:tavLst>
                                        <p:tav tm="0">
                                          <p:val>
                                            <p:strVal val="#ppt_x"/>
                                          </p:val>
                                        </p:tav>
                                        <p:tav tm="100000">
                                          <p:val>
                                            <p:strVal val="#ppt_x"/>
                                          </p:val>
                                        </p:tav>
                                      </p:tavLst>
                                    </p:anim>
                                    <p:anim calcmode="lin" valueType="num">
                                      <p:cBhvr additive="base">
                                        <p:cTn id="56" dur="500" fill="hold"/>
                                        <p:tgtEl>
                                          <p:spTgt spid="59"/>
                                        </p:tgtEl>
                                        <p:attrNameLst>
                                          <p:attrName>ppt_y</p:attrName>
                                        </p:attrNameLst>
                                      </p:cBhvr>
                                      <p:tavLst>
                                        <p:tav tm="0">
                                          <p:val>
                                            <p:strVal val="1+#ppt_h/2"/>
                                          </p:val>
                                        </p:tav>
                                        <p:tav tm="100000">
                                          <p:val>
                                            <p:strVal val="#ppt_y"/>
                                          </p:val>
                                        </p:tav>
                                      </p:tavLst>
                                    </p:anim>
                                  </p:childTnLst>
                                </p:cTn>
                              </p:par>
                            </p:childTnLst>
                          </p:cTn>
                        </p:par>
                        <p:par>
                          <p:cTn id="57" fill="hold">
                            <p:stCondLst>
                              <p:cond delay="14000"/>
                            </p:stCondLst>
                            <p:childTnLst>
                              <p:par>
                                <p:cTn id="58" presetID="56" presetClass="entr" presetSubtype="0" fill="hold" grpId="1" nodeType="afterEffect">
                                  <p:stCondLst>
                                    <p:cond delay="0"/>
                                  </p:stCondLst>
                                  <p:iterate type="lt">
                                    <p:tmPct val="10000"/>
                                  </p:iterate>
                                  <p:childTnLst>
                                    <p:set>
                                      <p:cBhvr>
                                        <p:cTn id="59" dur="1" fill="hold">
                                          <p:stCondLst>
                                            <p:cond delay="0"/>
                                          </p:stCondLst>
                                        </p:cTn>
                                        <p:tgtEl>
                                          <p:spTgt spid="62"/>
                                        </p:tgtEl>
                                        <p:attrNameLst>
                                          <p:attrName>style.visibility</p:attrName>
                                        </p:attrNameLst>
                                      </p:cBhvr>
                                      <p:to>
                                        <p:strVal val="visible"/>
                                      </p:to>
                                    </p:set>
                                    <p:anim by="(-#ppt_w*2)" calcmode="lin" valueType="num">
                                      <p:cBhvr rctx="PPT">
                                        <p:cTn id="60" dur="500" autoRev="1" fill="hold">
                                          <p:stCondLst>
                                            <p:cond delay="0"/>
                                          </p:stCondLst>
                                        </p:cTn>
                                        <p:tgtEl>
                                          <p:spTgt spid="62"/>
                                        </p:tgtEl>
                                        <p:attrNameLst>
                                          <p:attrName>ppt_w</p:attrName>
                                        </p:attrNameLst>
                                      </p:cBhvr>
                                    </p:anim>
                                    <p:anim by="(#ppt_w*0.50)" calcmode="lin" valueType="num">
                                      <p:cBhvr>
                                        <p:cTn id="61" dur="500" decel="50000" autoRev="1" fill="hold">
                                          <p:stCondLst>
                                            <p:cond delay="0"/>
                                          </p:stCondLst>
                                        </p:cTn>
                                        <p:tgtEl>
                                          <p:spTgt spid="62"/>
                                        </p:tgtEl>
                                        <p:attrNameLst>
                                          <p:attrName>ppt_x</p:attrName>
                                        </p:attrNameLst>
                                      </p:cBhvr>
                                    </p:anim>
                                    <p:anim from="(-#ppt_h/2)" to="(#ppt_y)" calcmode="lin" valueType="num">
                                      <p:cBhvr>
                                        <p:cTn id="62" dur="1000" fill="hold">
                                          <p:stCondLst>
                                            <p:cond delay="0"/>
                                          </p:stCondLst>
                                        </p:cTn>
                                        <p:tgtEl>
                                          <p:spTgt spid="62"/>
                                        </p:tgtEl>
                                        <p:attrNameLst>
                                          <p:attrName>ppt_y</p:attrName>
                                        </p:attrNameLst>
                                      </p:cBhvr>
                                    </p:anim>
                                    <p:animRot by="21600000">
                                      <p:cBhvr>
                                        <p:cTn id="63" dur="1000" fill="hold">
                                          <p:stCondLst>
                                            <p:cond delay="0"/>
                                          </p:stCondLst>
                                        </p:cTn>
                                        <p:tgtEl>
                                          <p:spTgt spid="62"/>
                                        </p:tgtEl>
                                        <p:attrNameLst>
                                          <p:attrName>r</p:attrName>
                                        </p:attrNameLst>
                                      </p:cBhvr>
                                    </p:animRot>
                                  </p:childTnLst>
                                </p:cTn>
                              </p:par>
                            </p:childTnLst>
                          </p:cTn>
                        </p:par>
                        <p:par>
                          <p:cTn id="64" fill="hold">
                            <p:stCondLst>
                              <p:cond delay="17500"/>
                            </p:stCondLst>
                            <p:childTnLst>
                              <p:par>
                                <p:cTn id="65" presetID="21" presetClass="entr" presetSubtype="1"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heel(1)">
                                      <p:cBhvr>
                                        <p:cTn id="6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1"/>
      <p:bldP spid="61" grpId="1"/>
      <p:bldP spid="62" grpId="1"/>
      <p:bldP spid="63" grpId="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36"/>
          <p:cNvSpPr>
            <a:spLocks noChangeArrowheads="1"/>
          </p:cNvSpPr>
          <p:nvPr/>
        </p:nvSpPr>
        <p:spPr bwMode="auto">
          <a:xfrm>
            <a:off x="6500827" y="1785018"/>
            <a:ext cx="1785950" cy="757130"/>
          </a:xfrm>
          <a:prstGeom prst="rect">
            <a:avLst/>
          </a:prstGeom>
          <a:noFill/>
          <a:ln w="9525">
            <a:noFill/>
            <a:miter lim="800000"/>
            <a:headEnd/>
            <a:tailEnd/>
          </a:ln>
        </p:spPr>
        <p:txBody>
          <a:bodyPr wrap="square" lIns="91438" tIns="45719" rIns="91438" bIns="45719">
            <a:spAutoFit/>
          </a:bodyPr>
          <a:lstStyle/>
          <a:p>
            <a:pPr latinLnBrk="1">
              <a:lnSpc>
                <a:spcPct val="120000"/>
              </a:lnSpc>
            </a:pPr>
            <a:r>
              <a:rPr kumimoji="1" lang="zh-CN" altLang="en-US" sz="1200" dirty="0">
                <a:latin typeface="微软雅黑" pitchFamily="34" charset="-122"/>
                <a:ea typeface="微软雅黑" pitchFamily="34" charset="-122"/>
              </a:rPr>
              <a:t>单击此处添加文字内容  </a:t>
            </a:r>
            <a:endParaRPr kumimoji="1" lang="en-US" altLang="zh-CN" sz="1200" dirty="0">
              <a:latin typeface="微软雅黑" pitchFamily="34" charset="-122"/>
              <a:ea typeface="微软雅黑" pitchFamily="34" charset="-122"/>
            </a:endParaRPr>
          </a:p>
          <a:p>
            <a:pPr latinLnBrk="1">
              <a:lnSpc>
                <a:spcPct val="120000"/>
              </a:lnSpc>
            </a:pPr>
            <a:r>
              <a:rPr kumimoji="1" lang="zh-CN" altLang="en-US" sz="1200" dirty="0">
                <a:latin typeface="微软雅黑" pitchFamily="34" charset="-122"/>
                <a:ea typeface="微软雅黑" pitchFamily="34" charset="-122"/>
              </a:rPr>
              <a:t>单击此处添加文字内容</a:t>
            </a:r>
          </a:p>
          <a:p>
            <a:pPr latinLnBrk="1">
              <a:lnSpc>
                <a:spcPct val="120000"/>
              </a:lnSpc>
            </a:pPr>
            <a:r>
              <a:rPr kumimoji="1" lang="zh-CN" altLang="en-US" sz="1200" dirty="0">
                <a:latin typeface="微软雅黑" pitchFamily="34" charset="-122"/>
                <a:ea typeface="微软雅黑" pitchFamily="34" charset="-122"/>
              </a:rPr>
              <a:t>单击此处添加文字内容</a:t>
            </a:r>
          </a:p>
        </p:txBody>
      </p:sp>
      <p:sp>
        <p:nvSpPr>
          <p:cNvPr id="53" name="Rectangle 37"/>
          <p:cNvSpPr>
            <a:spLocks noChangeArrowheads="1"/>
          </p:cNvSpPr>
          <p:nvPr/>
        </p:nvSpPr>
        <p:spPr bwMode="auto">
          <a:xfrm>
            <a:off x="6215075" y="1388435"/>
            <a:ext cx="2031321" cy="424729"/>
          </a:xfrm>
          <a:prstGeom prst="rect">
            <a:avLst/>
          </a:prstGeom>
          <a:noFill/>
          <a:ln w="9525" algn="ctr">
            <a:noFill/>
            <a:miter lim="800000"/>
            <a:headEnd/>
            <a:tailEnd/>
          </a:ln>
        </p:spPr>
        <p:txBody>
          <a:bodyPr wrap="none" lIns="91438" tIns="45719" rIns="91438" bIns="45719">
            <a:spAutoFit/>
          </a:bodyPr>
          <a:lstStyle/>
          <a:p>
            <a:pPr latinLnBrk="1">
              <a:lnSpc>
                <a:spcPct val="120000"/>
              </a:lnSpc>
              <a:defRPr/>
            </a:pPr>
            <a:r>
              <a:rPr kumimoji="1" lang="zh-CN" altLang="en-US" kern="0" dirty="0">
                <a:latin typeface="微软雅黑" pitchFamily="34" charset="-122"/>
                <a:ea typeface="微软雅黑" pitchFamily="34" charset="-122"/>
              </a:rPr>
              <a:t>单击此处添加文字</a:t>
            </a:r>
          </a:p>
        </p:txBody>
      </p:sp>
      <p:sp>
        <p:nvSpPr>
          <p:cNvPr id="54" name="WordArt 38"/>
          <p:cNvSpPr>
            <a:spLocks noChangeArrowheads="1" noChangeShapeType="1" noTextEdit="1"/>
          </p:cNvSpPr>
          <p:nvPr/>
        </p:nvSpPr>
        <p:spPr bwMode="auto">
          <a:xfrm>
            <a:off x="214282" y="1142075"/>
            <a:ext cx="3000396" cy="285753"/>
          </a:xfrm>
          <a:prstGeom prst="rect">
            <a:avLst/>
          </a:prstGeom>
        </p:spPr>
        <p:txBody>
          <a:bodyPr wrap="none" lIns="91438" tIns="45719" rIns="91438" bIns="45719" fromWordArt="1">
            <a:prstTxWarp prst="textPlain">
              <a:avLst>
                <a:gd name="adj" fmla="val 50000"/>
              </a:avLst>
            </a:prstTxWarp>
          </a:bodyPr>
          <a:lstStyle/>
          <a:p>
            <a:pPr algn="ctr">
              <a:defRPr/>
            </a:pPr>
            <a:r>
              <a:rPr lang="zh-CN" altLang="en-US" sz="3600" kern="10" dirty="0">
                <a:ln w="9525">
                  <a:noFill/>
                  <a:round/>
                  <a:headEnd/>
                  <a:tailEnd/>
                </a:ln>
                <a:latin typeface="微软雅黑"/>
                <a:ea typeface="微软雅黑"/>
              </a:rPr>
              <a:t>双击此处添加标题文字</a:t>
            </a:r>
          </a:p>
        </p:txBody>
      </p:sp>
      <p:pic>
        <p:nvPicPr>
          <p:cNvPr id="55" name="图片 54" descr="未标题-2.png"/>
          <p:cNvPicPr>
            <a:picLocks noChangeAspect="1"/>
          </p:cNvPicPr>
          <p:nvPr/>
        </p:nvPicPr>
        <p:blipFill>
          <a:blip r:embed="rId3"/>
          <a:stretch>
            <a:fillRect/>
          </a:stretch>
        </p:blipFill>
        <p:spPr>
          <a:xfrm>
            <a:off x="2714612" y="1356390"/>
            <a:ext cx="3266790" cy="3519617"/>
          </a:xfrm>
          <a:prstGeom prst="rect">
            <a:avLst/>
          </a:prstGeom>
        </p:spPr>
      </p:pic>
      <p:sp>
        <p:nvSpPr>
          <p:cNvPr id="56" name="Rectangle 36"/>
          <p:cNvSpPr>
            <a:spLocks noChangeArrowheads="1"/>
          </p:cNvSpPr>
          <p:nvPr/>
        </p:nvSpPr>
        <p:spPr bwMode="auto">
          <a:xfrm>
            <a:off x="6643702" y="3713844"/>
            <a:ext cx="1785950" cy="757130"/>
          </a:xfrm>
          <a:prstGeom prst="rect">
            <a:avLst/>
          </a:prstGeom>
          <a:noFill/>
          <a:ln w="9525">
            <a:noFill/>
            <a:miter lim="800000"/>
            <a:headEnd/>
            <a:tailEnd/>
          </a:ln>
        </p:spPr>
        <p:txBody>
          <a:bodyPr wrap="square" lIns="91438" tIns="45719" rIns="91438" bIns="45719">
            <a:spAutoFit/>
          </a:bodyPr>
          <a:lstStyle/>
          <a:p>
            <a:pPr latinLnBrk="1">
              <a:lnSpc>
                <a:spcPct val="120000"/>
              </a:lnSpc>
            </a:pPr>
            <a:r>
              <a:rPr kumimoji="1" lang="zh-CN" altLang="en-US" sz="1200" dirty="0">
                <a:latin typeface="微软雅黑" pitchFamily="34" charset="-122"/>
                <a:ea typeface="微软雅黑" pitchFamily="34" charset="-122"/>
              </a:rPr>
              <a:t>单击此处添加文字内容  </a:t>
            </a:r>
            <a:endParaRPr kumimoji="1" lang="en-US" altLang="zh-CN" sz="1200" dirty="0">
              <a:latin typeface="微软雅黑" pitchFamily="34" charset="-122"/>
              <a:ea typeface="微软雅黑" pitchFamily="34" charset="-122"/>
            </a:endParaRPr>
          </a:p>
          <a:p>
            <a:pPr latinLnBrk="1">
              <a:lnSpc>
                <a:spcPct val="120000"/>
              </a:lnSpc>
            </a:pPr>
            <a:r>
              <a:rPr kumimoji="1" lang="zh-CN" altLang="en-US" sz="1200" dirty="0">
                <a:latin typeface="微软雅黑" pitchFamily="34" charset="-122"/>
                <a:ea typeface="微软雅黑" pitchFamily="34" charset="-122"/>
              </a:rPr>
              <a:t>单击此处添加文字内容</a:t>
            </a:r>
          </a:p>
          <a:p>
            <a:pPr latinLnBrk="1">
              <a:lnSpc>
                <a:spcPct val="120000"/>
              </a:lnSpc>
            </a:pPr>
            <a:r>
              <a:rPr kumimoji="1" lang="zh-CN" altLang="en-US" sz="1200" dirty="0">
                <a:latin typeface="微软雅黑" pitchFamily="34" charset="-122"/>
                <a:ea typeface="微软雅黑" pitchFamily="34" charset="-122"/>
              </a:rPr>
              <a:t>单击此处添加文字内容</a:t>
            </a:r>
          </a:p>
        </p:txBody>
      </p:sp>
      <p:sp>
        <p:nvSpPr>
          <p:cNvPr id="57" name="Rectangle 37"/>
          <p:cNvSpPr>
            <a:spLocks noChangeArrowheads="1"/>
          </p:cNvSpPr>
          <p:nvPr/>
        </p:nvSpPr>
        <p:spPr bwMode="auto">
          <a:xfrm>
            <a:off x="6286513" y="3317261"/>
            <a:ext cx="2031321" cy="424729"/>
          </a:xfrm>
          <a:prstGeom prst="rect">
            <a:avLst/>
          </a:prstGeom>
          <a:noFill/>
          <a:ln w="9525" algn="ctr">
            <a:noFill/>
            <a:miter lim="800000"/>
            <a:headEnd/>
            <a:tailEnd/>
          </a:ln>
        </p:spPr>
        <p:txBody>
          <a:bodyPr wrap="none" lIns="91438" tIns="45719" rIns="91438" bIns="45719">
            <a:spAutoFit/>
          </a:bodyPr>
          <a:lstStyle/>
          <a:p>
            <a:pPr latinLnBrk="1">
              <a:lnSpc>
                <a:spcPct val="120000"/>
              </a:lnSpc>
              <a:defRPr/>
            </a:pPr>
            <a:r>
              <a:rPr kumimoji="1" lang="zh-CN" altLang="en-US" kern="0" dirty="0">
                <a:latin typeface="微软雅黑" pitchFamily="34" charset="-122"/>
                <a:ea typeface="微软雅黑" pitchFamily="34" charset="-122"/>
              </a:rPr>
              <a:t>单击此处添加文字</a:t>
            </a:r>
          </a:p>
        </p:txBody>
      </p:sp>
      <p:sp>
        <p:nvSpPr>
          <p:cNvPr id="58" name="Rectangle 36"/>
          <p:cNvSpPr>
            <a:spLocks noChangeArrowheads="1"/>
          </p:cNvSpPr>
          <p:nvPr/>
        </p:nvSpPr>
        <p:spPr bwMode="auto">
          <a:xfrm>
            <a:off x="500035" y="2427960"/>
            <a:ext cx="1785950" cy="757130"/>
          </a:xfrm>
          <a:prstGeom prst="rect">
            <a:avLst/>
          </a:prstGeom>
          <a:noFill/>
          <a:ln w="9525">
            <a:noFill/>
            <a:miter lim="800000"/>
            <a:headEnd/>
            <a:tailEnd/>
          </a:ln>
        </p:spPr>
        <p:txBody>
          <a:bodyPr wrap="square" lIns="91438" tIns="45719" rIns="91438" bIns="45719">
            <a:spAutoFit/>
          </a:bodyPr>
          <a:lstStyle/>
          <a:p>
            <a:pPr latinLnBrk="1">
              <a:lnSpc>
                <a:spcPct val="120000"/>
              </a:lnSpc>
            </a:pPr>
            <a:r>
              <a:rPr kumimoji="1" lang="zh-CN" altLang="en-US" sz="1200" dirty="0">
                <a:latin typeface="微软雅黑" pitchFamily="34" charset="-122"/>
                <a:ea typeface="微软雅黑" pitchFamily="34" charset="-122"/>
              </a:rPr>
              <a:t>单击此处添加文字内容  </a:t>
            </a:r>
            <a:endParaRPr kumimoji="1" lang="en-US" altLang="zh-CN" sz="1200" dirty="0">
              <a:latin typeface="微软雅黑" pitchFamily="34" charset="-122"/>
              <a:ea typeface="微软雅黑" pitchFamily="34" charset="-122"/>
            </a:endParaRPr>
          </a:p>
          <a:p>
            <a:pPr latinLnBrk="1">
              <a:lnSpc>
                <a:spcPct val="120000"/>
              </a:lnSpc>
            </a:pPr>
            <a:r>
              <a:rPr kumimoji="1" lang="zh-CN" altLang="en-US" sz="1200" dirty="0">
                <a:latin typeface="微软雅黑" pitchFamily="34" charset="-122"/>
                <a:ea typeface="微软雅黑" pitchFamily="34" charset="-122"/>
              </a:rPr>
              <a:t>单击此处添加文字内容</a:t>
            </a:r>
          </a:p>
          <a:p>
            <a:pPr latinLnBrk="1">
              <a:lnSpc>
                <a:spcPct val="120000"/>
              </a:lnSpc>
            </a:pPr>
            <a:r>
              <a:rPr kumimoji="1" lang="zh-CN" altLang="en-US" sz="1200" dirty="0">
                <a:latin typeface="微软雅黑" pitchFamily="34" charset="-122"/>
                <a:ea typeface="微软雅黑" pitchFamily="34" charset="-122"/>
              </a:rPr>
              <a:t>单击此处添加文字内容</a:t>
            </a:r>
          </a:p>
        </p:txBody>
      </p:sp>
      <p:sp>
        <p:nvSpPr>
          <p:cNvPr id="59" name="Rectangle 37"/>
          <p:cNvSpPr>
            <a:spLocks noChangeArrowheads="1"/>
          </p:cNvSpPr>
          <p:nvPr/>
        </p:nvSpPr>
        <p:spPr bwMode="auto">
          <a:xfrm>
            <a:off x="642910" y="1999332"/>
            <a:ext cx="2031321" cy="424729"/>
          </a:xfrm>
          <a:prstGeom prst="rect">
            <a:avLst/>
          </a:prstGeom>
          <a:noFill/>
          <a:ln w="9525" algn="ctr">
            <a:noFill/>
            <a:miter lim="800000"/>
            <a:headEnd/>
            <a:tailEnd/>
          </a:ln>
        </p:spPr>
        <p:txBody>
          <a:bodyPr wrap="none" lIns="91438" tIns="45719" rIns="91438" bIns="45719">
            <a:spAutoFit/>
          </a:bodyPr>
          <a:lstStyle/>
          <a:p>
            <a:pPr latinLnBrk="1">
              <a:lnSpc>
                <a:spcPct val="120000"/>
              </a:lnSpc>
              <a:defRPr/>
            </a:pPr>
            <a:r>
              <a:rPr kumimoji="1" lang="zh-CN" altLang="en-US" kern="0" dirty="0">
                <a:latin typeface="微软雅黑" pitchFamily="34" charset="-122"/>
                <a:ea typeface="微软雅黑" pitchFamily="34" charset="-122"/>
              </a:rPr>
              <a:t>单击此处添加文字</a:t>
            </a:r>
          </a:p>
        </p:txBody>
      </p:sp>
      <p:sp>
        <p:nvSpPr>
          <p:cNvPr id="60" name="Line 39"/>
          <p:cNvSpPr>
            <a:spLocks noChangeShapeType="1"/>
          </p:cNvSpPr>
          <p:nvPr/>
        </p:nvSpPr>
        <p:spPr bwMode="auto">
          <a:xfrm>
            <a:off x="428596" y="2427959"/>
            <a:ext cx="2520000" cy="0"/>
          </a:xfrm>
          <a:prstGeom prst="line">
            <a:avLst/>
          </a:prstGeom>
          <a:noFill/>
          <a:ln w="15875">
            <a:solidFill>
              <a:srgbClr val="00B050"/>
            </a:solidFill>
            <a:prstDash val="dash"/>
            <a:round/>
            <a:headEnd type="oval" w="med" len="med"/>
            <a:tailEnd type="triangle" w="med" len="med"/>
          </a:ln>
        </p:spPr>
        <p:txBody>
          <a:bodyPr wrap="none" lIns="91438" tIns="45719" rIns="91438" bIns="45719" anchor="ctr"/>
          <a:lstStyle/>
          <a:p>
            <a:pPr>
              <a:defRPr/>
            </a:pPr>
            <a:endParaRPr lang="zh-CN" altLang="en-US" kern="0">
              <a:solidFill>
                <a:sysClr val="windowText" lastClr="000000"/>
              </a:solidFill>
            </a:endParaRPr>
          </a:p>
        </p:txBody>
      </p:sp>
      <p:sp>
        <p:nvSpPr>
          <p:cNvPr id="61" name="Line 39"/>
          <p:cNvSpPr>
            <a:spLocks noChangeShapeType="1"/>
          </p:cNvSpPr>
          <p:nvPr/>
        </p:nvSpPr>
        <p:spPr bwMode="auto">
          <a:xfrm rot="10800000">
            <a:off x="5643570" y="1785017"/>
            <a:ext cx="2520000" cy="0"/>
          </a:xfrm>
          <a:prstGeom prst="line">
            <a:avLst/>
          </a:prstGeom>
          <a:noFill/>
          <a:ln w="15875">
            <a:solidFill>
              <a:srgbClr val="3399FF"/>
            </a:solidFill>
            <a:prstDash val="dash"/>
            <a:round/>
            <a:headEnd type="oval" w="med" len="med"/>
            <a:tailEnd type="triangle" w="med" len="med"/>
          </a:ln>
        </p:spPr>
        <p:txBody>
          <a:bodyPr wrap="none" lIns="91438" tIns="45719" rIns="91438" bIns="45719" anchor="ctr"/>
          <a:lstStyle/>
          <a:p>
            <a:pPr>
              <a:defRPr/>
            </a:pPr>
            <a:endParaRPr lang="zh-CN" altLang="en-US" kern="0">
              <a:solidFill>
                <a:sysClr val="windowText" lastClr="000000"/>
              </a:solidFill>
            </a:endParaRPr>
          </a:p>
        </p:txBody>
      </p:sp>
      <p:sp>
        <p:nvSpPr>
          <p:cNvPr id="62" name="Line 39"/>
          <p:cNvSpPr>
            <a:spLocks noChangeShapeType="1"/>
          </p:cNvSpPr>
          <p:nvPr/>
        </p:nvSpPr>
        <p:spPr bwMode="auto">
          <a:xfrm rot="10800000">
            <a:off x="5715008" y="3713843"/>
            <a:ext cx="2520000" cy="0"/>
          </a:xfrm>
          <a:prstGeom prst="line">
            <a:avLst/>
          </a:prstGeom>
          <a:noFill/>
          <a:ln w="15875">
            <a:solidFill>
              <a:srgbClr val="FFC000"/>
            </a:solidFill>
            <a:prstDash val="dash"/>
            <a:round/>
            <a:headEnd type="oval" w="med" len="med"/>
            <a:tailEnd type="triangle" w="med" len="med"/>
          </a:ln>
        </p:spPr>
        <p:txBody>
          <a:bodyPr wrap="none" lIns="91438" tIns="45719" rIns="91438" bIns="45719" anchor="ctr"/>
          <a:lstStyle/>
          <a:p>
            <a:pPr>
              <a:defRPr/>
            </a:pPr>
            <a:endParaRPr lang="zh-CN" altLang="en-US" kern="0">
              <a:solidFill>
                <a:sysClr val="windowText" lastClr="000000"/>
              </a:solidFill>
            </a:endParaRPr>
          </a:p>
        </p:txBody>
      </p:sp>
      <p:pic>
        <p:nvPicPr>
          <p:cNvPr id="63" name="图片 62" descr="未标题-2.png"/>
          <p:cNvPicPr>
            <a:picLocks noChangeAspect="1"/>
          </p:cNvPicPr>
          <p:nvPr/>
        </p:nvPicPr>
        <p:blipFill>
          <a:blip r:embed="rId4" cstate="print"/>
          <a:stretch>
            <a:fillRect/>
          </a:stretch>
        </p:blipFill>
        <p:spPr>
          <a:xfrm>
            <a:off x="0" y="1856455"/>
            <a:ext cx="714348" cy="714348"/>
          </a:xfrm>
          <a:prstGeom prst="rect">
            <a:avLst/>
          </a:prstGeom>
        </p:spPr>
      </p:pic>
      <p:sp>
        <p:nvSpPr>
          <p:cNvPr id="14" name="TextBox 13"/>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582294007"/>
      </p:ext>
    </p:extLst>
  </p:cSld>
  <p:clrMapOvr>
    <a:masterClrMapping/>
  </p:clrMapOvr>
  <mc:AlternateContent xmlns:mc="http://schemas.openxmlformats.org/markup-compatibility/2006">
    <mc:Choice xmlns:p14="http://schemas.microsoft.com/office/powerpoint/2010/main" Requires="p14">
      <p:transition spd="slow" p14:dur="1600" advTm="16000">
        <p14:prism isInverted="1"/>
      </p:transition>
    </mc:Choice>
    <mc:Fallback>
      <p:transition spd="slow"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54"/>
                                        </p:tgtEl>
                                        <p:attrNameLst>
                                          <p:attrName>style.visibility</p:attrName>
                                        </p:attrNameLst>
                                      </p:cBhvr>
                                      <p:to>
                                        <p:strVal val="visible"/>
                                      </p:to>
                                    </p:set>
                                    <p:animEffect transition="in" filter="fade">
                                      <p:cBhvr>
                                        <p:cTn id="12" dur="2000"/>
                                        <p:tgtEl>
                                          <p:spTgt spid="54"/>
                                        </p:tgtEl>
                                      </p:cBhvr>
                                    </p:animEffect>
                                    <p:anim calcmode="lin" valueType="num">
                                      <p:cBhvr>
                                        <p:cTn id="13" dur="2000" fill="hold"/>
                                        <p:tgtEl>
                                          <p:spTgt spid="54"/>
                                        </p:tgtEl>
                                        <p:attrNameLst>
                                          <p:attrName>ppt_w</p:attrName>
                                        </p:attrNameLst>
                                      </p:cBhvr>
                                      <p:tavLst>
                                        <p:tav tm="0" fmla="#ppt_w*sin(2.5*pi*$)">
                                          <p:val>
                                            <p:fltVal val="0"/>
                                          </p:val>
                                        </p:tav>
                                        <p:tav tm="100000">
                                          <p:val>
                                            <p:fltVal val="1"/>
                                          </p:val>
                                        </p:tav>
                                      </p:tavLst>
                                    </p:anim>
                                    <p:anim calcmode="lin" valueType="num">
                                      <p:cBhvr>
                                        <p:cTn id="14" dur="2000" fill="hold"/>
                                        <p:tgtEl>
                                          <p:spTgt spid="54"/>
                                        </p:tgtEl>
                                        <p:attrNameLst>
                                          <p:attrName>ppt_h</p:attrName>
                                        </p:attrNameLst>
                                      </p:cBhvr>
                                      <p:tavLst>
                                        <p:tav tm="0">
                                          <p:val>
                                            <p:strVal val="#ppt_h"/>
                                          </p:val>
                                        </p:tav>
                                        <p:tav tm="100000">
                                          <p:val>
                                            <p:strVal val="#ppt_h"/>
                                          </p:val>
                                        </p:tav>
                                      </p:tavLst>
                                    </p:anim>
                                  </p:childTnLst>
                                </p:cTn>
                              </p:par>
                            </p:childTnLst>
                          </p:cTn>
                        </p:par>
                        <p:par>
                          <p:cTn id="15" fill="hold">
                            <p:stCondLst>
                              <p:cond delay="4300"/>
                            </p:stCondLst>
                            <p:childTnLst>
                              <p:par>
                                <p:cTn id="16" presetID="20" presetClass="entr" presetSubtype="0"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edge">
                                      <p:cBhvr>
                                        <p:cTn id="18" dur="2000"/>
                                        <p:tgtEl>
                                          <p:spTgt spid="55"/>
                                        </p:tgtEl>
                                      </p:cBhvr>
                                    </p:animEffect>
                                  </p:childTnLst>
                                </p:cTn>
                              </p:par>
                            </p:childTnLst>
                          </p:cTn>
                        </p:par>
                        <p:par>
                          <p:cTn id="19" fill="hold">
                            <p:stCondLst>
                              <p:cond delay="63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9"/>
                                        </p:tgtEl>
                                        <p:attrNameLst>
                                          <p:attrName>ppt_y</p:attrName>
                                        </p:attrNameLst>
                                      </p:cBhvr>
                                      <p:tavLst>
                                        <p:tav tm="0">
                                          <p:val>
                                            <p:strVal val="#ppt_y"/>
                                          </p:val>
                                        </p:tav>
                                        <p:tav tm="100000">
                                          <p:val>
                                            <p:strVal val="#ppt_y"/>
                                          </p:val>
                                        </p:tav>
                                      </p:tavLst>
                                    </p:anim>
                                    <p:anim calcmode="lin" valueType="num">
                                      <p:cBhvr>
                                        <p:cTn id="24"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9"/>
                                        </p:tgtEl>
                                      </p:cBhvr>
                                    </p:animEffect>
                                  </p:childTnLst>
                                </p:cTn>
                              </p:par>
                            </p:childTnLst>
                          </p:cTn>
                        </p:par>
                        <p:par>
                          <p:cTn id="27" fill="hold">
                            <p:stCondLst>
                              <p:cond delay="7150"/>
                            </p:stCondLst>
                            <p:childTnLst>
                              <p:par>
                                <p:cTn id="28" presetID="52" presetClass="entr" presetSubtype="0"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Scale>
                                      <p:cBhvr>
                                        <p:cTn id="30"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3"/>
                                        </p:tgtEl>
                                        <p:attrNameLst>
                                          <p:attrName>ppt_x</p:attrName>
                                          <p:attrName>ppt_y</p:attrName>
                                        </p:attrNameLst>
                                      </p:cBhvr>
                                    </p:animMotion>
                                    <p:animEffect transition="in" filter="fade">
                                      <p:cBhvr>
                                        <p:cTn id="32" dur="1000"/>
                                        <p:tgtEl>
                                          <p:spTgt spid="63"/>
                                        </p:tgtEl>
                                      </p:cBhvr>
                                    </p:animEffect>
                                  </p:childTnLst>
                                </p:cTn>
                              </p:par>
                            </p:childTnLst>
                          </p:cTn>
                        </p:par>
                        <p:par>
                          <p:cTn id="33" fill="hold">
                            <p:stCondLst>
                              <p:cond delay="8150"/>
                            </p:stCondLst>
                            <p:childTnLst>
                              <p:par>
                                <p:cTn id="34" presetID="22" presetClass="entr" presetSubtype="8"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childTnLst>
                          </p:cTn>
                        </p:par>
                        <p:par>
                          <p:cTn id="37" fill="hold">
                            <p:stCondLst>
                              <p:cond delay="865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58"/>
                                        </p:tgtEl>
                                        <p:attrNameLst>
                                          <p:attrName>style.visibility</p:attrName>
                                        </p:attrNameLst>
                                      </p:cBhvr>
                                      <p:to>
                                        <p:strVal val="visible"/>
                                      </p:to>
                                    </p:set>
                                    <p:anim calcmode="discrete" valueType="clr">
                                      <p:cBhvr override="childStyle">
                                        <p:cTn id="40"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58"/>
                                        </p:tgtEl>
                                        <p:attrNameLst>
                                          <p:attrName>fillcolor</p:attrName>
                                        </p:attrNameLst>
                                      </p:cBhvr>
                                      <p:tavLst>
                                        <p:tav tm="0">
                                          <p:val>
                                            <p:clrVal>
                                              <a:schemeClr val="accent2"/>
                                            </p:clrVal>
                                          </p:val>
                                        </p:tav>
                                        <p:tav tm="50000">
                                          <p:val>
                                            <p:clrVal>
                                              <a:schemeClr val="hlink"/>
                                            </p:clrVal>
                                          </p:val>
                                        </p:tav>
                                      </p:tavLst>
                                    </p:anim>
                                    <p:set>
                                      <p:cBhvr>
                                        <p:cTn id="42" dur="80"/>
                                        <p:tgtEl>
                                          <p:spTgt spid="58"/>
                                        </p:tgtEl>
                                        <p:attrNameLst>
                                          <p:attrName>fill.type</p:attrName>
                                        </p:attrNameLst>
                                      </p:cBhvr>
                                      <p:to>
                                        <p:strVal val="solid"/>
                                      </p:to>
                                    </p:set>
                                  </p:childTnLst>
                                </p:cTn>
                              </p:par>
                            </p:childTnLst>
                          </p:cTn>
                        </p:par>
                        <p:par>
                          <p:cTn id="43" fill="hold">
                            <p:stCondLst>
                              <p:cond delay="989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3"/>
                                        </p:tgtEl>
                                        <p:attrNameLst>
                                          <p:attrName>ppt_y</p:attrName>
                                        </p:attrNameLst>
                                      </p:cBhvr>
                                      <p:tavLst>
                                        <p:tav tm="0">
                                          <p:val>
                                            <p:strVal val="#ppt_y"/>
                                          </p:val>
                                        </p:tav>
                                        <p:tav tm="100000">
                                          <p:val>
                                            <p:strVal val="#ppt_y"/>
                                          </p:val>
                                        </p:tav>
                                      </p:tavLst>
                                    </p:anim>
                                    <p:anim calcmode="lin" valueType="num">
                                      <p:cBhvr>
                                        <p:cTn id="4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3"/>
                                        </p:tgtEl>
                                      </p:cBhvr>
                                    </p:animEffect>
                                  </p:childTnLst>
                                </p:cTn>
                              </p:par>
                            </p:childTnLst>
                          </p:cTn>
                        </p:par>
                        <p:par>
                          <p:cTn id="51" fill="hold">
                            <p:stCondLst>
                              <p:cond delay="10740"/>
                            </p:stCondLst>
                            <p:childTnLst>
                              <p:par>
                                <p:cTn id="52" presetID="22" presetClass="entr" presetSubtype="2"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right)">
                                      <p:cBhvr>
                                        <p:cTn id="54" dur="500"/>
                                        <p:tgtEl>
                                          <p:spTgt spid="61"/>
                                        </p:tgtEl>
                                      </p:cBhvr>
                                    </p:animEffect>
                                  </p:childTnLst>
                                </p:cTn>
                              </p:par>
                            </p:childTnLst>
                          </p:cTn>
                        </p:par>
                        <p:par>
                          <p:cTn id="55" fill="hold">
                            <p:stCondLst>
                              <p:cond delay="1124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52"/>
                                        </p:tgtEl>
                                        <p:attrNameLst>
                                          <p:attrName>style.visibility</p:attrName>
                                        </p:attrNameLst>
                                      </p:cBhvr>
                                      <p:to>
                                        <p:strVal val="visible"/>
                                      </p:to>
                                    </p:set>
                                    <p:anim calcmode="discrete" valueType="clr">
                                      <p:cBhvr override="childStyle">
                                        <p:cTn id="58"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52"/>
                                        </p:tgtEl>
                                        <p:attrNameLst>
                                          <p:attrName>fillcolor</p:attrName>
                                        </p:attrNameLst>
                                      </p:cBhvr>
                                      <p:tavLst>
                                        <p:tav tm="0">
                                          <p:val>
                                            <p:clrVal>
                                              <a:schemeClr val="accent2"/>
                                            </p:clrVal>
                                          </p:val>
                                        </p:tav>
                                        <p:tav tm="50000">
                                          <p:val>
                                            <p:clrVal>
                                              <a:schemeClr val="hlink"/>
                                            </p:clrVal>
                                          </p:val>
                                        </p:tav>
                                      </p:tavLst>
                                    </p:anim>
                                    <p:set>
                                      <p:cBhvr>
                                        <p:cTn id="60" dur="80"/>
                                        <p:tgtEl>
                                          <p:spTgt spid="52"/>
                                        </p:tgtEl>
                                        <p:attrNameLst>
                                          <p:attrName>fill.type</p:attrName>
                                        </p:attrNameLst>
                                      </p:cBhvr>
                                      <p:to>
                                        <p:strVal val="solid"/>
                                      </p:to>
                                    </p:set>
                                  </p:childTnLst>
                                </p:cTn>
                              </p:par>
                            </p:childTnLst>
                          </p:cTn>
                        </p:par>
                        <p:par>
                          <p:cTn id="61" fill="hold">
                            <p:stCondLst>
                              <p:cond delay="1248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57"/>
                                        </p:tgtEl>
                                        <p:attrNameLst>
                                          <p:attrName>ppt_y</p:attrName>
                                        </p:attrNameLst>
                                      </p:cBhvr>
                                      <p:tavLst>
                                        <p:tav tm="0">
                                          <p:val>
                                            <p:strVal val="#ppt_y"/>
                                          </p:val>
                                        </p:tav>
                                        <p:tav tm="100000">
                                          <p:val>
                                            <p:strVal val="#ppt_y"/>
                                          </p:val>
                                        </p:tav>
                                      </p:tavLst>
                                    </p:anim>
                                    <p:anim calcmode="lin" valueType="num">
                                      <p:cBhvr>
                                        <p:cTn id="66"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57"/>
                                        </p:tgtEl>
                                      </p:cBhvr>
                                    </p:animEffect>
                                  </p:childTnLst>
                                </p:cTn>
                              </p:par>
                            </p:childTnLst>
                          </p:cTn>
                        </p:par>
                        <p:par>
                          <p:cTn id="69" fill="hold">
                            <p:stCondLst>
                              <p:cond delay="13330"/>
                            </p:stCondLst>
                            <p:childTnLst>
                              <p:par>
                                <p:cTn id="70" presetID="22" presetClass="entr" presetSubtype="2"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wipe(right)">
                                      <p:cBhvr>
                                        <p:cTn id="72" dur="500"/>
                                        <p:tgtEl>
                                          <p:spTgt spid="62"/>
                                        </p:tgtEl>
                                      </p:cBhvr>
                                    </p:animEffect>
                                  </p:childTnLst>
                                </p:cTn>
                              </p:par>
                            </p:childTnLst>
                          </p:cTn>
                        </p:par>
                        <p:par>
                          <p:cTn id="73" fill="hold">
                            <p:stCondLst>
                              <p:cond delay="1383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56"/>
                                        </p:tgtEl>
                                        <p:attrNameLst>
                                          <p:attrName>style.visibility</p:attrName>
                                        </p:attrNameLst>
                                      </p:cBhvr>
                                      <p:to>
                                        <p:strVal val="visible"/>
                                      </p:to>
                                    </p:set>
                                    <p:anim calcmode="discrete" valueType="clr">
                                      <p:cBhvr override="childStyle">
                                        <p:cTn id="76"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56"/>
                                        </p:tgtEl>
                                        <p:attrNameLst>
                                          <p:attrName>fillcolor</p:attrName>
                                        </p:attrNameLst>
                                      </p:cBhvr>
                                      <p:tavLst>
                                        <p:tav tm="0">
                                          <p:val>
                                            <p:clrVal>
                                              <a:schemeClr val="accent2"/>
                                            </p:clrVal>
                                          </p:val>
                                        </p:tav>
                                        <p:tav tm="50000">
                                          <p:val>
                                            <p:clrVal>
                                              <a:schemeClr val="hlink"/>
                                            </p:clrVal>
                                          </p:val>
                                        </p:tav>
                                      </p:tavLst>
                                    </p:anim>
                                    <p:set>
                                      <p:cBhvr>
                                        <p:cTn id="78" dur="8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6" grpId="0"/>
      <p:bldP spid="57" grpId="0"/>
      <p:bldP spid="58" grpId="0"/>
      <p:bldP spid="59" grpId="0"/>
      <p:bldP spid="60" grpId="0" animBg="1"/>
      <p:bldP spid="61" grpId="0" animBg="1"/>
      <p:bldP spid="62" grpId="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未标题-1.png"/>
          <p:cNvPicPr>
            <a:picLocks noChangeAspect="1"/>
          </p:cNvPicPr>
          <p:nvPr/>
        </p:nvPicPr>
        <p:blipFill>
          <a:blip r:embed="rId3"/>
          <a:stretch>
            <a:fillRect/>
          </a:stretch>
        </p:blipFill>
        <p:spPr>
          <a:xfrm>
            <a:off x="1214415" y="1214428"/>
            <a:ext cx="4000528" cy="1357322"/>
          </a:xfrm>
          <a:prstGeom prst="rect">
            <a:avLst/>
          </a:prstGeom>
        </p:spPr>
      </p:pic>
      <p:pic>
        <p:nvPicPr>
          <p:cNvPr id="14" name="图片 13" descr="未标题-1.png"/>
          <p:cNvPicPr>
            <a:picLocks noChangeAspect="1"/>
          </p:cNvPicPr>
          <p:nvPr/>
        </p:nvPicPr>
        <p:blipFill>
          <a:blip r:embed="rId4"/>
          <a:stretch>
            <a:fillRect/>
          </a:stretch>
        </p:blipFill>
        <p:spPr>
          <a:xfrm>
            <a:off x="1285853" y="2428874"/>
            <a:ext cx="3748210" cy="1285884"/>
          </a:xfrm>
          <a:prstGeom prst="rect">
            <a:avLst/>
          </a:prstGeom>
        </p:spPr>
      </p:pic>
      <p:pic>
        <p:nvPicPr>
          <p:cNvPr id="15" name="图片 14" descr="未标题-1.png"/>
          <p:cNvPicPr>
            <a:picLocks noChangeAspect="1"/>
          </p:cNvPicPr>
          <p:nvPr/>
        </p:nvPicPr>
        <p:blipFill>
          <a:blip r:embed="rId5"/>
          <a:stretch>
            <a:fillRect/>
          </a:stretch>
        </p:blipFill>
        <p:spPr>
          <a:xfrm>
            <a:off x="1285853" y="3857634"/>
            <a:ext cx="3753742" cy="1285866"/>
          </a:xfrm>
          <a:prstGeom prst="rect">
            <a:avLst/>
          </a:prstGeom>
        </p:spPr>
      </p:pic>
      <p:pic>
        <p:nvPicPr>
          <p:cNvPr id="16" name="图片 15" descr="未标题-1.png"/>
          <p:cNvPicPr>
            <a:picLocks noChangeAspect="1"/>
          </p:cNvPicPr>
          <p:nvPr/>
        </p:nvPicPr>
        <p:blipFill>
          <a:blip r:embed="rId6"/>
          <a:stretch>
            <a:fillRect/>
          </a:stretch>
        </p:blipFill>
        <p:spPr>
          <a:xfrm>
            <a:off x="785786" y="3143254"/>
            <a:ext cx="1285884" cy="1285884"/>
          </a:xfrm>
          <a:prstGeom prst="rect">
            <a:avLst/>
          </a:prstGeom>
        </p:spPr>
      </p:pic>
      <p:pic>
        <p:nvPicPr>
          <p:cNvPr id="17" name="图片 16" descr="未标题-1.png"/>
          <p:cNvPicPr>
            <a:picLocks noChangeAspect="1"/>
          </p:cNvPicPr>
          <p:nvPr/>
        </p:nvPicPr>
        <p:blipFill>
          <a:blip r:embed="rId7"/>
          <a:stretch>
            <a:fillRect/>
          </a:stretch>
        </p:blipFill>
        <p:spPr>
          <a:xfrm rot="19744021">
            <a:off x="4348124" y="1633494"/>
            <a:ext cx="1485672" cy="1485672"/>
          </a:xfrm>
          <a:prstGeom prst="rect">
            <a:avLst/>
          </a:prstGeom>
        </p:spPr>
      </p:pic>
      <p:pic>
        <p:nvPicPr>
          <p:cNvPr id="18" name="图片 17" descr="未标题-1.png"/>
          <p:cNvPicPr>
            <a:picLocks noChangeAspect="1"/>
          </p:cNvPicPr>
          <p:nvPr/>
        </p:nvPicPr>
        <p:blipFill>
          <a:blip r:embed="rId8"/>
          <a:stretch>
            <a:fillRect/>
          </a:stretch>
        </p:blipFill>
        <p:spPr>
          <a:xfrm flipV="1">
            <a:off x="785787" y="928676"/>
            <a:ext cx="1462240" cy="1401120"/>
          </a:xfrm>
          <a:prstGeom prst="rect">
            <a:avLst/>
          </a:prstGeom>
        </p:spPr>
      </p:pic>
      <p:sp>
        <p:nvSpPr>
          <p:cNvPr id="19" name="TextBox 18"/>
          <p:cNvSpPr txBox="1"/>
          <p:nvPr/>
        </p:nvSpPr>
        <p:spPr>
          <a:xfrm>
            <a:off x="2000232" y="1571619"/>
            <a:ext cx="2141128" cy="646331"/>
          </a:xfrm>
          <a:prstGeom prst="rect">
            <a:avLst/>
          </a:prstGeom>
          <a:noFill/>
        </p:spPr>
        <p:txBody>
          <a:bodyPr wrap="square" lIns="91438" tIns="45719" rIns="91438" bIns="45719" rtlCol="0">
            <a:spAutoFit/>
          </a:bodyPr>
          <a:lstStyle/>
          <a:p>
            <a:r>
              <a:rPr lang="zh-CN" altLang="en-US" sz="1200" dirty="0">
                <a:latin typeface="微软雅黑" pitchFamily="34" charset="-122"/>
                <a:ea typeface="微软雅黑" pitchFamily="34" charset="-122"/>
              </a:rPr>
              <a:t>请点击输入相关文本信息请点击输入相关文本信息</a:t>
            </a:r>
          </a:p>
          <a:p>
            <a:endParaRPr lang="zh-CN" altLang="en-US" sz="1200" dirty="0">
              <a:latin typeface="微软雅黑" pitchFamily="34" charset="-122"/>
              <a:ea typeface="微软雅黑" pitchFamily="34" charset="-122"/>
            </a:endParaRPr>
          </a:p>
        </p:txBody>
      </p:sp>
      <p:sp>
        <p:nvSpPr>
          <p:cNvPr id="20" name="矩形 19"/>
          <p:cNvSpPr/>
          <p:nvPr/>
        </p:nvSpPr>
        <p:spPr>
          <a:xfrm>
            <a:off x="2000232" y="2714627"/>
            <a:ext cx="2286016" cy="461665"/>
          </a:xfrm>
          <a:prstGeom prst="rect">
            <a:avLst/>
          </a:prstGeom>
        </p:spPr>
        <p:txBody>
          <a:bodyPr wrap="square" lIns="91438" tIns="45719" rIns="91438" bIns="45719">
            <a:spAutoFit/>
          </a:bodyPr>
          <a:lstStyle/>
          <a:p>
            <a:pPr lvl="0"/>
            <a:r>
              <a:rPr lang="zh-CN" altLang="en-US" sz="1200" dirty="0">
                <a:solidFill>
                  <a:prstClr val="black"/>
                </a:solidFill>
                <a:latin typeface="微软雅黑" pitchFamily="34" charset="-122"/>
                <a:ea typeface="微软雅黑" pitchFamily="34" charset="-122"/>
              </a:rPr>
              <a:t>请点击输入相关文本信息请点击输入相关文本信息</a:t>
            </a:r>
          </a:p>
        </p:txBody>
      </p:sp>
      <p:sp>
        <p:nvSpPr>
          <p:cNvPr id="21" name="矩形 20"/>
          <p:cNvSpPr/>
          <p:nvPr/>
        </p:nvSpPr>
        <p:spPr>
          <a:xfrm>
            <a:off x="2000232" y="4071949"/>
            <a:ext cx="2071702" cy="461665"/>
          </a:xfrm>
          <a:prstGeom prst="rect">
            <a:avLst/>
          </a:prstGeom>
        </p:spPr>
        <p:txBody>
          <a:bodyPr wrap="square" lIns="91438" tIns="45719" rIns="91438" bIns="45719">
            <a:spAutoFit/>
          </a:bodyPr>
          <a:lstStyle/>
          <a:p>
            <a:pPr lvl="0"/>
            <a:r>
              <a:rPr lang="zh-CN" altLang="en-US" sz="1200" dirty="0">
                <a:solidFill>
                  <a:prstClr val="black"/>
                </a:solidFill>
                <a:latin typeface="微软雅黑" pitchFamily="34" charset="-122"/>
                <a:ea typeface="微软雅黑" pitchFamily="34" charset="-122"/>
              </a:rPr>
              <a:t>请点击输入相关文本信息请点击输入相关文本信息</a:t>
            </a:r>
          </a:p>
        </p:txBody>
      </p:sp>
      <p:pic>
        <p:nvPicPr>
          <p:cNvPr id="22" name="图片 21" descr="未标题-2.png"/>
          <p:cNvPicPr>
            <a:picLocks noChangeAspect="1"/>
          </p:cNvPicPr>
          <p:nvPr/>
        </p:nvPicPr>
        <p:blipFill>
          <a:blip r:embed="rId9"/>
          <a:stretch>
            <a:fillRect/>
          </a:stretch>
        </p:blipFill>
        <p:spPr>
          <a:xfrm>
            <a:off x="5857885" y="1714495"/>
            <a:ext cx="2724044" cy="3028496"/>
          </a:xfrm>
          <a:prstGeom prst="rect">
            <a:avLst/>
          </a:prstGeom>
        </p:spPr>
      </p:pic>
      <p:sp>
        <p:nvSpPr>
          <p:cNvPr id="12" name="TextBox 1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808872125"/>
      </p:ext>
    </p:extLst>
  </p:cSld>
  <p:clrMapOvr>
    <a:masterClrMapping/>
  </p:clrMapOvr>
  <mc:AlternateContent xmlns:mc="http://schemas.openxmlformats.org/markup-compatibility/2006">
    <mc:Choice xmlns:p14="http://schemas.microsoft.com/office/powerpoint/2010/main" Requires="p14">
      <p:transition spd="slow" p14:dur="1600" advTm="15000">
        <p14:prism isInverted="1"/>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par>
                          <p:cTn id="15" fill="hold">
                            <p:stCondLst>
                              <p:cond delay="1500"/>
                            </p:stCondLst>
                            <p:childTnLst>
                              <p:par>
                                <p:cTn id="16" presetID="0" presetClass="path" presetSubtype="0" accel="50000" decel="50000" fill="hold" nodeType="afterEffect">
                                  <p:stCondLst>
                                    <p:cond delay="0"/>
                                  </p:stCondLst>
                                  <p:childTnLst>
                                    <p:animMotion origin="layout" path="M 3.33333E-6 4.81481E-6 L 0.46458 4.81481E-6 " pathEditMode="relative" ptsTypes="AA">
                                      <p:cBhvr>
                                        <p:cTn id="17" dur="2000" fill="hold"/>
                                        <p:tgtEl>
                                          <p:spTgt spid="18"/>
                                        </p:tgtEl>
                                        <p:attrNameLst>
                                          <p:attrName>ppt_x</p:attrName>
                                          <p:attrName>ppt_y</p:attrName>
                                        </p:attrNameLst>
                                      </p:cBhvr>
                                    </p:animMotion>
                                  </p:childTnLst>
                                </p:cTn>
                              </p:par>
                              <p:par>
                                <p:cTn id="18" presetID="22" presetClass="entr" presetSubtype="8"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2000"/>
                                        <p:tgtEl>
                                          <p:spTgt spid="13"/>
                                        </p:tgtEl>
                                      </p:cBhvr>
                                    </p:animEffect>
                                  </p:childTnLst>
                                </p:cTn>
                              </p:par>
                            </p:childTnLst>
                          </p:cTn>
                        </p:par>
                        <p:par>
                          <p:cTn id="21" fill="hold">
                            <p:stCondLst>
                              <p:cond delay="3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9"/>
                                        </p:tgtEl>
                                        <p:attrNameLst>
                                          <p:attrName>ppt_y</p:attrName>
                                        </p:attrNameLst>
                                      </p:cBhvr>
                                      <p:tavLst>
                                        <p:tav tm="0">
                                          <p:val>
                                            <p:strVal val="#ppt_y"/>
                                          </p:val>
                                        </p:tav>
                                        <p:tav tm="100000">
                                          <p:val>
                                            <p:strVal val="#ppt_y"/>
                                          </p:val>
                                        </p:tav>
                                      </p:tavLst>
                                    </p:anim>
                                    <p:anim calcmode="lin" valueType="num">
                                      <p:cBhvr>
                                        <p:cTn id="2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9"/>
                                        </p:tgtEl>
                                      </p:cBhvr>
                                    </p:animEffect>
                                  </p:childTnLst>
                                </p:cTn>
                              </p:par>
                            </p:childTnLst>
                          </p:cTn>
                        </p:par>
                        <p:par>
                          <p:cTn id="29" fill="hold">
                            <p:stCondLst>
                              <p:cond delay="5050"/>
                            </p:stCondLst>
                            <p:childTnLst>
                              <p:par>
                                <p:cTn id="30" presetID="52"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7"/>
                                        </p:tgtEl>
                                        <p:attrNameLst>
                                          <p:attrName>ppt_x</p:attrName>
                                          <p:attrName>ppt_y</p:attrName>
                                        </p:attrNameLst>
                                      </p:cBhvr>
                                    </p:animMotion>
                                    <p:animEffect transition="in" filter="fade">
                                      <p:cBhvr>
                                        <p:cTn id="34" dur="1000"/>
                                        <p:tgtEl>
                                          <p:spTgt spid="17"/>
                                        </p:tgtEl>
                                      </p:cBhvr>
                                    </p:animEffect>
                                  </p:childTnLst>
                                </p:cTn>
                              </p:par>
                            </p:childTnLst>
                          </p:cTn>
                        </p:par>
                        <p:par>
                          <p:cTn id="35" fill="hold">
                            <p:stCondLst>
                              <p:cond delay="6050"/>
                            </p:stCondLst>
                            <p:childTnLst>
                              <p:par>
                                <p:cTn id="36" presetID="0" presetClass="path" presetSubtype="0" accel="50000" decel="50000" fill="hold" nodeType="afterEffect">
                                  <p:stCondLst>
                                    <p:cond delay="0"/>
                                  </p:stCondLst>
                                  <p:childTnLst>
                                    <p:animMotion origin="layout" path="M -4.72222E-6 -3.33333E-6 L -0.46458 -3.33333E-6 " pathEditMode="relative" rAng="0" ptsTypes="AA">
                                      <p:cBhvr>
                                        <p:cTn id="37" dur="2000" fill="hold"/>
                                        <p:tgtEl>
                                          <p:spTgt spid="17"/>
                                        </p:tgtEl>
                                        <p:attrNameLst>
                                          <p:attrName>ppt_x</p:attrName>
                                          <p:attrName>ppt_y</p:attrName>
                                        </p:attrNameLst>
                                      </p:cBhvr>
                                      <p:rCtr x="-232" y="0"/>
                                    </p:animMotion>
                                  </p:childTnLst>
                                </p:cTn>
                              </p:par>
                              <p:par>
                                <p:cTn id="38" presetID="22" presetClass="entr" presetSubtype="2"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2000"/>
                                        <p:tgtEl>
                                          <p:spTgt spid="14"/>
                                        </p:tgtEl>
                                      </p:cBhvr>
                                    </p:animEffect>
                                  </p:childTnLst>
                                </p:cTn>
                              </p:par>
                            </p:childTnLst>
                          </p:cTn>
                        </p:par>
                        <p:par>
                          <p:cTn id="41" fill="hold">
                            <p:stCondLst>
                              <p:cond delay="80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0"/>
                                        </p:tgtEl>
                                        <p:attrNameLst>
                                          <p:attrName>ppt_y</p:attrName>
                                        </p:attrNameLst>
                                      </p:cBhvr>
                                      <p:tavLst>
                                        <p:tav tm="0">
                                          <p:val>
                                            <p:strVal val="#ppt_y"/>
                                          </p:val>
                                        </p:tav>
                                        <p:tav tm="100000">
                                          <p:val>
                                            <p:strVal val="#ppt_y"/>
                                          </p:val>
                                        </p:tav>
                                      </p:tavLst>
                                    </p:anim>
                                    <p:anim calcmode="lin" valueType="num">
                                      <p:cBhvr>
                                        <p:cTn id="4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0"/>
                                        </p:tgtEl>
                                      </p:cBhvr>
                                    </p:animEffect>
                                  </p:childTnLst>
                                </p:cTn>
                              </p:par>
                            </p:childTnLst>
                          </p:cTn>
                        </p:par>
                        <p:par>
                          <p:cTn id="49" fill="hold">
                            <p:stCondLst>
                              <p:cond delay="9600"/>
                            </p:stCondLst>
                            <p:childTnLst>
                              <p:par>
                                <p:cTn id="50" presetID="52"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Scale>
                                      <p:cBhvr>
                                        <p:cTn id="5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6"/>
                                        </p:tgtEl>
                                        <p:attrNameLst>
                                          <p:attrName>ppt_x</p:attrName>
                                          <p:attrName>ppt_y</p:attrName>
                                        </p:attrNameLst>
                                      </p:cBhvr>
                                    </p:animMotion>
                                    <p:animEffect transition="in" filter="fade">
                                      <p:cBhvr>
                                        <p:cTn id="54" dur="1000"/>
                                        <p:tgtEl>
                                          <p:spTgt spid="16"/>
                                        </p:tgtEl>
                                      </p:cBhvr>
                                    </p:animEffect>
                                  </p:childTnLst>
                                </p:cTn>
                              </p:par>
                            </p:childTnLst>
                          </p:cTn>
                        </p:par>
                        <p:par>
                          <p:cTn id="55" fill="hold">
                            <p:stCondLst>
                              <p:cond delay="10600"/>
                            </p:stCondLst>
                            <p:childTnLst>
                              <p:par>
                                <p:cTn id="56" presetID="0" presetClass="path" presetSubtype="0" accel="50000" decel="50000" fill="hold" nodeType="afterEffect">
                                  <p:stCondLst>
                                    <p:cond delay="0"/>
                                  </p:stCondLst>
                                  <p:childTnLst>
                                    <p:animMotion origin="layout" path="M 4.16667E-6 3.33333E-6 L 0.44878 3.33333E-6 " pathEditMode="relative" ptsTypes="AA">
                                      <p:cBhvr>
                                        <p:cTn id="57" dur="2000" fill="hold"/>
                                        <p:tgtEl>
                                          <p:spTgt spid="16"/>
                                        </p:tgtEl>
                                        <p:attrNameLst>
                                          <p:attrName>ppt_x</p:attrName>
                                          <p:attrName>ppt_y</p:attrName>
                                        </p:attrNameLst>
                                      </p:cBhvr>
                                    </p:animMotion>
                                  </p:childTnLst>
                                </p:cTn>
                              </p:par>
                              <p:par>
                                <p:cTn id="58" presetID="22" presetClass="entr" presetSubtype="8" fill="hold"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2000"/>
                                        <p:tgtEl>
                                          <p:spTgt spid="15"/>
                                        </p:tgtEl>
                                      </p:cBhvr>
                                    </p:animEffect>
                                  </p:childTnLst>
                                </p:cTn>
                              </p:par>
                            </p:childTnLst>
                          </p:cTn>
                        </p:par>
                        <p:par>
                          <p:cTn id="61" fill="hold">
                            <p:stCondLst>
                              <p:cond delay="126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1"/>
                                        </p:tgtEl>
                                        <p:attrNameLst>
                                          <p:attrName>ppt_y</p:attrName>
                                        </p:attrNameLst>
                                      </p:cBhvr>
                                      <p:tavLst>
                                        <p:tav tm="0">
                                          <p:val>
                                            <p:strVal val="#ppt_y"/>
                                          </p:val>
                                        </p:tav>
                                        <p:tav tm="100000">
                                          <p:val>
                                            <p:strVal val="#ppt_y"/>
                                          </p:val>
                                        </p:tav>
                                      </p:tavLst>
                                    </p:anim>
                                    <p:anim calcmode="lin" valueType="num">
                                      <p:cBhvr>
                                        <p:cTn id="6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1"/>
                                        </p:tgtEl>
                                      </p:cBhvr>
                                    </p:animEffect>
                                  </p:childTnLst>
                                </p:cTn>
                              </p:par>
                            </p:childTnLst>
                          </p:cTn>
                        </p:par>
                        <p:par>
                          <p:cTn id="69" fill="hold">
                            <p:stCondLst>
                              <p:cond delay="14150"/>
                            </p:stCondLst>
                            <p:childTnLst>
                              <p:par>
                                <p:cTn id="70" presetID="2" presetClass="entr" presetSubtype="4"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4"/>
          <p:cNvSpPr/>
          <p:nvPr/>
        </p:nvSpPr>
        <p:spPr>
          <a:xfrm>
            <a:off x="714348" y="1000115"/>
            <a:ext cx="3887788" cy="2241550"/>
          </a:xfrm>
          <a:prstGeom prst="roundRect">
            <a:avLst>
              <a:gd name="adj" fmla="val 8586"/>
            </a:avLst>
          </a:prstGeom>
          <a:noFill/>
          <a:ln w="12700" cap="flat" cmpd="sng" algn="ctr">
            <a:solidFill>
              <a:sysClr val="window" lastClr="FFFFFF">
                <a:lumMod val="75000"/>
              </a:sysClr>
            </a:solidFill>
            <a:prstDash val="dash"/>
          </a:ln>
          <a:effectLst/>
        </p:spPr>
        <p:txBody>
          <a:bodyPr lIns="91438" tIns="45719" rIns="91438" bIns="45719" anchor="ctr"/>
          <a:lstStyle/>
          <a:p>
            <a:pPr algn="ctr">
              <a:defRPr/>
            </a:pPr>
            <a:endParaRPr lang="zh-CN" altLang="en-US" kern="0">
              <a:solidFill>
                <a:sysClr val="window" lastClr="FFFFFF"/>
              </a:solidFill>
              <a:latin typeface="Calibri"/>
              <a:ea typeface="宋体"/>
            </a:endParaRPr>
          </a:p>
        </p:txBody>
      </p:sp>
      <p:grpSp>
        <p:nvGrpSpPr>
          <p:cNvPr id="5" name="组合 28"/>
          <p:cNvGrpSpPr>
            <a:grpSpLocks/>
          </p:cNvGrpSpPr>
          <p:nvPr/>
        </p:nvGrpSpPr>
        <p:grpSpPr bwMode="auto">
          <a:xfrm>
            <a:off x="1001687" y="2654289"/>
            <a:ext cx="314325" cy="315912"/>
            <a:chOff x="5940153" y="4725144"/>
            <a:chExt cx="628790" cy="628790"/>
          </a:xfrm>
        </p:grpSpPr>
        <p:sp>
          <p:nvSpPr>
            <p:cNvPr id="6" name="泪滴形 5"/>
            <p:cNvSpPr/>
            <p:nvPr/>
          </p:nvSpPr>
          <p:spPr>
            <a:xfrm>
              <a:off x="5940153" y="4725144"/>
              <a:ext cx="628790" cy="628790"/>
            </a:xfrm>
            <a:prstGeom prst="teardrop">
              <a:avLst/>
            </a:prstGeom>
            <a:solidFill>
              <a:srgbClr val="57D3FF"/>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7" name="椭圆​​ 16"/>
            <p:cNvSpPr/>
            <p:nvPr/>
          </p:nvSpPr>
          <p:spPr>
            <a:xfrm>
              <a:off x="6102113" y="4895771"/>
              <a:ext cx="295342" cy="29701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8" name="组合 29"/>
          <p:cNvGrpSpPr>
            <a:grpSpLocks/>
          </p:cNvGrpSpPr>
          <p:nvPr/>
        </p:nvGrpSpPr>
        <p:grpSpPr bwMode="auto">
          <a:xfrm>
            <a:off x="1001687" y="2178040"/>
            <a:ext cx="314325" cy="314325"/>
            <a:chOff x="7452319" y="4725144"/>
            <a:chExt cx="628790" cy="628790"/>
          </a:xfrm>
        </p:grpSpPr>
        <p:sp>
          <p:nvSpPr>
            <p:cNvPr id="9" name="泪滴形 8"/>
            <p:cNvSpPr/>
            <p:nvPr/>
          </p:nvSpPr>
          <p:spPr>
            <a:xfrm flipH="1">
              <a:off x="7452319" y="4725144"/>
              <a:ext cx="628790" cy="628790"/>
            </a:xfrm>
            <a:prstGeom prst="teardrop">
              <a:avLst/>
            </a:prstGeom>
            <a:solidFill>
              <a:srgbClr val="09BFFF"/>
            </a:solidFill>
            <a:ln w="25400"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10" name="椭圆​​ 19"/>
            <p:cNvSpPr/>
            <p:nvPr/>
          </p:nvSpPr>
          <p:spPr>
            <a:xfrm flipH="1">
              <a:off x="7611104" y="4896632"/>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11" name="组合 26"/>
          <p:cNvGrpSpPr>
            <a:grpSpLocks/>
          </p:cNvGrpSpPr>
          <p:nvPr/>
        </p:nvGrpSpPr>
        <p:grpSpPr bwMode="auto">
          <a:xfrm>
            <a:off x="1001687" y="1222364"/>
            <a:ext cx="314325" cy="314325"/>
            <a:chOff x="5004048" y="1923583"/>
            <a:chExt cx="628790" cy="628790"/>
          </a:xfrm>
        </p:grpSpPr>
        <p:sp>
          <p:nvSpPr>
            <p:cNvPr id="12" name="泪滴形 11"/>
            <p:cNvSpPr/>
            <p:nvPr/>
          </p:nvSpPr>
          <p:spPr>
            <a:xfrm rot="10800000" flipH="1">
              <a:off x="5004048" y="1923583"/>
              <a:ext cx="628790" cy="628790"/>
            </a:xfrm>
            <a:prstGeom prst="teardrop">
              <a:avLst/>
            </a:prstGeom>
            <a:solidFill>
              <a:srgbClr val="09BFFF"/>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13" name="椭圆​​ 22"/>
            <p:cNvSpPr/>
            <p:nvPr/>
          </p:nvSpPr>
          <p:spPr>
            <a:xfrm rot="10800000" flipH="1">
              <a:off x="5166008" y="2098246"/>
              <a:ext cx="295342" cy="295342"/>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14" name="组合 27"/>
          <p:cNvGrpSpPr>
            <a:grpSpLocks/>
          </p:cNvGrpSpPr>
          <p:nvPr/>
        </p:nvGrpSpPr>
        <p:grpSpPr bwMode="auto">
          <a:xfrm>
            <a:off x="1001687" y="1700201"/>
            <a:ext cx="314325" cy="314325"/>
            <a:chOff x="5147890" y="2714704"/>
            <a:chExt cx="628790" cy="628790"/>
          </a:xfrm>
        </p:grpSpPr>
        <p:sp>
          <p:nvSpPr>
            <p:cNvPr id="15" name="泪滴形 14"/>
            <p:cNvSpPr/>
            <p:nvPr/>
          </p:nvSpPr>
          <p:spPr>
            <a:xfrm rot="16200000" flipH="1">
              <a:off x="5147890" y="2714704"/>
              <a:ext cx="628790" cy="628790"/>
            </a:xfrm>
            <a:prstGeom prst="teardrop">
              <a:avLst/>
            </a:prstGeom>
            <a:solidFill>
              <a:srgbClr val="FFD03B"/>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16" name="椭圆​​ 25"/>
            <p:cNvSpPr/>
            <p:nvPr/>
          </p:nvSpPr>
          <p:spPr>
            <a:xfrm rot="16200000" flipH="1">
              <a:off x="5306675" y="2889369"/>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sp>
        <p:nvSpPr>
          <p:cNvPr id="17" name="矩形​​ 30"/>
          <p:cNvSpPr>
            <a:spLocks noChangeArrowheads="1"/>
          </p:cNvSpPr>
          <p:nvPr/>
        </p:nvSpPr>
        <p:spPr bwMode="auto">
          <a:xfrm>
            <a:off x="1435074" y="1193790"/>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algn="ctr"/>
            <a:r>
              <a:rPr lang="zh-CN" altLang="en-US" dirty="0">
                <a:latin typeface="微软雅黑" pitchFamily="34" charset="-122"/>
                <a:ea typeface="微软雅黑" pitchFamily="34" charset="-122"/>
              </a:rPr>
              <a:t>点击此处录入标题内容</a:t>
            </a:r>
          </a:p>
        </p:txBody>
      </p:sp>
      <p:sp>
        <p:nvSpPr>
          <p:cNvPr id="18" name="矩形​​ 31"/>
          <p:cNvSpPr>
            <a:spLocks noChangeArrowheads="1"/>
          </p:cNvSpPr>
          <p:nvPr/>
        </p:nvSpPr>
        <p:spPr bwMode="auto">
          <a:xfrm>
            <a:off x="1435074" y="1676389"/>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algn="ctr"/>
            <a:r>
              <a:rPr lang="zh-CN" altLang="en-US">
                <a:latin typeface="微软雅黑" pitchFamily="34" charset="-122"/>
                <a:ea typeface="微软雅黑" pitchFamily="34" charset="-122"/>
              </a:rPr>
              <a:t>点击此处录入标题内容</a:t>
            </a:r>
          </a:p>
        </p:txBody>
      </p:sp>
      <p:sp>
        <p:nvSpPr>
          <p:cNvPr id="19" name="矩形​​ 32"/>
          <p:cNvSpPr>
            <a:spLocks noChangeArrowheads="1"/>
          </p:cNvSpPr>
          <p:nvPr/>
        </p:nvSpPr>
        <p:spPr bwMode="auto">
          <a:xfrm>
            <a:off x="1435074" y="2124065"/>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algn="ctr"/>
            <a:r>
              <a:rPr lang="zh-CN" altLang="en-US">
                <a:latin typeface="微软雅黑" pitchFamily="34" charset="-122"/>
                <a:ea typeface="微软雅黑" pitchFamily="34" charset="-122"/>
              </a:rPr>
              <a:t>点击此处录入标题内容</a:t>
            </a:r>
          </a:p>
        </p:txBody>
      </p:sp>
      <p:sp>
        <p:nvSpPr>
          <p:cNvPr id="20" name="矩形​​ 33"/>
          <p:cNvSpPr>
            <a:spLocks noChangeArrowheads="1"/>
          </p:cNvSpPr>
          <p:nvPr/>
        </p:nvSpPr>
        <p:spPr bwMode="auto">
          <a:xfrm>
            <a:off x="1435074" y="2597140"/>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algn="ctr"/>
            <a:r>
              <a:rPr lang="zh-CN" altLang="en-US">
                <a:latin typeface="微软雅黑" pitchFamily="34" charset="-122"/>
                <a:ea typeface="微软雅黑" pitchFamily="34" charset="-122"/>
              </a:rPr>
              <a:t>点击此处录入标题内容</a:t>
            </a:r>
          </a:p>
        </p:txBody>
      </p:sp>
      <p:pic>
        <p:nvPicPr>
          <p:cNvPr id="2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949" y="2727314"/>
            <a:ext cx="6762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8"/>
          <p:cNvGrpSpPr>
            <a:grpSpLocks/>
          </p:cNvGrpSpPr>
          <p:nvPr/>
        </p:nvGrpSpPr>
        <p:grpSpPr bwMode="auto">
          <a:xfrm>
            <a:off x="4746598" y="1501764"/>
            <a:ext cx="3913188" cy="3397250"/>
            <a:chOff x="4788044" y="1977051"/>
            <a:chExt cx="3913383" cy="3396165"/>
          </a:xfrm>
        </p:grpSpPr>
        <p:grpSp>
          <p:nvGrpSpPr>
            <p:cNvPr id="23" name="组合 4"/>
            <p:cNvGrpSpPr/>
            <p:nvPr/>
          </p:nvGrpSpPr>
          <p:grpSpPr>
            <a:xfrm>
              <a:off x="4965387" y="3637430"/>
              <a:ext cx="1520552" cy="1520552"/>
              <a:chOff x="1187624" y="4077072"/>
              <a:chExt cx="1728192" cy="1728192"/>
            </a:xfrm>
            <a:effectLst>
              <a:outerShdw blurRad="50800" dist="38100" dir="2700000" algn="tl" rotWithShape="0">
                <a:prstClr val="black">
                  <a:alpha val="40000"/>
                </a:prstClr>
              </a:outerShdw>
            </a:effectLst>
          </p:grpSpPr>
          <p:sp>
            <p:nvSpPr>
              <p:cNvPr id="39" name="泪滴形 38"/>
              <p:cNvSpPr/>
              <p:nvPr/>
            </p:nvSpPr>
            <p:spPr>
              <a:xfrm>
                <a:off x="1187624" y="4077072"/>
                <a:ext cx="1728192" cy="1728192"/>
              </a:xfrm>
              <a:prstGeom prst="teardrop">
                <a:avLst/>
              </a:prstGeom>
              <a:solidFill>
                <a:srgbClr val="57D3FF"/>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40"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Calibri"/>
                  <a:ea typeface="宋体"/>
                </a:endParaRPr>
              </a:p>
            </p:txBody>
          </p:sp>
        </p:grpSp>
        <p:grpSp>
          <p:nvGrpSpPr>
            <p:cNvPr id="24" name="组合 5"/>
            <p:cNvGrpSpPr/>
            <p:nvPr/>
          </p:nvGrpSpPr>
          <p:grpSpPr>
            <a:xfrm flipH="1">
              <a:off x="6579839" y="3637429"/>
              <a:ext cx="1735787" cy="1735787"/>
              <a:chOff x="1187624" y="4077072"/>
              <a:chExt cx="1728192" cy="1728192"/>
            </a:xfrm>
            <a:effectLst>
              <a:outerShdw blurRad="50800" dist="38100" dir="2700000" algn="tl" rotWithShape="0">
                <a:prstClr val="black">
                  <a:alpha val="40000"/>
                </a:prstClr>
              </a:outerShdw>
            </a:effectLst>
          </p:grpSpPr>
          <p:sp>
            <p:nvSpPr>
              <p:cNvPr id="37" name="泪滴形 36"/>
              <p:cNvSpPr/>
              <p:nvPr/>
            </p:nvSpPr>
            <p:spPr>
              <a:xfrm>
                <a:off x="1187624" y="4077072"/>
                <a:ext cx="1728192" cy="1728192"/>
              </a:xfrm>
              <a:prstGeom prst="teardrop">
                <a:avLst/>
              </a:prstGeom>
              <a:solidFill>
                <a:srgbClr val="09BFFF"/>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Calibri"/>
                  <a:ea typeface="宋体"/>
                </a:endParaRPr>
              </a:p>
            </p:txBody>
          </p:sp>
        </p:grpSp>
        <p:sp>
          <p:nvSpPr>
            <p:cNvPr id="25" name="泪滴形 24"/>
            <p:cNvSpPr/>
            <p:nvPr/>
          </p:nvSpPr>
          <p:spPr>
            <a:xfrm rot="10800000" flipH="1">
              <a:off x="5102385" y="2223034"/>
              <a:ext cx="1358968" cy="1358466"/>
            </a:xfrm>
            <a:prstGeom prst="teardrop">
              <a:avLst/>
            </a:prstGeom>
            <a:solidFill>
              <a:srgbClr val="09BFFF"/>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nvGrpSpPr>
            <p:cNvPr id="26" name="组合 11"/>
            <p:cNvGrpSpPr/>
            <p:nvPr/>
          </p:nvGrpSpPr>
          <p:grpSpPr>
            <a:xfrm rot="16200000" flipH="1">
              <a:off x="6571332" y="1977051"/>
              <a:ext cx="1574757" cy="1574757"/>
              <a:chOff x="1187624" y="4077072"/>
              <a:chExt cx="1728192" cy="1728192"/>
            </a:xfrm>
            <a:effectLst>
              <a:outerShdw blurRad="50800" dist="38100" dir="2700000" algn="tl" rotWithShape="0">
                <a:prstClr val="black">
                  <a:alpha val="40000"/>
                </a:prstClr>
              </a:outerShdw>
            </a:effectLst>
          </p:grpSpPr>
          <p:sp>
            <p:nvSpPr>
              <p:cNvPr id="35" name="泪滴形 34"/>
              <p:cNvSpPr/>
              <p:nvPr/>
            </p:nvSpPr>
            <p:spPr>
              <a:xfrm>
                <a:off x="1187624" y="4077072"/>
                <a:ext cx="1728192" cy="1728192"/>
              </a:xfrm>
              <a:prstGeom prst="teardrop">
                <a:avLst/>
              </a:prstGeom>
              <a:solidFill>
                <a:srgbClr val="FFD03B"/>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6"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Calibri"/>
                  <a:ea typeface="宋体"/>
                </a:endParaRPr>
              </a:p>
            </p:txBody>
          </p:sp>
        </p:grpSp>
        <p:sp>
          <p:nvSpPr>
            <p:cNvPr id="27" name="矩形​​ 44"/>
            <p:cNvSpPr>
              <a:spLocks noChangeArrowheads="1"/>
            </p:cNvSpPr>
            <p:nvPr/>
          </p:nvSpPr>
          <p:spPr bwMode="auto">
            <a:xfrm>
              <a:off x="7092870" y="2339975"/>
              <a:ext cx="800260" cy="5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点击录</a:t>
              </a:r>
              <a:endParaRPr lang="en-US" altLang="zh-CN" sz="1600" kern="0">
                <a:solidFill>
                  <a:sysClr val="windowText" lastClr="000000"/>
                </a:solidFill>
                <a:latin typeface="微软雅黑" pitchFamily="34" charset="-122"/>
                <a:ea typeface="微软雅黑" pitchFamily="34" charset="-122"/>
                <a:cs typeface="Arial Unicode MS" pitchFamily="34" charset="-122"/>
              </a:endParaRPr>
            </a:p>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入内容</a:t>
              </a:r>
            </a:p>
          </p:txBody>
        </p:sp>
        <p:sp>
          <p:nvSpPr>
            <p:cNvPr id="28" name="矩形​​ 45"/>
            <p:cNvSpPr>
              <a:spLocks noChangeArrowheads="1"/>
            </p:cNvSpPr>
            <p:nvPr/>
          </p:nvSpPr>
          <p:spPr bwMode="auto">
            <a:xfrm>
              <a:off x="5245021" y="4213225"/>
              <a:ext cx="800260" cy="5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点击录</a:t>
              </a:r>
              <a:endParaRPr lang="en-US" altLang="zh-CN" sz="1600" kern="0">
                <a:solidFill>
                  <a:sysClr val="windowText" lastClr="000000"/>
                </a:solidFill>
                <a:latin typeface="微软雅黑" pitchFamily="34" charset="-122"/>
                <a:ea typeface="微软雅黑" pitchFamily="34" charset="-122"/>
                <a:cs typeface="Arial Unicode MS" pitchFamily="34" charset="-122"/>
              </a:endParaRPr>
            </a:p>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入内容</a:t>
              </a:r>
            </a:p>
          </p:txBody>
        </p:sp>
        <p:sp>
          <p:nvSpPr>
            <p:cNvPr id="29" name="矩形​​ 46"/>
            <p:cNvSpPr>
              <a:spLocks noChangeArrowheads="1"/>
            </p:cNvSpPr>
            <p:nvPr/>
          </p:nvSpPr>
          <p:spPr bwMode="auto">
            <a:xfrm>
              <a:off x="7180182" y="4391025"/>
              <a:ext cx="800260" cy="5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点击录</a:t>
              </a:r>
              <a:endParaRPr lang="en-US" altLang="zh-CN" sz="1600" kern="0">
                <a:solidFill>
                  <a:sysClr val="windowText" lastClr="000000"/>
                </a:solidFill>
                <a:latin typeface="微软雅黑" pitchFamily="34" charset="-122"/>
                <a:ea typeface="微软雅黑" pitchFamily="34" charset="-122"/>
                <a:cs typeface="Arial Unicode MS" pitchFamily="34" charset="-122"/>
              </a:endParaRPr>
            </a:p>
            <a:p>
              <a:pPr algn="ctr">
                <a:defRPr/>
              </a:pPr>
              <a:r>
                <a:rPr lang="zh-CN" altLang="en-US" sz="1600" kern="0">
                  <a:solidFill>
                    <a:sysClr val="windowText" lastClr="000000"/>
                  </a:solidFill>
                  <a:latin typeface="微软雅黑" pitchFamily="34" charset="-122"/>
                  <a:ea typeface="微软雅黑" pitchFamily="34" charset="-122"/>
                  <a:cs typeface="Arial Unicode MS" pitchFamily="34" charset="-122"/>
                </a:rPr>
                <a:t>入内容</a:t>
              </a:r>
            </a:p>
          </p:txBody>
        </p:sp>
        <p:sp>
          <p:nvSpPr>
            <p:cNvPr id="30" name="新月形 29"/>
            <p:cNvSpPr/>
            <p:nvPr/>
          </p:nvSpPr>
          <p:spPr>
            <a:xfrm rot="3501444">
              <a:off x="5286710" y="1775685"/>
              <a:ext cx="716410" cy="1713742"/>
            </a:xfrm>
            <a:prstGeom prst="moon">
              <a:avLst>
                <a:gd name="adj" fmla="val 27473"/>
              </a:avLst>
            </a:prstGeom>
            <a:gradFill flip="none" rotWithShape="1">
              <a:gsLst>
                <a:gs pos="69000">
                  <a:sysClr val="window" lastClr="FFFFFF">
                    <a:alpha val="38000"/>
                  </a:sysClr>
                </a:gs>
                <a:gs pos="0">
                  <a:sysClr val="window" lastClr="FFFFFF">
                    <a:alpha val="0"/>
                    <a:lumMod val="91000"/>
                    <a:lumOff val="9000"/>
                  </a:sysClr>
                </a:gs>
                <a:gs pos="35000">
                  <a:sysClr val="window" lastClr="FFFFFF">
                    <a:lumMod val="96000"/>
                    <a:alpha val="7000"/>
                  </a:sysClr>
                </a:gs>
              </a:gsLst>
              <a:lin ang="10800000" scaled="0"/>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1" name="椭圆​​ 10"/>
            <p:cNvSpPr/>
            <p:nvPr/>
          </p:nvSpPr>
          <p:spPr>
            <a:xfrm rot="10800000" flipH="1">
              <a:off x="5245267" y="2365864"/>
              <a:ext cx="812841" cy="81254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Calibri"/>
                <a:ea typeface="宋体"/>
              </a:endParaRPr>
            </a:p>
          </p:txBody>
        </p:sp>
        <p:sp>
          <p:nvSpPr>
            <p:cNvPr id="32" name="矩形​​ 43"/>
            <p:cNvSpPr>
              <a:spLocks noChangeArrowheads="1"/>
            </p:cNvSpPr>
            <p:nvPr/>
          </p:nvSpPr>
          <p:spPr bwMode="auto">
            <a:xfrm>
              <a:off x="5283493" y="2546350"/>
              <a:ext cx="723312" cy="523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400" kern="0">
                  <a:solidFill>
                    <a:sysClr val="windowText" lastClr="000000"/>
                  </a:solidFill>
                  <a:latin typeface="微软雅黑" pitchFamily="34" charset="-122"/>
                  <a:ea typeface="微软雅黑" pitchFamily="34" charset="-122"/>
                  <a:cs typeface="Arial Unicode MS" pitchFamily="34" charset="-122"/>
                </a:rPr>
                <a:t>点击录</a:t>
              </a:r>
              <a:endParaRPr lang="en-US" altLang="zh-CN" sz="1400" kern="0">
                <a:solidFill>
                  <a:sysClr val="windowText" lastClr="000000"/>
                </a:solidFill>
                <a:latin typeface="微软雅黑" pitchFamily="34" charset="-122"/>
                <a:ea typeface="微软雅黑" pitchFamily="34" charset="-122"/>
                <a:cs typeface="Arial Unicode MS" pitchFamily="34" charset="-122"/>
              </a:endParaRPr>
            </a:p>
            <a:p>
              <a:pPr algn="ctr">
                <a:defRPr/>
              </a:pPr>
              <a:r>
                <a:rPr lang="zh-CN" altLang="en-US" sz="1400" kern="0">
                  <a:solidFill>
                    <a:sysClr val="windowText" lastClr="000000"/>
                  </a:solidFill>
                  <a:latin typeface="微软雅黑" pitchFamily="34" charset="-122"/>
                  <a:ea typeface="微软雅黑" pitchFamily="34" charset="-122"/>
                  <a:cs typeface="Arial Unicode MS" pitchFamily="34" charset="-122"/>
                </a:rPr>
                <a:t>入内容</a:t>
              </a:r>
            </a:p>
          </p:txBody>
        </p:sp>
        <p:sp>
          <p:nvSpPr>
            <p:cNvPr id="33" name="新月形 32"/>
            <p:cNvSpPr/>
            <p:nvPr/>
          </p:nvSpPr>
          <p:spPr>
            <a:xfrm rot="3501444">
              <a:off x="6705716" y="1531688"/>
              <a:ext cx="716410" cy="1693296"/>
            </a:xfrm>
            <a:prstGeom prst="moon">
              <a:avLst>
                <a:gd name="adj" fmla="val 27473"/>
              </a:avLst>
            </a:prstGeom>
            <a:gradFill flip="none" rotWithShape="1">
              <a:gsLst>
                <a:gs pos="69000">
                  <a:sysClr val="window" lastClr="FFFFFF">
                    <a:alpha val="38000"/>
                  </a:sysClr>
                </a:gs>
                <a:gs pos="0">
                  <a:sysClr val="window" lastClr="FFFFFF">
                    <a:alpha val="0"/>
                    <a:lumMod val="91000"/>
                    <a:lumOff val="9000"/>
                  </a:sysClr>
                </a:gs>
                <a:gs pos="35000">
                  <a:sysClr val="window" lastClr="FFFFFF">
                    <a:lumMod val="96000"/>
                    <a:alpha val="7000"/>
                  </a:sysClr>
                </a:gs>
              </a:gsLst>
              <a:lin ang="10800000" scaled="0"/>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4" name="新月形 33"/>
            <p:cNvSpPr/>
            <p:nvPr/>
          </p:nvSpPr>
          <p:spPr>
            <a:xfrm rot="8052732">
              <a:off x="7496574" y="3316039"/>
              <a:ext cx="716410" cy="1693296"/>
            </a:xfrm>
            <a:prstGeom prst="moon">
              <a:avLst>
                <a:gd name="adj" fmla="val 27473"/>
              </a:avLst>
            </a:prstGeom>
            <a:gradFill flip="none" rotWithShape="1">
              <a:gsLst>
                <a:gs pos="69000">
                  <a:sysClr val="window" lastClr="FFFFFF">
                    <a:alpha val="38000"/>
                  </a:sysClr>
                </a:gs>
                <a:gs pos="0">
                  <a:sysClr val="window" lastClr="FFFFFF">
                    <a:alpha val="0"/>
                    <a:lumMod val="91000"/>
                    <a:lumOff val="9000"/>
                  </a:sysClr>
                </a:gs>
                <a:gs pos="35000">
                  <a:sysClr val="window" lastClr="FFFFFF">
                    <a:lumMod val="96000"/>
                    <a:alpha val="7000"/>
                  </a:sysClr>
                </a:gs>
              </a:gsLst>
              <a:lin ang="10800000" scaled="0"/>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sp>
        <p:nvSpPr>
          <p:cNvPr id="41" name="新月形 40"/>
          <p:cNvSpPr/>
          <p:nvPr/>
        </p:nvSpPr>
        <p:spPr>
          <a:xfrm rot="2512459">
            <a:off x="5028774" y="2886713"/>
            <a:ext cx="716410" cy="1513543"/>
          </a:xfrm>
          <a:prstGeom prst="moon">
            <a:avLst>
              <a:gd name="adj" fmla="val 27473"/>
            </a:avLst>
          </a:prstGeom>
          <a:gradFill flip="none" rotWithShape="1">
            <a:gsLst>
              <a:gs pos="69000">
                <a:sysClr val="window" lastClr="FFFFFF">
                  <a:alpha val="38000"/>
                </a:sysClr>
              </a:gs>
              <a:gs pos="0">
                <a:sysClr val="window" lastClr="FFFFFF">
                  <a:alpha val="0"/>
                  <a:lumMod val="91000"/>
                  <a:lumOff val="9000"/>
                </a:sysClr>
              </a:gs>
              <a:gs pos="35000">
                <a:sysClr val="window" lastClr="FFFFFF">
                  <a:lumMod val="96000"/>
                  <a:alpha val="7000"/>
                </a:sysClr>
              </a:gs>
            </a:gsLst>
            <a:lin ang="10800000" scaled="0"/>
            <a:tileRect/>
          </a:gradFill>
          <a:ln w="25400" cap="flat" cmpd="sng" algn="ctr">
            <a:noFill/>
            <a:prstDash val="solid"/>
          </a:ln>
          <a:effectLst/>
        </p:spPr>
        <p:txBody>
          <a:bodyPr lIns="91438" tIns="45719" rIns="91438" bIns="45719"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946428139"/>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par>
                          <p:cTn id="13" fill="hold">
                            <p:stCondLst>
                              <p:cond delay="2500"/>
                            </p:stCondLst>
                            <p:childTnLst>
                              <p:par>
                                <p:cTn id="14" presetID="3" presetClass="entr" presetSubtype="1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par>
                          <p:cTn id="27" fill="hold">
                            <p:stCondLst>
                              <p:cond delay="3500"/>
                            </p:stCondLst>
                            <p:childTnLst>
                              <p:par>
                                <p:cTn id="28" presetID="3"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500"/>
                                        <p:tgtEl>
                                          <p:spTgt spid="19"/>
                                        </p:tgtEl>
                                      </p:cBhvr>
                                    </p:animEffect>
                                  </p:childTnLst>
                                </p:cTn>
                              </p:par>
                            </p:childTnLst>
                          </p:cTn>
                        </p:par>
                        <p:par>
                          <p:cTn id="34" fill="hold">
                            <p:stCondLst>
                              <p:cond delay="4000"/>
                            </p:stCondLst>
                            <p:childTnLst>
                              <p:par>
                                <p:cTn id="35" presetID="3" presetClass="entr" presetSubtype="1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par>
                          <p:cTn id="41" fill="hold">
                            <p:stCondLst>
                              <p:cond delay="4500"/>
                            </p:stCondLst>
                            <p:childTnLst>
                              <p:par>
                                <p:cTn id="42" presetID="35"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2000"/>
                                        <p:tgtEl>
                                          <p:spTgt spid="21"/>
                                        </p:tgtEl>
                                      </p:cBhvr>
                                    </p:animEffect>
                                    <p:anim calcmode="lin" valueType="num">
                                      <p:cBhvr>
                                        <p:cTn id="45" dur="2000" fill="hold"/>
                                        <p:tgtEl>
                                          <p:spTgt spid="21"/>
                                        </p:tgtEl>
                                        <p:attrNameLst>
                                          <p:attrName>style.rotation</p:attrName>
                                        </p:attrNameLst>
                                      </p:cBhvr>
                                      <p:tavLst>
                                        <p:tav tm="0">
                                          <p:val>
                                            <p:fltVal val="720"/>
                                          </p:val>
                                        </p:tav>
                                        <p:tav tm="100000">
                                          <p:val>
                                            <p:fltVal val="0"/>
                                          </p:val>
                                        </p:tav>
                                      </p:tavLst>
                                    </p:anim>
                                    <p:anim calcmode="lin" valueType="num">
                                      <p:cBhvr>
                                        <p:cTn id="46" dur="2000" fill="hold"/>
                                        <p:tgtEl>
                                          <p:spTgt spid="21"/>
                                        </p:tgtEl>
                                        <p:attrNameLst>
                                          <p:attrName>ppt_h</p:attrName>
                                        </p:attrNameLst>
                                      </p:cBhvr>
                                      <p:tavLst>
                                        <p:tav tm="0">
                                          <p:val>
                                            <p:fltVal val="0"/>
                                          </p:val>
                                        </p:tav>
                                        <p:tav tm="100000">
                                          <p:val>
                                            <p:strVal val="#ppt_h"/>
                                          </p:val>
                                        </p:tav>
                                      </p:tavLst>
                                    </p:anim>
                                    <p:anim calcmode="lin" valueType="num">
                                      <p:cBhvr>
                                        <p:cTn id="47" dur="2000" fill="hold"/>
                                        <p:tgtEl>
                                          <p:spTgt spid="21"/>
                                        </p:tgtEl>
                                        <p:attrNameLst>
                                          <p:attrName>ppt_w</p:attrName>
                                        </p:attrNameLst>
                                      </p:cBhvr>
                                      <p:tavLst>
                                        <p:tav tm="0">
                                          <p:val>
                                            <p:fltVal val="0"/>
                                          </p:val>
                                        </p:tav>
                                        <p:tav tm="100000">
                                          <p:val>
                                            <p:strVal val="#ppt_w"/>
                                          </p:val>
                                        </p:tav>
                                      </p:tavLst>
                                    </p:anim>
                                  </p:childTnLst>
                                </p:cTn>
                              </p:par>
                            </p:childTnLst>
                          </p:cTn>
                        </p:par>
                        <p:par>
                          <p:cTn id="48" fill="hold">
                            <p:stCondLst>
                              <p:cond delay="6500"/>
                            </p:stCondLst>
                            <p:childTnLst>
                              <p:par>
                                <p:cTn id="49" presetID="9"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dissolv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57225" y="3357569"/>
            <a:ext cx="7558090" cy="1292225"/>
            <a:chOff x="1000100" y="3487727"/>
            <a:chExt cx="7272338" cy="1292225"/>
          </a:xfrm>
        </p:grpSpPr>
        <p:sp>
          <p:nvSpPr>
            <p:cNvPr id="5" name="Rectangle 8"/>
            <p:cNvSpPr>
              <a:spLocks noChangeArrowheads="1"/>
            </p:cNvSpPr>
            <p:nvPr/>
          </p:nvSpPr>
          <p:spPr bwMode="auto">
            <a:xfrm>
              <a:off x="1000100" y="4295765"/>
              <a:ext cx="6624638" cy="323850"/>
            </a:xfrm>
            <a:prstGeom prst="rect">
              <a:avLst/>
            </a:prstGeom>
            <a:solidFill>
              <a:srgbClr val="808080"/>
            </a:solidFill>
            <a:ln w="9525">
              <a:noFill/>
              <a:miter lim="800000"/>
              <a:headEnd/>
              <a:tailEnd/>
            </a:ln>
          </p:spPr>
          <p:txBody>
            <a:bodyPr/>
            <a:lstStyle/>
            <a:p>
              <a:pPr latinLnBrk="1">
                <a:defRPr/>
              </a:pPr>
              <a:endParaRPr kumimoji="1" lang="zh-CN" altLang="zh-CN" kern="0">
                <a:solidFill>
                  <a:srgbClr val="000000"/>
                </a:solidFill>
                <a:latin typeface="굴림" pitchFamily="34" charset="-127"/>
                <a:ea typeface="굴림" pitchFamily="34" charset="-127"/>
              </a:endParaRPr>
            </a:p>
          </p:txBody>
        </p:sp>
        <p:sp>
          <p:nvSpPr>
            <p:cNvPr id="6" name="Rectangle 9"/>
            <p:cNvSpPr>
              <a:spLocks noChangeArrowheads="1"/>
            </p:cNvSpPr>
            <p:nvPr/>
          </p:nvSpPr>
          <p:spPr bwMode="auto">
            <a:xfrm>
              <a:off x="1000100" y="3648065"/>
              <a:ext cx="6624638" cy="647700"/>
            </a:xfrm>
            <a:prstGeom prst="rect">
              <a:avLst/>
            </a:prstGeom>
            <a:solidFill>
              <a:srgbClr val="C0C0C0"/>
            </a:solidFill>
            <a:ln w="9525">
              <a:noFill/>
              <a:miter lim="800000"/>
              <a:headEnd/>
              <a:tailEnd/>
            </a:ln>
          </p:spPr>
          <p:txBody>
            <a:bodyPr wrap="none" anchor="ctr"/>
            <a:lstStyle/>
            <a:p>
              <a:pPr latinLnBrk="1">
                <a:defRPr/>
              </a:pPr>
              <a:endParaRPr kumimoji="1" lang="zh-CN" altLang="zh-CN" kern="0">
                <a:solidFill>
                  <a:srgbClr val="000000"/>
                </a:solidFill>
                <a:latin typeface="굴림" pitchFamily="34" charset="-127"/>
                <a:ea typeface="굴림" pitchFamily="34" charset="-127"/>
              </a:endParaRPr>
            </a:p>
          </p:txBody>
        </p:sp>
        <p:sp>
          <p:nvSpPr>
            <p:cNvPr id="7" name="Freeform 10"/>
            <p:cNvSpPr>
              <a:spLocks/>
            </p:cNvSpPr>
            <p:nvPr/>
          </p:nvSpPr>
          <p:spPr bwMode="auto">
            <a:xfrm>
              <a:off x="7624738" y="3487727"/>
              <a:ext cx="647700" cy="969962"/>
            </a:xfrm>
            <a:custGeom>
              <a:avLst/>
              <a:gdLst>
                <a:gd name="T0" fmla="*/ 0 w 408"/>
                <a:gd name="T1" fmla="*/ 0 h 611"/>
                <a:gd name="T2" fmla="*/ 0 w 408"/>
                <a:gd name="T3" fmla="*/ 611 h 611"/>
                <a:gd name="T4" fmla="*/ 408 w 408"/>
                <a:gd name="T5" fmla="*/ 305 h 611"/>
                <a:gd name="T6" fmla="*/ 0 w 408"/>
                <a:gd name="T7" fmla="*/ 0 h 611"/>
                <a:gd name="T8" fmla="*/ 0 60000 65536"/>
                <a:gd name="T9" fmla="*/ 0 60000 65536"/>
                <a:gd name="T10" fmla="*/ 0 60000 65536"/>
                <a:gd name="T11" fmla="*/ 0 60000 65536"/>
                <a:gd name="T12" fmla="*/ 0 w 408"/>
                <a:gd name="T13" fmla="*/ 0 h 611"/>
                <a:gd name="T14" fmla="*/ 408 w 408"/>
                <a:gd name="T15" fmla="*/ 611 h 611"/>
              </a:gdLst>
              <a:ahLst/>
              <a:cxnLst>
                <a:cxn ang="T8">
                  <a:pos x="T0" y="T1"/>
                </a:cxn>
                <a:cxn ang="T9">
                  <a:pos x="T2" y="T3"/>
                </a:cxn>
                <a:cxn ang="T10">
                  <a:pos x="T4" y="T5"/>
                </a:cxn>
                <a:cxn ang="T11">
                  <a:pos x="T6" y="T7"/>
                </a:cxn>
              </a:cxnLst>
              <a:rect l="T12" t="T13" r="T14" b="T15"/>
              <a:pathLst>
                <a:path w="408" h="611">
                  <a:moveTo>
                    <a:pt x="0" y="0"/>
                  </a:moveTo>
                  <a:lnTo>
                    <a:pt x="0" y="611"/>
                  </a:lnTo>
                  <a:lnTo>
                    <a:pt x="408" y="305"/>
                  </a:lnTo>
                  <a:lnTo>
                    <a:pt x="0" y="0"/>
                  </a:lnTo>
                  <a:close/>
                </a:path>
              </a:pathLst>
            </a:custGeom>
            <a:solidFill>
              <a:srgbClr val="C0C0C0"/>
            </a:solidFill>
            <a:ln w="9525">
              <a:noFill/>
              <a:round/>
              <a:headEnd/>
              <a:tailEnd/>
            </a:ln>
          </p:spPr>
          <p:txBody>
            <a:bodyPr wrap="none" anchor="ctr"/>
            <a:lstStyle/>
            <a:p>
              <a:pPr>
                <a:defRPr/>
              </a:pPr>
              <a:endParaRPr lang="zh-CN" altLang="en-US" kern="0">
                <a:solidFill>
                  <a:sysClr val="windowText" lastClr="000000"/>
                </a:solidFill>
              </a:endParaRPr>
            </a:p>
          </p:txBody>
        </p:sp>
        <p:sp>
          <p:nvSpPr>
            <p:cNvPr id="8" name="Freeform 11"/>
            <p:cNvSpPr>
              <a:spLocks/>
            </p:cNvSpPr>
            <p:nvPr/>
          </p:nvSpPr>
          <p:spPr bwMode="auto">
            <a:xfrm>
              <a:off x="7624738" y="3971915"/>
              <a:ext cx="647700" cy="808037"/>
            </a:xfrm>
            <a:custGeom>
              <a:avLst/>
              <a:gdLst>
                <a:gd name="T0" fmla="*/ 0 w 408"/>
                <a:gd name="T1" fmla="*/ 306 h 509"/>
                <a:gd name="T2" fmla="*/ 0 w 408"/>
                <a:gd name="T3" fmla="*/ 509 h 509"/>
                <a:gd name="T4" fmla="*/ 408 w 408"/>
                <a:gd name="T5" fmla="*/ 204 h 509"/>
                <a:gd name="T6" fmla="*/ 408 w 408"/>
                <a:gd name="T7" fmla="*/ 0 h 509"/>
                <a:gd name="T8" fmla="*/ 0 w 408"/>
                <a:gd name="T9" fmla="*/ 306 h 509"/>
                <a:gd name="T10" fmla="*/ 0 60000 65536"/>
                <a:gd name="T11" fmla="*/ 0 60000 65536"/>
                <a:gd name="T12" fmla="*/ 0 60000 65536"/>
                <a:gd name="T13" fmla="*/ 0 60000 65536"/>
                <a:gd name="T14" fmla="*/ 0 60000 65536"/>
                <a:gd name="T15" fmla="*/ 0 w 408"/>
                <a:gd name="T16" fmla="*/ 0 h 509"/>
                <a:gd name="T17" fmla="*/ 408 w 408"/>
                <a:gd name="T18" fmla="*/ 509 h 509"/>
              </a:gdLst>
              <a:ahLst/>
              <a:cxnLst>
                <a:cxn ang="T10">
                  <a:pos x="T0" y="T1"/>
                </a:cxn>
                <a:cxn ang="T11">
                  <a:pos x="T2" y="T3"/>
                </a:cxn>
                <a:cxn ang="T12">
                  <a:pos x="T4" y="T5"/>
                </a:cxn>
                <a:cxn ang="T13">
                  <a:pos x="T6" y="T7"/>
                </a:cxn>
                <a:cxn ang="T14">
                  <a:pos x="T8" y="T9"/>
                </a:cxn>
              </a:cxnLst>
              <a:rect l="T15" t="T16" r="T17" b="T18"/>
              <a:pathLst>
                <a:path w="408" h="509">
                  <a:moveTo>
                    <a:pt x="0" y="306"/>
                  </a:moveTo>
                  <a:lnTo>
                    <a:pt x="0" y="509"/>
                  </a:lnTo>
                  <a:lnTo>
                    <a:pt x="408" y="204"/>
                  </a:lnTo>
                  <a:lnTo>
                    <a:pt x="408" y="0"/>
                  </a:lnTo>
                  <a:lnTo>
                    <a:pt x="0" y="306"/>
                  </a:lnTo>
                  <a:close/>
                </a:path>
              </a:pathLst>
            </a:custGeom>
            <a:solidFill>
              <a:srgbClr val="777777"/>
            </a:solidFill>
            <a:ln w="9525">
              <a:noFill/>
              <a:round/>
              <a:headEnd/>
              <a:tailEnd/>
            </a:ln>
          </p:spPr>
          <p:txBody>
            <a:bodyPr/>
            <a:lstStyle/>
            <a:p>
              <a:pPr>
                <a:defRPr/>
              </a:pPr>
              <a:endParaRPr lang="zh-CN" altLang="en-US" kern="0">
                <a:solidFill>
                  <a:sysClr val="windowText" lastClr="000000"/>
                </a:solidFill>
              </a:endParaRPr>
            </a:p>
          </p:txBody>
        </p:sp>
      </p:grpSp>
      <p:grpSp>
        <p:nvGrpSpPr>
          <p:cNvPr id="9" name="组合 8"/>
          <p:cNvGrpSpPr/>
          <p:nvPr/>
        </p:nvGrpSpPr>
        <p:grpSpPr>
          <a:xfrm>
            <a:off x="2285985" y="2870220"/>
            <a:ext cx="1042988" cy="1295399"/>
            <a:chOff x="1322363" y="2974965"/>
            <a:chExt cx="1042988" cy="1295399"/>
          </a:xfrm>
        </p:grpSpPr>
        <p:sp>
          <p:nvSpPr>
            <p:cNvPr id="10" name="Oval 12"/>
            <p:cNvSpPr>
              <a:spLocks noChangeArrowheads="1"/>
            </p:cNvSpPr>
            <p:nvPr/>
          </p:nvSpPr>
          <p:spPr bwMode="auto">
            <a:xfrm>
              <a:off x="1322363" y="3659177"/>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sp>
          <p:nvSpPr>
            <p:cNvPr id="11" name="AutoShape 13"/>
            <p:cNvSpPr>
              <a:spLocks noChangeArrowheads="1"/>
            </p:cNvSpPr>
            <p:nvPr/>
          </p:nvSpPr>
          <p:spPr bwMode="auto">
            <a:xfrm>
              <a:off x="1538263" y="2974965"/>
              <a:ext cx="647700" cy="1165225"/>
            </a:xfrm>
            <a:prstGeom prst="can">
              <a:avLst>
                <a:gd name="adj" fmla="val 59318"/>
              </a:avLst>
            </a:prstGeom>
            <a:gradFill rotWithShape="0">
              <a:gsLst>
                <a:gs pos="0">
                  <a:srgbClr val="FFFFFF">
                    <a:gamma/>
                    <a:shade val="72549"/>
                    <a:invGamma/>
                  </a:srgbClr>
                </a:gs>
                <a:gs pos="50000">
                  <a:srgbClr val="FFFFFF"/>
                </a:gs>
                <a:gs pos="100000">
                  <a:srgbClr val="FFFFFF">
                    <a:gamma/>
                    <a:shade val="72549"/>
                    <a:invGamma/>
                  </a:srgbClr>
                </a:gs>
              </a:gsLst>
              <a:lin ang="0" scaled="1"/>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grpSp>
      <p:grpSp>
        <p:nvGrpSpPr>
          <p:cNvPr id="12" name="组合 11"/>
          <p:cNvGrpSpPr/>
          <p:nvPr/>
        </p:nvGrpSpPr>
        <p:grpSpPr>
          <a:xfrm>
            <a:off x="3328972" y="2509857"/>
            <a:ext cx="1042988" cy="1655762"/>
            <a:chOff x="2365350" y="2614602"/>
            <a:chExt cx="1042988" cy="1655762"/>
          </a:xfrm>
        </p:grpSpPr>
        <p:sp>
          <p:nvSpPr>
            <p:cNvPr id="13" name="Oval 14"/>
            <p:cNvSpPr>
              <a:spLocks noChangeArrowheads="1"/>
            </p:cNvSpPr>
            <p:nvPr/>
          </p:nvSpPr>
          <p:spPr bwMode="auto">
            <a:xfrm>
              <a:off x="2365350" y="3659177"/>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sp>
          <p:nvSpPr>
            <p:cNvPr id="14" name="AutoShape 15"/>
            <p:cNvSpPr>
              <a:spLocks noChangeArrowheads="1"/>
            </p:cNvSpPr>
            <p:nvPr/>
          </p:nvSpPr>
          <p:spPr bwMode="auto">
            <a:xfrm>
              <a:off x="2581250" y="2614602"/>
              <a:ext cx="647700" cy="1525587"/>
            </a:xfrm>
            <a:prstGeom prst="can">
              <a:avLst>
                <a:gd name="adj" fmla="val 59266"/>
              </a:avLst>
            </a:prstGeom>
            <a:gradFill rotWithShape="0">
              <a:gsLst>
                <a:gs pos="0">
                  <a:srgbClr val="FFFFFF">
                    <a:gamma/>
                    <a:shade val="72549"/>
                    <a:invGamma/>
                  </a:srgbClr>
                </a:gs>
                <a:gs pos="50000">
                  <a:srgbClr val="FFFFFF"/>
                </a:gs>
                <a:gs pos="100000">
                  <a:srgbClr val="FFFFFF">
                    <a:gamma/>
                    <a:shade val="72549"/>
                    <a:invGamma/>
                  </a:srgbClr>
                </a:gs>
              </a:gsLst>
              <a:lin ang="0" scaled="1"/>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grpSp>
      <p:grpSp>
        <p:nvGrpSpPr>
          <p:cNvPr id="15" name="组合 14"/>
          <p:cNvGrpSpPr/>
          <p:nvPr/>
        </p:nvGrpSpPr>
        <p:grpSpPr>
          <a:xfrm>
            <a:off x="4373546" y="2186007"/>
            <a:ext cx="1042988" cy="1979612"/>
            <a:chOff x="3409925" y="2290752"/>
            <a:chExt cx="1042988" cy="1979612"/>
          </a:xfrm>
        </p:grpSpPr>
        <p:sp>
          <p:nvSpPr>
            <p:cNvPr id="16" name="Oval 16"/>
            <p:cNvSpPr>
              <a:spLocks noChangeArrowheads="1"/>
            </p:cNvSpPr>
            <p:nvPr/>
          </p:nvSpPr>
          <p:spPr bwMode="auto">
            <a:xfrm>
              <a:off x="3409925" y="3659177"/>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sp>
          <p:nvSpPr>
            <p:cNvPr id="17" name="AutoShape 17"/>
            <p:cNvSpPr>
              <a:spLocks noChangeArrowheads="1"/>
            </p:cNvSpPr>
            <p:nvPr/>
          </p:nvSpPr>
          <p:spPr bwMode="auto">
            <a:xfrm>
              <a:off x="3625825" y="2290752"/>
              <a:ext cx="647700" cy="1849437"/>
            </a:xfrm>
            <a:prstGeom prst="can">
              <a:avLst>
                <a:gd name="adj" fmla="val 55151"/>
              </a:avLst>
            </a:prstGeom>
            <a:gradFill rotWithShape="0">
              <a:gsLst>
                <a:gs pos="0">
                  <a:srgbClr val="FFFFFF">
                    <a:gamma/>
                    <a:shade val="72549"/>
                    <a:invGamma/>
                  </a:srgbClr>
                </a:gs>
                <a:gs pos="50000">
                  <a:srgbClr val="FFFFFF"/>
                </a:gs>
                <a:gs pos="100000">
                  <a:srgbClr val="FFFFFF">
                    <a:gamma/>
                    <a:shade val="72549"/>
                    <a:invGamma/>
                  </a:srgbClr>
                </a:gs>
              </a:gsLst>
              <a:lin ang="0" scaled="1"/>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grpSp>
      <p:grpSp>
        <p:nvGrpSpPr>
          <p:cNvPr id="18" name="组合 17"/>
          <p:cNvGrpSpPr/>
          <p:nvPr/>
        </p:nvGrpSpPr>
        <p:grpSpPr>
          <a:xfrm>
            <a:off x="5418121" y="1825644"/>
            <a:ext cx="1042988" cy="2339974"/>
            <a:chOff x="4454500" y="1930390"/>
            <a:chExt cx="1042988" cy="2339974"/>
          </a:xfrm>
        </p:grpSpPr>
        <p:sp>
          <p:nvSpPr>
            <p:cNvPr id="19" name="Oval 18"/>
            <p:cNvSpPr>
              <a:spLocks noChangeArrowheads="1"/>
            </p:cNvSpPr>
            <p:nvPr/>
          </p:nvSpPr>
          <p:spPr bwMode="auto">
            <a:xfrm>
              <a:off x="4454500" y="3659177"/>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sp>
          <p:nvSpPr>
            <p:cNvPr id="20" name="AutoShape 19"/>
            <p:cNvSpPr>
              <a:spLocks noChangeArrowheads="1"/>
            </p:cNvSpPr>
            <p:nvPr/>
          </p:nvSpPr>
          <p:spPr bwMode="auto">
            <a:xfrm>
              <a:off x="4670400" y="1930390"/>
              <a:ext cx="647700" cy="2209800"/>
            </a:xfrm>
            <a:prstGeom prst="can">
              <a:avLst>
                <a:gd name="adj" fmla="val 56989"/>
              </a:avLst>
            </a:prstGeom>
            <a:gradFill rotWithShape="0">
              <a:gsLst>
                <a:gs pos="0">
                  <a:srgbClr val="FFFFFF">
                    <a:gamma/>
                    <a:shade val="72549"/>
                    <a:invGamma/>
                  </a:srgbClr>
                </a:gs>
                <a:gs pos="50000">
                  <a:srgbClr val="FFFFFF"/>
                </a:gs>
                <a:gs pos="100000">
                  <a:srgbClr val="FFFFFF">
                    <a:gamma/>
                    <a:shade val="72549"/>
                    <a:invGamma/>
                  </a:srgbClr>
                </a:gs>
              </a:gsLst>
              <a:lin ang="0" scaled="1"/>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grpSp>
      <p:grpSp>
        <p:nvGrpSpPr>
          <p:cNvPr id="21" name="组合 20"/>
          <p:cNvGrpSpPr/>
          <p:nvPr/>
        </p:nvGrpSpPr>
        <p:grpSpPr>
          <a:xfrm>
            <a:off x="6461110" y="1465282"/>
            <a:ext cx="1042988" cy="2700337"/>
            <a:chOff x="5497488" y="1570027"/>
            <a:chExt cx="1042988" cy="2700337"/>
          </a:xfrm>
        </p:grpSpPr>
        <p:sp>
          <p:nvSpPr>
            <p:cNvPr id="22" name="Oval 20"/>
            <p:cNvSpPr>
              <a:spLocks noChangeArrowheads="1"/>
            </p:cNvSpPr>
            <p:nvPr/>
          </p:nvSpPr>
          <p:spPr bwMode="auto">
            <a:xfrm>
              <a:off x="5497488" y="3659177"/>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sp>
          <p:nvSpPr>
            <p:cNvPr id="23" name="AutoShape 21"/>
            <p:cNvSpPr>
              <a:spLocks noChangeArrowheads="1"/>
            </p:cNvSpPr>
            <p:nvPr/>
          </p:nvSpPr>
          <p:spPr bwMode="auto">
            <a:xfrm>
              <a:off x="5713388" y="1570027"/>
              <a:ext cx="647700" cy="2570162"/>
            </a:xfrm>
            <a:prstGeom prst="can">
              <a:avLst>
                <a:gd name="adj" fmla="val 56381"/>
              </a:avLst>
            </a:prstGeom>
            <a:gradFill rotWithShape="0">
              <a:gsLst>
                <a:gs pos="0">
                  <a:srgbClr val="0049B9"/>
                </a:gs>
                <a:gs pos="50000">
                  <a:srgbClr val="0064FF"/>
                </a:gs>
                <a:gs pos="100000">
                  <a:srgbClr val="0049B9"/>
                </a:gs>
              </a:gsLst>
              <a:lin ang="0" scaled="1"/>
            </a:gradFill>
            <a:ln w="9525">
              <a:noFill/>
              <a:round/>
              <a:headEnd/>
              <a:tailEnd/>
            </a:ln>
          </p:spPr>
          <p:txBody>
            <a:bodyPr wrap="none" anchor="ctr"/>
            <a:lstStyle/>
            <a:p>
              <a:pPr latinLnBrk="1">
                <a:defRPr/>
              </a:pPr>
              <a:endParaRPr kumimoji="1" lang="zh-CN" altLang="zh-CN" kern="0">
                <a:solidFill>
                  <a:srgbClr val="000000"/>
                </a:solidFill>
                <a:latin typeface="굴림" pitchFamily="34" charset="-127"/>
                <a:ea typeface="굴림" pitchFamily="34" charset="-127"/>
              </a:endParaRPr>
            </a:p>
          </p:txBody>
        </p:sp>
      </p:grpSp>
      <p:sp>
        <p:nvSpPr>
          <p:cNvPr id="24" name="Text Box 22"/>
          <p:cNvSpPr txBox="1">
            <a:spLocks noChangeArrowheads="1"/>
          </p:cNvSpPr>
          <p:nvPr/>
        </p:nvSpPr>
        <p:spPr bwMode="auto">
          <a:xfrm>
            <a:off x="2425685" y="4214832"/>
            <a:ext cx="793750" cy="244475"/>
          </a:xfrm>
          <a:prstGeom prst="rect">
            <a:avLst/>
          </a:prstGeom>
          <a:noFill/>
          <a:ln w="9525">
            <a:noFill/>
            <a:miter lim="800000"/>
            <a:headEnd/>
            <a:tailEnd/>
          </a:ln>
        </p:spPr>
        <p:txBody>
          <a:bodyPr lIns="91438" tIns="45719" rIns="91438" bIns="45719">
            <a:spAutoFit/>
          </a:bodyPr>
          <a:lstStyle/>
          <a:p>
            <a:pPr algn="ctr" latinLnBrk="1">
              <a:defRPr/>
            </a:pPr>
            <a:r>
              <a:rPr kumimoji="1" lang="zh-CN" altLang="en-US" sz="1000" kern="0" dirty="0">
                <a:solidFill>
                  <a:srgbClr val="FFFFFF"/>
                </a:solidFill>
                <a:latin typeface="微软雅黑" pitchFamily="34" charset="-122"/>
                <a:ea typeface="微软雅黑" pitchFamily="34" charset="-122"/>
              </a:rPr>
              <a:t>文字</a:t>
            </a:r>
            <a:r>
              <a:rPr kumimoji="1" lang="en-US" altLang="zh-CN" sz="1000" kern="0" dirty="0">
                <a:solidFill>
                  <a:srgbClr val="FFFFFF"/>
                </a:solidFill>
                <a:latin typeface="微软雅黑" pitchFamily="34" charset="-122"/>
                <a:ea typeface="微软雅黑" pitchFamily="34" charset="-122"/>
              </a:rPr>
              <a:t>1</a:t>
            </a:r>
            <a:endParaRPr kumimoji="1" lang="en-US" altLang="ko-KR" sz="1000" kern="0" dirty="0">
              <a:solidFill>
                <a:srgbClr val="FFFFFF"/>
              </a:solidFill>
              <a:latin typeface="微软雅黑" pitchFamily="34" charset="-122"/>
              <a:ea typeface="微软雅黑" pitchFamily="34" charset="-122"/>
            </a:endParaRPr>
          </a:p>
        </p:txBody>
      </p:sp>
      <p:sp>
        <p:nvSpPr>
          <p:cNvPr id="25" name="Text Box 23"/>
          <p:cNvSpPr txBox="1">
            <a:spLocks noChangeArrowheads="1"/>
          </p:cNvSpPr>
          <p:nvPr/>
        </p:nvSpPr>
        <p:spPr bwMode="auto">
          <a:xfrm>
            <a:off x="3470259" y="4214832"/>
            <a:ext cx="793750" cy="244475"/>
          </a:xfrm>
          <a:prstGeom prst="rect">
            <a:avLst/>
          </a:prstGeom>
          <a:noFill/>
          <a:ln w="9525">
            <a:noFill/>
            <a:miter lim="800000"/>
            <a:headEnd/>
            <a:tailEnd/>
          </a:ln>
        </p:spPr>
        <p:txBody>
          <a:bodyPr lIns="91438" tIns="45719" rIns="91438" bIns="45719">
            <a:spAutoFit/>
          </a:bodyPr>
          <a:lstStyle/>
          <a:p>
            <a:pPr algn="ctr" latinLnBrk="1">
              <a:defRPr/>
            </a:pPr>
            <a:r>
              <a:rPr kumimoji="1" lang="zh-CN" altLang="en-US" sz="1000" kern="0" dirty="0">
                <a:solidFill>
                  <a:srgbClr val="FFFFFF"/>
                </a:solidFill>
                <a:latin typeface="微软雅黑" pitchFamily="34" charset="-122"/>
                <a:ea typeface="微软雅黑" pitchFamily="34" charset="-122"/>
              </a:rPr>
              <a:t>文字</a:t>
            </a:r>
            <a:r>
              <a:rPr kumimoji="1" lang="en-US" altLang="zh-CN" sz="1000" kern="0" dirty="0">
                <a:solidFill>
                  <a:srgbClr val="FFFFFF"/>
                </a:solidFill>
                <a:latin typeface="微软雅黑" pitchFamily="34" charset="-122"/>
                <a:ea typeface="微软雅黑" pitchFamily="34" charset="-122"/>
              </a:rPr>
              <a:t>2</a:t>
            </a:r>
            <a:endParaRPr kumimoji="1" lang="en-US" altLang="ko-KR" sz="1000" kern="0" dirty="0">
              <a:solidFill>
                <a:srgbClr val="FFFFFF"/>
              </a:solidFill>
              <a:latin typeface="微软雅黑" pitchFamily="34" charset="-122"/>
              <a:ea typeface="微软雅黑" pitchFamily="34" charset="-122"/>
            </a:endParaRPr>
          </a:p>
        </p:txBody>
      </p:sp>
      <p:sp>
        <p:nvSpPr>
          <p:cNvPr id="26" name="Text Box 24"/>
          <p:cNvSpPr txBox="1">
            <a:spLocks noChangeArrowheads="1"/>
          </p:cNvSpPr>
          <p:nvPr/>
        </p:nvSpPr>
        <p:spPr bwMode="auto">
          <a:xfrm>
            <a:off x="4514835" y="4214832"/>
            <a:ext cx="793750" cy="244475"/>
          </a:xfrm>
          <a:prstGeom prst="rect">
            <a:avLst/>
          </a:prstGeom>
          <a:noFill/>
          <a:ln w="9525">
            <a:noFill/>
            <a:miter lim="800000"/>
            <a:headEnd/>
            <a:tailEnd/>
          </a:ln>
        </p:spPr>
        <p:txBody>
          <a:bodyPr lIns="91438" tIns="45719" rIns="91438" bIns="45719">
            <a:spAutoFit/>
          </a:bodyPr>
          <a:lstStyle/>
          <a:p>
            <a:pPr algn="ctr" latinLnBrk="1">
              <a:defRPr/>
            </a:pPr>
            <a:r>
              <a:rPr kumimoji="1" lang="zh-CN" altLang="en-US" sz="1000" kern="0" dirty="0">
                <a:solidFill>
                  <a:srgbClr val="FFFFFF"/>
                </a:solidFill>
                <a:latin typeface="微软雅黑" pitchFamily="34" charset="-122"/>
                <a:ea typeface="微软雅黑" pitchFamily="34" charset="-122"/>
              </a:rPr>
              <a:t>文字</a:t>
            </a:r>
            <a:r>
              <a:rPr kumimoji="1" lang="en-US" altLang="zh-CN" sz="1000" kern="0" dirty="0">
                <a:solidFill>
                  <a:srgbClr val="FFFFFF"/>
                </a:solidFill>
                <a:latin typeface="微软雅黑" pitchFamily="34" charset="-122"/>
                <a:ea typeface="微软雅黑" pitchFamily="34" charset="-122"/>
              </a:rPr>
              <a:t>3</a:t>
            </a:r>
            <a:endParaRPr kumimoji="1" lang="en-US" altLang="ko-KR" sz="1000" kern="0" dirty="0">
              <a:solidFill>
                <a:srgbClr val="FFFFFF"/>
              </a:solidFill>
              <a:latin typeface="微软雅黑" pitchFamily="34" charset="-122"/>
              <a:ea typeface="微软雅黑" pitchFamily="34" charset="-122"/>
            </a:endParaRPr>
          </a:p>
        </p:txBody>
      </p:sp>
      <p:sp>
        <p:nvSpPr>
          <p:cNvPr id="27" name="Text Box 25"/>
          <p:cNvSpPr txBox="1">
            <a:spLocks noChangeArrowheads="1"/>
          </p:cNvSpPr>
          <p:nvPr/>
        </p:nvSpPr>
        <p:spPr bwMode="auto">
          <a:xfrm>
            <a:off x="5559410" y="4214832"/>
            <a:ext cx="793750" cy="244475"/>
          </a:xfrm>
          <a:prstGeom prst="rect">
            <a:avLst/>
          </a:prstGeom>
          <a:noFill/>
          <a:ln w="9525">
            <a:noFill/>
            <a:miter lim="800000"/>
            <a:headEnd/>
            <a:tailEnd/>
          </a:ln>
        </p:spPr>
        <p:txBody>
          <a:bodyPr lIns="91438" tIns="45719" rIns="91438" bIns="45719">
            <a:spAutoFit/>
          </a:bodyPr>
          <a:lstStyle/>
          <a:p>
            <a:pPr algn="ctr" latinLnBrk="1">
              <a:defRPr/>
            </a:pPr>
            <a:r>
              <a:rPr kumimoji="1" lang="zh-CN" altLang="en-US" sz="1000" kern="0" dirty="0">
                <a:solidFill>
                  <a:srgbClr val="FFFFFF"/>
                </a:solidFill>
                <a:latin typeface="微软雅黑" pitchFamily="34" charset="-122"/>
                <a:ea typeface="微软雅黑" pitchFamily="34" charset="-122"/>
              </a:rPr>
              <a:t>文字</a:t>
            </a:r>
            <a:r>
              <a:rPr kumimoji="1" lang="en-US" altLang="zh-CN" sz="1000" kern="0" dirty="0">
                <a:solidFill>
                  <a:srgbClr val="FFFFFF"/>
                </a:solidFill>
                <a:latin typeface="微软雅黑" pitchFamily="34" charset="-122"/>
                <a:ea typeface="微软雅黑" pitchFamily="34" charset="-122"/>
              </a:rPr>
              <a:t>4</a:t>
            </a:r>
            <a:endParaRPr kumimoji="1" lang="en-US" altLang="ko-KR" sz="1000" kern="0" dirty="0">
              <a:solidFill>
                <a:srgbClr val="FFFFFF"/>
              </a:solidFill>
              <a:latin typeface="微软雅黑" pitchFamily="34" charset="-122"/>
              <a:ea typeface="微软雅黑" pitchFamily="34" charset="-122"/>
            </a:endParaRPr>
          </a:p>
        </p:txBody>
      </p:sp>
      <p:sp>
        <p:nvSpPr>
          <p:cNvPr id="28" name="Text Box 26"/>
          <p:cNvSpPr txBox="1">
            <a:spLocks noChangeArrowheads="1"/>
          </p:cNvSpPr>
          <p:nvPr/>
        </p:nvSpPr>
        <p:spPr bwMode="auto">
          <a:xfrm>
            <a:off x="6603984" y="4214832"/>
            <a:ext cx="793750" cy="244475"/>
          </a:xfrm>
          <a:prstGeom prst="rect">
            <a:avLst/>
          </a:prstGeom>
          <a:noFill/>
          <a:ln w="9525">
            <a:noFill/>
            <a:miter lim="800000"/>
            <a:headEnd/>
            <a:tailEnd/>
          </a:ln>
        </p:spPr>
        <p:txBody>
          <a:bodyPr lIns="91438" tIns="45719" rIns="91438" bIns="45719">
            <a:spAutoFit/>
          </a:bodyPr>
          <a:lstStyle/>
          <a:p>
            <a:pPr algn="ctr" latinLnBrk="1">
              <a:defRPr/>
            </a:pPr>
            <a:r>
              <a:rPr kumimoji="1" lang="zh-CN" altLang="en-US" sz="1000" kern="0" dirty="0">
                <a:solidFill>
                  <a:srgbClr val="FFCC00"/>
                </a:solidFill>
                <a:latin typeface="微软雅黑" pitchFamily="34" charset="-122"/>
                <a:ea typeface="微软雅黑" pitchFamily="34" charset="-122"/>
              </a:rPr>
              <a:t>文字</a:t>
            </a:r>
            <a:r>
              <a:rPr kumimoji="1" lang="en-US" altLang="zh-CN" sz="1000" kern="0" dirty="0">
                <a:solidFill>
                  <a:srgbClr val="FFCC00"/>
                </a:solidFill>
                <a:latin typeface="微软雅黑" pitchFamily="34" charset="-122"/>
                <a:ea typeface="微软雅黑" pitchFamily="34" charset="-122"/>
              </a:rPr>
              <a:t>5</a:t>
            </a:r>
            <a:endParaRPr kumimoji="1" lang="en-US" altLang="ko-KR" sz="1000" kern="0" dirty="0">
              <a:solidFill>
                <a:srgbClr val="FFCC00"/>
              </a:solidFill>
              <a:latin typeface="微软雅黑" pitchFamily="34" charset="-122"/>
              <a:ea typeface="微软雅黑" pitchFamily="34" charset="-122"/>
            </a:endParaRPr>
          </a:p>
        </p:txBody>
      </p:sp>
      <p:sp>
        <p:nvSpPr>
          <p:cNvPr id="29" name="Text Box 27"/>
          <p:cNvSpPr txBox="1">
            <a:spLocks noChangeArrowheads="1"/>
          </p:cNvSpPr>
          <p:nvPr/>
        </p:nvSpPr>
        <p:spPr bwMode="auto">
          <a:xfrm>
            <a:off x="2498709" y="3306782"/>
            <a:ext cx="647700" cy="336550"/>
          </a:xfrm>
          <a:prstGeom prst="rect">
            <a:avLst/>
          </a:prstGeom>
          <a:noFill/>
          <a:ln w="9525">
            <a:noFill/>
            <a:miter lim="800000"/>
            <a:headEnd/>
            <a:tailEnd/>
          </a:ln>
        </p:spPr>
        <p:txBody>
          <a:bodyPr lIns="91438" tIns="45719" rIns="91438" bIns="45719">
            <a:spAutoFit/>
          </a:bodyPr>
          <a:lstStyle/>
          <a:p>
            <a:pPr algn="ctr" latinLnBrk="1">
              <a:defRPr/>
            </a:pPr>
            <a:r>
              <a:rPr kumimoji="1" lang="en-US" altLang="ko-KR" sz="1600" kern="0" dirty="0">
                <a:solidFill>
                  <a:srgbClr val="5F5F5F"/>
                </a:solidFill>
                <a:latin typeface="Arial Black" pitchFamily="34" charset="0"/>
                <a:ea typeface="굴림" pitchFamily="34" charset="-127"/>
              </a:rPr>
              <a:t>10</a:t>
            </a:r>
          </a:p>
        </p:txBody>
      </p:sp>
      <p:sp>
        <p:nvSpPr>
          <p:cNvPr id="30" name="Text Box 28"/>
          <p:cNvSpPr txBox="1">
            <a:spLocks noChangeArrowheads="1"/>
          </p:cNvSpPr>
          <p:nvPr/>
        </p:nvSpPr>
        <p:spPr bwMode="auto">
          <a:xfrm>
            <a:off x="3543284" y="2946420"/>
            <a:ext cx="647700" cy="336550"/>
          </a:xfrm>
          <a:prstGeom prst="rect">
            <a:avLst/>
          </a:prstGeom>
          <a:noFill/>
          <a:ln w="9525">
            <a:noFill/>
            <a:miter lim="800000"/>
            <a:headEnd/>
            <a:tailEnd/>
          </a:ln>
        </p:spPr>
        <p:txBody>
          <a:bodyPr lIns="91438" tIns="45719" rIns="91438" bIns="45719">
            <a:spAutoFit/>
          </a:bodyPr>
          <a:lstStyle/>
          <a:p>
            <a:pPr algn="ctr" latinLnBrk="1">
              <a:defRPr/>
            </a:pPr>
            <a:r>
              <a:rPr kumimoji="1" lang="en-US" altLang="ko-KR" sz="1600" kern="0" dirty="0">
                <a:solidFill>
                  <a:srgbClr val="5F5F5F"/>
                </a:solidFill>
                <a:latin typeface="Arial Black" pitchFamily="34" charset="0"/>
                <a:ea typeface="굴림" pitchFamily="34" charset="-127"/>
              </a:rPr>
              <a:t>15</a:t>
            </a:r>
          </a:p>
        </p:txBody>
      </p:sp>
      <p:sp>
        <p:nvSpPr>
          <p:cNvPr id="31" name="Text Box 29"/>
          <p:cNvSpPr txBox="1">
            <a:spLocks noChangeArrowheads="1"/>
          </p:cNvSpPr>
          <p:nvPr/>
        </p:nvSpPr>
        <p:spPr bwMode="auto">
          <a:xfrm>
            <a:off x="4586271" y="2609870"/>
            <a:ext cx="647700" cy="336550"/>
          </a:xfrm>
          <a:prstGeom prst="rect">
            <a:avLst/>
          </a:prstGeom>
          <a:noFill/>
          <a:ln w="9525">
            <a:noFill/>
            <a:miter lim="800000"/>
            <a:headEnd/>
            <a:tailEnd/>
          </a:ln>
        </p:spPr>
        <p:txBody>
          <a:bodyPr lIns="91438" tIns="45719" rIns="91438" bIns="45719">
            <a:spAutoFit/>
          </a:bodyPr>
          <a:lstStyle/>
          <a:p>
            <a:pPr algn="ctr" latinLnBrk="1">
              <a:defRPr/>
            </a:pPr>
            <a:r>
              <a:rPr kumimoji="1" lang="en-US" altLang="ko-KR" sz="1600" kern="0" dirty="0">
                <a:solidFill>
                  <a:srgbClr val="5F5F5F"/>
                </a:solidFill>
                <a:latin typeface="Arial Black" pitchFamily="34" charset="0"/>
                <a:ea typeface="굴림" pitchFamily="34" charset="-127"/>
              </a:rPr>
              <a:t>20</a:t>
            </a:r>
          </a:p>
        </p:txBody>
      </p:sp>
      <p:sp>
        <p:nvSpPr>
          <p:cNvPr id="32" name="Text Box 30"/>
          <p:cNvSpPr txBox="1">
            <a:spLocks noChangeArrowheads="1"/>
          </p:cNvSpPr>
          <p:nvPr/>
        </p:nvSpPr>
        <p:spPr bwMode="auto">
          <a:xfrm>
            <a:off x="5630846" y="2249507"/>
            <a:ext cx="647700" cy="336550"/>
          </a:xfrm>
          <a:prstGeom prst="rect">
            <a:avLst/>
          </a:prstGeom>
          <a:noFill/>
          <a:ln w="9525">
            <a:noFill/>
            <a:miter lim="800000"/>
            <a:headEnd/>
            <a:tailEnd/>
          </a:ln>
        </p:spPr>
        <p:txBody>
          <a:bodyPr lIns="91438" tIns="45719" rIns="91438" bIns="45719">
            <a:spAutoFit/>
          </a:bodyPr>
          <a:lstStyle/>
          <a:p>
            <a:pPr algn="ctr" latinLnBrk="1">
              <a:defRPr/>
            </a:pPr>
            <a:r>
              <a:rPr kumimoji="1" lang="en-US" altLang="ko-KR" sz="1600" kern="0" dirty="0">
                <a:solidFill>
                  <a:srgbClr val="5F5F5F"/>
                </a:solidFill>
                <a:latin typeface="Arial Black" pitchFamily="34" charset="0"/>
                <a:ea typeface="굴림" pitchFamily="34" charset="-127"/>
              </a:rPr>
              <a:t>25</a:t>
            </a:r>
          </a:p>
        </p:txBody>
      </p:sp>
      <p:sp>
        <p:nvSpPr>
          <p:cNvPr id="33" name="Text Box 31"/>
          <p:cNvSpPr txBox="1">
            <a:spLocks noChangeArrowheads="1"/>
          </p:cNvSpPr>
          <p:nvPr/>
        </p:nvSpPr>
        <p:spPr bwMode="auto">
          <a:xfrm>
            <a:off x="6675421" y="1889145"/>
            <a:ext cx="647700" cy="336550"/>
          </a:xfrm>
          <a:prstGeom prst="rect">
            <a:avLst/>
          </a:prstGeom>
          <a:noFill/>
          <a:ln w="9525">
            <a:noFill/>
            <a:miter lim="800000"/>
            <a:headEnd/>
            <a:tailEnd/>
          </a:ln>
        </p:spPr>
        <p:txBody>
          <a:bodyPr lIns="91438" tIns="45719" rIns="91438" bIns="45719">
            <a:spAutoFit/>
          </a:bodyPr>
          <a:lstStyle/>
          <a:p>
            <a:pPr algn="ctr" latinLnBrk="1">
              <a:defRPr/>
            </a:pPr>
            <a:r>
              <a:rPr kumimoji="1" lang="en-US" altLang="ko-KR" sz="1600" kern="0" dirty="0">
                <a:solidFill>
                  <a:srgbClr val="FFFFFF"/>
                </a:solidFill>
                <a:latin typeface="Arial Black" pitchFamily="34" charset="0"/>
                <a:ea typeface="굴림" pitchFamily="34" charset="-127"/>
              </a:rPr>
              <a:t>30</a:t>
            </a:r>
          </a:p>
        </p:txBody>
      </p:sp>
      <p:grpSp>
        <p:nvGrpSpPr>
          <p:cNvPr id="34" name="Group 35"/>
          <p:cNvGrpSpPr>
            <a:grpSpLocks/>
          </p:cNvGrpSpPr>
          <p:nvPr/>
        </p:nvGrpSpPr>
        <p:grpSpPr bwMode="auto">
          <a:xfrm>
            <a:off x="1285853" y="1298584"/>
            <a:ext cx="2143126" cy="863600"/>
            <a:chOff x="884" y="4700"/>
            <a:chExt cx="1350" cy="544"/>
          </a:xfrm>
        </p:grpSpPr>
        <p:sp>
          <p:nvSpPr>
            <p:cNvPr id="35" name="AutoShape 36"/>
            <p:cNvSpPr>
              <a:spLocks noChangeArrowheads="1"/>
            </p:cNvSpPr>
            <p:nvPr/>
          </p:nvSpPr>
          <p:spPr bwMode="auto">
            <a:xfrm>
              <a:off x="884" y="4700"/>
              <a:ext cx="1315" cy="544"/>
            </a:xfrm>
            <a:prstGeom prst="roundRect">
              <a:avLst>
                <a:gd name="adj" fmla="val 6616"/>
              </a:avLst>
            </a:prstGeom>
            <a:solidFill>
              <a:srgbClr val="000000">
                <a:alpha val="10196"/>
              </a:srgbClr>
            </a:solidFill>
            <a:ln w="19050" cap="rnd" algn="ctr">
              <a:solidFill>
                <a:srgbClr val="9E9E9E"/>
              </a:solidFill>
              <a:prstDash val="sysDot"/>
              <a:round/>
              <a:headEnd/>
              <a:tailEnd/>
            </a:ln>
          </p:spPr>
          <p:txBody>
            <a:bodyPr wrap="none" anchor="ctr"/>
            <a:lstStyle/>
            <a:p>
              <a:pPr latinLnBrk="1">
                <a:defRPr/>
              </a:pPr>
              <a:endParaRPr kumimoji="1" lang="zh-CN" altLang="zh-CN" kern="0">
                <a:solidFill>
                  <a:srgbClr val="000000"/>
                </a:solidFill>
                <a:latin typeface="굴림" pitchFamily="34" charset="-127"/>
                <a:ea typeface="굴림" pitchFamily="34" charset="-127"/>
              </a:endParaRPr>
            </a:p>
          </p:txBody>
        </p:sp>
        <p:sp>
          <p:nvSpPr>
            <p:cNvPr id="36" name="Text Box 37"/>
            <p:cNvSpPr txBox="1">
              <a:spLocks noChangeArrowheads="1"/>
            </p:cNvSpPr>
            <p:nvPr/>
          </p:nvSpPr>
          <p:spPr bwMode="auto">
            <a:xfrm>
              <a:off x="1247" y="4814"/>
              <a:ext cx="987" cy="198"/>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rgbClr val="4D4D4D"/>
                  </a:solidFill>
                  <a:latin typeface="微软雅黑" pitchFamily="34" charset="-122"/>
                  <a:ea typeface="微软雅黑" pitchFamily="34" charset="-122"/>
                </a:rPr>
                <a:t>单击此处输入文字</a:t>
              </a:r>
            </a:p>
          </p:txBody>
        </p:sp>
        <p:sp>
          <p:nvSpPr>
            <p:cNvPr id="37" name="Text Box 38"/>
            <p:cNvSpPr txBox="1">
              <a:spLocks noChangeArrowheads="1"/>
            </p:cNvSpPr>
            <p:nvPr/>
          </p:nvSpPr>
          <p:spPr bwMode="auto">
            <a:xfrm>
              <a:off x="1247" y="5000"/>
              <a:ext cx="942" cy="198"/>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rgbClr val="4D4D4D"/>
                  </a:solidFill>
                  <a:latin typeface="微软雅黑" pitchFamily="34" charset="-122"/>
                  <a:ea typeface="微软雅黑" pitchFamily="34" charset="-122"/>
                </a:rPr>
                <a:t>单击此处输入文字</a:t>
              </a:r>
            </a:p>
          </p:txBody>
        </p:sp>
        <p:sp>
          <p:nvSpPr>
            <p:cNvPr id="38" name="AutoShape 39"/>
            <p:cNvSpPr>
              <a:spLocks noChangeArrowheads="1"/>
            </p:cNvSpPr>
            <p:nvPr/>
          </p:nvSpPr>
          <p:spPr bwMode="auto">
            <a:xfrm>
              <a:off x="1019" y="4768"/>
              <a:ext cx="149" cy="182"/>
            </a:xfrm>
            <a:prstGeom prst="can">
              <a:avLst>
                <a:gd name="adj" fmla="val 61074"/>
              </a:avLst>
            </a:prstGeom>
            <a:gradFill rotWithShape="0">
              <a:gsLst>
                <a:gs pos="0">
                  <a:srgbClr val="0049B9"/>
                </a:gs>
                <a:gs pos="50000">
                  <a:srgbClr val="0064FF"/>
                </a:gs>
                <a:gs pos="100000">
                  <a:srgbClr val="0049B9"/>
                </a:gs>
              </a:gsLst>
              <a:lin ang="0" scaled="1"/>
            </a:gradFill>
            <a:ln w="9525">
              <a:noFill/>
              <a:round/>
              <a:headEnd/>
              <a:tailEnd/>
            </a:ln>
          </p:spPr>
          <p:txBody>
            <a:bodyPr wrap="none" anchor="ctr"/>
            <a:lstStyle/>
            <a:p>
              <a:pPr latinLnBrk="1">
                <a:defRPr/>
              </a:pPr>
              <a:endParaRPr kumimoji="1" lang="zh-CN" altLang="zh-CN" kern="0">
                <a:solidFill>
                  <a:srgbClr val="000000"/>
                </a:solidFill>
                <a:latin typeface="굴림" pitchFamily="34" charset="-127"/>
                <a:ea typeface="굴림" pitchFamily="34" charset="-127"/>
              </a:endParaRPr>
            </a:p>
          </p:txBody>
        </p:sp>
        <p:sp>
          <p:nvSpPr>
            <p:cNvPr id="39" name="AutoShape 40"/>
            <p:cNvSpPr>
              <a:spLocks noChangeArrowheads="1"/>
            </p:cNvSpPr>
            <p:nvPr/>
          </p:nvSpPr>
          <p:spPr bwMode="auto">
            <a:xfrm>
              <a:off x="1019" y="4994"/>
              <a:ext cx="149" cy="182"/>
            </a:xfrm>
            <a:prstGeom prst="can">
              <a:avLst>
                <a:gd name="adj" fmla="val 61074"/>
              </a:avLst>
            </a:prstGeom>
            <a:gradFill rotWithShape="0">
              <a:gsLst>
                <a:gs pos="0">
                  <a:srgbClr val="FFFFFF">
                    <a:gamma/>
                    <a:shade val="72549"/>
                    <a:invGamma/>
                  </a:srgbClr>
                </a:gs>
                <a:gs pos="50000">
                  <a:srgbClr val="FFFFFF"/>
                </a:gs>
                <a:gs pos="100000">
                  <a:srgbClr val="FFFFFF">
                    <a:gamma/>
                    <a:shade val="72549"/>
                    <a:invGamma/>
                  </a:srgbClr>
                </a:gs>
              </a:gsLst>
              <a:lin ang="0" scaled="1"/>
            </a:gradFill>
            <a:ln>
              <a:noFill/>
            </a:ln>
            <a:effectLst/>
            <a:extLst/>
          </p:spPr>
          <p:txBody>
            <a:bodyPr wrap="none" anchor="ctr"/>
            <a:lstStyle/>
            <a:p>
              <a:pPr latinLnBrk="1">
                <a:defRPr/>
              </a:pPr>
              <a:endParaRPr kumimoji="1" lang="zh-CN" altLang="en-US" kern="0">
                <a:solidFill>
                  <a:srgbClr val="000000"/>
                </a:solidFill>
                <a:latin typeface="굴림" charset="-127"/>
                <a:ea typeface="굴림" charset="-127"/>
              </a:endParaRPr>
            </a:p>
          </p:txBody>
        </p:sp>
      </p:grpSp>
      <p:pic>
        <p:nvPicPr>
          <p:cNvPr id="40" name="图片 39" descr="未标题-2.png"/>
          <p:cNvPicPr>
            <a:picLocks noChangeAspect="1"/>
          </p:cNvPicPr>
          <p:nvPr/>
        </p:nvPicPr>
        <p:blipFill>
          <a:blip r:embed="rId3"/>
          <a:stretch>
            <a:fillRect/>
          </a:stretch>
        </p:blipFill>
        <p:spPr>
          <a:xfrm>
            <a:off x="642911" y="2155839"/>
            <a:ext cx="1793745" cy="2089186"/>
          </a:xfrm>
          <a:prstGeom prst="rect">
            <a:avLst/>
          </a:prstGeom>
        </p:spPr>
      </p:pic>
      <p:sp>
        <p:nvSpPr>
          <p:cNvPr id="41" name="TextBox 40"/>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945473500"/>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par>
                          <p:cTn id="21" fill="hold">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Scale>
                                      <p:cBhvr>
                                        <p:cTn id="2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9"/>
                                        </p:tgtEl>
                                        <p:attrNameLst>
                                          <p:attrName>ppt_x</p:attrName>
                                          <p:attrName>ppt_y</p:attrName>
                                        </p:attrNameLst>
                                      </p:cBhvr>
                                    </p:animMotion>
                                    <p:animEffect transition="in" filter="fade">
                                      <p:cBhvr>
                                        <p:cTn id="26" dur="1000"/>
                                        <p:tgtEl>
                                          <p:spTgt spid="29"/>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Scale>
                                      <p:cBhvr>
                                        <p:cTn id="2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4"/>
                                        </p:tgtEl>
                                        <p:attrNameLst>
                                          <p:attrName>ppt_x</p:attrName>
                                          <p:attrName>ppt_y</p:attrName>
                                        </p:attrNameLst>
                                      </p:cBhvr>
                                    </p:animMotion>
                                    <p:animEffect transition="in" filter="fade">
                                      <p:cBhvr>
                                        <p:cTn id="31" dur="1000"/>
                                        <p:tgtEl>
                                          <p:spTgt spid="2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3500"/>
                            </p:stCondLst>
                            <p:childTnLst>
                              <p:par>
                                <p:cTn id="37" presetID="52"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Scale>
                                      <p:cBhvr>
                                        <p:cTn id="3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0"/>
                                        </p:tgtEl>
                                        <p:attrNameLst>
                                          <p:attrName>ppt_x</p:attrName>
                                          <p:attrName>ppt_y</p:attrName>
                                        </p:attrNameLst>
                                      </p:cBhvr>
                                    </p:animMotion>
                                    <p:animEffect transition="in" filter="fade">
                                      <p:cBhvr>
                                        <p:cTn id="41" dur="1000"/>
                                        <p:tgtEl>
                                          <p:spTgt spid="30"/>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Scale>
                                      <p:cBhvr>
                                        <p:cTn id="4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5"/>
                                        </p:tgtEl>
                                        <p:attrNameLst>
                                          <p:attrName>ppt_x</p:attrName>
                                          <p:attrName>ppt_y</p:attrName>
                                        </p:attrNameLst>
                                      </p:cBhvr>
                                    </p:animMotion>
                                    <p:animEffect transition="in" filter="fade">
                                      <p:cBhvr>
                                        <p:cTn id="46" dur="1000"/>
                                        <p:tgtEl>
                                          <p:spTgt spid="25"/>
                                        </p:tgtEl>
                                      </p:cBhvr>
                                    </p:animEffect>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par>
                          <p:cTn id="51" fill="hold">
                            <p:stCondLst>
                              <p:cond delay="5000"/>
                            </p:stCondLst>
                            <p:childTnLst>
                              <p:par>
                                <p:cTn id="52" presetID="52"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Scale>
                                      <p:cBhvr>
                                        <p:cTn id="5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31"/>
                                        </p:tgtEl>
                                        <p:attrNameLst>
                                          <p:attrName>ppt_x</p:attrName>
                                          <p:attrName>ppt_y</p:attrName>
                                        </p:attrNameLst>
                                      </p:cBhvr>
                                    </p:animMotion>
                                    <p:animEffect transition="in" filter="fade">
                                      <p:cBhvr>
                                        <p:cTn id="56" dur="1000"/>
                                        <p:tgtEl>
                                          <p:spTgt spid="31"/>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Scale>
                                      <p:cBhvr>
                                        <p:cTn id="5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
                                        </p:tgtEl>
                                        <p:attrNameLst>
                                          <p:attrName>ppt_x</p:attrName>
                                          <p:attrName>ppt_y</p:attrName>
                                        </p:attrNameLst>
                                      </p:cBhvr>
                                    </p:animMotion>
                                    <p:animEffect transition="in" filter="fade">
                                      <p:cBhvr>
                                        <p:cTn id="61" dur="1000"/>
                                        <p:tgtEl>
                                          <p:spTgt spid="26"/>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childTnLst>
                          </p:cTn>
                        </p:par>
                        <p:par>
                          <p:cTn id="66" fill="hold">
                            <p:stCondLst>
                              <p:cond delay="6500"/>
                            </p:stCondLst>
                            <p:childTnLst>
                              <p:par>
                                <p:cTn id="67" presetID="52"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Scale>
                                      <p:cBhvr>
                                        <p:cTn id="69"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2"/>
                                        </p:tgtEl>
                                        <p:attrNameLst>
                                          <p:attrName>ppt_x</p:attrName>
                                          <p:attrName>ppt_y</p:attrName>
                                        </p:attrNameLst>
                                      </p:cBhvr>
                                    </p:animMotion>
                                    <p:animEffect transition="in" filter="fade">
                                      <p:cBhvr>
                                        <p:cTn id="71" dur="1000"/>
                                        <p:tgtEl>
                                          <p:spTgt spid="32"/>
                                        </p:tgtEl>
                                      </p:cBhvr>
                                    </p:animEffect>
                                  </p:childTnLst>
                                </p:cTn>
                              </p:par>
                              <p:par>
                                <p:cTn id="72" presetID="52"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Scale>
                                      <p:cBhvr>
                                        <p:cTn id="7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27"/>
                                        </p:tgtEl>
                                        <p:attrNameLst>
                                          <p:attrName>ppt_x</p:attrName>
                                          <p:attrName>ppt_y</p:attrName>
                                        </p:attrNameLst>
                                      </p:cBhvr>
                                    </p:animMotion>
                                    <p:animEffect transition="in" filter="fade">
                                      <p:cBhvr>
                                        <p:cTn id="76" dur="1000"/>
                                        <p:tgtEl>
                                          <p:spTgt spid="27"/>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down)">
                                      <p:cBhvr>
                                        <p:cTn id="80" dur="500"/>
                                        <p:tgtEl>
                                          <p:spTgt spid="21"/>
                                        </p:tgtEl>
                                      </p:cBhvr>
                                    </p:animEffect>
                                  </p:childTnLst>
                                </p:cTn>
                              </p:par>
                            </p:childTnLst>
                          </p:cTn>
                        </p:par>
                        <p:par>
                          <p:cTn id="81" fill="hold">
                            <p:stCondLst>
                              <p:cond delay="8000"/>
                            </p:stCondLst>
                            <p:childTnLst>
                              <p:par>
                                <p:cTn id="82" presetID="52"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Scale>
                                      <p:cBhvr>
                                        <p:cTn id="84"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33"/>
                                        </p:tgtEl>
                                        <p:attrNameLst>
                                          <p:attrName>ppt_x</p:attrName>
                                          <p:attrName>ppt_y</p:attrName>
                                        </p:attrNameLst>
                                      </p:cBhvr>
                                    </p:animMotion>
                                    <p:animEffect transition="in" filter="fade">
                                      <p:cBhvr>
                                        <p:cTn id="86" dur="1000"/>
                                        <p:tgtEl>
                                          <p:spTgt spid="33"/>
                                        </p:tgtEl>
                                      </p:cBhvr>
                                    </p:animEffect>
                                  </p:childTnLst>
                                </p:cTn>
                              </p:par>
                              <p:par>
                                <p:cTn id="87" presetID="52"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Scale>
                                      <p:cBhvr>
                                        <p:cTn id="8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28"/>
                                        </p:tgtEl>
                                        <p:attrNameLst>
                                          <p:attrName>ppt_x</p:attrName>
                                          <p:attrName>ppt_y</p:attrName>
                                        </p:attrNameLst>
                                      </p:cBhvr>
                                    </p:animMotion>
                                    <p:animEffect transition="in" filter="fade">
                                      <p:cBhvr>
                                        <p:cTn id="91" dur="1000"/>
                                        <p:tgtEl>
                                          <p:spTgt spid="28"/>
                                        </p:tgtEl>
                                      </p:cBhvr>
                                    </p:animEffect>
                                  </p:childTnLst>
                                </p:cTn>
                              </p:par>
                            </p:childTnLst>
                          </p:cTn>
                        </p:par>
                        <p:par>
                          <p:cTn id="92" fill="hold">
                            <p:stCondLst>
                              <p:cond delay="9000"/>
                            </p:stCondLst>
                            <p:childTnLst>
                              <p:par>
                                <p:cTn id="93" presetID="21" presetClass="entr" presetSubtype="4"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wheel(4)">
                                      <p:cBhvr>
                                        <p:cTn id="95"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1085865" y="3092469"/>
            <a:ext cx="898525" cy="895350"/>
            <a:chOff x="0" y="0"/>
            <a:chExt cx="1089" cy="1089"/>
          </a:xfrm>
        </p:grpSpPr>
        <p:sp>
          <p:nvSpPr>
            <p:cNvPr id="5" name="Oval 5"/>
            <p:cNvSpPr>
              <a:spLocks noChangeArrowheads="1"/>
            </p:cNvSpPr>
            <p:nvPr/>
          </p:nvSpPr>
          <p:spPr bwMode="auto">
            <a:xfrm>
              <a:off x="0" y="0"/>
              <a:ext cx="1089" cy="1089"/>
            </a:xfrm>
            <a:prstGeom prst="ellipse">
              <a:avLst/>
            </a:prstGeom>
            <a:gradFill rotWithShape="1">
              <a:gsLst>
                <a:gs pos="0">
                  <a:srgbClr val="FFFFFF"/>
                </a:gs>
                <a:gs pos="100000">
                  <a:srgbClr val="EAEAEA"/>
                </a:gs>
              </a:gsLst>
              <a:lin ang="18900000" scaled="1"/>
            </a:gradFill>
            <a:ln w="9525" cmpd="sng">
              <a:solidFill>
                <a:srgbClr val="C0C0C0"/>
              </a:solidFill>
              <a:round/>
              <a:headEnd/>
              <a:tailEnd/>
            </a:ln>
          </p:spPr>
          <p:txBody>
            <a:bodyPr wrap="none" anchor="ctr"/>
            <a:lstStyle/>
            <a:p>
              <a:pPr algn="ctr">
                <a:defRPr/>
              </a:pPr>
              <a:r>
                <a:rPr lang="en-US" sz="4000" kern="0">
                  <a:solidFill>
                    <a:srgbClr val="1C1C1C"/>
                  </a:solidFill>
                  <a:ea typeface="华文细黑" pitchFamily="2" charset="-122"/>
                </a:rPr>
                <a:t>1</a:t>
              </a:r>
            </a:p>
          </p:txBody>
        </p:sp>
        <p:grpSp>
          <p:nvGrpSpPr>
            <p:cNvPr id="6" name="Group 4"/>
            <p:cNvGrpSpPr>
              <a:grpSpLocks/>
            </p:cNvGrpSpPr>
            <p:nvPr/>
          </p:nvGrpSpPr>
          <p:grpSpPr bwMode="auto">
            <a:xfrm>
              <a:off x="91" y="30"/>
              <a:ext cx="908" cy="296"/>
              <a:chOff x="0" y="0"/>
              <a:chExt cx="907" cy="295"/>
            </a:xfrm>
          </p:grpSpPr>
          <p:sp>
            <p:nvSpPr>
              <p:cNvPr id="7" name="Freeform 7"/>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8" name="Oval 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nvGrpSpPr>
          <p:cNvPr id="9" name="Group 7"/>
          <p:cNvGrpSpPr>
            <a:grpSpLocks/>
          </p:cNvGrpSpPr>
          <p:nvPr/>
        </p:nvGrpSpPr>
        <p:grpSpPr bwMode="auto">
          <a:xfrm>
            <a:off x="2019314" y="2197119"/>
            <a:ext cx="898525" cy="895350"/>
            <a:chOff x="0" y="0"/>
            <a:chExt cx="1089" cy="1089"/>
          </a:xfrm>
        </p:grpSpPr>
        <p:sp>
          <p:nvSpPr>
            <p:cNvPr id="10"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18900000" scaled="1"/>
            </a:gradFill>
            <a:ln w="9525" cmpd="sng">
              <a:solidFill>
                <a:srgbClr val="C0C0C0"/>
              </a:solidFill>
              <a:round/>
              <a:headEnd/>
              <a:tailEnd/>
            </a:ln>
          </p:spPr>
          <p:txBody>
            <a:bodyPr wrap="none" anchor="ctr"/>
            <a:lstStyle/>
            <a:p>
              <a:pPr algn="ctr">
                <a:defRPr/>
              </a:pPr>
              <a:r>
                <a:rPr lang="en-US" sz="4000" kern="0">
                  <a:solidFill>
                    <a:srgbClr val="1C1C1C"/>
                  </a:solidFill>
                  <a:ea typeface="华文细黑" pitchFamily="2" charset="-122"/>
                </a:rPr>
                <a:t>2</a:t>
              </a:r>
            </a:p>
          </p:txBody>
        </p:sp>
        <p:grpSp>
          <p:nvGrpSpPr>
            <p:cNvPr id="11" name="Group 9"/>
            <p:cNvGrpSpPr>
              <a:grpSpLocks/>
            </p:cNvGrpSpPr>
            <p:nvPr/>
          </p:nvGrpSpPr>
          <p:grpSpPr bwMode="auto">
            <a:xfrm>
              <a:off x="91" y="30"/>
              <a:ext cx="908" cy="296"/>
              <a:chOff x="0" y="0"/>
              <a:chExt cx="907" cy="295"/>
            </a:xfrm>
          </p:grpSpPr>
          <p:sp>
            <p:nvSpPr>
              <p:cNvPr id="12" name="Freeform 12"/>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13"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nvGrpSpPr>
          <p:cNvPr id="14" name="Group 12"/>
          <p:cNvGrpSpPr>
            <a:grpSpLocks/>
          </p:cNvGrpSpPr>
          <p:nvPr/>
        </p:nvGrpSpPr>
        <p:grpSpPr bwMode="auto">
          <a:xfrm>
            <a:off x="5730890" y="2170131"/>
            <a:ext cx="898525" cy="895350"/>
            <a:chOff x="0" y="0"/>
            <a:chExt cx="1089" cy="1089"/>
          </a:xfrm>
        </p:grpSpPr>
        <p:sp>
          <p:nvSpPr>
            <p:cNvPr id="15" name="Oval 15"/>
            <p:cNvSpPr>
              <a:spLocks noChangeArrowheads="1"/>
            </p:cNvSpPr>
            <p:nvPr/>
          </p:nvSpPr>
          <p:spPr bwMode="auto">
            <a:xfrm>
              <a:off x="0" y="0"/>
              <a:ext cx="1089" cy="1089"/>
            </a:xfrm>
            <a:prstGeom prst="ellipse">
              <a:avLst/>
            </a:prstGeom>
            <a:gradFill rotWithShape="1">
              <a:gsLst>
                <a:gs pos="0">
                  <a:srgbClr val="FF0000"/>
                </a:gs>
                <a:gs pos="100000">
                  <a:srgbClr val="CC0000"/>
                </a:gs>
              </a:gsLst>
              <a:lin ang="5400000" scaled="1"/>
            </a:gradFill>
            <a:ln w="9525">
              <a:noFill/>
              <a:round/>
              <a:headEnd/>
              <a:tailEnd/>
            </a:ln>
            <a:effectLst/>
          </p:spPr>
          <p:txBody>
            <a:bodyPr wrap="none" anchor="ctr"/>
            <a:lstStyle/>
            <a:p>
              <a:pPr algn="ctr">
                <a:defRPr/>
              </a:pPr>
              <a:r>
                <a:rPr lang="en-US" sz="4000" kern="0">
                  <a:solidFill>
                    <a:srgbClr val="FFFFFF"/>
                  </a:solidFill>
                </a:rPr>
                <a:t>5</a:t>
              </a:r>
            </a:p>
          </p:txBody>
        </p:sp>
        <p:grpSp>
          <p:nvGrpSpPr>
            <p:cNvPr id="16" name="Group 14"/>
            <p:cNvGrpSpPr>
              <a:grpSpLocks/>
            </p:cNvGrpSpPr>
            <p:nvPr/>
          </p:nvGrpSpPr>
          <p:grpSpPr bwMode="auto">
            <a:xfrm>
              <a:off x="91" y="30"/>
              <a:ext cx="908" cy="296"/>
              <a:chOff x="0" y="0"/>
              <a:chExt cx="907" cy="295"/>
            </a:xfrm>
          </p:grpSpPr>
          <p:sp>
            <p:nvSpPr>
              <p:cNvPr id="17" name="Freeform 17"/>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18"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nvGrpSpPr>
          <p:cNvPr id="19" name="Group 17"/>
          <p:cNvGrpSpPr>
            <a:grpSpLocks/>
          </p:cNvGrpSpPr>
          <p:nvPr/>
        </p:nvGrpSpPr>
        <p:grpSpPr bwMode="auto">
          <a:xfrm>
            <a:off x="3371865" y="1568469"/>
            <a:ext cx="898525" cy="895350"/>
            <a:chOff x="0" y="0"/>
            <a:chExt cx="1089" cy="1089"/>
          </a:xfrm>
        </p:grpSpPr>
        <p:sp>
          <p:nvSpPr>
            <p:cNvPr id="20" name="Oval 20"/>
            <p:cNvSpPr>
              <a:spLocks noChangeArrowheads="1"/>
            </p:cNvSpPr>
            <p:nvPr/>
          </p:nvSpPr>
          <p:spPr bwMode="auto">
            <a:xfrm>
              <a:off x="0" y="0"/>
              <a:ext cx="1089" cy="1089"/>
            </a:xfrm>
            <a:prstGeom prst="ellipse">
              <a:avLst/>
            </a:prstGeom>
            <a:gradFill rotWithShape="1">
              <a:gsLst>
                <a:gs pos="0">
                  <a:srgbClr val="DDDDDD"/>
                </a:gs>
                <a:gs pos="100000">
                  <a:srgbClr val="B2B2B2"/>
                </a:gs>
              </a:gsLst>
              <a:lin ang="18900000" scaled="1"/>
            </a:gradFill>
            <a:ln w="9525" cmpd="sng">
              <a:solidFill>
                <a:srgbClr val="C0C0C0"/>
              </a:solidFill>
              <a:round/>
              <a:headEnd/>
              <a:tailEnd/>
            </a:ln>
          </p:spPr>
          <p:txBody>
            <a:bodyPr wrap="none" anchor="ctr"/>
            <a:lstStyle/>
            <a:p>
              <a:pPr algn="ctr">
                <a:defRPr/>
              </a:pPr>
              <a:r>
                <a:rPr lang="en-US" sz="4000" kern="0">
                  <a:solidFill>
                    <a:srgbClr val="1C1C1C"/>
                  </a:solidFill>
                  <a:ea typeface="华文细黑" pitchFamily="2" charset="-122"/>
                </a:rPr>
                <a:t>3</a:t>
              </a:r>
            </a:p>
          </p:txBody>
        </p:sp>
        <p:grpSp>
          <p:nvGrpSpPr>
            <p:cNvPr id="21" name="Group 19"/>
            <p:cNvGrpSpPr>
              <a:grpSpLocks/>
            </p:cNvGrpSpPr>
            <p:nvPr/>
          </p:nvGrpSpPr>
          <p:grpSpPr bwMode="auto">
            <a:xfrm>
              <a:off x="91" y="30"/>
              <a:ext cx="908" cy="296"/>
              <a:chOff x="0" y="0"/>
              <a:chExt cx="907" cy="295"/>
            </a:xfrm>
          </p:grpSpPr>
          <p:sp>
            <p:nvSpPr>
              <p:cNvPr id="22" name="Freeform 22"/>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23"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nvGrpSpPr>
          <p:cNvPr id="24" name="Group 22"/>
          <p:cNvGrpSpPr>
            <a:grpSpLocks/>
          </p:cNvGrpSpPr>
          <p:nvPr/>
        </p:nvGrpSpPr>
        <p:grpSpPr bwMode="auto">
          <a:xfrm>
            <a:off x="4648215" y="1606569"/>
            <a:ext cx="898525" cy="895350"/>
            <a:chOff x="0" y="0"/>
            <a:chExt cx="1089" cy="1089"/>
          </a:xfrm>
        </p:grpSpPr>
        <p:sp>
          <p:nvSpPr>
            <p:cNvPr id="25"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cmpd="sng">
              <a:solidFill>
                <a:srgbClr val="969696"/>
              </a:solidFill>
              <a:round/>
              <a:headEnd/>
              <a:tailEnd/>
            </a:ln>
          </p:spPr>
          <p:txBody>
            <a:bodyPr wrap="none" anchor="ctr"/>
            <a:lstStyle/>
            <a:p>
              <a:pPr algn="ctr">
                <a:defRPr/>
              </a:pPr>
              <a:r>
                <a:rPr lang="en-US" sz="4000" kern="0">
                  <a:solidFill>
                    <a:srgbClr val="1C1C1C"/>
                  </a:solidFill>
                  <a:ea typeface="华文细黑" pitchFamily="2" charset="-122"/>
                </a:rPr>
                <a:t>4</a:t>
              </a:r>
            </a:p>
          </p:txBody>
        </p:sp>
        <p:grpSp>
          <p:nvGrpSpPr>
            <p:cNvPr id="26" name="Group 24"/>
            <p:cNvGrpSpPr>
              <a:grpSpLocks/>
            </p:cNvGrpSpPr>
            <p:nvPr/>
          </p:nvGrpSpPr>
          <p:grpSpPr bwMode="auto">
            <a:xfrm>
              <a:off x="91" y="30"/>
              <a:ext cx="908" cy="296"/>
              <a:chOff x="0" y="0"/>
              <a:chExt cx="907" cy="295"/>
            </a:xfrm>
          </p:grpSpPr>
          <p:sp>
            <p:nvSpPr>
              <p:cNvPr id="27" name="Freeform 27"/>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28"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nvGrpSpPr>
          <p:cNvPr id="29" name="Group 27"/>
          <p:cNvGrpSpPr>
            <a:grpSpLocks/>
          </p:cNvGrpSpPr>
          <p:nvPr/>
        </p:nvGrpSpPr>
        <p:grpSpPr bwMode="auto">
          <a:xfrm>
            <a:off x="6667515" y="3130569"/>
            <a:ext cx="898525" cy="895350"/>
            <a:chOff x="0" y="0"/>
            <a:chExt cx="1089" cy="1089"/>
          </a:xfrm>
        </p:grpSpPr>
        <p:sp>
          <p:nvSpPr>
            <p:cNvPr id="30"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18900000" scaled="1"/>
            </a:gradFill>
            <a:ln w="9525" cmpd="sng">
              <a:solidFill>
                <a:srgbClr val="969696"/>
              </a:solidFill>
              <a:round/>
              <a:headEnd/>
              <a:tailEnd/>
            </a:ln>
          </p:spPr>
          <p:txBody>
            <a:bodyPr wrap="none" anchor="ctr"/>
            <a:lstStyle/>
            <a:p>
              <a:pPr algn="ctr">
                <a:defRPr/>
              </a:pPr>
              <a:r>
                <a:rPr lang="en-US" sz="4000" kern="0" dirty="0">
                  <a:solidFill>
                    <a:srgbClr val="1C1C1C"/>
                  </a:solidFill>
                  <a:ea typeface="华文细黑" pitchFamily="2" charset="-122"/>
                </a:rPr>
                <a:t>6</a:t>
              </a:r>
            </a:p>
          </p:txBody>
        </p:sp>
        <p:grpSp>
          <p:nvGrpSpPr>
            <p:cNvPr id="31" name="Group 29"/>
            <p:cNvGrpSpPr>
              <a:grpSpLocks/>
            </p:cNvGrpSpPr>
            <p:nvPr/>
          </p:nvGrpSpPr>
          <p:grpSpPr bwMode="auto">
            <a:xfrm>
              <a:off x="91" y="30"/>
              <a:ext cx="908" cy="296"/>
              <a:chOff x="0" y="0"/>
              <a:chExt cx="907" cy="295"/>
            </a:xfrm>
          </p:grpSpPr>
          <p:sp>
            <p:nvSpPr>
              <p:cNvPr id="32" name="Freeform 32"/>
              <p:cNvSpPr>
                <a:spLocks/>
              </p:cNvSpPr>
              <p:nvPr/>
            </p:nvSpPr>
            <p:spPr bwMode="auto">
              <a:xfrm>
                <a:off x="0" y="0"/>
                <a:ext cx="907" cy="295"/>
              </a:xfrm>
              <a:custGeom>
                <a:avLst/>
                <a:gdLst>
                  <a:gd name="T0" fmla="*/ 0 w 4756"/>
                  <a:gd name="T1" fmla="*/ 0 h 1576"/>
                  <a:gd name="T2" fmla="*/ 4756 w 4756"/>
                  <a:gd name="T3"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0" t="T1" r="T2" b="T3"/>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a:defRPr/>
                </a:pPr>
                <a:endParaRPr lang="zh-CN" altLang="en-US" kern="0">
                  <a:solidFill>
                    <a:sysClr val="windowText" lastClr="000000"/>
                  </a:solidFill>
                </a:endParaRPr>
              </a:p>
            </p:txBody>
          </p:sp>
          <p:sp>
            <p:nvSpPr>
              <p:cNvPr id="33"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sp>
        <p:nvSpPr>
          <p:cNvPr id="34" name="Line 34"/>
          <p:cNvSpPr>
            <a:spLocks noChangeShapeType="1"/>
          </p:cNvSpPr>
          <p:nvPr/>
        </p:nvSpPr>
        <p:spPr bwMode="auto">
          <a:xfrm rot="618245" flipV="1">
            <a:off x="4605353" y="2576532"/>
            <a:ext cx="130175" cy="1163638"/>
          </a:xfrm>
          <a:prstGeom prst="line">
            <a:avLst/>
          </a:prstGeom>
          <a:noFill/>
          <a:ln w="9525" cmpd="sng">
            <a:solidFill>
              <a:srgbClr val="000000"/>
            </a:solidFill>
            <a:prstDash val="dash"/>
            <a:round/>
            <a:headEnd/>
            <a:tailEnd type="triangle" w="med" len="med"/>
          </a:ln>
        </p:spPr>
        <p:txBody>
          <a:bodyPr lIns="91438" tIns="45719" rIns="91438" bIns="45719"/>
          <a:lstStyle/>
          <a:p>
            <a:pPr>
              <a:defRPr/>
            </a:pPr>
            <a:endParaRPr lang="zh-CN" altLang="en-US" kern="0">
              <a:solidFill>
                <a:sysClr val="windowText" lastClr="000000"/>
              </a:solidFill>
            </a:endParaRPr>
          </a:p>
        </p:txBody>
      </p:sp>
      <p:sp>
        <p:nvSpPr>
          <p:cNvPr id="35" name="Line 35"/>
          <p:cNvSpPr>
            <a:spLocks noChangeShapeType="1"/>
          </p:cNvSpPr>
          <p:nvPr/>
        </p:nvSpPr>
        <p:spPr bwMode="auto">
          <a:xfrm rot="618245" flipH="1" flipV="1">
            <a:off x="3859227" y="2655907"/>
            <a:ext cx="481012" cy="944563"/>
          </a:xfrm>
          <a:prstGeom prst="line">
            <a:avLst/>
          </a:prstGeom>
          <a:noFill/>
          <a:ln w="9525" cmpd="sng">
            <a:solidFill>
              <a:srgbClr val="000000"/>
            </a:solidFill>
            <a:prstDash val="dash"/>
            <a:round/>
            <a:headEnd/>
            <a:tailEnd type="triangle" w="med" len="med"/>
          </a:ln>
        </p:spPr>
        <p:txBody>
          <a:bodyPr lIns="91438" tIns="45719" rIns="91438" bIns="45719"/>
          <a:lstStyle/>
          <a:p>
            <a:pPr>
              <a:defRPr/>
            </a:pPr>
            <a:endParaRPr lang="zh-CN" altLang="en-US" kern="0">
              <a:solidFill>
                <a:sysClr val="windowText" lastClr="000000"/>
              </a:solidFill>
            </a:endParaRPr>
          </a:p>
        </p:txBody>
      </p:sp>
      <p:sp>
        <p:nvSpPr>
          <p:cNvPr id="36" name="Line 36"/>
          <p:cNvSpPr>
            <a:spLocks noChangeShapeType="1"/>
          </p:cNvSpPr>
          <p:nvPr/>
        </p:nvSpPr>
        <p:spPr bwMode="auto">
          <a:xfrm rot="618245" flipH="1" flipV="1">
            <a:off x="2919428" y="3132157"/>
            <a:ext cx="1144587" cy="519113"/>
          </a:xfrm>
          <a:prstGeom prst="line">
            <a:avLst/>
          </a:prstGeom>
          <a:noFill/>
          <a:ln w="9525" cmpd="sng">
            <a:solidFill>
              <a:srgbClr val="000000"/>
            </a:solidFill>
            <a:prstDash val="dash"/>
            <a:round/>
            <a:headEnd/>
            <a:tailEnd type="triangle" w="med" len="med"/>
          </a:ln>
        </p:spPr>
        <p:txBody>
          <a:bodyPr lIns="91438" tIns="45719" rIns="91438" bIns="45719"/>
          <a:lstStyle/>
          <a:p>
            <a:pPr>
              <a:defRPr/>
            </a:pPr>
            <a:endParaRPr lang="zh-CN" altLang="en-US" kern="0">
              <a:solidFill>
                <a:sysClr val="windowText" lastClr="000000"/>
              </a:solidFill>
            </a:endParaRPr>
          </a:p>
        </p:txBody>
      </p:sp>
      <p:sp>
        <p:nvSpPr>
          <p:cNvPr id="37" name="Line 37"/>
          <p:cNvSpPr>
            <a:spLocks noChangeShapeType="1"/>
          </p:cNvSpPr>
          <p:nvPr/>
        </p:nvSpPr>
        <p:spPr bwMode="auto">
          <a:xfrm rot="618245" flipH="1">
            <a:off x="2022490" y="3781445"/>
            <a:ext cx="1946275" cy="26987"/>
          </a:xfrm>
          <a:prstGeom prst="line">
            <a:avLst/>
          </a:prstGeom>
          <a:noFill/>
          <a:ln w="9525" cmpd="sng">
            <a:solidFill>
              <a:srgbClr val="000000"/>
            </a:solidFill>
            <a:prstDash val="dash"/>
            <a:round/>
            <a:headEnd/>
            <a:tailEnd type="triangle" w="med" len="med"/>
          </a:ln>
        </p:spPr>
        <p:txBody>
          <a:bodyPr lIns="91438" tIns="45719" rIns="91438" bIns="45719"/>
          <a:lstStyle/>
          <a:p>
            <a:pPr>
              <a:defRPr/>
            </a:pPr>
            <a:endParaRPr lang="zh-CN" altLang="en-US" kern="0">
              <a:solidFill>
                <a:sysClr val="windowText" lastClr="000000"/>
              </a:solidFill>
            </a:endParaRPr>
          </a:p>
        </p:txBody>
      </p:sp>
      <p:sp>
        <p:nvSpPr>
          <p:cNvPr id="38" name="Line 38"/>
          <p:cNvSpPr>
            <a:spLocks noChangeShapeType="1"/>
          </p:cNvSpPr>
          <p:nvPr/>
        </p:nvSpPr>
        <p:spPr bwMode="auto">
          <a:xfrm rot="618245" flipV="1">
            <a:off x="4846653" y="2957532"/>
            <a:ext cx="736600" cy="850900"/>
          </a:xfrm>
          <a:prstGeom prst="line">
            <a:avLst/>
          </a:prstGeom>
          <a:noFill/>
          <a:ln w="9525" cmpd="sng">
            <a:solidFill>
              <a:srgbClr val="CC0000"/>
            </a:solidFill>
            <a:round/>
            <a:headEnd/>
            <a:tailEnd type="triangle" w="med" len="med"/>
          </a:ln>
        </p:spPr>
        <p:txBody>
          <a:bodyPr lIns="91438" tIns="45719" rIns="91438" bIns="45719"/>
          <a:lstStyle/>
          <a:p>
            <a:pPr>
              <a:defRPr/>
            </a:pPr>
            <a:endParaRPr lang="zh-CN" altLang="en-US" kern="0">
              <a:solidFill>
                <a:sysClr val="windowText" lastClr="000000"/>
              </a:solidFill>
            </a:endParaRPr>
          </a:p>
        </p:txBody>
      </p:sp>
      <p:sp>
        <p:nvSpPr>
          <p:cNvPr id="39" name="Line 39"/>
          <p:cNvSpPr>
            <a:spLocks noChangeShapeType="1"/>
          </p:cNvSpPr>
          <p:nvPr/>
        </p:nvSpPr>
        <p:spPr bwMode="auto">
          <a:xfrm rot="618245" flipV="1">
            <a:off x="5065728" y="3489345"/>
            <a:ext cx="1443037" cy="528637"/>
          </a:xfrm>
          <a:prstGeom prst="line">
            <a:avLst/>
          </a:prstGeom>
          <a:noFill/>
          <a:ln w="9525" cmpd="sng">
            <a:solidFill>
              <a:srgbClr val="000000"/>
            </a:solidFill>
            <a:prstDash val="dash"/>
            <a:round/>
            <a:headEnd/>
            <a:tailEnd type="triangle" w="med" len="med"/>
          </a:ln>
        </p:spPr>
        <p:txBody>
          <a:bodyPr lIns="91438" tIns="45719" rIns="91438" bIns="45719"/>
          <a:lstStyle/>
          <a:p>
            <a:pPr>
              <a:defRPr/>
            </a:pPr>
            <a:endParaRPr lang="zh-CN" altLang="en-US" kern="0">
              <a:solidFill>
                <a:sysClr val="windowText" lastClr="000000"/>
              </a:solidFill>
            </a:endParaRPr>
          </a:p>
        </p:txBody>
      </p:sp>
      <p:grpSp>
        <p:nvGrpSpPr>
          <p:cNvPr id="40" name="Group 38"/>
          <p:cNvGrpSpPr>
            <a:grpSpLocks/>
          </p:cNvGrpSpPr>
          <p:nvPr/>
        </p:nvGrpSpPr>
        <p:grpSpPr bwMode="auto">
          <a:xfrm>
            <a:off x="2662238" y="857257"/>
            <a:ext cx="1981200" cy="754063"/>
            <a:chOff x="0" y="0"/>
            <a:chExt cx="1248" cy="475"/>
          </a:xfrm>
        </p:grpSpPr>
        <p:sp>
          <p:nvSpPr>
            <p:cNvPr id="41" name="Rectangle 58"/>
            <p:cNvSpPr>
              <a:spLocks noChangeArrowheads="1"/>
            </p:cNvSpPr>
            <p:nvPr/>
          </p:nvSpPr>
          <p:spPr bwMode="auto">
            <a:xfrm>
              <a:off x="0" y="161"/>
              <a:ext cx="1248" cy="314"/>
            </a:xfrm>
            <a:prstGeom prst="rect">
              <a:avLst/>
            </a:prstGeom>
            <a:noFill/>
            <a:ln w="9525">
              <a:noFill/>
              <a:miter lim="800000"/>
              <a:headEnd/>
              <a:tailEnd/>
            </a:ln>
          </p:spPr>
          <p:txBody>
            <a:bodyPr>
              <a:spAutoFit/>
            </a:bodyPr>
            <a:lstStyle/>
            <a:p>
              <a:pPr algn="ct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a:p>
              <a:pPr algn="ct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p:txBody>
        </p:sp>
        <p:sp>
          <p:nvSpPr>
            <p:cNvPr id="42" name="Rectangle 59"/>
            <p:cNvSpPr>
              <a:spLocks noChangeArrowheads="1"/>
            </p:cNvSpPr>
            <p:nvPr/>
          </p:nvSpPr>
          <p:spPr bwMode="auto">
            <a:xfrm>
              <a:off x="146" y="0"/>
              <a:ext cx="956" cy="174"/>
            </a:xfrm>
            <a:prstGeom prst="rect">
              <a:avLst/>
            </a:prstGeom>
            <a:noFill/>
            <a:ln w="9525">
              <a:noFill/>
              <a:miter lim="800000"/>
              <a:headEnd/>
              <a:tailEnd/>
            </a:ln>
          </p:spPr>
          <p:txBody>
            <a:bodyPr>
              <a:spAutoFit/>
            </a:bodyPr>
            <a:lstStyle/>
            <a:p>
              <a:pPr algn="ctr">
                <a:defRPr/>
              </a:pPr>
              <a:r>
                <a:rPr lang="zh-CN" altLang="en-US" sz="1200" kern="0" dirty="0">
                  <a:solidFill>
                    <a:sysClr val="windowText" lastClr="000000"/>
                  </a:solidFill>
                  <a:latin typeface="微软雅黑" pitchFamily="34" charset="-122"/>
                  <a:ea typeface="微软雅黑" pitchFamily="34" charset="-122"/>
                </a:rPr>
                <a:t>单击此处添加文字</a:t>
              </a:r>
            </a:p>
          </p:txBody>
        </p:sp>
      </p:grpSp>
      <p:grpSp>
        <p:nvGrpSpPr>
          <p:cNvPr id="43" name="Group 41"/>
          <p:cNvGrpSpPr>
            <a:grpSpLocks/>
          </p:cNvGrpSpPr>
          <p:nvPr/>
        </p:nvGrpSpPr>
        <p:grpSpPr bwMode="auto">
          <a:xfrm>
            <a:off x="4376750" y="857257"/>
            <a:ext cx="1981200" cy="754063"/>
            <a:chOff x="0" y="0"/>
            <a:chExt cx="1248" cy="475"/>
          </a:xfrm>
        </p:grpSpPr>
        <p:sp>
          <p:nvSpPr>
            <p:cNvPr id="44" name="Rectangle 61"/>
            <p:cNvSpPr>
              <a:spLocks noChangeArrowheads="1"/>
            </p:cNvSpPr>
            <p:nvPr/>
          </p:nvSpPr>
          <p:spPr bwMode="auto">
            <a:xfrm>
              <a:off x="0" y="161"/>
              <a:ext cx="1248" cy="314"/>
            </a:xfrm>
            <a:prstGeom prst="rect">
              <a:avLst/>
            </a:prstGeom>
            <a:noFill/>
            <a:ln w="9525">
              <a:noFill/>
              <a:miter lim="800000"/>
              <a:headEnd/>
              <a:tailEnd/>
            </a:ln>
          </p:spPr>
          <p:txBody>
            <a:bodyPr>
              <a:spAutoFit/>
            </a:bodyPr>
            <a:lstStyle/>
            <a:p>
              <a:pPr algn="ct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a:p>
              <a:pPr algn="ct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p:txBody>
        </p:sp>
        <p:sp>
          <p:nvSpPr>
            <p:cNvPr id="45" name="Rectangle 62"/>
            <p:cNvSpPr>
              <a:spLocks noChangeArrowheads="1"/>
            </p:cNvSpPr>
            <p:nvPr/>
          </p:nvSpPr>
          <p:spPr bwMode="auto">
            <a:xfrm>
              <a:off x="146" y="0"/>
              <a:ext cx="956" cy="174"/>
            </a:xfrm>
            <a:prstGeom prst="rect">
              <a:avLst/>
            </a:prstGeom>
            <a:noFill/>
            <a:ln w="9525">
              <a:noFill/>
              <a:miter lim="800000"/>
              <a:headEnd/>
              <a:tailEnd/>
            </a:ln>
          </p:spPr>
          <p:txBody>
            <a:bodyPr>
              <a:spAutoFit/>
            </a:bodyPr>
            <a:lstStyle/>
            <a:p>
              <a:pPr algn="ctr">
                <a:defRPr/>
              </a:pPr>
              <a:r>
                <a:rPr lang="zh-CN" altLang="en-US" sz="1200" kern="0" dirty="0">
                  <a:solidFill>
                    <a:sysClr val="windowText" lastClr="000000"/>
                  </a:solidFill>
                  <a:latin typeface="微软雅黑" pitchFamily="34" charset="-122"/>
                  <a:ea typeface="微软雅黑" pitchFamily="34" charset="-122"/>
                </a:rPr>
                <a:t>单击此处添加文字</a:t>
              </a:r>
            </a:p>
          </p:txBody>
        </p:sp>
      </p:grpSp>
      <p:grpSp>
        <p:nvGrpSpPr>
          <p:cNvPr id="46" name="Group 44"/>
          <p:cNvGrpSpPr>
            <a:grpSpLocks/>
          </p:cNvGrpSpPr>
          <p:nvPr/>
        </p:nvGrpSpPr>
        <p:grpSpPr bwMode="auto">
          <a:xfrm>
            <a:off x="19064" y="2286020"/>
            <a:ext cx="1981200" cy="754623"/>
            <a:chOff x="0" y="0"/>
            <a:chExt cx="1488" cy="567"/>
          </a:xfrm>
        </p:grpSpPr>
        <p:sp>
          <p:nvSpPr>
            <p:cNvPr id="47" name="Rectangle 64"/>
            <p:cNvSpPr>
              <a:spLocks noChangeArrowheads="1"/>
            </p:cNvSpPr>
            <p:nvPr/>
          </p:nvSpPr>
          <p:spPr bwMode="auto">
            <a:xfrm>
              <a:off x="0" y="192"/>
              <a:ext cx="1488" cy="375"/>
            </a:xfrm>
            <a:prstGeom prst="rect">
              <a:avLst/>
            </a:prstGeom>
            <a:noFill/>
            <a:ln w="9525">
              <a:noFill/>
              <a:miter lim="800000"/>
              <a:headEnd/>
              <a:tailEnd/>
            </a:ln>
          </p:spPr>
          <p:txBody>
            <a:bodyPr>
              <a:spAutoFit/>
            </a:bodyPr>
            <a:lstStyle/>
            <a:p>
              <a:pPr algn="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a:p>
              <a:pPr algn="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p:txBody>
        </p:sp>
        <p:sp>
          <p:nvSpPr>
            <p:cNvPr id="48" name="Rectangle 65"/>
            <p:cNvSpPr>
              <a:spLocks noChangeArrowheads="1"/>
            </p:cNvSpPr>
            <p:nvPr/>
          </p:nvSpPr>
          <p:spPr bwMode="auto">
            <a:xfrm>
              <a:off x="348" y="0"/>
              <a:ext cx="1140" cy="208"/>
            </a:xfrm>
            <a:prstGeom prst="rect">
              <a:avLst/>
            </a:prstGeom>
            <a:noFill/>
            <a:ln w="9525">
              <a:noFill/>
              <a:miter lim="800000"/>
              <a:headEnd/>
              <a:tailEnd/>
            </a:ln>
          </p:spPr>
          <p:txBody>
            <a:bodyPr>
              <a:spAutoFit/>
            </a:bodyPr>
            <a:lstStyle/>
            <a:p>
              <a:pPr algn="r">
                <a:defRPr/>
              </a:pPr>
              <a:r>
                <a:rPr lang="zh-CN" altLang="en-US" sz="1200" kern="0" dirty="0">
                  <a:solidFill>
                    <a:sysClr val="windowText" lastClr="000000"/>
                  </a:solidFill>
                  <a:latin typeface="微软雅黑" pitchFamily="34" charset="-122"/>
                  <a:ea typeface="微软雅黑" pitchFamily="34" charset="-122"/>
                </a:rPr>
                <a:t>单击此处添加文字</a:t>
              </a:r>
            </a:p>
          </p:txBody>
        </p:sp>
      </p:grpSp>
      <p:grpSp>
        <p:nvGrpSpPr>
          <p:cNvPr id="49" name="Group 47"/>
          <p:cNvGrpSpPr>
            <a:grpSpLocks/>
          </p:cNvGrpSpPr>
          <p:nvPr/>
        </p:nvGrpSpPr>
        <p:grpSpPr bwMode="auto">
          <a:xfrm>
            <a:off x="6877080" y="2428893"/>
            <a:ext cx="1981200" cy="754063"/>
            <a:chOff x="0" y="0"/>
            <a:chExt cx="1248" cy="475"/>
          </a:xfrm>
        </p:grpSpPr>
        <p:sp>
          <p:nvSpPr>
            <p:cNvPr id="50" name="Rectangle 67"/>
            <p:cNvSpPr>
              <a:spLocks noChangeArrowheads="1"/>
            </p:cNvSpPr>
            <p:nvPr/>
          </p:nvSpPr>
          <p:spPr bwMode="auto">
            <a:xfrm>
              <a:off x="0" y="161"/>
              <a:ext cx="1248" cy="314"/>
            </a:xfrm>
            <a:prstGeom prst="rect">
              <a:avLst/>
            </a:prstGeom>
            <a:noFill/>
            <a:ln w="9525">
              <a:noFill/>
              <a:miter lim="800000"/>
              <a:headEnd/>
              <a:tailEnd/>
            </a:ln>
          </p:spPr>
          <p:txBody>
            <a:bodyPr>
              <a:spAutoFit/>
            </a:bodyPr>
            <a:lstStyle/>
            <a:p>
              <a:pP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a:p>
              <a:pP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p:txBody>
        </p:sp>
        <p:sp>
          <p:nvSpPr>
            <p:cNvPr id="52" name="Rectangle 68"/>
            <p:cNvSpPr>
              <a:spLocks noChangeArrowheads="1"/>
            </p:cNvSpPr>
            <p:nvPr/>
          </p:nvSpPr>
          <p:spPr bwMode="auto">
            <a:xfrm>
              <a:off x="0" y="0"/>
              <a:ext cx="956" cy="174"/>
            </a:xfrm>
            <a:prstGeom prst="rect">
              <a:avLst/>
            </a:prstGeom>
            <a:noFill/>
            <a:ln w="9525">
              <a:noFill/>
              <a:miter lim="800000"/>
              <a:headEnd/>
              <a:tailEnd/>
            </a:ln>
          </p:spPr>
          <p:txBody>
            <a:bodyPr>
              <a:spAutoFit/>
            </a:bodyPr>
            <a:lstStyle/>
            <a:p>
              <a:pPr>
                <a:defRPr/>
              </a:pPr>
              <a:r>
                <a:rPr lang="zh-CN" altLang="en-US" sz="1200" kern="0" dirty="0">
                  <a:solidFill>
                    <a:sysClr val="windowText" lastClr="000000"/>
                  </a:solidFill>
                  <a:latin typeface="微软雅黑" pitchFamily="34" charset="-122"/>
                  <a:ea typeface="微软雅黑" pitchFamily="34" charset="-122"/>
                </a:rPr>
                <a:t>单击此处添加文字</a:t>
              </a:r>
            </a:p>
          </p:txBody>
        </p:sp>
      </p:grpSp>
      <p:grpSp>
        <p:nvGrpSpPr>
          <p:cNvPr id="53" name="Group 50"/>
          <p:cNvGrpSpPr>
            <a:grpSpLocks/>
          </p:cNvGrpSpPr>
          <p:nvPr/>
        </p:nvGrpSpPr>
        <p:grpSpPr bwMode="auto">
          <a:xfrm>
            <a:off x="857264" y="1287482"/>
            <a:ext cx="1981200" cy="754623"/>
            <a:chOff x="0" y="0"/>
            <a:chExt cx="1488" cy="567"/>
          </a:xfrm>
        </p:grpSpPr>
        <p:sp>
          <p:nvSpPr>
            <p:cNvPr id="54" name="Rectangle 70"/>
            <p:cNvSpPr>
              <a:spLocks noChangeArrowheads="1"/>
            </p:cNvSpPr>
            <p:nvPr/>
          </p:nvSpPr>
          <p:spPr bwMode="auto">
            <a:xfrm>
              <a:off x="0" y="192"/>
              <a:ext cx="1488" cy="375"/>
            </a:xfrm>
            <a:prstGeom prst="rect">
              <a:avLst/>
            </a:prstGeom>
            <a:noFill/>
            <a:ln w="9525">
              <a:noFill/>
              <a:miter lim="800000"/>
              <a:headEnd/>
              <a:tailEnd/>
            </a:ln>
          </p:spPr>
          <p:txBody>
            <a:bodyPr>
              <a:spAutoFit/>
            </a:bodyPr>
            <a:lstStyle/>
            <a:p>
              <a:pPr algn="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a:p>
              <a:pPr algn="r">
                <a:spcBef>
                  <a:spcPct val="20000"/>
                </a:spcBef>
                <a:buClr>
                  <a:srgbClr val="E1B40C"/>
                </a:buClr>
                <a:defRPr/>
              </a:pPr>
              <a:r>
                <a:rPr lang="zh-CN" altLang="en-US" sz="1200" kern="0" dirty="0">
                  <a:solidFill>
                    <a:sysClr val="windowText" lastClr="000000"/>
                  </a:solidFill>
                  <a:latin typeface="微软雅黑" pitchFamily="34" charset="-122"/>
                  <a:ea typeface="微软雅黑" pitchFamily="34" charset="-122"/>
                </a:rPr>
                <a:t>单击此处添加文字内容</a:t>
              </a:r>
            </a:p>
          </p:txBody>
        </p:sp>
        <p:sp>
          <p:nvSpPr>
            <p:cNvPr id="55" name="Rectangle 71"/>
            <p:cNvSpPr>
              <a:spLocks noChangeArrowheads="1"/>
            </p:cNvSpPr>
            <p:nvPr/>
          </p:nvSpPr>
          <p:spPr bwMode="auto">
            <a:xfrm>
              <a:off x="348" y="0"/>
              <a:ext cx="1140" cy="208"/>
            </a:xfrm>
            <a:prstGeom prst="rect">
              <a:avLst/>
            </a:prstGeom>
            <a:noFill/>
            <a:ln w="9525">
              <a:noFill/>
              <a:miter lim="800000"/>
              <a:headEnd/>
              <a:tailEnd/>
            </a:ln>
          </p:spPr>
          <p:txBody>
            <a:bodyPr>
              <a:spAutoFit/>
            </a:bodyPr>
            <a:lstStyle/>
            <a:p>
              <a:pPr algn="r">
                <a:defRPr/>
              </a:pPr>
              <a:r>
                <a:rPr lang="zh-CN" altLang="en-US" sz="1200" kern="0" dirty="0">
                  <a:solidFill>
                    <a:sysClr val="windowText" lastClr="000000"/>
                  </a:solidFill>
                  <a:latin typeface="微软雅黑" pitchFamily="34" charset="-122"/>
                  <a:ea typeface="微软雅黑" pitchFamily="34" charset="-122"/>
                </a:rPr>
                <a:t>单击此处添加文字</a:t>
              </a:r>
            </a:p>
          </p:txBody>
        </p:sp>
      </p:grpSp>
      <p:grpSp>
        <p:nvGrpSpPr>
          <p:cNvPr id="56" name="Group 53"/>
          <p:cNvGrpSpPr>
            <a:grpSpLocks/>
          </p:cNvGrpSpPr>
          <p:nvPr/>
        </p:nvGrpSpPr>
        <p:grpSpPr bwMode="auto">
          <a:xfrm>
            <a:off x="6305576" y="1428760"/>
            <a:ext cx="1981200" cy="754063"/>
            <a:chOff x="0" y="0"/>
            <a:chExt cx="1248" cy="475"/>
          </a:xfrm>
        </p:grpSpPr>
        <p:sp>
          <p:nvSpPr>
            <p:cNvPr id="57" name="Rectangle 73"/>
            <p:cNvSpPr>
              <a:spLocks noChangeArrowheads="1"/>
            </p:cNvSpPr>
            <p:nvPr/>
          </p:nvSpPr>
          <p:spPr bwMode="auto">
            <a:xfrm>
              <a:off x="0" y="161"/>
              <a:ext cx="1248" cy="314"/>
            </a:xfrm>
            <a:prstGeom prst="rect">
              <a:avLst/>
            </a:prstGeom>
            <a:noFill/>
            <a:ln w="9525">
              <a:noFill/>
              <a:miter lim="800000"/>
              <a:headEnd/>
              <a:tailEnd/>
            </a:ln>
          </p:spPr>
          <p:txBody>
            <a:bodyPr>
              <a:spAutoFit/>
            </a:bodyPr>
            <a:lstStyle/>
            <a:p>
              <a:pPr>
                <a:spcBef>
                  <a:spcPct val="20000"/>
                </a:spcBef>
                <a:buClr>
                  <a:srgbClr val="E1B40C"/>
                </a:buClr>
                <a:defRPr/>
              </a:pPr>
              <a:r>
                <a:rPr lang="zh-CN" altLang="en-US" sz="1200" kern="0" dirty="0">
                  <a:solidFill>
                    <a:srgbClr val="CC0000"/>
                  </a:solidFill>
                  <a:latin typeface="微软雅黑" pitchFamily="34" charset="-122"/>
                  <a:ea typeface="微软雅黑" pitchFamily="34" charset="-122"/>
                </a:rPr>
                <a:t>单击此处添加文字内容</a:t>
              </a:r>
            </a:p>
            <a:p>
              <a:pPr>
                <a:spcBef>
                  <a:spcPct val="20000"/>
                </a:spcBef>
                <a:buClr>
                  <a:srgbClr val="E1B40C"/>
                </a:buClr>
                <a:defRPr/>
              </a:pPr>
              <a:r>
                <a:rPr lang="zh-CN" altLang="en-US" sz="1200" kern="0" dirty="0">
                  <a:solidFill>
                    <a:srgbClr val="CC0000"/>
                  </a:solidFill>
                  <a:latin typeface="微软雅黑" pitchFamily="34" charset="-122"/>
                  <a:ea typeface="微软雅黑" pitchFamily="34" charset="-122"/>
                </a:rPr>
                <a:t>单击此处添加文字内容</a:t>
              </a:r>
            </a:p>
          </p:txBody>
        </p:sp>
        <p:sp>
          <p:nvSpPr>
            <p:cNvPr id="58" name="Rectangle 74"/>
            <p:cNvSpPr>
              <a:spLocks noChangeArrowheads="1"/>
            </p:cNvSpPr>
            <p:nvPr/>
          </p:nvSpPr>
          <p:spPr bwMode="auto">
            <a:xfrm>
              <a:off x="0" y="0"/>
              <a:ext cx="956" cy="174"/>
            </a:xfrm>
            <a:prstGeom prst="rect">
              <a:avLst/>
            </a:prstGeom>
            <a:noFill/>
            <a:ln w="9525">
              <a:noFill/>
              <a:miter lim="800000"/>
              <a:headEnd/>
              <a:tailEnd/>
            </a:ln>
          </p:spPr>
          <p:txBody>
            <a:bodyPr>
              <a:spAutoFit/>
            </a:bodyPr>
            <a:lstStyle/>
            <a:p>
              <a:pPr>
                <a:defRPr/>
              </a:pPr>
              <a:r>
                <a:rPr lang="zh-CN" altLang="en-US" sz="1200" kern="0" dirty="0">
                  <a:solidFill>
                    <a:srgbClr val="CC0000"/>
                  </a:solidFill>
                  <a:latin typeface="微软雅黑" pitchFamily="34" charset="-122"/>
                  <a:ea typeface="微软雅黑" pitchFamily="34" charset="-122"/>
                </a:rPr>
                <a:t>单击此处添加文字</a:t>
              </a:r>
            </a:p>
          </p:txBody>
        </p:sp>
      </p:grpSp>
      <p:grpSp>
        <p:nvGrpSpPr>
          <p:cNvPr id="59" name="Group 56"/>
          <p:cNvGrpSpPr>
            <a:grpSpLocks/>
          </p:cNvGrpSpPr>
          <p:nvPr/>
        </p:nvGrpSpPr>
        <p:grpSpPr bwMode="auto">
          <a:xfrm>
            <a:off x="3502039" y="3554432"/>
            <a:ext cx="1720850" cy="1660525"/>
            <a:chOff x="0" y="0"/>
            <a:chExt cx="1084" cy="1046"/>
          </a:xfrm>
        </p:grpSpPr>
        <p:sp>
          <p:nvSpPr>
            <p:cNvPr id="60"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defRPr/>
              </a:pPr>
              <a:endParaRPr lang="zh-CN" altLang="en-US" sz="1400" kern="0">
                <a:solidFill>
                  <a:sysClr val="windowText" lastClr="000000"/>
                </a:solidFill>
                <a:latin typeface="微软雅黑" pitchFamily="34" charset="-122"/>
              </a:endParaRPr>
            </a:p>
          </p:txBody>
        </p:sp>
        <p:sp>
          <p:nvSpPr>
            <p:cNvPr id="61" name="Oval 44"/>
            <p:cNvSpPr>
              <a:spLocks noChangeArrowheads="1"/>
            </p:cNvSpPr>
            <p:nvPr/>
          </p:nvSpPr>
          <p:spPr bwMode="auto">
            <a:xfrm>
              <a:off x="82" y="0"/>
              <a:ext cx="920" cy="909"/>
            </a:xfrm>
            <a:prstGeom prst="ellipse">
              <a:avLst/>
            </a:prstGeom>
            <a:gradFill rotWithShape="1">
              <a:gsLst>
                <a:gs pos="0">
                  <a:srgbClr val="3399FF"/>
                </a:gs>
                <a:gs pos="100000">
                  <a:srgbClr val="0E58C4"/>
                </a:gs>
              </a:gsLst>
              <a:lin ang="18900000" scaled="1"/>
            </a:gradFill>
            <a:ln w="9525" cmpd="sng">
              <a:solidFill>
                <a:srgbClr val="0875F8"/>
              </a:solidFill>
              <a:round/>
              <a:headEnd/>
              <a:tailEnd/>
            </a:ln>
          </p:spPr>
          <p:txBody>
            <a:bodyPr wrap="none" anchor="ctr"/>
            <a:lstStyle/>
            <a:p>
              <a:pPr algn="ctr">
                <a:defRPr/>
              </a:pPr>
              <a:r>
                <a:rPr lang="zh-CN" altLang="en-US" kern="0" dirty="0">
                  <a:solidFill>
                    <a:srgbClr val="FFFFFF"/>
                  </a:solidFill>
                  <a:latin typeface="微软雅黑" pitchFamily="34" charset="-122"/>
                  <a:ea typeface="微软雅黑" pitchFamily="34" charset="-122"/>
                </a:rPr>
                <a:t>单击此处</a:t>
              </a:r>
            </a:p>
            <a:p>
              <a:pPr algn="ctr">
                <a:defRPr/>
              </a:pPr>
              <a:r>
                <a:rPr lang="zh-CN" altLang="en-US" kern="0" dirty="0">
                  <a:solidFill>
                    <a:srgbClr val="FFFFFF"/>
                  </a:solidFill>
                  <a:latin typeface="微软雅黑" pitchFamily="34" charset="-122"/>
                  <a:ea typeface="微软雅黑" pitchFamily="34" charset="-122"/>
                </a:rPr>
                <a:t>添加文字</a:t>
              </a:r>
            </a:p>
          </p:txBody>
        </p:sp>
        <p:pic>
          <p:nvPicPr>
            <p:cNvPr id="62" name="Picture 45" descr="Picture2"/>
            <p:cNvPicPr>
              <a:picLocks noChangeAspect="1" noChangeArrowheads="1"/>
            </p:cNvPicPr>
            <p:nvPr/>
          </p:nvPicPr>
          <p:blipFill>
            <a:blip r:embed="rId3"/>
            <a:srcRect/>
            <a:stretch>
              <a:fillRect/>
            </a:stretch>
          </p:blipFill>
          <p:spPr bwMode="auto">
            <a:xfrm>
              <a:off x="173" y="14"/>
              <a:ext cx="732" cy="321"/>
            </a:xfrm>
            <a:prstGeom prst="rect">
              <a:avLst/>
            </a:prstGeom>
            <a:noFill/>
            <a:ln w="9525">
              <a:noFill/>
              <a:miter lim="800000"/>
              <a:headEnd/>
              <a:tailEnd/>
            </a:ln>
          </p:spPr>
        </p:pic>
        <p:grpSp>
          <p:nvGrpSpPr>
            <p:cNvPr id="63" name="Group 60"/>
            <p:cNvGrpSpPr>
              <a:grpSpLocks/>
            </p:cNvGrpSpPr>
            <p:nvPr/>
          </p:nvGrpSpPr>
          <p:grpSpPr bwMode="auto">
            <a:xfrm rot="-1297425" flipH="1" flipV="1">
              <a:off x="149" y="685"/>
              <a:ext cx="793" cy="191"/>
              <a:chOff x="-1" y="0"/>
              <a:chExt cx="893" cy="246"/>
            </a:xfrm>
          </p:grpSpPr>
          <p:grpSp>
            <p:nvGrpSpPr>
              <p:cNvPr id="64" name="Group 61"/>
              <p:cNvGrpSpPr>
                <a:grpSpLocks/>
              </p:cNvGrpSpPr>
              <p:nvPr/>
            </p:nvGrpSpPr>
            <p:grpSpPr bwMode="auto">
              <a:xfrm>
                <a:off x="-1" y="0"/>
                <a:ext cx="742" cy="186"/>
                <a:chOff x="-1" y="0"/>
                <a:chExt cx="1118" cy="279"/>
              </a:xfrm>
            </p:grpSpPr>
            <p:sp>
              <p:nvSpPr>
                <p:cNvPr id="70" name="AutoShape 48"/>
                <p:cNvSpPr>
                  <a:spLocks noChangeArrowheads="1"/>
                </p:cNvSpPr>
                <p:nvPr/>
              </p:nvSpPr>
              <p:spPr bwMode="auto">
                <a:xfrm rot="5263130">
                  <a:off x="293" y="-294"/>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71" name="AutoShape 49"/>
                <p:cNvSpPr>
                  <a:spLocks noChangeArrowheads="1"/>
                </p:cNvSpPr>
                <p:nvPr/>
              </p:nvSpPr>
              <p:spPr bwMode="auto">
                <a:xfrm rot="6078281">
                  <a:off x="429" y="-294"/>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72" name="AutoShape 50"/>
                <p:cNvSpPr>
                  <a:spLocks noChangeArrowheads="1"/>
                </p:cNvSpPr>
                <p:nvPr/>
              </p:nvSpPr>
              <p:spPr bwMode="auto">
                <a:xfrm rot="6373927">
                  <a:off x="505" y="-272"/>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73" name="AutoShape 51"/>
                <p:cNvSpPr>
                  <a:spLocks noChangeArrowheads="1"/>
                </p:cNvSpPr>
                <p:nvPr/>
              </p:nvSpPr>
              <p:spPr bwMode="auto">
                <a:xfrm rot="6906312">
                  <a:off x="595" y="-242"/>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nvGrpSpPr>
              <p:cNvPr id="65" name="Group 66"/>
              <p:cNvGrpSpPr>
                <a:grpSpLocks/>
              </p:cNvGrpSpPr>
              <p:nvPr/>
            </p:nvGrpSpPr>
            <p:grpSpPr bwMode="auto">
              <a:xfrm rot="1353540">
                <a:off x="150" y="60"/>
                <a:ext cx="742" cy="186"/>
                <a:chOff x="-1" y="0"/>
                <a:chExt cx="1118" cy="279"/>
              </a:xfrm>
            </p:grpSpPr>
            <p:sp>
              <p:nvSpPr>
                <p:cNvPr id="66" name="AutoShape 53"/>
                <p:cNvSpPr>
                  <a:spLocks noChangeArrowheads="1"/>
                </p:cNvSpPr>
                <p:nvPr/>
              </p:nvSpPr>
              <p:spPr bwMode="auto">
                <a:xfrm rot="5263130">
                  <a:off x="293" y="-294"/>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67" name="AutoShape 54"/>
                <p:cNvSpPr>
                  <a:spLocks noChangeArrowheads="1"/>
                </p:cNvSpPr>
                <p:nvPr/>
              </p:nvSpPr>
              <p:spPr bwMode="auto">
                <a:xfrm rot="6078281">
                  <a:off x="429" y="-294"/>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68" name="AutoShape 55"/>
                <p:cNvSpPr>
                  <a:spLocks noChangeArrowheads="1"/>
                </p:cNvSpPr>
                <p:nvPr/>
              </p:nvSpPr>
              <p:spPr bwMode="auto">
                <a:xfrm rot="6373927">
                  <a:off x="505" y="-272"/>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sp>
              <p:nvSpPr>
                <p:cNvPr id="69" name="AutoShape 56"/>
                <p:cNvSpPr>
                  <a:spLocks noChangeArrowheads="1"/>
                </p:cNvSpPr>
                <p:nvPr/>
              </p:nvSpPr>
              <p:spPr bwMode="auto">
                <a:xfrm rot="6906312">
                  <a:off x="595" y="-242"/>
                  <a:ext cx="227" cy="816"/>
                </a:xfrm>
                <a:prstGeom prst="moon">
                  <a:avLst>
                    <a:gd name="adj" fmla="val 49773"/>
                  </a:avLst>
                </a:prstGeom>
                <a:solidFill>
                  <a:srgbClr val="F8F8F8">
                    <a:alpha val="3999"/>
                  </a:srgbClr>
                </a:solidFill>
                <a:ln w="9525">
                  <a:noFill/>
                  <a:miter lim="800000"/>
                  <a:headEnd/>
                  <a:tailEnd/>
                </a:ln>
              </p:spPr>
              <p:txBody>
                <a:bodyPr wrap="none" anchor="ctr"/>
                <a:lstStyle/>
                <a:p>
                  <a:pPr>
                    <a:defRPr/>
                  </a:pPr>
                  <a:endParaRPr lang="zh-CN" altLang="en-US" kern="0">
                    <a:solidFill>
                      <a:sysClr val="windowText" lastClr="000000"/>
                    </a:solidFill>
                    <a:ea typeface="华文细黑" pitchFamily="2" charset="-122"/>
                  </a:endParaRPr>
                </a:p>
              </p:txBody>
            </p:sp>
          </p:grpSp>
        </p:grpSp>
      </p:grpSp>
      <p:sp>
        <p:nvSpPr>
          <p:cNvPr id="74" name="TextBox 73"/>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019568021"/>
      </p:ext>
    </p:extLst>
  </p:cSld>
  <p:clrMapOvr>
    <a:masterClrMapping/>
  </p:clrMapOvr>
  <mc:AlternateContent xmlns:mc="http://schemas.openxmlformats.org/markup-compatibility/2006">
    <mc:Choice xmlns:p14="http://schemas.microsoft.com/office/powerpoint/2010/main" Requires="p14">
      <p:transition spd="slow" p14:dur="1600" advTm="17000">
        <p14:prism isInverted="1"/>
      </p:transition>
    </mc:Choice>
    <mc:Fallback>
      <p:transition spd="slow"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dissolve">
                                      <p:cBhvr>
                                        <p:cTn id="12" dur="500"/>
                                        <p:tgtEl>
                                          <p:spTgt spid="5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500"/>
                                        <p:tgtEl>
                                          <p:spTgt spid="39"/>
                                        </p:tgtEl>
                                      </p:cBhvr>
                                    </p:animEffect>
                                  </p:childTnLst>
                                </p:cTn>
                              </p:par>
                            </p:childTnLst>
                          </p:cTn>
                        </p:par>
                        <p:par>
                          <p:cTn id="32" fill="hold">
                            <p:stCondLst>
                              <p:cond delay="1500"/>
                            </p:stCondLst>
                            <p:childTnLst>
                              <p:par>
                                <p:cTn id="33" presetID="26"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80">
                                          <p:stCondLst>
                                            <p:cond delay="0"/>
                                          </p:stCondLst>
                                        </p:cTn>
                                        <p:tgtEl>
                                          <p:spTgt spid="4"/>
                                        </p:tgtEl>
                                      </p:cBhvr>
                                    </p:animEffect>
                                    <p:anim calcmode="lin" valueType="num">
                                      <p:cBhvr>
                                        <p:cTn id="3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1" dur="26">
                                          <p:stCondLst>
                                            <p:cond delay="650"/>
                                          </p:stCondLst>
                                        </p:cTn>
                                        <p:tgtEl>
                                          <p:spTgt spid="4"/>
                                        </p:tgtEl>
                                      </p:cBhvr>
                                      <p:to x="100000" y="60000"/>
                                    </p:animScale>
                                    <p:animScale>
                                      <p:cBhvr>
                                        <p:cTn id="42" dur="166" decel="50000">
                                          <p:stCondLst>
                                            <p:cond delay="676"/>
                                          </p:stCondLst>
                                        </p:cTn>
                                        <p:tgtEl>
                                          <p:spTgt spid="4"/>
                                        </p:tgtEl>
                                      </p:cBhvr>
                                      <p:to x="100000" y="100000"/>
                                    </p:animScale>
                                    <p:animScale>
                                      <p:cBhvr>
                                        <p:cTn id="43" dur="26">
                                          <p:stCondLst>
                                            <p:cond delay="1312"/>
                                          </p:stCondLst>
                                        </p:cTn>
                                        <p:tgtEl>
                                          <p:spTgt spid="4"/>
                                        </p:tgtEl>
                                      </p:cBhvr>
                                      <p:to x="100000" y="80000"/>
                                    </p:animScale>
                                    <p:animScale>
                                      <p:cBhvr>
                                        <p:cTn id="44" dur="166" decel="50000">
                                          <p:stCondLst>
                                            <p:cond delay="1338"/>
                                          </p:stCondLst>
                                        </p:cTn>
                                        <p:tgtEl>
                                          <p:spTgt spid="4"/>
                                        </p:tgtEl>
                                      </p:cBhvr>
                                      <p:to x="100000" y="100000"/>
                                    </p:animScale>
                                    <p:animScale>
                                      <p:cBhvr>
                                        <p:cTn id="45" dur="26">
                                          <p:stCondLst>
                                            <p:cond delay="1642"/>
                                          </p:stCondLst>
                                        </p:cTn>
                                        <p:tgtEl>
                                          <p:spTgt spid="4"/>
                                        </p:tgtEl>
                                      </p:cBhvr>
                                      <p:to x="100000" y="90000"/>
                                    </p:animScale>
                                    <p:animScale>
                                      <p:cBhvr>
                                        <p:cTn id="46" dur="166" decel="50000">
                                          <p:stCondLst>
                                            <p:cond delay="1668"/>
                                          </p:stCondLst>
                                        </p:cTn>
                                        <p:tgtEl>
                                          <p:spTgt spid="4"/>
                                        </p:tgtEl>
                                      </p:cBhvr>
                                      <p:to x="100000" y="100000"/>
                                    </p:animScale>
                                    <p:animScale>
                                      <p:cBhvr>
                                        <p:cTn id="47" dur="26">
                                          <p:stCondLst>
                                            <p:cond delay="1808"/>
                                          </p:stCondLst>
                                        </p:cTn>
                                        <p:tgtEl>
                                          <p:spTgt spid="4"/>
                                        </p:tgtEl>
                                      </p:cBhvr>
                                      <p:to x="100000" y="95000"/>
                                    </p:animScale>
                                    <p:animScale>
                                      <p:cBhvr>
                                        <p:cTn id="48" dur="166" decel="50000">
                                          <p:stCondLst>
                                            <p:cond delay="1834"/>
                                          </p:stCondLst>
                                        </p:cTn>
                                        <p:tgtEl>
                                          <p:spTgt spid="4"/>
                                        </p:tgtEl>
                                      </p:cBhvr>
                                      <p:to x="100000" y="100000"/>
                                    </p:animScale>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childTnLst>
                          </p:cTn>
                        </p:par>
                        <p:par>
                          <p:cTn id="53" fill="hold">
                            <p:stCondLst>
                              <p:cond delay="4000"/>
                            </p:stCondLst>
                            <p:childTnLst>
                              <p:par>
                                <p:cTn id="54" presetID="26"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80">
                                          <p:stCondLst>
                                            <p:cond delay="0"/>
                                          </p:stCondLst>
                                        </p:cTn>
                                        <p:tgtEl>
                                          <p:spTgt spid="9"/>
                                        </p:tgtEl>
                                      </p:cBhvr>
                                    </p:animEffect>
                                    <p:anim calcmode="lin" valueType="num">
                                      <p:cBhvr>
                                        <p:cTn id="5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2" dur="26">
                                          <p:stCondLst>
                                            <p:cond delay="650"/>
                                          </p:stCondLst>
                                        </p:cTn>
                                        <p:tgtEl>
                                          <p:spTgt spid="9"/>
                                        </p:tgtEl>
                                      </p:cBhvr>
                                      <p:to x="100000" y="60000"/>
                                    </p:animScale>
                                    <p:animScale>
                                      <p:cBhvr>
                                        <p:cTn id="63" dur="166" decel="50000">
                                          <p:stCondLst>
                                            <p:cond delay="676"/>
                                          </p:stCondLst>
                                        </p:cTn>
                                        <p:tgtEl>
                                          <p:spTgt spid="9"/>
                                        </p:tgtEl>
                                      </p:cBhvr>
                                      <p:to x="100000" y="100000"/>
                                    </p:animScale>
                                    <p:animScale>
                                      <p:cBhvr>
                                        <p:cTn id="64" dur="26">
                                          <p:stCondLst>
                                            <p:cond delay="1312"/>
                                          </p:stCondLst>
                                        </p:cTn>
                                        <p:tgtEl>
                                          <p:spTgt spid="9"/>
                                        </p:tgtEl>
                                      </p:cBhvr>
                                      <p:to x="100000" y="80000"/>
                                    </p:animScale>
                                    <p:animScale>
                                      <p:cBhvr>
                                        <p:cTn id="65" dur="166" decel="50000">
                                          <p:stCondLst>
                                            <p:cond delay="1338"/>
                                          </p:stCondLst>
                                        </p:cTn>
                                        <p:tgtEl>
                                          <p:spTgt spid="9"/>
                                        </p:tgtEl>
                                      </p:cBhvr>
                                      <p:to x="100000" y="100000"/>
                                    </p:animScale>
                                    <p:animScale>
                                      <p:cBhvr>
                                        <p:cTn id="66" dur="26">
                                          <p:stCondLst>
                                            <p:cond delay="1642"/>
                                          </p:stCondLst>
                                        </p:cTn>
                                        <p:tgtEl>
                                          <p:spTgt spid="9"/>
                                        </p:tgtEl>
                                      </p:cBhvr>
                                      <p:to x="100000" y="90000"/>
                                    </p:animScale>
                                    <p:animScale>
                                      <p:cBhvr>
                                        <p:cTn id="67" dur="166" decel="50000">
                                          <p:stCondLst>
                                            <p:cond delay="1668"/>
                                          </p:stCondLst>
                                        </p:cTn>
                                        <p:tgtEl>
                                          <p:spTgt spid="9"/>
                                        </p:tgtEl>
                                      </p:cBhvr>
                                      <p:to x="100000" y="100000"/>
                                    </p:animScale>
                                    <p:animScale>
                                      <p:cBhvr>
                                        <p:cTn id="68" dur="26">
                                          <p:stCondLst>
                                            <p:cond delay="1808"/>
                                          </p:stCondLst>
                                        </p:cTn>
                                        <p:tgtEl>
                                          <p:spTgt spid="9"/>
                                        </p:tgtEl>
                                      </p:cBhvr>
                                      <p:to x="100000" y="95000"/>
                                    </p:animScale>
                                    <p:animScale>
                                      <p:cBhvr>
                                        <p:cTn id="69" dur="166" decel="50000">
                                          <p:stCondLst>
                                            <p:cond delay="1834"/>
                                          </p:stCondLst>
                                        </p:cTn>
                                        <p:tgtEl>
                                          <p:spTgt spid="9"/>
                                        </p:tgtEl>
                                      </p:cBhvr>
                                      <p:to x="100000" y="100000"/>
                                    </p:animScale>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wipe(left)">
                                      <p:cBhvr>
                                        <p:cTn id="73" dur="500"/>
                                        <p:tgtEl>
                                          <p:spTgt spid="53"/>
                                        </p:tgtEl>
                                      </p:cBhvr>
                                    </p:animEffect>
                                  </p:childTnLst>
                                </p:cTn>
                              </p:par>
                            </p:childTnLst>
                          </p:cTn>
                        </p:par>
                        <p:par>
                          <p:cTn id="74" fill="hold">
                            <p:stCondLst>
                              <p:cond delay="6500"/>
                            </p:stCondLst>
                            <p:childTnLst>
                              <p:par>
                                <p:cTn id="75" presetID="26"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down)">
                                      <p:cBhvr>
                                        <p:cTn id="77" dur="580">
                                          <p:stCondLst>
                                            <p:cond delay="0"/>
                                          </p:stCondLst>
                                        </p:cTn>
                                        <p:tgtEl>
                                          <p:spTgt spid="19"/>
                                        </p:tgtEl>
                                      </p:cBhvr>
                                    </p:animEffect>
                                    <p:anim calcmode="lin" valueType="num">
                                      <p:cBhvr>
                                        <p:cTn id="7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3" dur="26">
                                          <p:stCondLst>
                                            <p:cond delay="650"/>
                                          </p:stCondLst>
                                        </p:cTn>
                                        <p:tgtEl>
                                          <p:spTgt spid="19"/>
                                        </p:tgtEl>
                                      </p:cBhvr>
                                      <p:to x="100000" y="60000"/>
                                    </p:animScale>
                                    <p:animScale>
                                      <p:cBhvr>
                                        <p:cTn id="84" dur="166" decel="50000">
                                          <p:stCondLst>
                                            <p:cond delay="676"/>
                                          </p:stCondLst>
                                        </p:cTn>
                                        <p:tgtEl>
                                          <p:spTgt spid="19"/>
                                        </p:tgtEl>
                                      </p:cBhvr>
                                      <p:to x="100000" y="100000"/>
                                    </p:animScale>
                                    <p:animScale>
                                      <p:cBhvr>
                                        <p:cTn id="85" dur="26">
                                          <p:stCondLst>
                                            <p:cond delay="1312"/>
                                          </p:stCondLst>
                                        </p:cTn>
                                        <p:tgtEl>
                                          <p:spTgt spid="19"/>
                                        </p:tgtEl>
                                      </p:cBhvr>
                                      <p:to x="100000" y="80000"/>
                                    </p:animScale>
                                    <p:animScale>
                                      <p:cBhvr>
                                        <p:cTn id="86" dur="166" decel="50000">
                                          <p:stCondLst>
                                            <p:cond delay="1338"/>
                                          </p:stCondLst>
                                        </p:cTn>
                                        <p:tgtEl>
                                          <p:spTgt spid="19"/>
                                        </p:tgtEl>
                                      </p:cBhvr>
                                      <p:to x="100000" y="100000"/>
                                    </p:animScale>
                                    <p:animScale>
                                      <p:cBhvr>
                                        <p:cTn id="87" dur="26">
                                          <p:stCondLst>
                                            <p:cond delay="1642"/>
                                          </p:stCondLst>
                                        </p:cTn>
                                        <p:tgtEl>
                                          <p:spTgt spid="19"/>
                                        </p:tgtEl>
                                      </p:cBhvr>
                                      <p:to x="100000" y="90000"/>
                                    </p:animScale>
                                    <p:animScale>
                                      <p:cBhvr>
                                        <p:cTn id="88" dur="166" decel="50000">
                                          <p:stCondLst>
                                            <p:cond delay="1668"/>
                                          </p:stCondLst>
                                        </p:cTn>
                                        <p:tgtEl>
                                          <p:spTgt spid="19"/>
                                        </p:tgtEl>
                                      </p:cBhvr>
                                      <p:to x="100000" y="100000"/>
                                    </p:animScale>
                                    <p:animScale>
                                      <p:cBhvr>
                                        <p:cTn id="89" dur="26">
                                          <p:stCondLst>
                                            <p:cond delay="1808"/>
                                          </p:stCondLst>
                                        </p:cTn>
                                        <p:tgtEl>
                                          <p:spTgt spid="19"/>
                                        </p:tgtEl>
                                      </p:cBhvr>
                                      <p:to x="100000" y="95000"/>
                                    </p:animScale>
                                    <p:animScale>
                                      <p:cBhvr>
                                        <p:cTn id="90" dur="166" decel="50000">
                                          <p:stCondLst>
                                            <p:cond delay="1834"/>
                                          </p:stCondLst>
                                        </p:cTn>
                                        <p:tgtEl>
                                          <p:spTgt spid="19"/>
                                        </p:tgtEl>
                                      </p:cBhvr>
                                      <p:to x="100000" y="100000"/>
                                    </p:animScale>
                                  </p:childTnLst>
                                </p:cTn>
                              </p:par>
                            </p:childTnLst>
                          </p:cTn>
                        </p:par>
                        <p:par>
                          <p:cTn id="91" fill="hold">
                            <p:stCondLst>
                              <p:cond delay="8500"/>
                            </p:stCondLst>
                            <p:childTnLst>
                              <p:par>
                                <p:cTn id="92" presetID="22" presetClass="entr" presetSubtype="8" fill="hold" nodeType="after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wipe(left)">
                                      <p:cBhvr>
                                        <p:cTn id="94" dur="500"/>
                                        <p:tgtEl>
                                          <p:spTgt spid="40"/>
                                        </p:tgtEl>
                                      </p:cBhvr>
                                    </p:animEffect>
                                  </p:childTnLst>
                                </p:cTn>
                              </p:par>
                            </p:childTnLst>
                          </p:cTn>
                        </p:par>
                        <p:par>
                          <p:cTn id="95" fill="hold">
                            <p:stCondLst>
                              <p:cond delay="9000"/>
                            </p:stCondLst>
                            <p:childTnLst>
                              <p:par>
                                <p:cTn id="96" presetID="26" presetClass="entr" presetSubtype="0" fill="hold"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down)">
                                      <p:cBhvr>
                                        <p:cTn id="98" dur="580">
                                          <p:stCondLst>
                                            <p:cond delay="0"/>
                                          </p:stCondLst>
                                        </p:cTn>
                                        <p:tgtEl>
                                          <p:spTgt spid="24"/>
                                        </p:tgtEl>
                                      </p:cBhvr>
                                    </p:animEffect>
                                    <p:anim calcmode="lin" valueType="num">
                                      <p:cBhvr>
                                        <p:cTn id="99"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0"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1"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2"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3"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04" dur="26">
                                          <p:stCondLst>
                                            <p:cond delay="650"/>
                                          </p:stCondLst>
                                        </p:cTn>
                                        <p:tgtEl>
                                          <p:spTgt spid="24"/>
                                        </p:tgtEl>
                                      </p:cBhvr>
                                      <p:to x="100000" y="60000"/>
                                    </p:animScale>
                                    <p:animScale>
                                      <p:cBhvr>
                                        <p:cTn id="105" dur="166" decel="50000">
                                          <p:stCondLst>
                                            <p:cond delay="676"/>
                                          </p:stCondLst>
                                        </p:cTn>
                                        <p:tgtEl>
                                          <p:spTgt spid="24"/>
                                        </p:tgtEl>
                                      </p:cBhvr>
                                      <p:to x="100000" y="100000"/>
                                    </p:animScale>
                                    <p:animScale>
                                      <p:cBhvr>
                                        <p:cTn id="106" dur="26">
                                          <p:stCondLst>
                                            <p:cond delay="1312"/>
                                          </p:stCondLst>
                                        </p:cTn>
                                        <p:tgtEl>
                                          <p:spTgt spid="24"/>
                                        </p:tgtEl>
                                      </p:cBhvr>
                                      <p:to x="100000" y="80000"/>
                                    </p:animScale>
                                    <p:animScale>
                                      <p:cBhvr>
                                        <p:cTn id="107" dur="166" decel="50000">
                                          <p:stCondLst>
                                            <p:cond delay="1338"/>
                                          </p:stCondLst>
                                        </p:cTn>
                                        <p:tgtEl>
                                          <p:spTgt spid="24"/>
                                        </p:tgtEl>
                                      </p:cBhvr>
                                      <p:to x="100000" y="100000"/>
                                    </p:animScale>
                                    <p:animScale>
                                      <p:cBhvr>
                                        <p:cTn id="108" dur="26">
                                          <p:stCondLst>
                                            <p:cond delay="1642"/>
                                          </p:stCondLst>
                                        </p:cTn>
                                        <p:tgtEl>
                                          <p:spTgt spid="24"/>
                                        </p:tgtEl>
                                      </p:cBhvr>
                                      <p:to x="100000" y="90000"/>
                                    </p:animScale>
                                    <p:animScale>
                                      <p:cBhvr>
                                        <p:cTn id="109" dur="166" decel="50000">
                                          <p:stCondLst>
                                            <p:cond delay="1668"/>
                                          </p:stCondLst>
                                        </p:cTn>
                                        <p:tgtEl>
                                          <p:spTgt spid="24"/>
                                        </p:tgtEl>
                                      </p:cBhvr>
                                      <p:to x="100000" y="100000"/>
                                    </p:animScale>
                                    <p:animScale>
                                      <p:cBhvr>
                                        <p:cTn id="110" dur="26">
                                          <p:stCondLst>
                                            <p:cond delay="1808"/>
                                          </p:stCondLst>
                                        </p:cTn>
                                        <p:tgtEl>
                                          <p:spTgt spid="24"/>
                                        </p:tgtEl>
                                      </p:cBhvr>
                                      <p:to x="100000" y="95000"/>
                                    </p:animScale>
                                    <p:animScale>
                                      <p:cBhvr>
                                        <p:cTn id="111" dur="166" decel="50000">
                                          <p:stCondLst>
                                            <p:cond delay="1834"/>
                                          </p:stCondLst>
                                        </p:cTn>
                                        <p:tgtEl>
                                          <p:spTgt spid="24"/>
                                        </p:tgtEl>
                                      </p:cBhvr>
                                      <p:to x="100000" y="100000"/>
                                    </p:animScale>
                                  </p:childTnLst>
                                </p:cTn>
                              </p:par>
                            </p:childTnLst>
                          </p:cTn>
                        </p:par>
                        <p:par>
                          <p:cTn id="112" fill="hold">
                            <p:stCondLst>
                              <p:cond delay="11000"/>
                            </p:stCondLst>
                            <p:childTnLst>
                              <p:par>
                                <p:cTn id="113" presetID="22" presetClass="entr" presetSubtype="8" fill="hold" nodeType="after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wipe(left)">
                                      <p:cBhvr>
                                        <p:cTn id="115" dur="500"/>
                                        <p:tgtEl>
                                          <p:spTgt spid="43"/>
                                        </p:tgtEl>
                                      </p:cBhvr>
                                    </p:animEffect>
                                  </p:childTnLst>
                                </p:cTn>
                              </p:par>
                            </p:childTnLst>
                          </p:cTn>
                        </p:par>
                        <p:par>
                          <p:cTn id="116" fill="hold">
                            <p:stCondLst>
                              <p:cond delay="11500"/>
                            </p:stCondLst>
                            <p:childTnLst>
                              <p:par>
                                <p:cTn id="117" presetID="26"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down)">
                                      <p:cBhvr>
                                        <p:cTn id="119" dur="580">
                                          <p:stCondLst>
                                            <p:cond delay="0"/>
                                          </p:stCondLst>
                                        </p:cTn>
                                        <p:tgtEl>
                                          <p:spTgt spid="14"/>
                                        </p:tgtEl>
                                      </p:cBhvr>
                                    </p:animEffect>
                                    <p:anim calcmode="lin" valueType="num">
                                      <p:cBhvr>
                                        <p:cTn id="12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25" dur="26">
                                          <p:stCondLst>
                                            <p:cond delay="650"/>
                                          </p:stCondLst>
                                        </p:cTn>
                                        <p:tgtEl>
                                          <p:spTgt spid="14"/>
                                        </p:tgtEl>
                                      </p:cBhvr>
                                      <p:to x="100000" y="60000"/>
                                    </p:animScale>
                                    <p:animScale>
                                      <p:cBhvr>
                                        <p:cTn id="126" dur="166" decel="50000">
                                          <p:stCondLst>
                                            <p:cond delay="676"/>
                                          </p:stCondLst>
                                        </p:cTn>
                                        <p:tgtEl>
                                          <p:spTgt spid="14"/>
                                        </p:tgtEl>
                                      </p:cBhvr>
                                      <p:to x="100000" y="100000"/>
                                    </p:animScale>
                                    <p:animScale>
                                      <p:cBhvr>
                                        <p:cTn id="127" dur="26">
                                          <p:stCondLst>
                                            <p:cond delay="1312"/>
                                          </p:stCondLst>
                                        </p:cTn>
                                        <p:tgtEl>
                                          <p:spTgt spid="14"/>
                                        </p:tgtEl>
                                      </p:cBhvr>
                                      <p:to x="100000" y="80000"/>
                                    </p:animScale>
                                    <p:animScale>
                                      <p:cBhvr>
                                        <p:cTn id="128" dur="166" decel="50000">
                                          <p:stCondLst>
                                            <p:cond delay="1338"/>
                                          </p:stCondLst>
                                        </p:cTn>
                                        <p:tgtEl>
                                          <p:spTgt spid="14"/>
                                        </p:tgtEl>
                                      </p:cBhvr>
                                      <p:to x="100000" y="100000"/>
                                    </p:animScale>
                                    <p:animScale>
                                      <p:cBhvr>
                                        <p:cTn id="129" dur="26">
                                          <p:stCondLst>
                                            <p:cond delay="1642"/>
                                          </p:stCondLst>
                                        </p:cTn>
                                        <p:tgtEl>
                                          <p:spTgt spid="14"/>
                                        </p:tgtEl>
                                      </p:cBhvr>
                                      <p:to x="100000" y="90000"/>
                                    </p:animScale>
                                    <p:animScale>
                                      <p:cBhvr>
                                        <p:cTn id="130" dur="166" decel="50000">
                                          <p:stCondLst>
                                            <p:cond delay="1668"/>
                                          </p:stCondLst>
                                        </p:cTn>
                                        <p:tgtEl>
                                          <p:spTgt spid="14"/>
                                        </p:tgtEl>
                                      </p:cBhvr>
                                      <p:to x="100000" y="100000"/>
                                    </p:animScale>
                                    <p:animScale>
                                      <p:cBhvr>
                                        <p:cTn id="131" dur="26">
                                          <p:stCondLst>
                                            <p:cond delay="1808"/>
                                          </p:stCondLst>
                                        </p:cTn>
                                        <p:tgtEl>
                                          <p:spTgt spid="14"/>
                                        </p:tgtEl>
                                      </p:cBhvr>
                                      <p:to x="100000" y="95000"/>
                                    </p:animScale>
                                    <p:animScale>
                                      <p:cBhvr>
                                        <p:cTn id="132" dur="166" decel="50000">
                                          <p:stCondLst>
                                            <p:cond delay="1834"/>
                                          </p:stCondLst>
                                        </p:cTn>
                                        <p:tgtEl>
                                          <p:spTgt spid="14"/>
                                        </p:tgtEl>
                                      </p:cBhvr>
                                      <p:to x="100000" y="100000"/>
                                    </p:animScale>
                                  </p:childTnLst>
                                </p:cTn>
                              </p:par>
                            </p:childTnLst>
                          </p:cTn>
                        </p:par>
                        <p:par>
                          <p:cTn id="133" fill="hold">
                            <p:stCondLst>
                              <p:cond delay="13500"/>
                            </p:stCondLst>
                            <p:childTnLst>
                              <p:par>
                                <p:cTn id="134" presetID="22" presetClass="entr" presetSubtype="8" fill="hold" nodeType="afterEffect">
                                  <p:stCondLst>
                                    <p:cond delay="0"/>
                                  </p:stCondLst>
                                  <p:childTnLst>
                                    <p:set>
                                      <p:cBhvr>
                                        <p:cTn id="135" dur="1" fill="hold">
                                          <p:stCondLst>
                                            <p:cond delay="0"/>
                                          </p:stCondLst>
                                        </p:cTn>
                                        <p:tgtEl>
                                          <p:spTgt spid="56"/>
                                        </p:tgtEl>
                                        <p:attrNameLst>
                                          <p:attrName>style.visibility</p:attrName>
                                        </p:attrNameLst>
                                      </p:cBhvr>
                                      <p:to>
                                        <p:strVal val="visible"/>
                                      </p:to>
                                    </p:set>
                                    <p:animEffect transition="in" filter="wipe(left)">
                                      <p:cBhvr>
                                        <p:cTn id="136" dur="500"/>
                                        <p:tgtEl>
                                          <p:spTgt spid="56"/>
                                        </p:tgtEl>
                                      </p:cBhvr>
                                    </p:animEffect>
                                  </p:childTnLst>
                                </p:cTn>
                              </p:par>
                            </p:childTnLst>
                          </p:cTn>
                        </p:par>
                        <p:par>
                          <p:cTn id="137" fill="hold">
                            <p:stCondLst>
                              <p:cond delay="14000"/>
                            </p:stCondLst>
                            <p:childTnLst>
                              <p:par>
                                <p:cTn id="138" presetID="26" presetClass="entr" presetSubtype="0" fill="hold" nodeType="after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wipe(down)">
                                      <p:cBhvr>
                                        <p:cTn id="140" dur="580">
                                          <p:stCondLst>
                                            <p:cond delay="0"/>
                                          </p:stCondLst>
                                        </p:cTn>
                                        <p:tgtEl>
                                          <p:spTgt spid="29"/>
                                        </p:tgtEl>
                                      </p:cBhvr>
                                    </p:animEffect>
                                    <p:anim calcmode="lin" valueType="num">
                                      <p:cBhvr>
                                        <p:cTn id="141"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46" dur="26">
                                          <p:stCondLst>
                                            <p:cond delay="650"/>
                                          </p:stCondLst>
                                        </p:cTn>
                                        <p:tgtEl>
                                          <p:spTgt spid="29"/>
                                        </p:tgtEl>
                                      </p:cBhvr>
                                      <p:to x="100000" y="60000"/>
                                    </p:animScale>
                                    <p:animScale>
                                      <p:cBhvr>
                                        <p:cTn id="147" dur="166" decel="50000">
                                          <p:stCondLst>
                                            <p:cond delay="676"/>
                                          </p:stCondLst>
                                        </p:cTn>
                                        <p:tgtEl>
                                          <p:spTgt spid="29"/>
                                        </p:tgtEl>
                                      </p:cBhvr>
                                      <p:to x="100000" y="100000"/>
                                    </p:animScale>
                                    <p:animScale>
                                      <p:cBhvr>
                                        <p:cTn id="148" dur="26">
                                          <p:stCondLst>
                                            <p:cond delay="1312"/>
                                          </p:stCondLst>
                                        </p:cTn>
                                        <p:tgtEl>
                                          <p:spTgt spid="29"/>
                                        </p:tgtEl>
                                      </p:cBhvr>
                                      <p:to x="100000" y="80000"/>
                                    </p:animScale>
                                    <p:animScale>
                                      <p:cBhvr>
                                        <p:cTn id="149" dur="166" decel="50000">
                                          <p:stCondLst>
                                            <p:cond delay="1338"/>
                                          </p:stCondLst>
                                        </p:cTn>
                                        <p:tgtEl>
                                          <p:spTgt spid="29"/>
                                        </p:tgtEl>
                                      </p:cBhvr>
                                      <p:to x="100000" y="100000"/>
                                    </p:animScale>
                                    <p:animScale>
                                      <p:cBhvr>
                                        <p:cTn id="150" dur="26">
                                          <p:stCondLst>
                                            <p:cond delay="1642"/>
                                          </p:stCondLst>
                                        </p:cTn>
                                        <p:tgtEl>
                                          <p:spTgt spid="29"/>
                                        </p:tgtEl>
                                      </p:cBhvr>
                                      <p:to x="100000" y="90000"/>
                                    </p:animScale>
                                    <p:animScale>
                                      <p:cBhvr>
                                        <p:cTn id="151" dur="166" decel="50000">
                                          <p:stCondLst>
                                            <p:cond delay="1668"/>
                                          </p:stCondLst>
                                        </p:cTn>
                                        <p:tgtEl>
                                          <p:spTgt spid="29"/>
                                        </p:tgtEl>
                                      </p:cBhvr>
                                      <p:to x="100000" y="100000"/>
                                    </p:animScale>
                                    <p:animScale>
                                      <p:cBhvr>
                                        <p:cTn id="152" dur="26">
                                          <p:stCondLst>
                                            <p:cond delay="1808"/>
                                          </p:stCondLst>
                                        </p:cTn>
                                        <p:tgtEl>
                                          <p:spTgt spid="29"/>
                                        </p:tgtEl>
                                      </p:cBhvr>
                                      <p:to x="100000" y="95000"/>
                                    </p:animScale>
                                    <p:animScale>
                                      <p:cBhvr>
                                        <p:cTn id="153" dur="166" decel="50000">
                                          <p:stCondLst>
                                            <p:cond delay="1834"/>
                                          </p:stCondLst>
                                        </p:cTn>
                                        <p:tgtEl>
                                          <p:spTgt spid="29"/>
                                        </p:tgtEl>
                                      </p:cBhvr>
                                      <p:to x="100000" y="100000"/>
                                    </p:animScale>
                                  </p:childTnLst>
                                </p:cTn>
                              </p:par>
                            </p:childTnLst>
                          </p:cTn>
                        </p:par>
                        <p:par>
                          <p:cTn id="154" fill="hold">
                            <p:stCondLst>
                              <p:cond delay="16000"/>
                            </p:stCondLst>
                            <p:childTnLst>
                              <p:par>
                                <p:cTn id="155" presetID="22" presetClass="entr" presetSubtype="8" fill="hold" nodeType="afterEffect">
                                  <p:stCondLst>
                                    <p:cond delay="0"/>
                                  </p:stCondLst>
                                  <p:childTnLst>
                                    <p:set>
                                      <p:cBhvr>
                                        <p:cTn id="156" dur="1" fill="hold">
                                          <p:stCondLst>
                                            <p:cond delay="0"/>
                                          </p:stCondLst>
                                        </p:cTn>
                                        <p:tgtEl>
                                          <p:spTgt spid="49"/>
                                        </p:tgtEl>
                                        <p:attrNameLst>
                                          <p:attrName>style.visibility</p:attrName>
                                        </p:attrNameLst>
                                      </p:cBhvr>
                                      <p:to>
                                        <p:strVal val="visible"/>
                                      </p:to>
                                    </p:set>
                                    <p:animEffect transition="in" filter="wipe(left)">
                                      <p:cBhvr>
                                        <p:cTn id="1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7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val 11"/>
          <p:cNvPicPr>
            <a:picLocks noChangeArrowheads="1"/>
          </p:cNvPicPr>
          <p:nvPr/>
        </p:nvPicPr>
        <p:blipFill>
          <a:blip r:embed="rId3"/>
          <a:srcRect/>
          <a:stretch>
            <a:fillRect/>
          </a:stretch>
        </p:blipFill>
        <p:spPr bwMode="auto">
          <a:xfrm>
            <a:off x="2255840" y="2046280"/>
            <a:ext cx="4430713" cy="1754187"/>
          </a:xfrm>
          <a:prstGeom prst="rect">
            <a:avLst/>
          </a:prstGeom>
          <a:noFill/>
          <a:ln w="9525" cmpd="sng">
            <a:noFill/>
            <a:miter lim="800000"/>
            <a:headEnd/>
            <a:tailEnd/>
          </a:ln>
        </p:spPr>
      </p:pic>
      <p:pic>
        <p:nvPicPr>
          <p:cNvPr id="5" name="Oval 11"/>
          <p:cNvPicPr>
            <a:picLocks noChangeArrowheads="1"/>
          </p:cNvPicPr>
          <p:nvPr/>
        </p:nvPicPr>
        <p:blipFill>
          <a:blip r:embed="rId4"/>
          <a:srcRect/>
          <a:stretch>
            <a:fillRect/>
          </a:stretch>
        </p:blipFill>
        <p:spPr bwMode="auto">
          <a:xfrm>
            <a:off x="2998790" y="1039804"/>
            <a:ext cx="2944813" cy="3773487"/>
          </a:xfrm>
          <a:prstGeom prst="rect">
            <a:avLst/>
          </a:prstGeom>
          <a:noFill/>
          <a:ln w="9525" cmpd="sng">
            <a:noFill/>
            <a:miter lim="800000"/>
            <a:headEnd/>
            <a:tailEnd/>
          </a:ln>
        </p:spPr>
      </p:pic>
      <p:pic>
        <p:nvPicPr>
          <p:cNvPr id="6" name="Oval 11"/>
          <p:cNvPicPr>
            <a:picLocks noChangeArrowheads="1"/>
          </p:cNvPicPr>
          <p:nvPr/>
        </p:nvPicPr>
        <p:blipFill>
          <a:blip r:embed="rId5"/>
          <a:srcRect/>
          <a:stretch>
            <a:fillRect/>
          </a:stretch>
        </p:blipFill>
        <p:spPr bwMode="auto">
          <a:xfrm>
            <a:off x="3000365" y="1000115"/>
            <a:ext cx="2944813" cy="3773487"/>
          </a:xfrm>
          <a:prstGeom prst="rect">
            <a:avLst/>
          </a:prstGeom>
          <a:noFill/>
          <a:ln w="9525" cmpd="sng">
            <a:noFill/>
            <a:miter lim="800000"/>
            <a:headEnd/>
            <a:tailEnd/>
          </a:ln>
        </p:spPr>
      </p:pic>
      <p:pic>
        <p:nvPicPr>
          <p:cNvPr id="7" name="圆角矩形 7"/>
          <p:cNvPicPr>
            <a:picLocks noChangeArrowheads="1"/>
          </p:cNvPicPr>
          <p:nvPr/>
        </p:nvPicPr>
        <p:blipFill>
          <a:blip r:embed="rId6"/>
          <a:srcRect/>
          <a:stretch>
            <a:fillRect/>
          </a:stretch>
        </p:blipFill>
        <p:spPr bwMode="auto">
          <a:xfrm>
            <a:off x="5784853" y="1100130"/>
            <a:ext cx="1920875" cy="950912"/>
          </a:xfrm>
          <a:prstGeom prst="rect">
            <a:avLst/>
          </a:prstGeom>
          <a:noFill/>
          <a:ln w="9525" cmpd="sng">
            <a:noFill/>
            <a:miter lim="800000"/>
            <a:headEnd/>
            <a:tailEnd/>
          </a:ln>
        </p:spPr>
      </p:pic>
      <p:pic>
        <p:nvPicPr>
          <p:cNvPr id="8" name="圆角矩形 8"/>
          <p:cNvPicPr>
            <a:picLocks noChangeArrowheads="1"/>
          </p:cNvPicPr>
          <p:nvPr/>
        </p:nvPicPr>
        <p:blipFill>
          <a:blip r:embed="rId7"/>
          <a:srcRect/>
          <a:stretch>
            <a:fillRect/>
          </a:stretch>
        </p:blipFill>
        <p:spPr bwMode="auto">
          <a:xfrm>
            <a:off x="6480178" y="2460617"/>
            <a:ext cx="1919287" cy="944563"/>
          </a:xfrm>
          <a:prstGeom prst="rect">
            <a:avLst/>
          </a:prstGeom>
          <a:noFill/>
          <a:ln w="9525" cmpd="sng">
            <a:noFill/>
            <a:miter lim="800000"/>
            <a:headEnd/>
            <a:tailEnd/>
          </a:ln>
        </p:spPr>
      </p:pic>
      <p:pic>
        <p:nvPicPr>
          <p:cNvPr id="9" name="圆角矩形 9"/>
          <p:cNvPicPr>
            <a:picLocks noChangeArrowheads="1"/>
          </p:cNvPicPr>
          <p:nvPr/>
        </p:nvPicPr>
        <p:blipFill>
          <a:blip r:embed="rId8"/>
          <a:srcRect/>
          <a:stretch>
            <a:fillRect/>
          </a:stretch>
        </p:blipFill>
        <p:spPr bwMode="auto">
          <a:xfrm>
            <a:off x="5791203" y="3819517"/>
            <a:ext cx="1919287" cy="944563"/>
          </a:xfrm>
          <a:prstGeom prst="rect">
            <a:avLst/>
          </a:prstGeom>
          <a:noFill/>
          <a:ln w="9525" cmpd="sng">
            <a:noFill/>
            <a:miter lim="800000"/>
            <a:headEnd/>
            <a:tailEnd/>
          </a:ln>
        </p:spPr>
      </p:pic>
      <p:pic>
        <p:nvPicPr>
          <p:cNvPr id="10" name="圆角矩形 10"/>
          <p:cNvPicPr>
            <a:picLocks noChangeArrowheads="1"/>
          </p:cNvPicPr>
          <p:nvPr/>
        </p:nvPicPr>
        <p:blipFill>
          <a:blip r:embed="rId9"/>
          <a:srcRect/>
          <a:stretch>
            <a:fillRect/>
          </a:stretch>
        </p:blipFill>
        <p:spPr bwMode="auto">
          <a:xfrm>
            <a:off x="1189040" y="1100130"/>
            <a:ext cx="1925638" cy="950912"/>
          </a:xfrm>
          <a:prstGeom prst="rect">
            <a:avLst/>
          </a:prstGeom>
          <a:noFill/>
          <a:ln w="9525" cmpd="sng">
            <a:noFill/>
            <a:miter lim="800000"/>
            <a:headEnd/>
            <a:tailEnd/>
          </a:ln>
        </p:spPr>
      </p:pic>
      <p:pic>
        <p:nvPicPr>
          <p:cNvPr id="11" name="圆角矩形 11"/>
          <p:cNvPicPr>
            <a:picLocks noChangeArrowheads="1"/>
          </p:cNvPicPr>
          <p:nvPr/>
        </p:nvPicPr>
        <p:blipFill>
          <a:blip r:embed="rId10"/>
          <a:srcRect/>
          <a:stretch>
            <a:fillRect/>
          </a:stretch>
        </p:blipFill>
        <p:spPr bwMode="auto">
          <a:xfrm>
            <a:off x="468315" y="2460617"/>
            <a:ext cx="1920875" cy="944563"/>
          </a:xfrm>
          <a:prstGeom prst="rect">
            <a:avLst/>
          </a:prstGeom>
          <a:noFill/>
          <a:ln w="9525" cmpd="sng">
            <a:noFill/>
            <a:miter lim="800000"/>
            <a:headEnd/>
            <a:tailEnd/>
          </a:ln>
        </p:spPr>
      </p:pic>
      <p:pic>
        <p:nvPicPr>
          <p:cNvPr id="12" name="圆角矩形 12"/>
          <p:cNvPicPr>
            <a:picLocks noChangeArrowheads="1"/>
          </p:cNvPicPr>
          <p:nvPr/>
        </p:nvPicPr>
        <p:blipFill>
          <a:blip r:embed="rId11"/>
          <a:srcRect/>
          <a:stretch>
            <a:fillRect/>
          </a:stretch>
        </p:blipFill>
        <p:spPr bwMode="auto">
          <a:xfrm>
            <a:off x="1212853" y="3819517"/>
            <a:ext cx="1920875" cy="944563"/>
          </a:xfrm>
          <a:prstGeom prst="rect">
            <a:avLst/>
          </a:prstGeom>
          <a:noFill/>
          <a:ln w="9525" cmpd="sng">
            <a:noFill/>
            <a:miter lim="800000"/>
            <a:headEnd/>
            <a:tailEnd/>
          </a:ln>
        </p:spPr>
      </p:pic>
      <p:grpSp>
        <p:nvGrpSpPr>
          <p:cNvPr id="13" name="组合 12"/>
          <p:cNvGrpSpPr/>
          <p:nvPr/>
        </p:nvGrpSpPr>
        <p:grpSpPr>
          <a:xfrm>
            <a:off x="4870453" y="3754429"/>
            <a:ext cx="1073150" cy="1008062"/>
            <a:chOff x="4870452" y="3754429"/>
            <a:chExt cx="1073150" cy="1008062"/>
          </a:xfrm>
        </p:grpSpPr>
        <p:grpSp>
          <p:nvGrpSpPr>
            <p:cNvPr id="14" name="Group 12"/>
            <p:cNvGrpSpPr>
              <a:grpSpLocks/>
            </p:cNvGrpSpPr>
            <p:nvPr/>
          </p:nvGrpSpPr>
          <p:grpSpPr bwMode="auto">
            <a:xfrm>
              <a:off x="4681412" y="3545196"/>
              <a:ext cx="1487424" cy="1493520"/>
              <a:chOff x="-242410" y="-209220"/>
              <a:chExt cx="1493478" cy="1493428"/>
            </a:xfrm>
          </p:grpSpPr>
          <p:pic>
            <p:nvPicPr>
              <p:cNvPr id="16" name="Oval 2"/>
              <p:cNvPicPr>
                <a:picLocks noChangeAspect="1" noChangeArrowheads="1"/>
              </p:cNvPicPr>
              <p:nvPr/>
            </p:nvPicPr>
            <p:blipFill>
              <a:blip r:embed="rId12"/>
              <a:srcRect/>
              <a:stretch>
                <a:fillRect/>
              </a:stretch>
            </p:blipFill>
            <p:spPr bwMode="auto">
              <a:xfrm>
                <a:off x="-242410" y="-209220"/>
                <a:ext cx="1493478" cy="1493428"/>
              </a:xfrm>
              <a:prstGeom prst="rect">
                <a:avLst/>
              </a:prstGeom>
              <a:noFill/>
              <a:ln w="9525" cmpd="sng">
                <a:noFill/>
                <a:miter lim="800000"/>
                <a:headEnd/>
                <a:tailEnd/>
              </a:ln>
            </p:spPr>
          </p:pic>
          <p:sp>
            <p:nvSpPr>
              <p:cNvPr id="17" name="椭圆 1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微软雅黑" pitchFamily="34" charset="-122"/>
                  <a:ea typeface="微软雅黑" pitchFamily="34" charset="-122"/>
                </a:endParaRPr>
              </a:p>
            </p:txBody>
          </p:sp>
          <p:grpSp>
            <p:nvGrpSpPr>
              <p:cNvPr id="18" name="Group 15"/>
              <p:cNvGrpSpPr>
                <a:grpSpLocks/>
              </p:cNvGrpSpPr>
              <p:nvPr/>
            </p:nvGrpSpPr>
            <p:grpSpPr bwMode="auto">
              <a:xfrm>
                <a:off x="106477" y="101657"/>
                <a:ext cx="801826" cy="804623"/>
                <a:chOff x="0" y="0"/>
                <a:chExt cx="798576" cy="804672"/>
              </a:xfrm>
            </p:grpSpPr>
            <p:pic>
              <p:nvPicPr>
                <p:cNvPr id="19" name="椭圆 16"/>
                <p:cNvPicPr>
                  <a:picLocks noChangeAspect="1" noChangeArrowheads="1"/>
                </p:cNvPicPr>
                <p:nvPr/>
              </p:nvPicPr>
              <p:blipFill>
                <a:blip r:embed="rId13"/>
                <a:srcRect/>
                <a:stretch>
                  <a:fillRect/>
                </a:stretch>
              </p:blipFill>
              <p:spPr bwMode="auto">
                <a:xfrm>
                  <a:off x="0" y="0"/>
                  <a:ext cx="798576" cy="804672"/>
                </a:xfrm>
                <a:prstGeom prst="rect">
                  <a:avLst/>
                </a:prstGeom>
                <a:noFill/>
                <a:ln w="9525" cmpd="sng">
                  <a:noFill/>
                  <a:miter lim="800000"/>
                  <a:headEnd/>
                  <a:tailEnd/>
                </a:ln>
              </p:spPr>
            </p:pic>
            <p:sp>
              <p:nvSpPr>
                <p:cNvPr id="20" name="Text Box 17"/>
                <p:cNvSpPr txBox="1">
                  <a:spLocks noChangeArrowheads="1"/>
                </p:cNvSpPr>
                <p:nvPr/>
              </p:nvSpPr>
              <p:spPr bwMode="auto">
                <a:xfrm>
                  <a:off x="121182" y="122337"/>
                  <a:ext cx="557757" cy="560063"/>
                </a:xfrm>
                <a:prstGeom prst="rect">
                  <a:avLst/>
                </a:prstGeom>
                <a:noFill/>
                <a:ln w="9525">
                  <a:noFill/>
                  <a:miter lim="800000"/>
                  <a:headEnd/>
                  <a:tailEnd/>
                </a:ln>
              </p:spPr>
              <p:txBody>
                <a:bodyPr anchor="ctr"/>
                <a:lstStyle/>
                <a:p>
                  <a:pPr algn="ctr">
                    <a:defRPr/>
                  </a:pPr>
                  <a:endParaRPr lang="zh-CN" altLang="en-US" kern="0">
                    <a:solidFill>
                      <a:srgbClr val="FFFFFF"/>
                    </a:solidFill>
                    <a:latin typeface="微软雅黑" pitchFamily="34" charset="-122"/>
                    <a:ea typeface="微软雅黑" pitchFamily="34" charset="-122"/>
                  </a:endParaRPr>
                </a:p>
              </p:txBody>
            </p:sp>
          </p:grpSp>
        </p:grpSp>
        <p:pic>
          <p:nvPicPr>
            <p:cNvPr id="15" name="TextBox 146"/>
            <p:cNvPicPr>
              <a:picLocks noChangeArrowheads="1"/>
            </p:cNvPicPr>
            <p:nvPr/>
          </p:nvPicPr>
          <p:blipFill>
            <a:blip r:embed="rId14"/>
            <a:srcRect/>
            <a:stretch>
              <a:fillRect/>
            </a:stretch>
          </p:blipFill>
          <p:spPr bwMode="auto">
            <a:xfrm>
              <a:off x="4870452" y="4068754"/>
              <a:ext cx="1073150" cy="561975"/>
            </a:xfrm>
            <a:prstGeom prst="rect">
              <a:avLst/>
            </a:prstGeom>
            <a:noFill/>
            <a:ln w="9525" cmpd="sng">
              <a:noFill/>
              <a:miter lim="800000"/>
              <a:headEnd/>
              <a:tailEnd/>
            </a:ln>
          </p:spPr>
        </p:pic>
      </p:grpSp>
      <p:grpSp>
        <p:nvGrpSpPr>
          <p:cNvPr id="21" name="组合 20"/>
          <p:cNvGrpSpPr/>
          <p:nvPr/>
        </p:nvGrpSpPr>
        <p:grpSpPr>
          <a:xfrm>
            <a:off x="2786051" y="1000114"/>
            <a:ext cx="1079500" cy="1008063"/>
            <a:chOff x="2932114" y="1041391"/>
            <a:chExt cx="1079500" cy="1008063"/>
          </a:xfrm>
        </p:grpSpPr>
        <p:grpSp>
          <p:nvGrpSpPr>
            <p:cNvPr id="22" name="Group 19"/>
            <p:cNvGrpSpPr>
              <a:grpSpLocks/>
            </p:cNvGrpSpPr>
            <p:nvPr/>
          </p:nvGrpSpPr>
          <p:grpSpPr bwMode="auto">
            <a:xfrm>
              <a:off x="2742884" y="832476"/>
              <a:ext cx="1481328" cy="1493520"/>
              <a:chOff x="-237819" y="-208902"/>
              <a:chExt cx="1487357" cy="1493427"/>
            </a:xfrm>
          </p:grpSpPr>
          <p:pic>
            <p:nvPicPr>
              <p:cNvPr id="24" name="Oval 2"/>
              <p:cNvPicPr>
                <a:picLocks noChangeAspect="1" noChangeArrowheads="1"/>
              </p:cNvPicPr>
              <p:nvPr/>
            </p:nvPicPr>
            <p:blipFill>
              <a:blip r:embed="rId15"/>
              <a:srcRect/>
              <a:stretch>
                <a:fillRect/>
              </a:stretch>
            </p:blipFill>
            <p:spPr bwMode="auto">
              <a:xfrm>
                <a:off x="-237819" y="-208902"/>
                <a:ext cx="1487357" cy="1493427"/>
              </a:xfrm>
              <a:prstGeom prst="rect">
                <a:avLst/>
              </a:prstGeom>
              <a:noFill/>
              <a:ln w="9525" cmpd="sng">
                <a:noFill/>
                <a:miter lim="800000"/>
                <a:headEnd/>
                <a:tailEnd/>
              </a:ln>
            </p:spPr>
          </p:pic>
          <p:sp>
            <p:nvSpPr>
              <p:cNvPr id="25" name="椭圆 20"/>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微软雅黑" pitchFamily="34" charset="-122"/>
                  <a:ea typeface="微软雅黑" pitchFamily="34" charset="-122"/>
                </a:endParaRPr>
              </a:p>
            </p:txBody>
          </p:sp>
          <p:grpSp>
            <p:nvGrpSpPr>
              <p:cNvPr id="26" name="Group 22"/>
              <p:cNvGrpSpPr>
                <a:grpSpLocks/>
              </p:cNvGrpSpPr>
              <p:nvPr/>
            </p:nvGrpSpPr>
            <p:grpSpPr bwMode="auto">
              <a:xfrm>
                <a:off x="104946" y="101975"/>
                <a:ext cx="807947" cy="804622"/>
                <a:chOff x="0" y="0"/>
                <a:chExt cx="804672" cy="804672"/>
              </a:xfrm>
            </p:grpSpPr>
            <p:pic>
              <p:nvPicPr>
                <p:cNvPr id="27" name="椭圆 21"/>
                <p:cNvPicPr>
                  <a:picLocks noChangeAspect="1" noChangeArrowheads="1"/>
                </p:cNvPicPr>
                <p:nvPr/>
              </p:nvPicPr>
              <p:blipFill>
                <a:blip r:embed="rId16"/>
                <a:srcRect/>
                <a:stretch>
                  <a:fillRect/>
                </a:stretch>
              </p:blipFill>
              <p:spPr bwMode="auto">
                <a:xfrm>
                  <a:off x="0" y="0"/>
                  <a:ext cx="804672" cy="804672"/>
                </a:xfrm>
                <a:prstGeom prst="rect">
                  <a:avLst/>
                </a:prstGeom>
                <a:noFill/>
                <a:ln w="9525" cmpd="sng">
                  <a:noFill/>
                  <a:miter lim="800000"/>
                  <a:headEnd/>
                  <a:tailEnd/>
                </a:ln>
              </p:spPr>
            </p:pic>
            <p:sp>
              <p:nvSpPr>
                <p:cNvPr id="28" name="Text Box 24"/>
                <p:cNvSpPr txBox="1">
                  <a:spLocks noChangeArrowheads="1"/>
                </p:cNvSpPr>
                <p:nvPr/>
              </p:nvSpPr>
              <p:spPr bwMode="auto">
                <a:xfrm>
                  <a:off x="122706" y="122019"/>
                  <a:ext cx="557757" cy="560064"/>
                </a:xfrm>
                <a:prstGeom prst="rect">
                  <a:avLst/>
                </a:prstGeom>
                <a:noFill/>
                <a:ln w="9525">
                  <a:noFill/>
                  <a:miter lim="800000"/>
                  <a:headEnd/>
                  <a:tailEnd/>
                </a:ln>
              </p:spPr>
              <p:txBody>
                <a:bodyPr anchor="ctr"/>
                <a:lstStyle/>
                <a:p>
                  <a:pPr algn="ctr">
                    <a:defRPr/>
                  </a:pPr>
                  <a:endParaRPr lang="zh-CN" altLang="en-US" kern="0">
                    <a:solidFill>
                      <a:srgbClr val="FFFFFF"/>
                    </a:solidFill>
                    <a:latin typeface="微软雅黑" pitchFamily="34" charset="-122"/>
                    <a:ea typeface="微软雅黑" pitchFamily="34" charset="-122"/>
                  </a:endParaRPr>
                </a:p>
              </p:txBody>
            </p:sp>
          </p:grpSp>
        </p:grpSp>
        <p:pic>
          <p:nvPicPr>
            <p:cNvPr id="23" name="TextBox 146"/>
            <p:cNvPicPr>
              <a:picLocks noChangeArrowheads="1"/>
            </p:cNvPicPr>
            <p:nvPr/>
          </p:nvPicPr>
          <p:blipFill>
            <a:blip r:embed="rId17"/>
            <a:srcRect/>
            <a:stretch>
              <a:fillRect/>
            </a:stretch>
          </p:blipFill>
          <p:spPr bwMode="auto">
            <a:xfrm>
              <a:off x="2932114" y="1357304"/>
              <a:ext cx="1079500" cy="560387"/>
            </a:xfrm>
            <a:prstGeom prst="rect">
              <a:avLst/>
            </a:prstGeom>
            <a:noFill/>
            <a:ln w="9525" cmpd="sng">
              <a:noFill/>
              <a:miter lim="800000"/>
              <a:headEnd/>
              <a:tailEnd/>
            </a:ln>
          </p:spPr>
        </p:pic>
      </p:grpSp>
      <p:grpSp>
        <p:nvGrpSpPr>
          <p:cNvPr id="29" name="组合 28"/>
          <p:cNvGrpSpPr/>
          <p:nvPr/>
        </p:nvGrpSpPr>
        <p:grpSpPr>
          <a:xfrm>
            <a:off x="2944815" y="3754429"/>
            <a:ext cx="1077913" cy="1008062"/>
            <a:chOff x="2944814" y="3754429"/>
            <a:chExt cx="1077913" cy="1008062"/>
          </a:xfrm>
        </p:grpSpPr>
        <p:grpSp>
          <p:nvGrpSpPr>
            <p:cNvPr id="30" name="Group 26"/>
            <p:cNvGrpSpPr>
              <a:grpSpLocks/>
            </p:cNvGrpSpPr>
            <p:nvPr/>
          </p:nvGrpSpPr>
          <p:grpSpPr bwMode="auto">
            <a:xfrm>
              <a:off x="2767268" y="3545196"/>
              <a:ext cx="1481328" cy="1493520"/>
              <a:chOff x="-238839" y="-209220"/>
              <a:chExt cx="1487357" cy="1493428"/>
            </a:xfrm>
          </p:grpSpPr>
          <p:pic>
            <p:nvPicPr>
              <p:cNvPr id="32" name="Oval 2"/>
              <p:cNvPicPr>
                <a:picLocks noChangeAspect="1" noChangeArrowheads="1"/>
              </p:cNvPicPr>
              <p:nvPr/>
            </p:nvPicPr>
            <p:blipFill>
              <a:blip r:embed="rId18"/>
              <a:srcRect/>
              <a:stretch>
                <a:fillRect/>
              </a:stretch>
            </p:blipFill>
            <p:spPr bwMode="auto">
              <a:xfrm>
                <a:off x="-238839" y="-209220"/>
                <a:ext cx="1487357" cy="1493428"/>
              </a:xfrm>
              <a:prstGeom prst="rect">
                <a:avLst/>
              </a:prstGeom>
              <a:noFill/>
              <a:ln w="9525" cmpd="sng">
                <a:noFill/>
                <a:miter lim="800000"/>
                <a:headEnd/>
                <a:tailEnd/>
              </a:ln>
            </p:spPr>
          </p:pic>
          <p:sp>
            <p:nvSpPr>
              <p:cNvPr id="33" name="椭圆 2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Calibri" pitchFamily="34" charset="0"/>
                </a:endParaRPr>
              </a:p>
            </p:txBody>
          </p:sp>
          <p:grpSp>
            <p:nvGrpSpPr>
              <p:cNvPr id="34" name="Group 29"/>
              <p:cNvGrpSpPr>
                <a:grpSpLocks/>
              </p:cNvGrpSpPr>
              <p:nvPr/>
            </p:nvGrpSpPr>
            <p:grpSpPr bwMode="auto">
              <a:xfrm>
                <a:off x="103926" y="101657"/>
                <a:ext cx="807947" cy="804623"/>
                <a:chOff x="0" y="0"/>
                <a:chExt cx="804672" cy="804672"/>
              </a:xfrm>
            </p:grpSpPr>
            <p:pic>
              <p:nvPicPr>
                <p:cNvPr id="35" name="椭圆 26"/>
                <p:cNvPicPr>
                  <a:picLocks noChangeAspect="1" noChangeArrowheads="1"/>
                </p:cNvPicPr>
                <p:nvPr/>
              </p:nvPicPr>
              <p:blipFill>
                <a:blip r:embed="rId19"/>
                <a:srcRect/>
                <a:stretch>
                  <a:fillRect/>
                </a:stretch>
              </p:blipFill>
              <p:spPr bwMode="auto">
                <a:xfrm>
                  <a:off x="0" y="0"/>
                  <a:ext cx="804672" cy="804672"/>
                </a:xfrm>
                <a:prstGeom prst="rect">
                  <a:avLst/>
                </a:prstGeom>
                <a:noFill/>
                <a:ln w="9525" cmpd="sng">
                  <a:noFill/>
                  <a:miter lim="800000"/>
                  <a:headEnd/>
                  <a:tailEnd/>
                </a:ln>
              </p:spPr>
            </p:pic>
            <p:sp>
              <p:nvSpPr>
                <p:cNvPr id="36" name="Text Box 31"/>
                <p:cNvSpPr txBox="1">
                  <a:spLocks noChangeArrowheads="1"/>
                </p:cNvSpPr>
                <p:nvPr/>
              </p:nvSpPr>
              <p:spPr bwMode="auto">
                <a:xfrm>
                  <a:off x="123722" y="122337"/>
                  <a:ext cx="557757" cy="560063"/>
                </a:xfrm>
                <a:prstGeom prst="rect">
                  <a:avLst/>
                </a:prstGeom>
                <a:noFill/>
                <a:ln w="9525">
                  <a:noFill/>
                  <a:miter lim="800000"/>
                  <a:headEnd/>
                  <a:tailEnd/>
                </a:ln>
              </p:spPr>
              <p:txBody>
                <a:bodyPr anchor="ctr"/>
                <a:lstStyle/>
                <a:p>
                  <a:pPr algn="ctr">
                    <a:defRPr/>
                  </a:pPr>
                  <a:endParaRPr lang="zh-CN" altLang="en-US" kern="0">
                    <a:solidFill>
                      <a:srgbClr val="FFFFFF"/>
                    </a:solidFill>
                    <a:latin typeface="Calibri" pitchFamily="34" charset="0"/>
                  </a:endParaRPr>
                </a:p>
              </p:txBody>
            </p:sp>
          </p:grpSp>
        </p:grpSp>
        <p:pic>
          <p:nvPicPr>
            <p:cNvPr id="31" name="TextBox 146"/>
            <p:cNvPicPr>
              <a:picLocks noChangeArrowheads="1"/>
            </p:cNvPicPr>
            <p:nvPr/>
          </p:nvPicPr>
          <p:blipFill>
            <a:blip r:embed="rId20"/>
            <a:srcRect/>
            <a:stretch>
              <a:fillRect/>
            </a:stretch>
          </p:blipFill>
          <p:spPr bwMode="auto">
            <a:xfrm>
              <a:off x="2944814" y="4068754"/>
              <a:ext cx="1077913" cy="561975"/>
            </a:xfrm>
            <a:prstGeom prst="rect">
              <a:avLst/>
            </a:prstGeom>
            <a:noFill/>
            <a:ln w="9525" cmpd="sng">
              <a:noFill/>
              <a:miter lim="800000"/>
              <a:headEnd/>
              <a:tailEnd/>
            </a:ln>
          </p:spPr>
        </p:pic>
      </p:grpSp>
      <p:grpSp>
        <p:nvGrpSpPr>
          <p:cNvPr id="37" name="组合 36"/>
          <p:cNvGrpSpPr/>
          <p:nvPr/>
        </p:nvGrpSpPr>
        <p:grpSpPr>
          <a:xfrm>
            <a:off x="2214546" y="2428874"/>
            <a:ext cx="1079500" cy="1008063"/>
            <a:chOff x="2206627" y="2393941"/>
            <a:chExt cx="1079500" cy="1008063"/>
          </a:xfrm>
        </p:grpSpPr>
        <p:grpSp>
          <p:nvGrpSpPr>
            <p:cNvPr id="38" name="Group 38"/>
            <p:cNvGrpSpPr>
              <a:grpSpLocks/>
            </p:cNvGrpSpPr>
            <p:nvPr/>
          </p:nvGrpSpPr>
          <p:grpSpPr bwMode="auto">
            <a:xfrm>
              <a:off x="2023556" y="2185788"/>
              <a:ext cx="1487424" cy="1493520"/>
              <a:chOff x="-241199" y="-208140"/>
              <a:chExt cx="1493480" cy="1493427"/>
            </a:xfrm>
          </p:grpSpPr>
          <p:pic>
            <p:nvPicPr>
              <p:cNvPr id="40" name="Oval 2"/>
              <p:cNvPicPr>
                <a:picLocks noChangeAspect="1" noChangeArrowheads="1"/>
              </p:cNvPicPr>
              <p:nvPr/>
            </p:nvPicPr>
            <p:blipFill>
              <a:blip r:embed="rId21"/>
              <a:srcRect/>
              <a:stretch>
                <a:fillRect/>
              </a:stretch>
            </p:blipFill>
            <p:spPr bwMode="auto">
              <a:xfrm>
                <a:off x="-241199" y="-208140"/>
                <a:ext cx="1493480" cy="1493427"/>
              </a:xfrm>
              <a:prstGeom prst="rect">
                <a:avLst/>
              </a:prstGeom>
              <a:noFill/>
              <a:ln w="9525" cmpd="sng">
                <a:noFill/>
                <a:miter lim="800000"/>
                <a:headEnd/>
                <a:tailEnd/>
              </a:ln>
            </p:spPr>
          </p:pic>
          <p:sp>
            <p:nvSpPr>
              <p:cNvPr id="41" name="椭圆 33"/>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Calibri" pitchFamily="34" charset="0"/>
                </a:endParaRPr>
              </a:p>
            </p:txBody>
          </p:sp>
          <p:grpSp>
            <p:nvGrpSpPr>
              <p:cNvPr id="42" name="Group 41"/>
              <p:cNvGrpSpPr>
                <a:grpSpLocks/>
              </p:cNvGrpSpPr>
              <p:nvPr/>
            </p:nvGrpSpPr>
            <p:grpSpPr bwMode="auto">
              <a:xfrm>
                <a:off x="107688" y="102737"/>
                <a:ext cx="801827" cy="804622"/>
                <a:chOff x="0" y="0"/>
                <a:chExt cx="798576" cy="804672"/>
              </a:xfrm>
            </p:grpSpPr>
            <p:pic>
              <p:nvPicPr>
                <p:cNvPr id="43" name="椭圆 34"/>
                <p:cNvPicPr>
                  <a:picLocks noChangeAspect="1" noChangeArrowheads="1"/>
                </p:cNvPicPr>
                <p:nvPr/>
              </p:nvPicPr>
              <p:blipFill>
                <a:blip r:embed="rId22"/>
                <a:srcRect/>
                <a:stretch>
                  <a:fillRect/>
                </a:stretch>
              </p:blipFill>
              <p:spPr bwMode="auto">
                <a:xfrm>
                  <a:off x="0" y="0"/>
                  <a:ext cx="798576" cy="804672"/>
                </a:xfrm>
                <a:prstGeom prst="rect">
                  <a:avLst/>
                </a:prstGeom>
                <a:noFill/>
                <a:ln w="9525" cmpd="sng">
                  <a:noFill/>
                  <a:miter lim="800000"/>
                  <a:headEnd/>
                  <a:tailEnd/>
                </a:ln>
              </p:spPr>
            </p:pic>
            <p:sp>
              <p:nvSpPr>
                <p:cNvPr id="44" name="Text Box 43"/>
                <p:cNvSpPr txBox="1">
                  <a:spLocks noChangeArrowheads="1"/>
                </p:cNvSpPr>
                <p:nvPr/>
              </p:nvSpPr>
              <p:spPr bwMode="auto">
                <a:xfrm>
                  <a:off x="119976" y="121257"/>
                  <a:ext cx="557757" cy="560064"/>
                </a:xfrm>
                <a:prstGeom prst="rect">
                  <a:avLst/>
                </a:prstGeom>
                <a:noFill/>
                <a:ln w="9525">
                  <a:noFill/>
                  <a:miter lim="800000"/>
                  <a:headEnd/>
                  <a:tailEnd/>
                </a:ln>
              </p:spPr>
              <p:txBody>
                <a:bodyPr anchor="ctr"/>
                <a:lstStyle/>
                <a:p>
                  <a:pPr algn="ctr">
                    <a:defRPr/>
                  </a:pPr>
                  <a:endParaRPr lang="zh-CN" altLang="en-US" kern="0">
                    <a:solidFill>
                      <a:srgbClr val="FFFFFF"/>
                    </a:solidFill>
                    <a:latin typeface="Calibri" pitchFamily="34" charset="0"/>
                  </a:endParaRPr>
                </a:p>
              </p:txBody>
            </p:sp>
          </p:grpSp>
        </p:grpSp>
        <p:pic>
          <p:nvPicPr>
            <p:cNvPr id="39" name="TextBox 146"/>
            <p:cNvPicPr>
              <a:picLocks noChangeArrowheads="1"/>
            </p:cNvPicPr>
            <p:nvPr/>
          </p:nvPicPr>
          <p:blipFill>
            <a:blip r:embed="rId23"/>
            <a:srcRect/>
            <a:stretch>
              <a:fillRect/>
            </a:stretch>
          </p:blipFill>
          <p:spPr bwMode="auto">
            <a:xfrm>
              <a:off x="2206627" y="2709854"/>
              <a:ext cx="1079500" cy="560387"/>
            </a:xfrm>
            <a:prstGeom prst="rect">
              <a:avLst/>
            </a:prstGeom>
            <a:noFill/>
            <a:ln w="9525" cmpd="sng">
              <a:noFill/>
              <a:miter lim="800000"/>
              <a:headEnd/>
              <a:tailEnd/>
            </a:ln>
          </p:spPr>
        </p:pic>
      </p:grpSp>
      <p:grpSp>
        <p:nvGrpSpPr>
          <p:cNvPr id="45" name="组合 44"/>
          <p:cNvGrpSpPr/>
          <p:nvPr/>
        </p:nvGrpSpPr>
        <p:grpSpPr>
          <a:xfrm>
            <a:off x="5553078" y="2393942"/>
            <a:ext cx="1079500" cy="1008063"/>
            <a:chOff x="5553077" y="2393941"/>
            <a:chExt cx="1079500" cy="1008063"/>
          </a:xfrm>
        </p:grpSpPr>
        <p:grpSp>
          <p:nvGrpSpPr>
            <p:cNvPr id="46" name="Group 32"/>
            <p:cNvGrpSpPr>
              <a:grpSpLocks/>
            </p:cNvGrpSpPr>
            <p:nvPr/>
          </p:nvGrpSpPr>
          <p:grpSpPr bwMode="auto">
            <a:xfrm>
              <a:off x="5370260" y="2185788"/>
              <a:ext cx="1481328" cy="1493520"/>
              <a:chOff x="-239349" y="-208140"/>
              <a:chExt cx="1487357" cy="1493427"/>
            </a:xfrm>
          </p:grpSpPr>
          <p:pic>
            <p:nvPicPr>
              <p:cNvPr id="48" name="Oval 2"/>
              <p:cNvPicPr>
                <a:picLocks noChangeAspect="1" noChangeArrowheads="1"/>
              </p:cNvPicPr>
              <p:nvPr/>
            </p:nvPicPr>
            <p:blipFill>
              <a:blip r:embed="rId24"/>
              <a:srcRect/>
              <a:stretch>
                <a:fillRect/>
              </a:stretch>
            </p:blipFill>
            <p:spPr bwMode="auto">
              <a:xfrm>
                <a:off x="-239349" y="-208140"/>
                <a:ext cx="1487357" cy="1493427"/>
              </a:xfrm>
              <a:prstGeom prst="rect">
                <a:avLst/>
              </a:prstGeom>
              <a:noFill/>
              <a:ln w="9525" cmpd="sng">
                <a:noFill/>
                <a:miter lim="800000"/>
                <a:headEnd/>
                <a:tailEnd/>
              </a:ln>
            </p:spPr>
          </p:pic>
          <p:sp>
            <p:nvSpPr>
              <p:cNvPr id="49" name="椭圆 29"/>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Calibri" pitchFamily="34" charset="0"/>
                </a:endParaRPr>
              </a:p>
            </p:txBody>
          </p:sp>
          <p:grpSp>
            <p:nvGrpSpPr>
              <p:cNvPr id="50" name="Group 35"/>
              <p:cNvGrpSpPr>
                <a:grpSpLocks/>
              </p:cNvGrpSpPr>
              <p:nvPr/>
            </p:nvGrpSpPr>
            <p:grpSpPr bwMode="auto">
              <a:xfrm>
                <a:off x="103416" y="102737"/>
                <a:ext cx="807947" cy="804622"/>
                <a:chOff x="0" y="0"/>
                <a:chExt cx="804672" cy="804672"/>
              </a:xfrm>
            </p:grpSpPr>
            <p:pic>
              <p:nvPicPr>
                <p:cNvPr id="52" name="椭圆 30"/>
                <p:cNvPicPr>
                  <a:picLocks noChangeAspect="1" noChangeArrowheads="1"/>
                </p:cNvPicPr>
                <p:nvPr/>
              </p:nvPicPr>
              <p:blipFill>
                <a:blip r:embed="rId25"/>
                <a:srcRect/>
                <a:stretch>
                  <a:fillRect/>
                </a:stretch>
              </p:blipFill>
              <p:spPr bwMode="auto">
                <a:xfrm>
                  <a:off x="0" y="0"/>
                  <a:ext cx="804672" cy="804672"/>
                </a:xfrm>
                <a:prstGeom prst="rect">
                  <a:avLst/>
                </a:prstGeom>
                <a:noFill/>
                <a:ln w="9525" cmpd="sng">
                  <a:noFill/>
                  <a:miter lim="800000"/>
                  <a:headEnd/>
                  <a:tailEnd/>
                </a:ln>
              </p:spPr>
            </p:pic>
            <p:sp>
              <p:nvSpPr>
                <p:cNvPr id="53" name="Text Box 37"/>
                <p:cNvSpPr txBox="1">
                  <a:spLocks noChangeArrowheads="1"/>
                </p:cNvSpPr>
                <p:nvPr/>
              </p:nvSpPr>
              <p:spPr bwMode="auto">
                <a:xfrm>
                  <a:off x="124230" y="121257"/>
                  <a:ext cx="557757" cy="560064"/>
                </a:xfrm>
                <a:prstGeom prst="rect">
                  <a:avLst/>
                </a:prstGeom>
                <a:noFill/>
                <a:ln w="9525">
                  <a:noFill/>
                  <a:miter lim="800000"/>
                  <a:headEnd/>
                  <a:tailEnd/>
                </a:ln>
              </p:spPr>
              <p:txBody>
                <a:bodyPr anchor="ctr"/>
                <a:lstStyle/>
                <a:p>
                  <a:pPr algn="ctr">
                    <a:defRPr/>
                  </a:pPr>
                  <a:endParaRPr lang="zh-CN" altLang="en-US" kern="0">
                    <a:solidFill>
                      <a:srgbClr val="FFFFFF"/>
                    </a:solidFill>
                    <a:latin typeface="Calibri" pitchFamily="34" charset="0"/>
                  </a:endParaRPr>
                </a:p>
              </p:txBody>
            </p:sp>
          </p:grpSp>
        </p:grpSp>
        <p:pic>
          <p:nvPicPr>
            <p:cNvPr id="47" name="TextBox 146"/>
            <p:cNvPicPr>
              <a:picLocks noChangeArrowheads="1"/>
            </p:cNvPicPr>
            <p:nvPr/>
          </p:nvPicPr>
          <p:blipFill>
            <a:blip r:embed="rId26"/>
            <a:srcRect/>
            <a:stretch>
              <a:fillRect/>
            </a:stretch>
          </p:blipFill>
          <p:spPr bwMode="auto">
            <a:xfrm>
              <a:off x="5553077" y="2709854"/>
              <a:ext cx="1079500" cy="560387"/>
            </a:xfrm>
            <a:prstGeom prst="rect">
              <a:avLst/>
            </a:prstGeom>
            <a:noFill/>
            <a:ln w="9525" cmpd="sng">
              <a:noFill/>
              <a:miter lim="800000"/>
              <a:headEnd/>
              <a:tailEnd/>
            </a:ln>
          </p:spPr>
        </p:pic>
      </p:grpSp>
      <p:grpSp>
        <p:nvGrpSpPr>
          <p:cNvPr id="54" name="组合 53"/>
          <p:cNvGrpSpPr/>
          <p:nvPr/>
        </p:nvGrpSpPr>
        <p:grpSpPr>
          <a:xfrm>
            <a:off x="4857753" y="1041392"/>
            <a:ext cx="1073150" cy="1008063"/>
            <a:chOff x="4857752" y="1041391"/>
            <a:chExt cx="1073150" cy="1008063"/>
          </a:xfrm>
        </p:grpSpPr>
        <p:grpSp>
          <p:nvGrpSpPr>
            <p:cNvPr id="55" name="Group 44"/>
            <p:cNvGrpSpPr>
              <a:grpSpLocks/>
            </p:cNvGrpSpPr>
            <p:nvPr/>
          </p:nvGrpSpPr>
          <p:grpSpPr bwMode="auto">
            <a:xfrm>
              <a:off x="4663124" y="832476"/>
              <a:ext cx="1487424" cy="1493520"/>
              <a:chOff x="-243239" y="-208902"/>
              <a:chExt cx="1493480" cy="1493427"/>
            </a:xfrm>
          </p:grpSpPr>
          <p:pic>
            <p:nvPicPr>
              <p:cNvPr id="57" name="Oval 2"/>
              <p:cNvPicPr>
                <a:picLocks noChangeAspect="1" noChangeArrowheads="1"/>
              </p:cNvPicPr>
              <p:nvPr/>
            </p:nvPicPr>
            <p:blipFill>
              <a:blip r:embed="rId27"/>
              <a:srcRect/>
              <a:stretch>
                <a:fillRect/>
              </a:stretch>
            </p:blipFill>
            <p:spPr bwMode="auto">
              <a:xfrm>
                <a:off x="-243239" y="-208902"/>
                <a:ext cx="1493480" cy="1493427"/>
              </a:xfrm>
              <a:prstGeom prst="rect">
                <a:avLst/>
              </a:prstGeom>
              <a:noFill/>
              <a:ln w="9525" cmpd="sng">
                <a:noFill/>
                <a:miter lim="800000"/>
                <a:headEnd/>
                <a:tailEnd/>
              </a:ln>
            </p:spPr>
          </p:pic>
          <p:sp>
            <p:nvSpPr>
              <p:cNvPr id="58" name="椭圆 37"/>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rgbClr val="FFFFFF">
                      <a:alpha val="0"/>
                    </a:srgbClr>
                  </a:gs>
                </a:gsLst>
                <a:lin ang="5400000" scaled="1"/>
              </a:gradFill>
              <a:ln w="9525">
                <a:noFill/>
                <a:round/>
                <a:headEnd/>
                <a:tailEnd/>
              </a:ln>
            </p:spPr>
            <p:txBody>
              <a:bodyPr anchor="ctr"/>
              <a:lstStyle/>
              <a:p>
                <a:pPr algn="ctr">
                  <a:defRPr/>
                </a:pPr>
                <a:endParaRPr lang="zh-CN" altLang="en-US" kern="0">
                  <a:solidFill>
                    <a:srgbClr val="FFFFFF"/>
                  </a:solidFill>
                  <a:latin typeface="Calibri" pitchFamily="34" charset="0"/>
                </a:endParaRPr>
              </a:p>
            </p:txBody>
          </p:sp>
          <p:grpSp>
            <p:nvGrpSpPr>
              <p:cNvPr id="59" name="Group 47"/>
              <p:cNvGrpSpPr>
                <a:grpSpLocks/>
              </p:cNvGrpSpPr>
              <p:nvPr/>
            </p:nvGrpSpPr>
            <p:grpSpPr bwMode="auto">
              <a:xfrm>
                <a:off x="105647" y="101975"/>
                <a:ext cx="801827" cy="804622"/>
                <a:chOff x="0" y="0"/>
                <a:chExt cx="798576" cy="804672"/>
              </a:xfrm>
            </p:grpSpPr>
            <p:pic>
              <p:nvPicPr>
                <p:cNvPr id="60" name="椭圆 38"/>
                <p:cNvPicPr>
                  <a:picLocks noChangeAspect="1" noChangeArrowheads="1"/>
                </p:cNvPicPr>
                <p:nvPr/>
              </p:nvPicPr>
              <p:blipFill>
                <a:blip r:embed="rId28"/>
                <a:srcRect/>
                <a:stretch>
                  <a:fillRect/>
                </a:stretch>
              </p:blipFill>
              <p:spPr bwMode="auto">
                <a:xfrm>
                  <a:off x="0" y="0"/>
                  <a:ext cx="798576" cy="804672"/>
                </a:xfrm>
                <a:prstGeom prst="rect">
                  <a:avLst/>
                </a:prstGeom>
                <a:noFill/>
                <a:ln w="9525" cmpd="sng">
                  <a:noFill/>
                  <a:miter lim="800000"/>
                  <a:headEnd/>
                  <a:tailEnd/>
                </a:ln>
              </p:spPr>
            </p:pic>
            <p:sp>
              <p:nvSpPr>
                <p:cNvPr id="61" name="Text Box 49"/>
                <p:cNvSpPr txBox="1">
                  <a:spLocks noChangeArrowheads="1"/>
                </p:cNvSpPr>
                <p:nvPr/>
              </p:nvSpPr>
              <p:spPr bwMode="auto">
                <a:xfrm>
                  <a:off x="122008" y="122019"/>
                  <a:ext cx="557757" cy="560064"/>
                </a:xfrm>
                <a:prstGeom prst="rect">
                  <a:avLst/>
                </a:prstGeom>
                <a:noFill/>
                <a:ln w="9525">
                  <a:noFill/>
                  <a:miter lim="800000"/>
                  <a:headEnd/>
                  <a:tailEnd/>
                </a:ln>
              </p:spPr>
              <p:txBody>
                <a:bodyPr anchor="ctr"/>
                <a:lstStyle/>
                <a:p>
                  <a:pPr algn="ctr">
                    <a:defRPr/>
                  </a:pPr>
                  <a:endParaRPr lang="zh-CN" altLang="en-US" kern="0">
                    <a:solidFill>
                      <a:srgbClr val="FFFFFF"/>
                    </a:solidFill>
                    <a:latin typeface="Calibri" pitchFamily="34" charset="0"/>
                  </a:endParaRPr>
                </a:p>
              </p:txBody>
            </p:sp>
          </p:grpSp>
        </p:grpSp>
        <p:pic>
          <p:nvPicPr>
            <p:cNvPr id="56" name="TextBox 146"/>
            <p:cNvPicPr>
              <a:picLocks noChangeArrowheads="1"/>
            </p:cNvPicPr>
            <p:nvPr/>
          </p:nvPicPr>
          <p:blipFill>
            <a:blip r:embed="rId29"/>
            <a:srcRect/>
            <a:stretch>
              <a:fillRect/>
            </a:stretch>
          </p:blipFill>
          <p:spPr bwMode="auto">
            <a:xfrm>
              <a:off x="4857752" y="1357304"/>
              <a:ext cx="1073150" cy="560387"/>
            </a:xfrm>
            <a:prstGeom prst="rect">
              <a:avLst/>
            </a:prstGeom>
            <a:noFill/>
            <a:ln w="9525" cmpd="sng">
              <a:noFill/>
              <a:miter lim="800000"/>
              <a:headEnd/>
              <a:tailEnd/>
            </a:ln>
          </p:spPr>
        </p:pic>
      </p:grpSp>
      <p:pic>
        <p:nvPicPr>
          <p:cNvPr id="62" name="图片 61" descr="未标题-2.png"/>
          <p:cNvPicPr>
            <a:picLocks noChangeAspect="1"/>
          </p:cNvPicPr>
          <p:nvPr/>
        </p:nvPicPr>
        <p:blipFill>
          <a:blip r:embed="rId30"/>
          <a:stretch>
            <a:fillRect/>
          </a:stretch>
        </p:blipFill>
        <p:spPr>
          <a:xfrm>
            <a:off x="3286116" y="1928809"/>
            <a:ext cx="2414296" cy="2224555"/>
          </a:xfrm>
          <a:prstGeom prst="rect">
            <a:avLst/>
          </a:prstGeom>
        </p:spPr>
      </p:pic>
      <p:sp>
        <p:nvSpPr>
          <p:cNvPr id="63" name="TextBox 62"/>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014249388"/>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360"/>
                                          </p:val>
                                        </p:tav>
                                        <p:tav tm="100000">
                                          <p:val>
                                            <p:fltVal val="0"/>
                                          </p:val>
                                        </p:tav>
                                      </p:tavLst>
                                    </p:anim>
                                    <p:animEffect transition="in" filter="fade">
                                      <p:cBhvr>
                                        <p:cTn id="15" dur="500"/>
                                        <p:tgtEl>
                                          <p:spTgt spid="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Scale>
                                      <p:cBhvr>
                                        <p:cTn id="1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9"/>
                                        </p:tgtEl>
                                        <p:attrNameLst>
                                          <p:attrName>ppt_x</p:attrName>
                                          <p:attrName>ppt_y</p:attrName>
                                        </p:attrNameLst>
                                      </p:cBhvr>
                                    </p:animMotion>
                                    <p:animEffect transition="in" filter="fade">
                                      <p:cBhvr>
                                        <p:cTn id="21" dur="1000"/>
                                        <p:tgtEl>
                                          <p:spTgt spid="29"/>
                                        </p:tgtEl>
                                      </p:cBhvr>
                                    </p:animEffect>
                                  </p:childTnLst>
                                </p:cTn>
                              </p:par>
                            </p:childTnLst>
                          </p:cTn>
                        </p:par>
                        <p:par>
                          <p:cTn id="22" fill="hold">
                            <p:stCondLst>
                              <p:cond delay="2000"/>
                            </p:stCondLst>
                            <p:childTnLst>
                              <p:par>
                                <p:cTn id="23" presetID="52" presetClass="entr" presetSubtype="0"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Scale>
                                      <p:cBhvr>
                                        <p:cTn id="25"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4"/>
                                        </p:tgtEl>
                                        <p:attrNameLst>
                                          <p:attrName>ppt_x</p:attrName>
                                          <p:attrName>ppt_y</p:attrName>
                                        </p:attrNameLst>
                                      </p:cBhvr>
                                    </p:animMotion>
                                    <p:animEffect transition="in" filter="fade">
                                      <p:cBhvr>
                                        <p:cTn id="27" dur="1000"/>
                                        <p:tgtEl>
                                          <p:spTgt spid="54"/>
                                        </p:tgtEl>
                                      </p:cBhvr>
                                    </p:animEffect>
                                  </p:childTnLst>
                                </p:cTn>
                              </p:par>
                            </p:childTnLst>
                          </p:cTn>
                        </p:par>
                        <p:par>
                          <p:cTn id="28" fill="hold">
                            <p:stCondLst>
                              <p:cond delay="30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3500"/>
                            </p:stCondLst>
                            <p:childTnLst>
                              <p:par>
                                <p:cTn id="36" presetID="52" presetClass="entr" presetSubtype="0"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Scale>
                                      <p:cBhvr>
                                        <p:cTn id="38"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7"/>
                                        </p:tgtEl>
                                        <p:attrNameLst>
                                          <p:attrName>ppt_x</p:attrName>
                                          <p:attrName>ppt_y</p:attrName>
                                        </p:attrNameLst>
                                      </p:cBhvr>
                                    </p:animMotion>
                                    <p:animEffect transition="in" filter="fade">
                                      <p:cBhvr>
                                        <p:cTn id="40" dur="1000"/>
                                        <p:tgtEl>
                                          <p:spTgt spid="37"/>
                                        </p:tgtEl>
                                      </p:cBhvr>
                                    </p:animEffect>
                                  </p:childTnLst>
                                </p:cTn>
                              </p:par>
                            </p:childTnLst>
                          </p:cTn>
                        </p:par>
                        <p:par>
                          <p:cTn id="41" fill="hold">
                            <p:stCondLst>
                              <p:cond delay="4500"/>
                            </p:stCondLst>
                            <p:childTnLst>
                              <p:par>
                                <p:cTn id="42" presetID="52"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Scale>
                                      <p:cBhvr>
                                        <p:cTn id="4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45"/>
                                        </p:tgtEl>
                                        <p:attrNameLst>
                                          <p:attrName>ppt_x</p:attrName>
                                          <p:attrName>ppt_y</p:attrName>
                                        </p:attrNameLst>
                                      </p:cBhvr>
                                    </p:animMotion>
                                    <p:animEffect transition="in" filter="fade">
                                      <p:cBhvr>
                                        <p:cTn id="46" dur="1000"/>
                                        <p:tgtEl>
                                          <p:spTgt spid="45"/>
                                        </p:tgtEl>
                                      </p:cBhvr>
                                    </p:animEffect>
                                  </p:childTnLst>
                                </p:cTn>
                              </p:par>
                            </p:childTnLst>
                          </p:cTn>
                        </p:par>
                        <p:par>
                          <p:cTn id="47" fill="hold">
                            <p:stCondLst>
                              <p:cond delay="5500"/>
                            </p:stCondLst>
                            <p:childTnLst>
                              <p:par>
                                <p:cTn id="48" presetID="49" presetClass="entr" presetSubtype="0" decel="10000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 calcmode="lin" valueType="num">
                                      <p:cBhvr>
                                        <p:cTn id="52" dur="500" fill="hold"/>
                                        <p:tgtEl>
                                          <p:spTgt spid="5"/>
                                        </p:tgtEl>
                                        <p:attrNameLst>
                                          <p:attrName>style.rotation</p:attrName>
                                        </p:attrNameLst>
                                      </p:cBhvr>
                                      <p:tavLst>
                                        <p:tav tm="0">
                                          <p:val>
                                            <p:fltVal val="360"/>
                                          </p:val>
                                        </p:tav>
                                        <p:tav tm="100000">
                                          <p:val>
                                            <p:fltVal val="0"/>
                                          </p:val>
                                        </p:tav>
                                      </p:tavLst>
                                    </p:anim>
                                    <p:animEffect transition="in" filter="fade">
                                      <p:cBhvr>
                                        <p:cTn id="53" dur="500"/>
                                        <p:tgtEl>
                                          <p:spTgt spid="5"/>
                                        </p:tgtEl>
                                      </p:cBhvr>
                                    </p:animEffect>
                                  </p:childTnLst>
                                </p:cTn>
                              </p:par>
                            </p:childTnLst>
                          </p:cTn>
                        </p:par>
                        <p:par>
                          <p:cTn id="54" fill="hold">
                            <p:stCondLst>
                              <p:cond delay="6000"/>
                            </p:stCondLst>
                            <p:childTnLst>
                              <p:par>
                                <p:cTn id="55" presetID="52" presetClass="entr" presetSubtype="0"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Scale>
                                      <p:cBhvr>
                                        <p:cTn id="5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1"/>
                                        </p:tgtEl>
                                        <p:attrNameLst>
                                          <p:attrName>ppt_x</p:attrName>
                                          <p:attrName>ppt_y</p:attrName>
                                        </p:attrNameLst>
                                      </p:cBhvr>
                                    </p:animMotion>
                                    <p:animEffect transition="in" filter="fade">
                                      <p:cBhvr>
                                        <p:cTn id="59" dur="1000"/>
                                        <p:tgtEl>
                                          <p:spTgt spid="21"/>
                                        </p:tgtEl>
                                      </p:cBhvr>
                                    </p:animEffect>
                                  </p:childTnLst>
                                </p:cTn>
                              </p:par>
                            </p:childTnLst>
                          </p:cTn>
                        </p:par>
                        <p:par>
                          <p:cTn id="60" fill="hold">
                            <p:stCondLst>
                              <p:cond delay="7000"/>
                            </p:stCondLst>
                            <p:childTnLst>
                              <p:par>
                                <p:cTn id="61" presetID="52" presetClass="entr" presetSubtype="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Scale>
                                      <p:cBhvr>
                                        <p:cTn id="6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3"/>
                                        </p:tgtEl>
                                        <p:attrNameLst>
                                          <p:attrName>ppt_x</p:attrName>
                                          <p:attrName>ppt_y</p:attrName>
                                        </p:attrNameLst>
                                      </p:cBhvr>
                                    </p:animMotion>
                                    <p:animEffect transition="in" filter="fade">
                                      <p:cBhvr>
                                        <p:cTn id="65" dur="1000"/>
                                        <p:tgtEl>
                                          <p:spTgt spid="13"/>
                                        </p:tgtEl>
                                      </p:cBhvr>
                                    </p:animEffect>
                                  </p:childTnLst>
                                </p:cTn>
                              </p:par>
                            </p:childTnLst>
                          </p:cTn>
                        </p:par>
                        <p:par>
                          <p:cTn id="66" fill="hold">
                            <p:stCondLst>
                              <p:cond delay="8000"/>
                            </p:stCondLst>
                            <p:childTnLst>
                              <p:par>
                                <p:cTn id="67" presetID="21" presetClass="entr" presetSubtype="4"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heel(4)">
                                      <p:cBhvr>
                                        <p:cTn id="69" dur="2000"/>
                                        <p:tgtEl>
                                          <p:spTgt spid="11"/>
                                        </p:tgtEl>
                                      </p:cBhvr>
                                    </p:animEffect>
                                  </p:childTnLst>
                                </p:cTn>
                              </p:par>
                              <p:par>
                                <p:cTn id="70" presetID="21" presetClass="entr" presetSubtype="4"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heel(4)">
                                      <p:cBhvr>
                                        <p:cTn id="72" dur="2000"/>
                                        <p:tgtEl>
                                          <p:spTgt spid="10"/>
                                        </p:tgtEl>
                                      </p:cBhvr>
                                    </p:animEffect>
                                  </p:childTnLst>
                                </p:cTn>
                              </p:par>
                              <p:par>
                                <p:cTn id="73" presetID="21" presetClass="entr" presetSubtype="4"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heel(4)">
                                      <p:cBhvr>
                                        <p:cTn id="75" dur="2000"/>
                                        <p:tgtEl>
                                          <p:spTgt spid="12"/>
                                        </p:tgtEl>
                                      </p:cBhvr>
                                    </p:animEffect>
                                  </p:childTnLst>
                                </p:cTn>
                              </p:par>
                              <p:par>
                                <p:cTn id="76" presetID="21" presetClass="entr" presetSubtype="4"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heel(4)">
                                      <p:cBhvr>
                                        <p:cTn id="78" dur="2000"/>
                                        <p:tgtEl>
                                          <p:spTgt spid="9"/>
                                        </p:tgtEl>
                                      </p:cBhvr>
                                    </p:animEffect>
                                  </p:childTnLst>
                                </p:cTn>
                              </p:par>
                              <p:par>
                                <p:cTn id="79" presetID="21" presetClass="entr" presetSubtype="4" fill="hold"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heel(4)">
                                      <p:cBhvr>
                                        <p:cTn id="81" dur="2000"/>
                                        <p:tgtEl>
                                          <p:spTgt spid="8"/>
                                        </p:tgtEl>
                                      </p:cBhvr>
                                    </p:animEffect>
                                  </p:childTnLst>
                                </p:cTn>
                              </p:par>
                              <p:par>
                                <p:cTn id="82" presetID="21" presetClass="entr" presetSubtype="4" fill="hold"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wheel(4)">
                                      <p:cBhvr>
                                        <p:cTn id="84" dur="2000"/>
                                        <p:tgtEl>
                                          <p:spTgt spid="7"/>
                                        </p:tgtEl>
                                      </p:cBhvr>
                                    </p:animEffect>
                                  </p:childTnLst>
                                </p:cTn>
                              </p:par>
                            </p:childTnLst>
                          </p:cTn>
                        </p:par>
                        <p:par>
                          <p:cTn id="85" fill="hold">
                            <p:stCondLst>
                              <p:cond delay="10000"/>
                            </p:stCondLst>
                            <p:childTnLst>
                              <p:par>
                                <p:cTn id="86" presetID="42"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1000"/>
                                        <p:tgtEl>
                                          <p:spTgt spid="62"/>
                                        </p:tgtEl>
                                      </p:cBhvr>
                                    </p:animEffect>
                                    <p:anim calcmode="lin" valueType="num">
                                      <p:cBhvr>
                                        <p:cTn id="89" dur="1000" fill="hold"/>
                                        <p:tgtEl>
                                          <p:spTgt spid="62"/>
                                        </p:tgtEl>
                                        <p:attrNameLst>
                                          <p:attrName>ppt_x</p:attrName>
                                        </p:attrNameLst>
                                      </p:cBhvr>
                                      <p:tavLst>
                                        <p:tav tm="0">
                                          <p:val>
                                            <p:strVal val="#ppt_x"/>
                                          </p:val>
                                        </p:tav>
                                        <p:tav tm="100000">
                                          <p:val>
                                            <p:strVal val="#ppt_x"/>
                                          </p:val>
                                        </p:tav>
                                      </p:tavLst>
                                    </p:anim>
                                    <p:anim calcmode="lin" valueType="num">
                                      <p:cBhvr>
                                        <p:cTn id="9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3"/>
          <p:cNvSpPr/>
          <p:nvPr/>
        </p:nvSpPr>
        <p:spPr>
          <a:xfrm rot="216446">
            <a:off x="2694113" y="1477079"/>
            <a:ext cx="1588995" cy="1669186"/>
          </a:xfrm>
          <a:prstGeom prst="teardrop">
            <a:avLst/>
          </a:prstGeom>
          <a:gradFill flip="none" rotWithShape="1">
            <a:gsLst>
              <a:gs pos="10000">
                <a:srgbClr val="339933"/>
              </a:gs>
              <a:gs pos="78000">
                <a:srgbClr val="70D34D"/>
              </a:gs>
            </a:gsLst>
            <a:lin ang="16200000" scaled="1"/>
            <a:tileRect/>
          </a:gra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
        <p:nvSpPr>
          <p:cNvPr id="5" name="泪滴形 4"/>
          <p:cNvSpPr/>
          <p:nvPr/>
        </p:nvSpPr>
        <p:spPr>
          <a:xfrm rot="16200000">
            <a:off x="1204882" y="727814"/>
            <a:ext cx="2312203" cy="2564646"/>
          </a:xfrm>
          <a:prstGeom prst="teardrop">
            <a:avLst/>
          </a:prstGeom>
          <a:gradFill flip="none" rotWithShape="1">
            <a:gsLst>
              <a:gs pos="10000">
                <a:srgbClr val="339933"/>
              </a:gs>
              <a:gs pos="78000">
                <a:srgbClr val="70D34D"/>
              </a:gs>
            </a:gsLst>
            <a:lin ang="16200000" scaled="1"/>
            <a:tileRect/>
          </a:gra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grpSp>
        <p:nvGrpSpPr>
          <p:cNvPr id="6" name="组合 5"/>
          <p:cNvGrpSpPr>
            <a:grpSpLocks/>
          </p:cNvGrpSpPr>
          <p:nvPr/>
        </p:nvGrpSpPr>
        <p:grpSpPr bwMode="auto">
          <a:xfrm>
            <a:off x="928664" y="3500445"/>
            <a:ext cx="2154237" cy="582613"/>
            <a:chOff x="883559" y="2814449"/>
            <a:chExt cx="1622611" cy="582632"/>
          </a:xfrm>
        </p:grpSpPr>
        <p:grpSp>
          <p:nvGrpSpPr>
            <p:cNvPr id="7" name="组合 11"/>
            <p:cNvGrpSpPr>
              <a:grpSpLocks/>
            </p:cNvGrpSpPr>
            <p:nvPr/>
          </p:nvGrpSpPr>
          <p:grpSpPr bwMode="auto">
            <a:xfrm>
              <a:off x="883559" y="2814449"/>
              <a:ext cx="1622611" cy="582632"/>
              <a:chOff x="883559" y="2814449"/>
              <a:chExt cx="1622611" cy="582632"/>
            </a:xfrm>
          </p:grpSpPr>
          <p:sp>
            <p:nvSpPr>
              <p:cNvPr id="9"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2" algn="l"/>
                  </a:tabLst>
                  <a:defRPr/>
                </a:pPr>
                <a:endParaRPr lang="zh-CN" altLang="en-US" dirty="0"/>
              </a:p>
            </p:txBody>
          </p:sp>
          <p:sp>
            <p:nvSpPr>
              <p:cNvPr id="10" name="圆角矩形 9"/>
              <p:cNvSpPr/>
              <p:nvPr/>
            </p:nvSpPr>
            <p:spPr>
              <a:xfrm>
                <a:off x="999545" y="2928753"/>
                <a:ext cx="1358354" cy="3095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 Box 39"/>
            <p:cNvSpPr txBox="1">
              <a:spLocks noChangeArrowheads="1"/>
            </p:cNvSpPr>
            <p:nvPr/>
          </p:nvSpPr>
          <p:spPr bwMode="auto">
            <a:xfrm>
              <a:off x="902064" y="2922494"/>
              <a:ext cx="1580361" cy="313942"/>
            </a:xfrm>
            <a:prstGeom prst="rect">
              <a:avLst/>
            </a:prstGeom>
            <a:noFill/>
            <a:ln w="9525">
              <a:noFill/>
              <a:miter lim="800000"/>
              <a:headEnd/>
              <a:tailEnd/>
            </a:ln>
          </p:spPr>
          <p:txBody>
            <a:bodyPr>
              <a:spAutoFit/>
            </a:bodyPr>
            <a:lstStyle/>
            <a:p>
              <a:pPr algn="ctr">
                <a:lnSpc>
                  <a:spcPct val="120000"/>
                </a:lnSpc>
              </a:pPr>
              <a:r>
                <a:rPr lang="zh-CN" altLang="en-US" sz="1200" b="1">
                  <a:latin typeface="微软雅黑" pitchFamily="34" charset="-122"/>
                  <a:ea typeface="微软雅黑" pitchFamily="34" charset="-122"/>
                </a:rPr>
                <a:t>此处添加文字</a:t>
              </a:r>
            </a:p>
          </p:txBody>
        </p:sp>
      </p:grpSp>
      <p:sp>
        <p:nvSpPr>
          <p:cNvPr id="11" name="弦形 10"/>
          <p:cNvSpPr/>
          <p:nvPr/>
        </p:nvSpPr>
        <p:spPr>
          <a:xfrm rot="11704162">
            <a:off x="1259547" y="1064306"/>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
        <p:nvSpPr>
          <p:cNvPr id="12" name="TextBox 11"/>
          <p:cNvSpPr txBox="1"/>
          <p:nvPr/>
        </p:nvSpPr>
        <p:spPr>
          <a:xfrm>
            <a:off x="1160475" y="1077091"/>
            <a:ext cx="785818" cy="646331"/>
          </a:xfrm>
          <a:prstGeom prst="rect">
            <a:avLst/>
          </a:prstGeom>
          <a:noFill/>
        </p:spPr>
        <p:txBody>
          <a:bodyPr lIns="91438" tIns="45719" rIns="91438" bIns="45719">
            <a:spAutoFit/>
          </a:bodyPr>
          <a:lstStyle/>
          <a:p>
            <a:pPr>
              <a:defRPr/>
            </a:pPr>
            <a:r>
              <a:rPr lang="en-US" altLang="zh-CN" sz="3600" dirty="0">
                <a:ln w="18415" cmpd="sng">
                  <a:solidFill>
                    <a:srgbClr val="FFFFFF"/>
                  </a:solidFill>
                  <a:prstDash val="solid"/>
                </a:ln>
                <a:solidFill>
                  <a:srgbClr val="FFFFFF"/>
                </a:solidFill>
                <a:effectLst>
                  <a:outerShdw blurRad="63500" dir="3600000" algn="tl" rotWithShape="0">
                    <a:srgbClr val="000000">
                      <a:alpha val="70000"/>
                    </a:srgbClr>
                  </a:outerShdw>
                </a:effectLst>
              </a:rPr>
              <a:t>01</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3" name="Text Box 39"/>
          <p:cNvSpPr txBox="1">
            <a:spLocks noChangeArrowheads="1"/>
          </p:cNvSpPr>
          <p:nvPr/>
        </p:nvSpPr>
        <p:spPr bwMode="auto">
          <a:xfrm>
            <a:off x="1691161" y="1486481"/>
            <a:ext cx="1647825" cy="1131076"/>
          </a:xfrm>
          <a:prstGeom prst="rect">
            <a:avLst/>
          </a:prstGeom>
          <a:noFill/>
          <a:ln w="9525">
            <a:noFill/>
            <a:miter lim="800000"/>
            <a:headEnd/>
            <a:tailEnd/>
          </a:ln>
        </p:spPr>
        <p:txBody>
          <a:bodyPr lIns="91438" tIns="45719" rIns="91438" bIns="45719">
            <a:spAutoFit/>
          </a:bodyPr>
          <a:lstStyle/>
          <a:p>
            <a:pPr>
              <a:lnSpc>
                <a:spcPct val="150000"/>
              </a:lnSpc>
              <a:buClr>
                <a:srgbClr val="7030A0"/>
              </a:buClr>
            </a:pPr>
            <a:r>
              <a:rPr lang="zh-CN" altLang="en-US" sz="1100" dirty="0">
                <a:latin typeface="微软雅黑" pitchFamily="34" charset="-122"/>
                <a:ea typeface="微软雅黑" pitchFamily="34" charset="-122"/>
              </a:rPr>
              <a:t>点击此处添加您要的内容文字点击此处添加您要的内容文字点击此处添加您要的内容文字</a:t>
            </a:r>
            <a:endParaRPr lang="en-US" altLang="zh-CN" sz="1100" dirty="0">
              <a:latin typeface="微软雅黑" pitchFamily="34" charset="-122"/>
              <a:ea typeface="微软雅黑" pitchFamily="34" charset="-122"/>
            </a:endParaRPr>
          </a:p>
        </p:txBody>
      </p:sp>
      <p:sp>
        <p:nvSpPr>
          <p:cNvPr id="14" name="泪滴形 13"/>
          <p:cNvSpPr/>
          <p:nvPr/>
        </p:nvSpPr>
        <p:spPr>
          <a:xfrm rot="216446">
            <a:off x="6264899" y="1500056"/>
            <a:ext cx="1588995" cy="1669186"/>
          </a:xfrm>
          <a:prstGeom prst="teardrop">
            <a:avLst/>
          </a:prstGeom>
          <a:gradFill flip="none" rotWithShape="1">
            <a:gsLst>
              <a:gs pos="10000">
                <a:srgbClr val="0070C0"/>
              </a:gs>
              <a:gs pos="78000">
                <a:srgbClr val="00B0F0"/>
              </a:gs>
            </a:gsLst>
            <a:lin ang="16200000" scaled="1"/>
            <a:tileRect/>
          </a:gra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
        <p:nvSpPr>
          <p:cNvPr id="15" name="泪滴形 14"/>
          <p:cNvSpPr/>
          <p:nvPr/>
        </p:nvSpPr>
        <p:spPr>
          <a:xfrm rot="16200000">
            <a:off x="4775667" y="750791"/>
            <a:ext cx="2312203" cy="2564646"/>
          </a:xfrm>
          <a:prstGeom prst="teardrop">
            <a:avLst/>
          </a:prstGeom>
          <a:gradFill flip="none" rotWithShape="1">
            <a:gsLst>
              <a:gs pos="10000">
                <a:srgbClr val="0070C0"/>
              </a:gs>
              <a:gs pos="78000">
                <a:srgbClr val="00B0F0"/>
              </a:gs>
            </a:gsLst>
            <a:lin ang="16200000" scaled="1"/>
            <a:tileRect/>
          </a:gra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
        <p:nvSpPr>
          <p:cNvPr id="16" name="弦形 15"/>
          <p:cNvSpPr/>
          <p:nvPr/>
        </p:nvSpPr>
        <p:spPr>
          <a:xfrm rot="11704162">
            <a:off x="4843032" y="1112683"/>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
        <p:nvSpPr>
          <p:cNvPr id="17" name="TextBox 16"/>
          <p:cNvSpPr txBox="1"/>
          <p:nvPr/>
        </p:nvSpPr>
        <p:spPr>
          <a:xfrm>
            <a:off x="4731259" y="1100068"/>
            <a:ext cx="785818" cy="646331"/>
          </a:xfrm>
          <a:prstGeom prst="rect">
            <a:avLst/>
          </a:prstGeom>
          <a:noFill/>
        </p:spPr>
        <p:txBody>
          <a:bodyPr lIns="91438" tIns="45719" rIns="91438" bIns="45719">
            <a:spAutoFit/>
          </a:bodyPr>
          <a:lstStyle/>
          <a:p>
            <a:pPr>
              <a:defRPr/>
            </a:pPr>
            <a:r>
              <a:rPr lang="en-US" altLang="zh-CN" sz="3600" dirty="0">
                <a:ln w="18415" cmpd="sng">
                  <a:solidFill>
                    <a:srgbClr val="FFFFFF"/>
                  </a:solidFill>
                  <a:prstDash val="solid"/>
                </a:ln>
                <a:solidFill>
                  <a:srgbClr val="FFFFFF"/>
                </a:solidFill>
                <a:effectLst>
                  <a:outerShdw blurRad="63500" dir="3600000" algn="tl" rotWithShape="0">
                    <a:srgbClr val="000000">
                      <a:alpha val="70000"/>
                    </a:srgbClr>
                  </a:outerShdw>
                </a:effectLst>
              </a:rPr>
              <a:t>02</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Text Box 39"/>
          <p:cNvSpPr txBox="1">
            <a:spLocks noChangeArrowheads="1"/>
          </p:cNvSpPr>
          <p:nvPr/>
        </p:nvSpPr>
        <p:spPr bwMode="auto">
          <a:xfrm>
            <a:off x="5351936" y="1522993"/>
            <a:ext cx="1647825" cy="1131076"/>
          </a:xfrm>
          <a:prstGeom prst="rect">
            <a:avLst/>
          </a:prstGeom>
          <a:noFill/>
          <a:ln w="9525">
            <a:noFill/>
            <a:miter lim="800000"/>
            <a:headEnd/>
            <a:tailEnd/>
          </a:ln>
        </p:spPr>
        <p:txBody>
          <a:bodyPr lIns="91438" tIns="45719" rIns="91438" bIns="45719">
            <a:spAutoFit/>
          </a:bodyPr>
          <a:lstStyle/>
          <a:p>
            <a:pPr>
              <a:lnSpc>
                <a:spcPct val="150000"/>
              </a:lnSpc>
              <a:buClr>
                <a:srgbClr val="7030A0"/>
              </a:buClr>
            </a:pPr>
            <a:r>
              <a:rPr lang="zh-CN" altLang="en-US" sz="1100">
                <a:latin typeface="微软雅黑" pitchFamily="34" charset="-122"/>
                <a:ea typeface="微软雅黑" pitchFamily="34" charset="-122"/>
              </a:rPr>
              <a:t>点击此处添加您要的内容文字点击此处添加您要的内容文字点击此处添加您要的内容文字</a:t>
            </a:r>
            <a:endParaRPr lang="en-US" altLang="zh-CN" sz="1100">
              <a:latin typeface="微软雅黑" pitchFamily="34" charset="-122"/>
              <a:ea typeface="微软雅黑" pitchFamily="34" charset="-122"/>
            </a:endParaRPr>
          </a:p>
        </p:txBody>
      </p:sp>
      <p:grpSp>
        <p:nvGrpSpPr>
          <p:cNvPr id="19" name="组合 18"/>
          <p:cNvGrpSpPr>
            <a:grpSpLocks/>
          </p:cNvGrpSpPr>
          <p:nvPr/>
        </p:nvGrpSpPr>
        <p:grpSpPr bwMode="auto">
          <a:xfrm>
            <a:off x="3492476" y="3500445"/>
            <a:ext cx="2154238" cy="582613"/>
            <a:chOff x="883559" y="2814449"/>
            <a:chExt cx="1622611" cy="582632"/>
          </a:xfrm>
        </p:grpSpPr>
        <p:grpSp>
          <p:nvGrpSpPr>
            <p:cNvPr id="20" name="组合 11"/>
            <p:cNvGrpSpPr>
              <a:grpSpLocks/>
            </p:cNvGrpSpPr>
            <p:nvPr/>
          </p:nvGrpSpPr>
          <p:grpSpPr bwMode="auto">
            <a:xfrm>
              <a:off x="883559" y="2814449"/>
              <a:ext cx="1622611" cy="582632"/>
              <a:chOff x="883559" y="2814449"/>
              <a:chExt cx="1622611" cy="582632"/>
            </a:xfrm>
          </p:grpSpPr>
          <p:sp>
            <p:nvSpPr>
              <p:cNvPr id="22"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2" algn="l"/>
                  </a:tabLst>
                  <a:defRPr/>
                </a:pPr>
                <a:endParaRPr lang="zh-CN" altLang="en-US" dirty="0"/>
              </a:p>
            </p:txBody>
          </p:sp>
          <p:sp>
            <p:nvSpPr>
              <p:cNvPr id="23" name="圆角矩形 22"/>
              <p:cNvSpPr/>
              <p:nvPr/>
            </p:nvSpPr>
            <p:spPr>
              <a:xfrm>
                <a:off x="999546" y="2928753"/>
                <a:ext cx="1358353" cy="3095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1" name="Text Box 39"/>
            <p:cNvSpPr txBox="1">
              <a:spLocks noChangeArrowheads="1"/>
            </p:cNvSpPr>
            <p:nvPr/>
          </p:nvSpPr>
          <p:spPr bwMode="auto">
            <a:xfrm>
              <a:off x="902064" y="2922494"/>
              <a:ext cx="1580361" cy="313942"/>
            </a:xfrm>
            <a:prstGeom prst="rect">
              <a:avLst/>
            </a:prstGeom>
            <a:noFill/>
            <a:ln w="9525">
              <a:noFill/>
              <a:miter lim="800000"/>
              <a:headEnd/>
              <a:tailEnd/>
            </a:ln>
          </p:spPr>
          <p:txBody>
            <a:bodyPr>
              <a:spAutoFit/>
            </a:bodyPr>
            <a:lstStyle/>
            <a:p>
              <a:pPr algn="ctr">
                <a:lnSpc>
                  <a:spcPct val="120000"/>
                </a:lnSpc>
              </a:pPr>
              <a:r>
                <a:rPr lang="zh-CN" altLang="en-US" sz="1200" b="1">
                  <a:latin typeface="微软雅黑" pitchFamily="34" charset="-122"/>
                  <a:ea typeface="微软雅黑" pitchFamily="34" charset="-122"/>
                </a:rPr>
                <a:t>此处添加文字</a:t>
              </a:r>
            </a:p>
          </p:txBody>
        </p:sp>
      </p:grpSp>
      <p:grpSp>
        <p:nvGrpSpPr>
          <p:cNvPr id="24" name="组合 23"/>
          <p:cNvGrpSpPr>
            <a:grpSpLocks/>
          </p:cNvGrpSpPr>
          <p:nvPr/>
        </p:nvGrpSpPr>
        <p:grpSpPr bwMode="auto">
          <a:xfrm>
            <a:off x="6000726" y="3500445"/>
            <a:ext cx="2154238" cy="582613"/>
            <a:chOff x="883559" y="2814449"/>
            <a:chExt cx="1622611" cy="582632"/>
          </a:xfrm>
        </p:grpSpPr>
        <p:grpSp>
          <p:nvGrpSpPr>
            <p:cNvPr id="25" name="组合 11"/>
            <p:cNvGrpSpPr>
              <a:grpSpLocks/>
            </p:cNvGrpSpPr>
            <p:nvPr/>
          </p:nvGrpSpPr>
          <p:grpSpPr bwMode="auto">
            <a:xfrm>
              <a:off x="883559" y="2814449"/>
              <a:ext cx="1622611" cy="582632"/>
              <a:chOff x="883559" y="2814449"/>
              <a:chExt cx="1622611" cy="582632"/>
            </a:xfrm>
          </p:grpSpPr>
          <p:sp>
            <p:nvSpPr>
              <p:cNvPr id="27"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2" algn="l"/>
                  </a:tabLst>
                  <a:defRPr/>
                </a:pPr>
                <a:endParaRPr lang="zh-CN" altLang="en-US" dirty="0"/>
              </a:p>
            </p:txBody>
          </p:sp>
          <p:sp>
            <p:nvSpPr>
              <p:cNvPr id="28" name="圆角矩形 27"/>
              <p:cNvSpPr/>
              <p:nvPr/>
            </p:nvSpPr>
            <p:spPr>
              <a:xfrm>
                <a:off x="999546" y="2928753"/>
                <a:ext cx="1358353" cy="3095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6" name="Text Box 39"/>
            <p:cNvSpPr txBox="1">
              <a:spLocks noChangeArrowheads="1"/>
            </p:cNvSpPr>
            <p:nvPr/>
          </p:nvSpPr>
          <p:spPr bwMode="auto">
            <a:xfrm>
              <a:off x="902064" y="2922494"/>
              <a:ext cx="1580361" cy="313942"/>
            </a:xfrm>
            <a:prstGeom prst="rect">
              <a:avLst/>
            </a:prstGeom>
            <a:noFill/>
            <a:ln w="9525">
              <a:noFill/>
              <a:miter lim="800000"/>
              <a:headEnd/>
              <a:tailEnd/>
            </a:ln>
          </p:spPr>
          <p:txBody>
            <a:bodyPr>
              <a:spAutoFit/>
            </a:bodyPr>
            <a:lstStyle/>
            <a:p>
              <a:pPr algn="ctr">
                <a:lnSpc>
                  <a:spcPct val="120000"/>
                </a:lnSpc>
              </a:pPr>
              <a:r>
                <a:rPr lang="zh-CN" altLang="en-US" sz="1200" b="1">
                  <a:latin typeface="微软雅黑" pitchFamily="34" charset="-122"/>
                  <a:ea typeface="微软雅黑" pitchFamily="34" charset="-122"/>
                </a:rPr>
                <a:t>此处添加文字</a:t>
              </a:r>
            </a:p>
          </p:txBody>
        </p:sp>
      </p:grpSp>
      <p:sp>
        <p:nvSpPr>
          <p:cNvPr id="29" name="Text Box 39"/>
          <p:cNvSpPr txBox="1">
            <a:spLocks noChangeArrowheads="1"/>
          </p:cNvSpPr>
          <p:nvPr/>
        </p:nvSpPr>
        <p:spPr bwMode="auto">
          <a:xfrm>
            <a:off x="1004863" y="4217995"/>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0" name="Text Box 39"/>
          <p:cNvSpPr txBox="1">
            <a:spLocks noChangeArrowheads="1"/>
          </p:cNvSpPr>
          <p:nvPr/>
        </p:nvSpPr>
        <p:spPr bwMode="auto">
          <a:xfrm>
            <a:off x="1012800" y="4583120"/>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1" name="Text Box 39"/>
          <p:cNvSpPr txBox="1">
            <a:spLocks noChangeArrowheads="1"/>
          </p:cNvSpPr>
          <p:nvPr/>
        </p:nvSpPr>
        <p:spPr bwMode="auto">
          <a:xfrm>
            <a:off x="3552801" y="4225933"/>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2" name="Text Box 39"/>
          <p:cNvSpPr txBox="1">
            <a:spLocks noChangeArrowheads="1"/>
          </p:cNvSpPr>
          <p:nvPr/>
        </p:nvSpPr>
        <p:spPr bwMode="auto">
          <a:xfrm>
            <a:off x="3560739" y="4591058"/>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3" name="Text Box 39"/>
          <p:cNvSpPr txBox="1">
            <a:spLocks noChangeArrowheads="1"/>
          </p:cNvSpPr>
          <p:nvPr/>
        </p:nvSpPr>
        <p:spPr bwMode="auto">
          <a:xfrm>
            <a:off x="6118200" y="4225933"/>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4" name="Text Box 39"/>
          <p:cNvSpPr txBox="1">
            <a:spLocks noChangeArrowheads="1"/>
          </p:cNvSpPr>
          <p:nvPr/>
        </p:nvSpPr>
        <p:spPr bwMode="auto">
          <a:xfrm>
            <a:off x="6126138" y="4591058"/>
            <a:ext cx="2622550" cy="352016"/>
          </a:xfrm>
          <a:prstGeom prst="rect">
            <a:avLst/>
          </a:prstGeom>
          <a:noFill/>
          <a:ln w="9525">
            <a:noFill/>
            <a:miter lim="800000"/>
            <a:headEnd/>
            <a:tailEnd/>
          </a:ln>
        </p:spPr>
        <p:txBody>
          <a:bodyPr lIns="91438" tIns="45719" rIns="91438" bIns="45719">
            <a:spAutoFit/>
          </a:bodyPr>
          <a:lstStyle/>
          <a:p>
            <a:pPr>
              <a:lnSpc>
                <a:spcPct val="150000"/>
              </a:lnSpc>
              <a:buClr>
                <a:schemeClr val="tx1"/>
              </a:buClr>
              <a:buFont typeface="Wingdings" pitchFamily="2" charset="2"/>
              <a:buChar char="u"/>
            </a:pPr>
            <a:r>
              <a:rPr lang="zh-CN" altLang="en-US" sz="1100">
                <a:latin typeface="微软雅黑" pitchFamily="34" charset="-122"/>
                <a:ea typeface="微软雅黑" pitchFamily="34" charset="-122"/>
              </a:rPr>
              <a:t>点击此处添加您要的内容文字</a:t>
            </a:r>
            <a:endParaRPr lang="en-US" altLang="zh-CN" sz="1100">
              <a:latin typeface="微软雅黑" pitchFamily="34" charset="-122"/>
              <a:ea typeface="微软雅黑" pitchFamily="34" charset="-122"/>
            </a:endParaRPr>
          </a:p>
        </p:txBody>
      </p:sp>
      <p:sp>
        <p:nvSpPr>
          <p:cNvPr id="35" name="TextBox 34"/>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986002251"/>
      </p:ext>
    </p:extLst>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 calcmode="lin" valueType="num">
                                      <p:cBhvr>
                                        <p:cTn id="37" dur="500" fill="hold"/>
                                        <p:tgtEl>
                                          <p:spTgt spid="13"/>
                                        </p:tgtEl>
                                        <p:attrNameLst>
                                          <p:attrName>style.rotation</p:attrName>
                                        </p:attrNameLst>
                                      </p:cBhvr>
                                      <p:tavLst>
                                        <p:tav tm="0">
                                          <p:val>
                                            <p:fltVal val="360"/>
                                          </p:val>
                                        </p:tav>
                                        <p:tav tm="100000">
                                          <p:val>
                                            <p:fltVal val="0"/>
                                          </p:val>
                                        </p:tav>
                                      </p:tavLst>
                                    </p:anim>
                                    <p:animEffect transition="in" filter="fade">
                                      <p:cBhvr>
                                        <p:cTn id="38" dur="500"/>
                                        <p:tgtEl>
                                          <p:spTgt spid="13"/>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par>
                                <p:cTn id="45" presetID="49" presetClass="entr" presetSubtype="0" decel="10000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style.rotation</p:attrName>
                                        </p:attrNameLst>
                                      </p:cBhvr>
                                      <p:tavLst>
                                        <p:tav tm="0">
                                          <p:val>
                                            <p:fltVal val="360"/>
                                          </p:val>
                                        </p:tav>
                                        <p:tav tm="100000">
                                          <p:val>
                                            <p:fltVal val="0"/>
                                          </p:val>
                                        </p:tav>
                                      </p:tavLst>
                                    </p:anim>
                                    <p:animEffect transition="in" filter="fade">
                                      <p:cBhvr>
                                        <p:cTn id="50" dur="500"/>
                                        <p:tgtEl>
                                          <p:spTgt spid="15"/>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 calcmode="lin" valueType="num">
                                      <p:cBhvr>
                                        <p:cTn id="55" dur="500" fill="hold"/>
                                        <p:tgtEl>
                                          <p:spTgt spid="16"/>
                                        </p:tgtEl>
                                        <p:attrNameLst>
                                          <p:attrName>style.rotation</p:attrName>
                                        </p:attrNameLst>
                                      </p:cBhvr>
                                      <p:tavLst>
                                        <p:tav tm="0">
                                          <p:val>
                                            <p:fltVal val="360"/>
                                          </p:val>
                                        </p:tav>
                                        <p:tav tm="100000">
                                          <p:val>
                                            <p:fltVal val="0"/>
                                          </p:val>
                                        </p:tav>
                                      </p:tavLst>
                                    </p:anim>
                                    <p:animEffect transition="in" filter="fade">
                                      <p:cBhvr>
                                        <p:cTn id="56" dur="500"/>
                                        <p:tgtEl>
                                          <p:spTgt spid="16"/>
                                        </p:tgtEl>
                                      </p:cBhvr>
                                    </p:animEffect>
                                  </p:childTnLst>
                                </p:cTn>
                              </p:par>
                              <p:par>
                                <p:cTn id="57" presetID="49" presetClass="entr" presetSubtype="0" decel="10000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style.rotation</p:attrName>
                                        </p:attrNameLst>
                                      </p:cBhvr>
                                      <p:tavLst>
                                        <p:tav tm="0">
                                          <p:val>
                                            <p:fltVal val="360"/>
                                          </p:val>
                                        </p:tav>
                                        <p:tav tm="100000">
                                          <p:val>
                                            <p:fltVal val="0"/>
                                          </p:val>
                                        </p:tav>
                                      </p:tavLst>
                                    </p:anim>
                                    <p:animEffect transition="in" filter="fade">
                                      <p:cBhvr>
                                        <p:cTn id="62" dur="500"/>
                                        <p:tgtEl>
                                          <p:spTgt spid="1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360"/>
                                          </p:val>
                                        </p:tav>
                                        <p:tav tm="100000">
                                          <p:val>
                                            <p:fltVal val="0"/>
                                          </p:val>
                                        </p:tav>
                                      </p:tavLst>
                                    </p:anim>
                                    <p:animEffect transition="in" filter="fade">
                                      <p:cBhvr>
                                        <p:cTn id="68" dur="500"/>
                                        <p:tgtEl>
                                          <p:spTgt spid="18"/>
                                        </p:tgtEl>
                                      </p:cBhvr>
                                    </p:animEffect>
                                  </p:childTnLst>
                                </p:cTn>
                              </p:par>
                            </p:childTnLst>
                          </p:cTn>
                        </p:par>
                        <p:par>
                          <p:cTn id="69" fill="hold">
                            <p:stCondLst>
                              <p:cond delay="500"/>
                            </p:stCondLst>
                            <p:childTnLst>
                              <p:par>
                                <p:cTn id="70" presetID="17" presetClass="entr" presetSubtype="10"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strVal val="#ppt_h"/>
                                          </p:val>
                                        </p:tav>
                                        <p:tav tm="100000">
                                          <p:val>
                                            <p:strVal val="#ppt_h"/>
                                          </p:val>
                                        </p:tav>
                                      </p:tavLst>
                                    </p:anim>
                                  </p:childTnLst>
                                </p:cTn>
                              </p:par>
                              <p:par>
                                <p:cTn id="74" presetID="17" presetClass="entr" presetSubtype="10" fill="hold" nodeType="with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strVal val="#ppt_h"/>
                                          </p:val>
                                        </p:tav>
                                        <p:tav tm="100000">
                                          <p:val>
                                            <p:strVal val="#ppt_h"/>
                                          </p:val>
                                        </p:tav>
                                      </p:tavLst>
                                    </p:anim>
                                  </p:childTnLst>
                                </p:cTn>
                              </p:par>
                              <p:par>
                                <p:cTn id="78" presetID="17" presetClass="entr" presetSubtype="10"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strVal val="#ppt_h"/>
                                          </p:val>
                                        </p:tav>
                                        <p:tav tm="100000">
                                          <p:val>
                                            <p:strVal val="#ppt_h"/>
                                          </p:val>
                                        </p:tav>
                                      </p:tavLst>
                                    </p:anim>
                                  </p:childTnLst>
                                </p:cTn>
                              </p:par>
                            </p:childTnLst>
                          </p:cTn>
                        </p:par>
                        <p:par>
                          <p:cTn id="82" fill="hold">
                            <p:stCondLst>
                              <p:cond delay="10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1000"/>
                                        <p:tgtEl>
                                          <p:spTgt spid="30"/>
                                        </p:tgtEl>
                                      </p:cBhvr>
                                    </p:animEffect>
                                    <p:anim calcmode="lin" valueType="num">
                                      <p:cBhvr>
                                        <p:cTn id="91" dur="1000" fill="hold"/>
                                        <p:tgtEl>
                                          <p:spTgt spid="30"/>
                                        </p:tgtEl>
                                        <p:attrNameLst>
                                          <p:attrName>ppt_x</p:attrName>
                                        </p:attrNameLst>
                                      </p:cBhvr>
                                      <p:tavLst>
                                        <p:tav tm="0">
                                          <p:val>
                                            <p:strVal val="#ppt_x"/>
                                          </p:val>
                                        </p:tav>
                                        <p:tav tm="100000">
                                          <p:val>
                                            <p:strVal val="#ppt_x"/>
                                          </p:val>
                                        </p:tav>
                                      </p:tavLst>
                                    </p:anim>
                                    <p:anim calcmode="lin" valueType="num">
                                      <p:cBhvr>
                                        <p:cTn id="92" dur="1000" fill="hold"/>
                                        <p:tgtEl>
                                          <p:spTgt spid="3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1000"/>
                                        <p:tgtEl>
                                          <p:spTgt spid="32"/>
                                        </p:tgtEl>
                                      </p:cBhvr>
                                    </p:animEffect>
                                    <p:anim calcmode="lin" valueType="num">
                                      <p:cBhvr>
                                        <p:cTn id="101" dur="1000" fill="hold"/>
                                        <p:tgtEl>
                                          <p:spTgt spid="32"/>
                                        </p:tgtEl>
                                        <p:attrNameLst>
                                          <p:attrName>ppt_x</p:attrName>
                                        </p:attrNameLst>
                                      </p:cBhvr>
                                      <p:tavLst>
                                        <p:tav tm="0">
                                          <p:val>
                                            <p:strVal val="#ppt_x"/>
                                          </p:val>
                                        </p:tav>
                                        <p:tav tm="100000">
                                          <p:val>
                                            <p:strVal val="#ppt_x"/>
                                          </p:val>
                                        </p:tav>
                                      </p:tavLst>
                                    </p:anim>
                                    <p:anim calcmode="lin" valueType="num">
                                      <p:cBhvr>
                                        <p:cTn id="102" dur="1000" fill="hold"/>
                                        <p:tgtEl>
                                          <p:spTgt spid="3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1000"/>
                                        <p:tgtEl>
                                          <p:spTgt spid="33"/>
                                        </p:tgtEl>
                                      </p:cBhvr>
                                    </p:animEffect>
                                    <p:anim calcmode="lin" valueType="num">
                                      <p:cBhvr>
                                        <p:cTn id="106" dur="1000" fill="hold"/>
                                        <p:tgtEl>
                                          <p:spTgt spid="33"/>
                                        </p:tgtEl>
                                        <p:attrNameLst>
                                          <p:attrName>ppt_x</p:attrName>
                                        </p:attrNameLst>
                                      </p:cBhvr>
                                      <p:tavLst>
                                        <p:tav tm="0">
                                          <p:val>
                                            <p:strVal val="#ppt_x"/>
                                          </p:val>
                                        </p:tav>
                                        <p:tav tm="100000">
                                          <p:val>
                                            <p:strVal val="#ppt_x"/>
                                          </p:val>
                                        </p:tav>
                                      </p:tavLst>
                                    </p:anim>
                                    <p:anim calcmode="lin" valueType="num">
                                      <p:cBhvr>
                                        <p:cTn id="107" dur="1000" fill="hold"/>
                                        <p:tgtEl>
                                          <p:spTgt spid="3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1000"/>
                                        <p:tgtEl>
                                          <p:spTgt spid="34"/>
                                        </p:tgtEl>
                                      </p:cBhvr>
                                    </p:animEffect>
                                    <p:anim calcmode="lin" valueType="num">
                                      <p:cBhvr>
                                        <p:cTn id="111" dur="1000" fill="hold"/>
                                        <p:tgtEl>
                                          <p:spTgt spid="34"/>
                                        </p:tgtEl>
                                        <p:attrNameLst>
                                          <p:attrName>ppt_x</p:attrName>
                                        </p:attrNameLst>
                                      </p:cBhvr>
                                      <p:tavLst>
                                        <p:tav tm="0">
                                          <p:val>
                                            <p:strVal val="#ppt_x"/>
                                          </p:val>
                                        </p:tav>
                                        <p:tav tm="100000">
                                          <p:val>
                                            <p:strVal val="#ppt_x"/>
                                          </p:val>
                                        </p:tav>
                                      </p:tavLst>
                                    </p:anim>
                                    <p:anim calcmode="lin" valueType="num">
                                      <p:cBhvr>
                                        <p:cTn id="11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9" grpId="0"/>
      <p:bldP spid="30" grpId="0"/>
      <p:bldP spid="31" grpId="0"/>
      <p:bldP spid="32" grpId="0"/>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descr="未标题-2.png"/>
          <p:cNvPicPr>
            <a:picLocks noChangeAspect="1"/>
          </p:cNvPicPr>
          <p:nvPr/>
        </p:nvPicPr>
        <p:blipFill>
          <a:blip r:embed="rId3"/>
          <a:stretch>
            <a:fillRect/>
          </a:stretch>
        </p:blipFill>
        <p:spPr>
          <a:xfrm>
            <a:off x="5383461" y="1488884"/>
            <a:ext cx="1514602" cy="3269321"/>
          </a:xfrm>
          <a:prstGeom prst="rect">
            <a:avLst/>
          </a:prstGeom>
        </p:spPr>
      </p:pic>
      <p:pic>
        <p:nvPicPr>
          <p:cNvPr id="53" name="图片 52" descr="未标题-2.png"/>
          <p:cNvPicPr>
            <a:picLocks noChangeAspect="1"/>
          </p:cNvPicPr>
          <p:nvPr/>
        </p:nvPicPr>
        <p:blipFill>
          <a:blip r:embed="rId4"/>
          <a:stretch>
            <a:fillRect/>
          </a:stretch>
        </p:blipFill>
        <p:spPr>
          <a:xfrm>
            <a:off x="4483382" y="1671742"/>
            <a:ext cx="1514602" cy="2421229"/>
          </a:xfrm>
          <a:prstGeom prst="rect">
            <a:avLst/>
          </a:prstGeom>
        </p:spPr>
      </p:pic>
      <p:pic>
        <p:nvPicPr>
          <p:cNvPr id="54" name="图片 53" descr="未标题-2.png"/>
          <p:cNvPicPr>
            <a:picLocks noChangeAspect="1"/>
          </p:cNvPicPr>
          <p:nvPr/>
        </p:nvPicPr>
        <p:blipFill>
          <a:blip r:embed="rId5"/>
          <a:stretch>
            <a:fillRect/>
          </a:stretch>
        </p:blipFill>
        <p:spPr>
          <a:xfrm>
            <a:off x="3643307" y="1911763"/>
            <a:ext cx="1454596" cy="1813255"/>
          </a:xfrm>
          <a:prstGeom prst="rect">
            <a:avLst/>
          </a:prstGeom>
        </p:spPr>
      </p:pic>
      <p:pic>
        <p:nvPicPr>
          <p:cNvPr id="55" name="图片 54" descr="未标题-2.png"/>
          <p:cNvPicPr>
            <a:picLocks noChangeAspect="1"/>
          </p:cNvPicPr>
          <p:nvPr/>
        </p:nvPicPr>
        <p:blipFill>
          <a:blip r:embed="rId6"/>
          <a:stretch>
            <a:fillRect/>
          </a:stretch>
        </p:blipFill>
        <p:spPr>
          <a:xfrm>
            <a:off x="6343547" y="2670802"/>
            <a:ext cx="1514602" cy="2421229"/>
          </a:xfrm>
          <a:prstGeom prst="rect">
            <a:avLst/>
          </a:prstGeom>
        </p:spPr>
      </p:pic>
      <p:pic>
        <p:nvPicPr>
          <p:cNvPr id="56" name="图片 55" descr="未标题-2.png"/>
          <p:cNvPicPr>
            <a:picLocks noChangeAspect="1"/>
          </p:cNvPicPr>
          <p:nvPr/>
        </p:nvPicPr>
        <p:blipFill>
          <a:blip r:embed="rId7"/>
          <a:stretch>
            <a:fillRect/>
          </a:stretch>
        </p:blipFill>
        <p:spPr>
          <a:xfrm>
            <a:off x="6929455" y="1917511"/>
            <a:ext cx="722835" cy="1155518"/>
          </a:xfrm>
          <a:prstGeom prst="rect">
            <a:avLst/>
          </a:prstGeom>
        </p:spPr>
      </p:pic>
      <p:pic>
        <p:nvPicPr>
          <p:cNvPr id="57" name="图片 56" descr="未标题-2.png"/>
          <p:cNvPicPr>
            <a:picLocks noChangeAspect="1"/>
          </p:cNvPicPr>
          <p:nvPr/>
        </p:nvPicPr>
        <p:blipFill>
          <a:blip r:embed="rId8"/>
          <a:stretch>
            <a:fillRect/>
          </a:stretch>
        </p:blipFill>
        <p:spPr>
          <a:xfrm>
            <a:off x="6072198" y="830984"/>
            <a:ext cx="687274" cy="1098670"/>
          </a:xfrm>
          <a:prstGeom prst="rect">
            <a:avLst/>
          </a:prstGeom>
        </p:spPr>
      </p:pic>
      <p:pic>
        <p:nvPicPr>
          <p:cNvPr id="58" name="图片 57" descr="未标题-2.png"/>
          <p:cNvPicPr>
            <a:picLocks noChangeAspect="1"/>
          </p:cNvPicPr>
          <p:nvPr/>
        </p:nvPicPr>
        <p:blipFill>
          <a:blip r:embed="rId9"/>
          <a:stretch>
            <a:fillRect/>
          </a:stretch>
        </p:blipFill>
        <p:spPr>
          <a:xfrm>
            <a:off x="4214810" y="1060256"/>
            <a:ext cx="740774" cy="1184195"/>
          </a:xfrm>
          <a:prstGeom prst="rect">
            <a:avLst/>
          </a:prstGeom>
        </p:spPr>
      </p:pic>
      <p:pic>
        <p:nvPicPr>
          <p:cNvPr id="59" name="图片 58" descr="未标题-2.png"/>
          <p:cNvPicPr>
            <a:picLocks noChangeAspect="1"/>
          </p:cNvPicPr>
          <p:nvPr/>
        </p:nvPicPr>
        <p:blipFill>
          <a:blip r:embed="rId10"/>
          <a:stretch>
            <a:fillRect/>
          </a:stretch>
        </p:blipFill>
        <p:spPr>
          <a:xfrm>
            <a:off x="5143504" y="917379"/>
            <a:ext cx="714380" cy="1142002"/>
          </a:xfrm>
          <a:prstGeom prst="rect">
            <a:avLst/>
          </a:prstGeom>
        </p:spPr>
      </p:pic>
      <p:sp>
        <p:nvSpPr>
          <p:cNvPr id="60" name="TextBox 59"/>
          <p:cNvSpPr txBox="1"/>
          <p:nvPr/>
        </p:nvSpPr>
        <p:spPr>
          <a:xfrm>
            <a:off x="1857357" y="2560454"/>
            <a:ext cx="2071702" cy="276999"/>
          </a:xfrm>
          <a:prstGeom prst="rect">
            <a:avLst/>
          </a:prstGeom>
          <a:noFill/>
        </p:spPr>
        <p:txBody>
          <a:bodyPr wrap="square" lIns="91438" tIns="45719" rIns="91438" bIns="45719" rtlCol="0">
            <a:spAutoFit/>
          </a:bodyPr>
          <a:lstStyle/>
          <a:p>
            <a:r>
              <a:rPr lang="zh-CN" altLang="en-US" sz="1200" dirty="0">
                <a:solidFill>
                  <a:srgbClr val="000000"/>
                </a:solidFill>
                <a:latin typeface="微软雅黑"/>
                <a:ea typeface="微软雅黑"/>
              </a:rPr>
              <a:t>单击此处添加段落文字内容</a:t>
            </a:r>
            <a:endParaRPr lang="en-US" altLang="zh-CN" sz="1200" dirty="0">
              <a:solidFill>
                <a:srgbClr val="000000"/>
              </a:solidFill>
              <a:latin typeface="微软雅黑"/>
              <a:ea typeface="微软雅黑"/>
            </a:endParaRPr>
          </a:p>
        </p:txBody>
      </p:sp>
      <p:cxnSp>
        <p:nvCxnSpPr>
          <p:cNvPr id="61" name="直接连接符 60"/>
          <p:cNvCxnSpPr/>
          <p:nvPr/>
        </p:nvCxnSpPr>
        <p:spPr>
          <a:xfrm rot="10800000" flipV="1">
            <a:off x="1857357" y="2846205"/>
            <a:ext cx="2428891" cy="1588"/>
          </a:xfrm>
          <a:prstGeom prst="line">
            <a:avLst/>
          </a:prstGeom>
          <a:noFill/>
          <a:ln w="9525" cap="flat" cmpd="sng" algn="ctr">
            <a:solidFill>
              <a:srgbClr val="92D050"/>
            </a:solidFill>
            <a:prstDash val="solid"/>
            <a:headEnd type="oval" w="med" len="med"/>
            <a:tailEnd type="none" w="med" len="med"/>
          </a:ln>
          <a:effectLst/>
        </p:spPr>
      </p:cxnSp>
      <p:sp>
        <p:nvSpPr>
          <p:cNvPr id="62" name="TextBox 61"/>
          <p:cNvSpPr txBox="1"/>
          <p:nvPr/>
        </p:nvSpPr>
        <p:spPr>
          <a:xfrm>
            <a:off x="2357423" y="3131957"/>
            <a:ext cx="2071702" cy="276999"/>
          </a:xfrm>
          <a:prstGeom prst="rect">
            <a:avLst/>
          </a:prstGeom>
          <a:noFill/>
        </p:spPr>
        <p:txBody>
          <a:bodyPr wrap="square" lIns="91438" tIns="45719" rIns="91438" bIns="45719" rtlCol="0">
            <a:spAutoFit/>
          </a:bodyPr>
          <a:lstStyle/>
          <a:p>
            <a:r>
              <a:rPr lang="zh-CN" altLang="en-US" sz="1200" dirty="0">
                <a:solidFill>
                  <a:srgbClr val="000000"/>
                </a:solidFill>
                <a:latin typeface="微软雅黑"/>
                <a:ea typeface="微软雅黑"/>
              </a:rPr>
              <a:t>单击此处添加段落文字内容</a:t>
            </a:r>
            <a:endParaRPr lang="zh-CN" altLang="en-US" dirty="0"/>
          </a:p>
        </p:txBody>
      </p:sp>
      <p:cxnSp>
        <p:nvCxnSpPr>
          <p:cNvPr id="63" name="直接连接符 62"/>
          <p:cNvCxnSpPr/>
          <p:nvPr/>
        </p:nvCxnSpPr>
        <p:spPr>
          <a:xfrm rot="10800000">
            <a:off x="2500298" y="3417710"/>
            <a:ext cx="2786082" cy="1588"/>
          </a:xfrm>
          <a:prstGeom prst="line">
            <a:avLst/>
          </a:prstGeom>
          <a:noFill/>
          <a:ln w="9525" cap="flat" cmpd="sng" algn="ctr">
            <a:solidFill>
              <a:srgbClr val="00B0F0"/>
            </a:solidFill>
            <a:prstDash val="solid"/>
            <a:headEnd type="oval" w="med" len="med"/>
            <a:tailEnd type="none" w="med" len="med"/>
          </a:ln>
          <a:effectLst/>
        </p:spPr>
      </p:cxnSp>
      <p:sp>
        <p:nvSpPr>
          <p:cNvPr id="64" name="TextBox 63"/>
          <p:cNvSpPr txBox="1"/>
          <p:nvPr/>
        </p:nvSpPr>
        <p:spPr>
          <a:xfrm>
            <a:off x="2714613" y="3774899"/>
            <a:ext cx="2071702" cy="276999"/>
          </a:xfrm>
          <a:prstGeom prst="rect">
            <a:avLst/>
          </a:prstGeom>
          <a:noFill/>
        </p:spPr>
        <p:txBody>
          <a:bodyPr wrap="square" lIns="91438" tIns="45719" rIns="91438" bIns="45719" rtlCol="0">
            <a:spAutoFit/>
          </a:bodyPr>
          <a:lstStyle/>
          <a:p>
            <a:r>
              <a:rPr lang="zh-CN" altLang="en-US" sz="1200" dirty="0">
                <a:solidFill>
                  <a:srgbClr val="000000"/>
                </a:solidFill>
                <a:latin typeface="微软雅黑"/>
                <a:ea typeface="微软雅黑"/>
              </a:rPr>
              <a:t>单击此处添加段落文字内容</a:t>
            </a:r>
            <a:endParaRPr lang="zh-CN" altLang="en-US" dirty="0"/>
          </a:p>
        </p:txBody>
      </p:sp>
      <p:cxnSp>
        <p:nvCxnSpPr>
          <p:cNvPr id="65" name="直接连接符 64"/>
          <p:cNvCxnSpPr/>
          <p:nvPr/>
        </p:nvCxnSpPr>
        <p:spPr>
          <a:xfrm rot="10800000">
            <a:off x="2857489" y="4060652"/>
            <a:ext cx="3500462" cy="1588"/>
          </a:xfrm>
          <a:prstGeom prst="line">
            <a:avLst/>
          </a:prstGeom>
          <a:noFill/>
          <a:ln w="9525" cap="flat" cmpd="sng" algn="ctr">
            <a:solidFill>
              <a:srgbClr val="FFFF00"/>
            </a:solidFill>
            <a:prstDash val="solid"/>
            <a:headEnd type="oval" w="med" len="med"/>
            <a:tailEnd type="none" w="med" len="med"/>
          </a:ln>
          <a:effectLst/>
        </p:spPr>
      </p:cxnSp>
      <p:sp>
        <p:nvSpPr>
          <p:cNvPr id="66" name="TextBox 65"/>
          <p:cNvSpPr txBox="1"/>
          <p:nvPr/>
        </p:nvSpPr>
        <p:spPr>
          <a:xfrm>
            <a:off x="3714744" y="4274966"/>
            <a:ext cx="2071702" cy="276999"/>
          </a:xfrm>
          <a:prstGeom prst="rect">
            <a:avLst/>
          </a:prstGeom>
          <a:noFill/>
        </p:spPr>
        <p:txBody>
          <a:bodyPr wrap="square" lIns="91438" tIns="45719" rIns="91438" bIns="45719" rtlCol="0">
            <a:spAutoFit/>
          </a:bodyPr>
          <a:lstStyle/>
          <a:p>
            <a:r>
              <a:rPr lang="zh-CN" altLang="en-US" sz="1200" dirty="0">
                <a:solidFill>
                  <a:srgbClr val="000000"/>
                </a:solidFill>
                <a:latin typeface="微软雅黑"/>
                <a:ea typeface="微软雅黑"/>
              </a:rPr>
              <a:t>单击此处添加段落文字内容</a:t>
            </a:r>
            <a:endParaRPr lang="zh-CN" altLang="en-US" dirty="0"/>
          </a:p>
        </p:txBody>
      </p:sp>
      <p:cxnSp>
        <p:nvCxnSpPr>
          <p:cNvPr id="67" name="直接连接符 66"/>
          <p:cNvCxnSpPr/>
          <p:nvPr/>
        </p:nvCxnSpPr>
        <p:spPr>
          <a:xfrm rot="10800000">
            <a:off x="3786183" y="4489280"/>
            <a:ext cx="3623243" cy="32345"/>
          </a:xfrm>
          <a:prstGeom prst="line">
            <a:avLst/>
          </a:prstGeom>
          <a:noFill/>
          <a:ln w="9525" cap="flat" cmpd="sng" algn="ctr">
            <a:solidFill>
              <a:srgbClr val="FFC000"/>
            </a:solidFill>
            <a:prstDash val="solid"/>
            <a:headEnd type="oval" w="med" len="med"/>
            <a:tailEnd type="none" w="med" len="med"/>
          </a:ln>
          <a:effectLst/>
        </p:spPr>
      </p:cxnSp>
      <p:pic>
        <p:nvPicPr>
          <p:cNvPr id="68" name="图片 67" descr="未标题-2.png"/>
          <p:cNvPicPr>
            <a:picLocks noChangeAspect="1"/>
          </p:cNvPicPr>
          <p:nvPr/>
        </p:nvPicPr>
        <p:blipFill>
          <a:blip r:embed="rId11"/>
          <a:stretch>
            <a:fillRect/>
          </a:stretch>
        </p:blipFill>
        <p:spPr>
          <a:xfrm>
            <a:off x="571473" y="1488883"/>
            <a:ext cx="1803175" cy="2882540"/>
          </a:xfrm>
          <a:prstGeom prst="rect">
            <a:avLst/>
          </a:prstGeom>
        </p:spPr>
      </p:pic>
      <p:sp>
        <p:nvSpPr>
          <p:cNvPr id="69" name="Rectangle 11"/>
          <p:cNvSpPr>
            <a:spLocks noChangeArrowheads="1"/>
          </p:cNvSpPr>
          <p:nvPr/>
        </p:nvSpPr>
        <p:spPr bwMode="gray">
          <a:xfrm>
            <a:off x="571473" y="1560322"/>
            <a:ext cx="2043113" cy="369332"/>
          </a:xfrm>
          <a:prstGeom prst="rect">
            <a:avLst/>
          </a:prstGeom>
          <a:noFill/>
          <a:ln w="9525" algn="ctr">
            <a:noFill/>
            <a:miter lim="800000"/>
            <a:headEnd/>
            <a:tailEnd/>
          </a:ln>
        </p:spPr>
        <p:txBody>
          <a:bodyPr lIns="91438" tIns="45719" rIns="91438" bIns="45719">
            <a:spAutoFit/>
          </a:bodyPr>
          <a:lstStyle/>
          <a:p>
            <a:pPr algn="ctr" eaLnBrk="0" hangingPunct="0">
              <a:defRPr/>
            </a:pPr>
            <a:r>
              <a:rPr lang="zh-CN" altLang="en-US" dirty="0">
                <a:solidFill>
                  <a:srgbClr val="FFFBFC"/>
                </a:solidFill>
                <a:effectLst>
                  <a:reflection blurRad="6350" stA="55000" endA="50" endPos="85000" dist="60007" dir="5400000" sy="-100000" algn="bl" rotWithShape="0"/>
                </a:effectLst>
                <a:latin typeface="微软雅黑" pitchFamily="34" charset="-122"/>
                <a:ea typeface="微软雅黑" pitchFamily="34" charset="-122"/>
              </a:rPr>
              <a:t>添加标题</a:t>
            </a:r>
            <a:endParaRPr lang="en-US" altLang="zh-CN" dirty="0">
              <a:solidFill>
                <a:srgbClr val="FFFBFC"/>
              </a:solidFill>
              <a:effectLst>
                <a:reflection blurRad="6350" stA="55000" endA="50" endPos="85000" dist="60007" dir="5400000" sy="-100000" algn="bl" rotWithShape="0"/>
              </a:effectLst>
              <a:latin typeface="微软雅黑" pitchFamily="34" charset="-122"/>
              <a:ea typeface="微软雅黑" pitchFamily="34" charset="-122"/>
            </a:endParaRPr>
          </a:p>
        </p:txBody>
      </p:sp>
      <p:sp>
        <p:nvSpPr>
          <p:cNvPr id="20" name="TextBox 19"/>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991382650"/>
      </p:ext>
    </p:extLst>
  </p:cSld>
  <p:clrMapOvr>
    <a:masterClrMapping/>
  </p:clrMapOvr>
  <mc:AlternateContent xmlns:mc="http://schemas.openxmlformats.org/markup-compatibility/2006">
    <mc:Choice xmlns:p14="http://schemas.microsoft.com/office/powerpoint/2010/main" Requires="p14">
      <p:transition spd="slow" p14:dur="1600" advTm="15000">
        <p14:prism isInverted="1"/>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down)">
                                      <p:cBhvr>
                                        <p:cTn id="12" dur="500"/>
                                        <p:tgtEl>
                                          <p:spTgt spid="55"/>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par>
                          <p:cTn id="23" fill="hold">
                            <p:stCondLst>
                              <p:cond delay="25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66"/>
                                        </p:tgtEl>
                                        <p:attrNameLst>
                                          <p:attrName>style.visibility</p:attrName>
                                        </p:attrNameLst>
                                      </p:cBhvr>
                                      <p:to>
                                        <p:strVal val="visible"/>
                                      </p:to>
                                    </p:set>
                                    <p:anim calcmode="discrete" valueType="clr">
                                      <p:cBhvr override="childStyle">
                                        <p:cTn id="26" dur="80"/>
                                        <p:tgtEl>
                                          <p:spTgt spid="6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66"/>
                                        </p:tgtEl>
                                        <p:attrNameLst>
                                          <p:attrName>fillcolor</p:attrName>
                                        </p:attrNameLst>
                                      </p:cBhvr>
                                      <p:tavLst>
                                        <p:tav tm="0">
                                          <p:val>
                                            <p:clrVal>
                                              <a:schemeClr val="accent2"/>
                                            </p:clrVal>
                                          </p:val>
                                        </p:tav>
                                        <p:tav tm="50000">
                                          <p:val>
                                            <p:clrVal>
                                              <a:schemeClr val="hlink"/>
                                            </p:clrVal>
                                          </p:val>
                                        </p:tav>
                                      </p:tavLst>
                                    </p:anim>
                                    <p:set>
                                      <p:cBhvr>
                                        <p:cTn id="28" dur="80"/>
                                        <p:tgtEl>
                                          <p:spTgt spid="66"/>
                                        </p:tgtEl>
                                        <p:attrNameLst>
                                          <p:attrName>fill.type</p:attrName>
                                        </p:attrNameLst>
                                      </p:cBhvr>
                                      <p:to>
                                        <p:strVal val="solid"/>
                                      </p:to>
                                    </p:set>
                                  </p:childTnLst>
                                </p:cTn>
                              </p:par>
                            </p:childTnLst>
                          </p:cTn>
                        </p:par>
                        <p:par>
                          <p:cTn id="29" fill="hold">
                            <p:stCondLst>
                              <p:cond delay="3020"/>
                            </p:stCondLst>
                            <p:childTnLst>
                              <p:par>
                                <p:cTn id="30" presetID="2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500"/>
                                        <p:tgtEl>
                                          <p:spTgt spid="52"/>
                                        </p:tgtEl>
                                      </p:cBhvr>
                                    </p:animEffect>
                                  </p:childTnLst>
                                </p:cTn>
                              </p:par>
                            </p:childTnLst>
                          </p:cTn>
                        </p:par>
                        <p:par>
                          <p:cTn id="33" fill="hold">
                            <p:stCondLst>
                              <p:cond delay="3520"/>
                            </p:stCondLst>
                            <p:childTnLst>
                              <p:par>
                                <p:cTn id="34" presetID="47" presetClass="entr" presetSubtype="0"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1000"/>
                                        <p:tgtEl>
                                          <p:spTgt spid="57"/>
                                        </p:tgtEl>
                                      </p:cBhvr>
                                    </p:animEffect>
                                    <p:anim calcmode="lin" valueType="num">
                                      <p:cBhvr>
                                        <p:cTn id="37" dur="1000" fill="hold"/>
                                        <p:tgtEl>
                                          <p:spTgt spid="57"/>
                                        </p:tgtEl>
                                        <p:attrNameLst>
                                          <p:attrName>ppt_x</p:attrName>
                                        </p:attrNameLst>
                                      </p:cBhvr>
                                      <p:tavLst>
                                        <p:tav tm="0">
                                          <p:val>
                                            <p:strVal val="#ppt_x"/>
                                          </p:val>
                                        </p:tav>
                                        <p:tav tm="100000">
                                          <p:val>
                                            <p:strVal val="#ppt_x"/>
                                          </p:val>
                                        </p:tav>
                                      </p:tavLst>
                                    </p:anim>
                                    <p:anim calcmode="lin" valueType="num">
                                      <p:cBhvr>
                                        <p:cTn id="38" dur="1000" fill="hold"/>
                                        <p:tgtEl>
                                          <p:spTgt spid="57"/>
                                        </p:tgtEl>
                                        <p:attrNameLst>
                                          <p:attrName>ppt_y</p:attrName>
                                        </p:attrNameLst>
                                      </p:cBhvr>
                                      <p:tavLst>
                                        <p:tav tm="0">
                                          <p:val>
                                            <p:strVal val="#ppt_y-.1"/>
                                          </p:val>
                                        </p:tav>
                                        <p:tav tm="100000">
                                          <p:val>
                                            <p:strVal val="#ppt_y"/>
                                          </p:val>
                                        </p:tav>
                                      </p:tavLst>
                                    </p:anim>
                                  </p:childTnLst>
                                </p:cTn>
                              </p:par>
                            </p:childTnLst>
                          </p:cTn>
                        </p:par>
                        <p:par>
                          <p:cTn id="39" fill="hold">
                            <p:stCondLst>
                              <p:cond delay="4520"/>
                            </p:stCondLst>
                            <p:childTnLst>
                              <p:par>
                                <p:cTn id="40" presetID="22" presetClass="entr" presetSubtype="8"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left)">
                                      <p:cBhvr>
                                        <p:cTn id="42" dur="500"/>
                                        <p:tgtEl>
                                          <p:spTgt spid="65"/>
                                        </p:tgtEl>
                                      </p:cBhvr>
                                    </p:animEffect>
                                  </p:childTnLst>
                                </p:cTn>
                              </p:par>
                            </p:childTnLst>
                          </p:cTn>
                        </p:par>
                        <p:par>
                          <p:cTn id="43" fill="hold">
                            <p:stCondLst>
                              <p:cond delay="502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64"/>
                                        </p:tgtEl>
                                        <p:attrNameLst>
                                          <p:attrName>style.visibility</p:attrName>
                                        </p:attrNameLst>
                                      </p:cBhvr>
                                      <p:to>
                                        <p:strVal val="visible"/>
                                      </p:to>
                                    </p:set>
                                    <p:anim calcmode="discrete" valueType="clr">
                                      <p:cBhvr override="childStyle">
                                        <p:cTn id="46" dur="80"/>
                                        <p:tgtEl>
                                          <p:spTgt spid="64"/>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4"/>
                                        </p:tgtEl>
                                        <p:attrNameLst>
                                          <p:attrName>fillcolor</p:attrName>
                                        </p:attrNameLst>
                                      </p:cBhvr>
                                      <p:tavLst>
                                        <p:tav tm="0">
                                          <p:val>
                                            <p:clrVal>
                                              <a:schemeClr val="accent2"/>
                                            </p:clrVal>
                                          </p:val>
                                        </p:tav>
                                        <p:tav tm="50000">
                                          <p:val>
                                            <p:clrVal>
                                              <a:schemeClr val="hlink"/>
                                            </p:clrVal>
                                          </p:val>
                                        </p:tav>
                                      </p:tavLst>
                                    </p:anim>
                                    <p:set>
                                      <p:cBhvr>
                                        <p:cTn id="48" dur="80"/>
                                        <p:tgtEl>
                                          <p:spTgt spid="64"/>
                                        </p:tgtEl>
                                        <p:attrNameLst>
                                          <p:attrName>fill.type</p:attrName>
                                        </p:attrNameLst>
                                      </p:cBhvr>
                                      <p:to>
                                        <p:strVal val="solid"/>
                                      </p:to>
                                    </p:set>
                                  </p:childTnLst>
                                </p:cTn>
                              </p:par>
                            </p:childTnLst>
                          </p:cTn>
                        </p:par>
                        <p:par>
                          <p:cTn id="49" fill="hold">
                            <p:stCondLst>
                              <p:cond delay="5540"/>
                            </p:stCondLst>
                            <p:childTnLst>
                              <p:par>
                                <p:cTn id="50" presetID="22" presetClass="entr" presetSubtype="4"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down)">
                                      <p:cBhvr>
                                        <p:cTn id="52" dur="500"/>
                                        <p:tgtEl>
                                          <p:spTgt spid="53"/>
                                        </p:tgtEl>
                                      </p:cBhvr>
                                    </p:animEffect>
                                  </p:childTnLst>
                                </p:cTn>
                              </p:par>
                            </p:childTnLst>
                          </p:cTn>
                        </p:par>
                        <p:par>
                          <p:cTn id="53" fill="hold">
                            <p:stCondLst>
                              <p:cond delay="6040"/>
                            </p:stCondLst>
                            <p:childTnLst>
                              <p:par>
                                <p:cTn id="54" presetID="47"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7040"/>
                            </p:stCondLst>
                            <p:childTnLst>
                              <p:par>
                                <p:cTn id="60" presetID="22" presetClass="entr" presetSubtype="8"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childTnLst>
                          </p:cTn>
                        </p:par>
                        <p:par>
                          <p:cTn id="63" fill="hold">
                            <p:stCondLst>
                              <p:cond delay="7540"/>
                            </p:stCondLst>
                            <p:childTnLst>
                              <p:par>
                                <p:cTn id="64" presetID="27" presetClass="entr" presetSubtype="0" fill="hold" grpId="0" nodeType="afterEffect">
                                  <p:stCondLst>
                                    <p:cond delay="0"/>
                                  </p:stCondLst>
                                  <p:iterate type="lt">
                                    <p:tmPct val="50000"/>
                                  </p:iterate>
                                  <p:childTnLst>
                                    <p:set>
                                      <p:cBhvr>
                                        <p:cTn id="65" dur="1" fill="hold">
                                          <p:stCondLst>
                                            <p:cond delay="0"/>
                                          </p:stCondLst>
                                        </p:cTn>
                                        <p:tgtEl>
                                          <p:spTgt spid="62"/>
                                        </p:tgtEl>
                                        <p:attrNameLst>
                                          <p:attrName>style.visibility</p:attrName>
                                        </p:attrNameLst>
                                      </p:cBhvr>
                                      <p:to>
                                        <p:strVal val="visible"/>
                                      </p:to>
                                    </p:set>
                                    <p:anim calcmode="discrete" valueType="clr">
                                      <p:cBhvr override="childStyle">
                                        <p:cTn id="66" dur="80"/>
                                        <p:tgtEl>
                                          <p:spTgt spid="62"/>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62"/>
                                        </p:tgtEl>
                                        <p:attrNameLst>
                                          <p:attrName>fillcolor</p:attrName>
                                        </p:attrNameLst>
                                      </p:cBhvr>
                                      <p:tavLst>
                                        <p:tav tm="0">
                                          <p:val>
                                            <p:clrVal>
                                              <a:schemeClr val="accent2"/>
                                            </p:clrVal>
                                          </p:val>
                                        </p:tav>
                                        <p:tav tm="50000">
                                          <p:val>
                                            <p:clrVal>
                                              <a:schemeClr val="hlink"/>
                                            </p:clrVal>
                                          </p:val>
                                        </p:tav>
                                      </p:tavLst>
                                    </p:anim>
                                    <p:set>
                                      <p:cBhvr>
                                        <p:cTn id="68" dur="80"/>
                                        <p:tgtEl>
                                          <p:spTgt spid="62"/>
                                        </p:tgtEl>
                                        <p:attrNameLst>
                                          <p:attrName>fill.type</p:attrName>
                                        </p:attrNameLst>
                                      </p:cBhvr>
                                      <p:to>
                                        <p:strVal val="solid"/>
                                      </p:to>
                                    </p:set>
                                  </p:childTnLst>
                                </p:cTn>
                              </p:par>
                            </p:childTnLst>
                          </p:cTn>
                        </p:par>
                        <p:par>
                          <p:cTn id="69" fill="hold">
                            <p:stCondLst>
                              <p:cond delay="8060"/>
                            </p:stCondLst>
                            <p:childTnLst>
                              <p:par>
                                <p:cTn id="70" presetID="22" presetClass="entr" presetSubtype="4"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wipe(down)">
                                      <p:cBhvr>
                                        <p:cTn id="72" dur="500"/>
                                        <p:tgtEl>
                                          <p:spTgt spid="54"/>
                                        </p:tgtEl>
                                      </p:cBhvr>
                                    </p:animEffect>
                                  </p:childTnLst>
                                </p:cTn>
                              </p:par>
                            </p:childTnLst>
                          </p:cTn>
                        </p:par>
                        <p:par>
                          <p:cTn id="73" fill="hold">
                            <p:stCondLst>
                              <p:cond delay="8560"/>
                            </p:stCondLst>
                            <p:childTnLst>
                              <p:par>
                                <p:cTn id="74" presetID="47" presetClass="entr" presetSubtype="0"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1000"/>
                                        <p:tgtEl>
                                          <p:spTgt spid="58"/>
                                        </p:tgtEl>
                                      </p:cBhvr>
                                    </p:animEffect>
                                    <p:anim calcmode="lin" valueType="num">
                                      <p:cBhvr>
                                        <p:cTn id="77" dur="1000" fill="hold"/>
                                        <p:tgtEl>
                                          <p:spTgt spid="58"/>
                                        </p:tgtEl>
                                        <p:attrNameLst>
                                          <p:attrName>ppt_x</p:attrName>
                                        </p:attrNameLst>
                                      </p:cBhvr>
                                      <p:tavLst>
                                        <p:tav tm="0">
                                          <p:val>
                                            <p:strVal val="#ppt_x"/>
                                          </p:val>
                                        </p:tav>
                                        <p:tav tm="100000">
                                          <p:val>
                                            <p:strVal val="#ppt_x"/>
                                          </p:val>
                                        </p:tav>
                                      </p:tavLst>
                                    </p:anim>
                                    <p:anim calcmode="lin" valueType="num">
                                      <p:cBhvr>
                                        <p:cTn id="78" dur="1000" fill="hold"/>
                                        <p:tgtEl>
                                          <p:spTgt spid="58"/>
                                        </p:tgtEl>
                                        <p:attrNameLst>
                                          <p:attrName>ppt_y</p:attrName>
                                        </p:attrNameLst>
                                      </p:cBhvr>
                                      <p:tavLst>
                                        <p:tav tm="0">
                                          <p:val>
                                            <p:strVal val="#ppt_y-.1"/>
                                          </p:val>
                                        </p:tav>
                                        <p:tav tm="100000">
                                          <p:val>
                                            <p:strVal val="#ppt_y"/>
                                          </p:val>
                                        </p:tav>
                                      </p:tavLst>
                                    </p:anim>
                                  </p:childTnLst>
                                </p:cTn>
                              </p:par>
                            </p:childTnLst>
                          </p:cTn>
                        </p:par>
                        <p:par>
                          <p:cTn id="79" fill="hold">
                            <p:stCondLst>
                              <p:cond delay="9560"/>
                            </p:stCondLst>
                            <p:childTnLst>
                              <p:par>
                                <p:cTn id="80" presetID="22" presetClass="entr" presetSubtype="8"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wipe(left)">
                                      <p:cBhvr>
                                        <p:cTn id="82" dur="500"/>
                                        <p:tgtEl>
                                          <p:spTgt spid="61"/>
                                        </p:tgtEl>
                                      </p:cBhvr>
                                    </p:animEffect>
                                  </p:childTnLst>
                                </p:cTn>
                              </p:par>
                            </p:childTnLst>
                          </p:cTn>
                        </p:par>
                        <p:par>
                          <p:cTn id="83" fill="hold">
                            <p:stCondLst>
                              <p:cond delay="10060"/>
                            </p:stCondLst>
                            <p:childTnLst>
                              <p:par>
                                <p:cTn id="84" presetID="27" presetClass="entr" presetSubtype="0" fill="hold" grpId="0" nodeType="afterEffect">
                                  <p:stCondLst>
                                    <p:cond delay="0"/>
                                  </p:stCondLst>
                                  <p:iterate type="lt">
                                    <p:tmPct val="50000"/>
                                  </p:iterate>
                                  <p:childTnLst>
                                    <p:set>
                                      <p:cBhvr>
                                        <p:cTn id="85" dur="1" fill="hold">
                                          <p:stCondLst>
                                            <p:cond delay="0"/>
                                          </p:stCondLst>
                                        </p:cTn>
                                        <p:tgtEl>
                                          <p:spTgt spid="60"/>
                                        </p:tgtEl>
                                        <p:attrNameLst>
                                          <p:attrName>style.visibility</p:attrName>
                                        </p:attrNameLst>
                                      </p:cBhvr>
                                      <p:to>
                                        <p:strVal val="visible"/>
                                      </p:to>
                                    </p:set>
                                    <p:anim calcmode="discrete" valueType="clr">
                                      <p:cBhvr override="childStyle">
                                        <p:cTn id="86" dur="80"/>
                                        <p:tgtEl>
                                          <p:spTgt spid="60"/>
                                        </p:tgtEl>
                                        <p:attrNameLst>
                                          <p:attrName>style.color</p:attrName>
                                        </p:attrNameLst>
                                      </p:cBhvr>
                                      <p:tavLst>
                                        <p:tav tm="0">
                                          <p:val>
                                            <p:clrVal>
                                              <a:schemeClr val="accent2"/>
                                            </p:clrVal>
                                          </p:val>
                                        </p:tav>
                                        <p:tav tm="50000">
                                          <p:val>
                                            <p:clrVal>
                                              <a:schemeClr val="hlink"/>
                                            </p:clrVal>
                                          </p:val>
                                        </p:tav>
                                      </p:tavLst>
                                    </p:anim>
                                    <p:anim calcmode="discrete" valueType="clr">
                                      <p:cBhvr>
                                        <p:cTn id="87" dur="80"/>
                                        <p:tgtEl>
                                          <p:spTgt spid="60"/>
                                        </p:tgtEl>
                                        <p:attrNameLst>
                                          <p:attrName>fillcolor</p:attrName>
                                        </p:attrNameLst>
                                      </p:cBhvr>
                                      <p:tavLst>
                                        <p:tav tm="0">
                                          <p:val>
                                            <p:clrVal>
                                              <a:schemeClr val="accent2"/>
                                            </p:clrVal>
                                          </p:val>
                                        </p:tav>
                                        <p:tav tm="50000">
                                          <p:val>
                                            <p:clrVal>
                                              <a:schemeClr val="hlink"/>
                                            </p:clrVal>
                                          </p:val>
                                        </p:tav>
                                      </p:tavLst>
                                    </p:anim>
                                    <p:set>
                                      <p:cBhvr>
                                        <p:cTn id="88" dur="80"/>
                                        <p:tgtEl>
                                          <p:spTgt spid="60"/>
                                        </p:tgtEl>
                                        <p:attrNameLst>
                                          <p:attrName>fill.type</p:attrName>
                                        </p:attrNameLst>
                                      </p:cBhvr>
                                      <p:to>
                                        <p:strVal val="solid"/>
                                      </p:to>
                                    </p:set>
                                  </p:childTnLst>
                                </p:cTn>
                              </p:par>
                            </p:childTnLst>
                          </p:cTn>
                        </p:par>
                        <p:par>
                          <p:cTn id="89" fill="hold">
                            <p:stCondLst>
                              <p:cond delay="10580"/>
                            </p:stCondLst>
                            <p:childTnLst>
                              <p:par>
                                <p:cTn id="90" presetID="29" presetClass="entr" presetSubtype="0" fill="hold" nodeType="afterEffect">
                                  <p:stCondLst>
                                    <p:cond delay="0"/>
                                  </p:stCondLst>
                                  <p:childTnLst>
                                    <p:set>
                                      <p:cBhvr>
                                        <p:cTn id="91" dur="1" fill="hold">
                                          <p:stCondLst>
                                            <p:cond delay="0"/>
                                          </p:stCondLst>
                                        </p:cTn>
                                        <p:tgtEl>
                                          <p:spTgt spid="68"/>
                                        </p:tgtEl>
                                        <p:attrNameLst>
                                          <p:attrName>style.visibility</p:attrName>
                                        </p:attrNameLst>
                                      </p:cBhvr>
                                      <p:to>
                                        <p:strVal val="visible"/>
                                      </p:to>
                                    </p:set>
                                    <p:anim calcmode="lin" valueType="num">
                                      <p:cBhvr>
                                        <p:cTn id="92" dur="1000" fill="hold"/>
                                        <p:tgtEl>
                                          <p:spTgt spid="68"/>
                                        </p:tgtEl>
                                        <p:attrNameLst>
                                          <p:attrName>ppt_x</p:attrName>
                                        </p:attrNameLst>
                                      </p:cBhvr>
                                      <p:tavLst>
                                        <p:tav tm="0">
                                          <p:val>
                                            <p:strVal val="#ppt_x-.2"/>
                                          </p:val>
                                        </p:tav>
                                        <p:tav tm="100000">
                                          <p:val>
                                            <p:strVal val="#ppt_x"/>
                                          </p:val>
                                        </p:tav>
                                      </p:tavLst>
                                    </p:anim>
                                    <p:anim calcmode="lin" valueType="num">
                                      <p:cBhvr>
                                        <p:cTn id="93"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4" dur="1000"/>
                                        <p:tgtEl>
                                          <p:spTgt spid="68"/>
                                        </p:tgtEl>
                                      </p:cBhvr>
                                    </p:animEffect>
                                  </p:childTnLst>
                                </p:cTn>
                              </p:par>
                            </p:childTnLst>
                          </p:cTn>
                        </p:par>
                        <p:par>
                          <p:cTn id="95" fill="hold">
                            <p:stCondLst>
                              <p:cond delay="11580"/>
                            </p:stCondLst>
                            <p:childTnLst>
                              <p:par>
                                <p:cTn id="96" presetID="45" presetClass="entr" presetSubtype="0" fill="hold" grpId="0" nodeType="afterEffect">
                                  <p:stCondLst>
                                    <p:cond delay="0"/>
                                  </p:stCondLst>
                                  <p:iterate type="lt">
                                    <p:tmPct val="10000"/>
                                  </p:iterate>
                                  <p:childTnLst>
                                    <p:set>
                                      <p:cBhvr>
                                        <p:cTn id="97" dur="1" fill="hold">
                                          <p:stCondLst>
                                            <p:cond delay="0"/>
                                          </p:stCondLst>
                                        </p:cTn>
                                        <p:tgtEl>
                                          <p:spTgt spid="69"/>
                                        </p:tgtEl>
                                        <p:attrNameLst>
                                          <p:attrName>style.visibility</p:attrName>
                                        </p:attrNameLst>
                                      </p:cBhvr>
                                      <p:to>
                                        <p:strVal val="visible"/>
                                      </p:to>
                                    </p:set>
                                    <p:animEffect transition="in" filter="fade">
                                      <p:cBhvr>
                                        <p:cTn id="98" dur="2000"/>
                                        <p:tgtEl>
                                          <p:spTgt spid="69"/>
                                        </p:tgtEl>
                                      </p:cBhvr>
                                    </p:animEffect>
                                    <p:anim calcmode="lin" valueType="num">
                                      <p:cBhvr>
                                        <p:cTn id="99" dur="2000" fill="hold"/>
                                        <p:tgtEl>
                                          <p:spTgt spid="69"/>
                                        </p:tgtEl>
                                        <p:attrNameLst>
                                          <p:attrName>ppt_w</p:attrName>
                                        </p:attrNameLst>
                                      </p:cBhvr>
                                      <p:tavLst>
                                        <p:tav tm="0" fmla="#ppt_w*sin(2.5*pi*$)">
                                          <p:val>
                                            <p:fltVal val="0"/>
                                          </p:val>
                                        </p:tav>
                                        <p:tav tm="100000">
                                          <p:val>
                                            <p:fltVal val="1"/>
                                          </p:val>
                                        </p:tav>
                                      </p:tavLst>
                                    </p:anim>
                                    <p:anim calcmode="lin" valueType="num">
                                      <p:cBhvr>
                                        <p:cTn id="100" dur="2000" fill="hold"/>
                                        <p:tgtEl>
                                          <p:spTgt spid="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4" grpId="0"/>
      <p:bldP spid="66" grpId="0"/>
      <p:bldP spid="6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4871" y="936105"/>
            <a:ext cx="1683218" cy="401191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6069" y="936105"/>
            <a:ext cx="1683218" cy="401191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09328" y="936105"/>
            <a:ext cx="1683219" cy="4011910"/>
          </a:xfrm>
          <a:prstGeom prst="rect">
            <a:avLst/>
          </a:prstGeom>
        </p:spPr>
      </p:pic>
      <p:sp>
        <p:nvSpPr>
          <p:cNvPr id="9" name="Text Box 18"/>
          <p:cNvSpPr txBox="1">
            <a:spLocks noChangeArrowheads="1"/>
          </p:cNvSpPr>
          <p:nvPr/>
        </p:nvSpPr>
        <p:spPr bwMode="auto">
          <a:xfrm>
            <a:off x="1728915" y="2211712"/>
            <a:ext cx="1428760" cy="1772783"/>
          </a:xfrm>
          <a:prstGeom prst="rect">
            <a:avLst/>
          </a:prstGeom>
          <a:noFill/>
          <a:ln w="9525">
            <a:noFill/>
            <a:miter lim="800000"/>
            <a:headEnd/>
            <a:tailEnd/>
          </a:ln>
        </p:spPr>
        <p:txBody>
          <a:bodyPr wrap="square" lIns="91427" tIns="45714" rIns="91427" bIns="45714">
            <a:spAutoFit/>
          </a:bodyPr>
          <a:lstStyle/>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您的内容打在这里</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或者通过复制您的</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文本后在此框中选</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择粘贴您的内容打</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在这里或者通过复</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制您的文本后在此</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框中</a:t>
            </a:r>
            <a:endParaRPr lang="en-US" altLang="zh-CN" sz="1200" kern="0" dirty="0">
              <a:solidFill>
                <a:schemeClr val="tx1">
                  <a:lumMod val="75000"/>
                  <a:lumOff val="25000"/>
                </a:schemeClr>
              </a:solidFill>
              <a:latin typeface="微软雅黑" pitchFamily="34" charset="-122"/>
              <a:ea typeface="微软雅黑" pitchFamily="34" charset="-122"/>
            </a:endParaRPr>
          </a:p>
        </p:txBody>
      </p:sp>
      <p:sp>
        <p:nvSpPr>
          <p:cNvPr id="10" name="Text Box 18"/>
          <p:cNvSpPr txBox="1">
            <a:spLocks noChangeArrowheads="1"/>
          </p:cNvSpPr>
          <p:nvPr/>
        </p:nvSpPr>
        <p:spPr bwMode="auto">
          <a:xfrm>
            <a:off x="3798300" y="2211712"/>
            <a:ext cx="1428760" cy="1772783"/>
          </a:xfrm>
          <a:prstGeom prst="rect">
            <a:avLst/>
          </a:prstGeom>
          <a:noFill/>
          <a:ln w="9525">
            <a:noFill/>
            <a:miter lim="800000"/>
            <a:headEnd/>
            <a:tailEnd/>
          </a:ln>
        </p:spPr>
        <p:txBody>
          <a:bodyPr wrap="square" lIns="91427" tIns="45714" rIns="91427" bIns="45714">
            <a:spAutoFit/>
          </a:bodyPr>
          <a:lstStyle/>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您的内容打在这里</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或者通过复制您的</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文本后在此框中选</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择粘贴您的内容打</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在这里或者通过复</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制您的文本后在此</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框中</a:t>
            </a:r>
            <a:endParaRPr lang="en-US" altLang="zh-CN" sz="1200" kern="0" dirty="0">
              <a:solidFill>
                <a:schemeClr val="tx1">
                  <a:lumMod val="75000"/>
                  <a:lumOff val="25000"/>
                </a:schemeClr>
              </a:solidFill>
              <a:latin typeface="微软雅黑" pitchFamily="34" charset="-122"/>
              <a:ea typeface="微软雅黑" pitchFamily="34" charset="-122"/>
            </a:endParaRPr>
          </a:p>
        </p:txBody>
      </p:sp>
      <p:sp>
        <p:nvSpPr>
          <p:cNvPr id="11" name="Text Box 18"/>
          <p:cNvSpPr txBox="1">
            <a:spLocks noChangeArrowheads="1"/>
          </p:cNvSpPr>
          <p:nvPr/>
        </p:nvSpPr>
        <p:spPr bwMode="auto">
          <a:xfrm>
            <a:off x="5836556" y="2211712"/>
            <a:ext cx="1428760" cy="1772783"/>
          </a:xfrm>
          <a:prstGeom prst="rect">
            <a:avLst/>
          </a:prstGeom>
          <a:noFill/>
          <a:ln w="9525">
            <a:noFill/>
            <a:miter lim="800000"/>
            <a:headEnd/>
            <a:tailEnd/>
          </a:ln>
        </p:spPr>
        <p:txBody>
          <a:bodyPr wrap="square" lIns="91427" tIns="45714" rIns="91427" bIns="45714">
            <a:spAutoFit/>
          </a:bodyPr>
          <a:lstStyle/>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您的内容打在这里</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或者通过复制您的</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文本后在此框中选</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择粘贴您的内容打</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在这里或者通过复</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制您的文本后在此</a:t>
            </a:r>
            <a:endParaRPr lang="en-US" altLang="zh-CN" sz="12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200" kern="0" dirty="0">
                <a:solidFill>
                  <a:schemeClr val="tx1">
                    <a:lumMod val="75000"/>
                    <a:lumOff val="25000"/>
                  </a:schemeClr>
                </a:solidFill>
                <a:latin typeface="微软雅黑" pitchFamily="34" charset="-122"/>
                <a:ea typeface="微软雅黑" pitchFamily="34" charset="-122"/>
              </a:rPr>
              <a:t>框中</a:t>
            </a:r>
            <a:endParaRPr lang="en-US" altLang="zh-CN" sz="1200" kern="0" dirty="0">
              <a:solidFill>
                <a:schemeClr val="tx1">
                  <a:lumMod val="75000"/>
                  <a:lumOff val="2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996" y="1923680"/>
            <a:ext cx="1609507" cy="2987416"/>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92281" y="1948505"/>
            <a:ext cx="1609507" cy="2987416"/>
          </a:xfrm>
          <a:prstGeom prst="rect">
            <a:avLst/>
          </a:prstGeom>
        </p:spPr>
      </p:pic>
      <p:sp>
        <p:nvSpPr>
          <p:cNvPr id="12" name="TextBox 11"/>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1757279967"/>
      </p:ext>
    </p:extLst>
  </p:cSld>
  <p:clrMapOvr>
    <a:masterClrMapping/>
  </p:clrMapOvr>
  <mc:AlternateContent xmlns:mc="http://schemas.openxmlformats.org/markup-compatibility/2006">
    <mc:Choice xmlns:p14="http://schemas.microsoft.com/office/powerpoint/2010/main" Requires="p14">
      <p:transition spd="slow" p14:dur="1600" advTm="11000">
        <p14:prism isInverted="1"/>
      </p:transition>
    </mc:Choice>
    <mc:Fallback>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anim calcmode="discrete" valueType="clr">
                                      <p:cBhvr override="childStyle">
                                        <p:cTn id="19"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gtEl>
                                        <p:attrNameLst>
                                          <p:attrName>fillcolor</p:attrName>
                                        </p:attrNameLst>
                                      </p:cBhvr>
                                      <p:tavLst>
                                        <p:tav tm="0">
                                          <p:val>
                                            <p:clrVal>
                                              <a:schemeClr val="accent2"/>
                                            </p:clrVal>
                                          </p:val>
                                        </p:tav>
                                        <p:tav tm="50000">
                                          <p:val>
                                            <p:clrVal>
                                              <a:schemeClr val="hlink"/>
                                            </p:clrVal>
                                          </p:val>
                                        </p:tav>
                                      </p:tavLst>
                                    </p:anim>
                                    <p:set>
                                      <p:cBhvr>
                                        <p:cTn id="21" dur="80"/>
                                        <p:tgtEl>
                                          <p:spTgt spid="9"/>
                                        </p:tgtEl>
                                        <p:attrNameLst>
                                          <p:attrName>fill.type</p:attrName>
                                        </p:attrNameLst>
                                      </p:cBhvr>
                                      <p:to>
                                        <p:strVal val="solid"/>
                                      </p:to>
                                    </p:set>
                                  </p:childTnLst>
                                </p:cTn>
                              </p:par>
                            </p:childTnLst>
                          </p:cTn>
                        </p:par>
                        <p:par>
                          <p:cTn id="22" fill="hold">
                            <p:stCondLst>
                              <p:cond delay="3540"/>
                            </p:stCondLst>
                            <p:childTnLst>
                              <p:par>
                                <p:cTn id="23" presetID="15"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4540"/>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10"/>
                                        </p:tgtEl>
                                        <p:attrNameLst>
                                          <p:attrName>style.visibility</p:attrName>
                                        </p:attrNameLst>
                                      </p:cBhvr>
                                      <p:to>
                                        <p:strVal val="visible"/>
                                      </p:to>
                                    </p:set>
                                    <p:anim calcmode="discrete" valueType="clr">
                                      <p:cBhvr override="childStyle">
                                        <p:cTn id="3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0"/>
                                        </p:tgtEl>
                                        <p:attrNameLst>
                                          <p:attrName>fillcolor</p:attrName>
                                        </p:attrNameLst>
                                      </p:cBhvr>
                                      <p:tavLst>
                                        <p:tav tm="0">
                                          <p:val>
                                            <p:clrVal>
                                              <a:schemeClr val="accent2"/>
                                            </p:clrVal>
                                          </p:val>
                                        </p:tav>
                                        <p:tav tm="50000">
                                          <p:val>
                                            <p:clrVal>
                                              <a:schemeClr val="hlink"/>
                                            </p:clrVal>
                                          </p:val>
                                        </p:tav>
                                      </p:tavLst>
                                    </p:anim>
                                    <p:set>
                                      <p:cBhvr>
                                        <p:cTn id="34" dur="80"/>
                                        <p:tgtEl>
                                          <p:spTgt spid="10"/>
                                        </p:tgtEl>
                                        <p:attrNameLst>
                                          <p:attrName>fill.type</p:attrName>
                                        </p:attrNameLst>
                                      </p:cBhvr>
                                      <p:to>
                                        <p:strVal val="solid"/>
                                      </p:to>
                                    </p:set>
                                  </p:childTnLst>
                                </p:cTn>
                              </p:par>
                            </p:childTnLst>
                          </p:cTn>
                        </p:par>
                        <p:par>
                          <p:cTn id="35" fill="hold">
                            <p:stCondLst>
                              <p:cond delay="6580"/>
                            </p:stCondLst>
                            <p:childTnLst>
                              <p:par>
                                <p:cTn id="36" presetID="15"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fltVal val="0"/>
                                          </p:val>
                                        </p:tav>
                                        <p:tav tm="100000">
                                          <p:val>
                                            <p:strVal val="#ppt_w"/>
                                          </p:val>
                                        </p:tav>
                                      </p:tavLst>
                                    </p:anim>
                                    <p:anim calcmode="lin" valueType="num">
                                      <p:cBhvr>
                                        <p:cTn id="39" dur="1000" fill="hold"/>
                                        <p:tgtEl>
                                          <p:spTgt spid="6"/>
                                        </p:tgtEl>
                                        <p:attrNameLst>
                                          <p:attrName>ppt_h</p:attrName>
                                        </p:attrNameLst>
                                      </p:cBhvr>
                                      <p:tavLst>
                                        <p:tav tm="0">
                                          <p:val>
                                            <p:fltVal val="0"/>
                                          </p:val>
                                        </p:tav>
                                        <p:tav tm="100000">
                                          <p:val>
                                            <p:strVal val="#ppt_h"/>
                                          </p:val>
                                        </p:tav>
                                      </p:tavLst>
                                    </p:anim>
                                    <p:anim calcmode="lin" valueType="num">
                                      <p:cBhvr>
                                        <p:cTn id="40"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758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1"/>
                                        </p:tgtEl>
                                        <p:attrNameLst>
                                          <p:attrName>style.visibility</p:attrName>
                                        </p:attrNameLst>
                                      </p:cBhvr>
                                      <p:to>
                                        <p:strVal val="visible"/>
                                      </p:to>
                                    </p:set>
                                    <p:anim calcmode="discrete" valueType="clr">
                                      <p:cBhvr override="childStyle">
                                        <p:cTn id="45"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1"/>
                                        </p:tgtEl>
                                        <p:attrNameLst>
                                          <p:attrName>fillcolor</p:attrName>
                                        </p:attrNameLst>
                                      </p:cBhvr>
                                      <p:tavLst>
                                        <p:tav tm="0">
                                          <p:val>
                                            <p:clrVal>
                                              <a:schemeClr val="accent2"/>
                                            </p:clrVal>
                                          </p:val>
                                        </p:tav>
                                        <p:tav tm="50000">
                                          <p:val>
                                            <p:clrVal>
                                              <a:schemeClr val="hlink"/>
                                            </p:clrVal>
                                          </p:val>
                                        </p:tav>
                                      </p:tavLst>
                                    </p:anim>
                                    <p:set>
                                      <p:cBhvr>
                                        <p:cTn id="47" dur="80"/>
                                        <p:tgtEl>
                                          <p:spTgt spid="11"/>
                                        </p:tgtEl>
                                        <p:attrNameLst>
                                          <p:attrName>fill.type</p:attrName>
                                        </p:attrNameLst>
                                      </p:cBhvr>
                                      <p:to>
                                        <p:strVal val="solid"/>
                                      </p:to>
                                    </p:set>
                                  </p:childTnLst>
                                </p:cTn>
                              </p:par>
                            </p:childTnLst>
                          </p:cTn>
                        </p:par>
                        <p:par>
                          <p:cTn id="48" fill="hold">
                            <p:stCondLst>
                              <p:cond delay="9620"/>
                            </p:stCondLst>
                            <p:childTnLst>
                              <p:par>
                                <p:cTn id="49" presetID="1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1000" fill="hold"/>
                                        <p:tgtEl>
                                          <p:spTgt spid="3"/>
                                        </p:tgtEl>
                                        <p:attrNameLst>
                                          <p:attrName>ppt_w</p:attrName>
                                        </p:attrNameLst>
                                      </p:cBhvr>
                                      <p:tavLst>
                                        <p:tav tm="0">
                                          <p:val>
                                            <p:fltVal val="0"/>
                                          </p:val>
                                        </p:tav>
                                        <p:tav tm="100000">
                                          <p:val>
                                            <p:strVal val="#ppt_w"/>
                                          </p:val>
                                        </p:tav>
                                      </p:tavLst>
                                    </p:anim>
                                    <p:anim calcmode="lin" valueType="num">
                                      <p:cBhvr>
                                        <p:cTn id="52" dur="1000" fill="hold"/>
                                        <p:tgtEl>
                                          <p:spTgt spid="3"/>
                                        </p:tgtEl>
                                        <p:attrNameLst>
                                          <p:attrName>ppt_h</p:attrName>
                                        </p:attrNameLst>
                                      </p:cBhvr>
                                      <p:tavLst>
                                        <p:tav tm="0">
                                          <p:val>
                                            <p:fltVal val="0"/>
                                          </p:val>
                                        </p:tav>
                                        <p:tav tm="100000">
                                          <p:val>
                                            <p:strVal val="#ppt_h"/>
                                          </p:val>
                                        </p:tav>
                                      </p:tavLst>
                                    </p:anim>
                                    <p:anim calcmode="lin" valueType="num">
                                      <p:cBhvr>
                                        <p:cTn id="5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3"/>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1000" fill="hold"/>
                                        <p:tgtEl>
                                          <p:spTgt spid="7"/>
                                        </p:tgtEl>
                                        <p:attrNameLst>
                                          <p:attrName>ppt_w</p:attrName>
                                        </p:attrNameLst>
                                      </p:cBhvr>
                                      <p:tavLst>
                                        <p:tav tm="0">
                                          <p:val>
                                            <p:fltVal val="0"/>
                                          </p:val>
                                        </p:tav>
                                        <p:tav tm="100000">
                                          <p:val>
                                            <p:strVal val="#ppt_w"/>
                                          </p:val>
                                        </p:tav>
                                      </p:tavLst>
                                    </p:anim>
                                    <p:anim calcmode="lin" valueType="num">
                                      <p:cBhvr>
                                        <p:cTn id="58" dur="1000" fill="hold"/>
                                        <p:tgtEl>
                                          <p:spTgt spid="7"/>
                                        </p:tgtEl>
                                        <p:attrNameLst>
                                          <p:attrName>ppt_h</p:attrName>
                                        </p:attrNameLst>
                                      </p:cBhvr>
                                      <p:tavLst>
                                        <p:tav tm="0">
                                          <p:val>
                                            <p:fltVal val="0"/>
                                          </p:val>
                                        </p:tav>
                                        <p:tav tm="100000">
                                          <p:val>
                                            <p:strVal val="#ppt_h"/>
                                          </p:val>
                                        </p:tav>
                                      </p:tavLst>
                                    </p:anim>
                                    <p:anim calcmode="lin" valueType="num">
                                      <p:cBhvr>
                                        <p:cTn id="5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ordArt 5"/>
          <p:cNvSpPr>
            <a:spLocks noChangeArrowheads="1" noChangeShapeType="1" noTextEdit="1"/>
          </p:cNvSpPr>
          <p:nvPr/>
        </p:nvSpPr>
        <p:spPr bwMode="gray">
          <a:xfrm>
            <a:off x="3707904" y="1995686"/>
            <a:ext cx="4608512" cy="792088"/>
          </a:xfrm>
          <a:prstGeom prst="rect">
            <a:avLst/>
          </a:prstGeom>
        </p:spPr>
        <p:txBody>
          <a:bodyPr wrap="none" fromWordArt="1">
            <a:prstTxWarp prst="textDeflate">
              <a:avLst>
                <a:gd name="adj" fmla="val 0"/>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400" b="1" i="1" kern="10" dirty="0" smtClean="0">
                <a:ln w="19050">
                  <a:solidFill>
                    <a:srgbClr val="FFFFFF"/>
                  </a:solidFill>
                  <a:round/>
                  <a:headEnd/>
                  <a:tailEnd/>
                </a:ln>
                <a:solidFill>
                  <a:schemeClr val="accent3">
                    <a:lumMod val="50000"/>
                  </a:schemeClr>
                </a:solidFill>
                <a:effectLst>
                  <a:outerShdw dist="53882" dir="2700000" algn="ctr" rotWithShape="0">
                    <a:srgbClr val="003366">
                      <a:alpha val="50000"/>
                    </a:srgbClr>
                  </a:outerShdw>
                </a:effectLst>
                <a:latin typeface="Arial Black" pitchFamily="34" charset="0"/>
                <a:ea typeface="微软雅黑" pitchFamily="34" charset="-122"/>
                <a:cs typeface="Arial" pitchFamily="34" charset="0"/>
              </a:rPr>
              <a:t>THANK YOU!</a:t>
            </a:r>
            <a:endParaRPr kumimoji="0" lang="zh-CN" altLang="en-US" sz="1400" b="1" i="1" strike="noStrike" kern="10" cap="none" spc="0" normalizeH="0" baseline="0" noProof="0" dirty="0" smtClean="0">
              <a:ln w="19050">
                <a:solidFill>
                  <a:srgbClr val="FFFFFF"/>
                </a:solidFill>
                <a:round/>
                <a:headEnd/>
                <a:tailEnd/>
              </a:ln>
              <a:solidFill>
                <a:schemeClr val="accent3">
                  <a:lumMod val="50000"/>
                </a:schemeClr>
              </a:solidFill>
              <a:effectLst>
                <a:outerShdw dist="53882" dir="2700000" algn="ctr" rotWithShape="0">
                  <a:srgbClr val="003366">
                    <a:alpha val="50000"/>
                  </a:srgbClr>
                </a:outerShdw>
              </a:effectLst>
              <a:uLnTx/>
              <a:uFillTx/>
              <a:latin typeface="Arial Black" pitchFamily="34" charset="0"/>
              <a:ea typeface="微软雅黑" pitchFamily="34" charset="-122"/>
              <a:cs typeface="Arial" pitchFamily="34" charset="0"/>
            </a:endParaRPr>
          </a:p>
        </p:txBody>
      </p:sp>
    </p:spTree>
    <p:extLst>
      <p:ext uri="{BB962C8B-B14F-4D97-AF65-F5344CB8AC3E}">
        <p14:creationId xmlns:p14="http://schemas.microsoft.com/office/powerpoint/2010/main" val="4212283858"/>
      </p:ext>
    </p:extLst>
  </p:cSld>
  <p:clrMapOvr>
    <a:masterClrMapping/>
  </p:clrMapOvr>
  <mc:AlternateContent xmlns:mc="http://schemas.openxmlformats.org/markup-compatibility/2006">
    <mc:Choice xmlns:p14="http://schemas.microsoft.com/office/powerpoint/2010/main" Requires="p14">
      <p:transition spd="slow" p14:dur="1600" advTm="6000">
        <p14:prism isInverted="1"/>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78735" y="1872837"/>
            <a:ext cx="3128413" cy="1707294"/>
            <a:chOff x="2378732" y="1872837"/>
            <a:chExt cx="3128413" cy="1707294"/>
          </a:xfrm>
        </p:grpSpPr>
        <p:sp>
          <p:nvSpPr>
            <p:cNvPr id="5" name="Line 250"/>
            <p:cNvSpPr>
              <a:spLocks noChangeShapeType="1"/>
            </p:cNvSpPr>
            <p:nvPr/>
          </p:nvSpPr>
          <p:spPr bwMode="auto">
            <a:xfrm>
              <a:off x="3942938" y="1872837"/>
              <a:ext cx="0" cy="1563122"/>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sp>
          <p:nvSpPr>
            <p:cNvPr id="6" name="Line 251"/>
            <p:cNvSpPr>
              <a:spLocks noChangeShapeType="1"/>
            </p:cNvSpPr>
            <p:nvPr/>
          </p:nvSpPr>
          <p:spPr bwMode="auto">
            <a:xfrm rot="19661464">
              <a:off x="3524516" y="1993160"/>
              <a:ext cx="0" cy="1563122"/>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sp>
          <p:nvSpPr>
            <p:cNvPr id="7" name="Line 252"/>
            <p:cNvSpPr>
              <a:spLocks noChangeShapeType="1"/>
            </p:cNvSpPr>
            <p:nvPr/>
          </p:nvSpPr>
          <p:spPr bwMode="auto">
            <a:xfrm rot="3461464">
              <a:off x="3942939" y="1872836"/>
              <a:ext cx="0" cy="3128413"/>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sp>
          <p:nvSpPr>
            <p:cNvPr id="8" name="Line 253"/>
            <p:cNvSpPr>
              <a:spLocks noChangeShapeType="1"/>
            </p:cNvSpPr>
            <p:nvPr/>
          </p:nvSpPr>
          <p:spPr bwMode="auto">
            <a:xfrm rot="17953037">
              <a:off x="3260563" y="2272289"/>
              <a:ext cx="0" cy="1566375"/>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sp>
          <p:nvSpPr>
            <p:cNvPr id="9" name="Line 254"/>
            <p:cNvSpPr>
              <a:spLocks noChangeShapeType="1"/>
            </p:cNvSpPr>
            <p:nvPr/>
          </p:nvSpPr>
          <p:spPr bwMode="auto">
            <a:xfrm rot="1753037">
              <a:off x="4312581" y="1968229"/>
              <a:ext cx="0" cy="1611902"/>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sp>
          <p:nvSpPr>
            <p:cNvPr id="10" name="Line 255"/>
            <p:cNvSpPr>
              <a:spLocks noChangeShapeType="1"/>
            </p:cNvSpPr>
            <p:nvPr/>
          </p:nvSpPr>
          <p:spPr bwMode="auto">
            <a:xfrm rot="5400000">
              <a:off x="3161919" y="2653856"/>
              <a:ext cx="0" cy="1566374"/>
            </a:xfrm>
            <a:prstGeom prst="line">
              <a:avLst/>
            </a:prstGeom>
            <a:noFill/>
            <a:ln w="57150">
              <a:solidFill>
                <a:srgbClr val="BBE0E3"/>
              </a:solidFill>
              <a:round/>
              <a:headEnd type="oval" w="med" len="med"/>
              <a:tailEnd type="oval" w="med" len="med"/>
            </a:ln>
          </p:spPr>
          <p:txBody>
            <a:bodyPr wrap="none" lIns="87313" tIns="44450" rIns="87313" bIns="44450" anchor="ctr"/>
            <a:lstStyle/>
            <a:p>
              <a:pPr>
                <a:defRPr/>
              </a:pPr>
              <a:endParaRPr lang="zh-CN" altLang="en-US" kern="0">
                <a:solidFill>
                  <a:sysClr val="windowText" lastClr="000000"/>
                </a:solidFill>
              </a:endParaRPr>
            </a:p>
          </p:txBody>
        </p:sp>
      </p:grpSp>
      <p:grpSp>
        <p:nvGrpSpPr>
          <p:cNvPr id="11" name="Group 256"/>
          <p:cNvGrpSpPr>
            <a:grpSpLocks/>
          </p:cNvGrpSpPr>
          <p:nvPr/>
        </p:nvGrpSpPr>
        <p:grpSpPr bwMode="auto">
          <a:xfrm>
            <a:off x="2521820" y="2015925"/>
            <a:ext cx="2841154" cy="2841154"/>
            <a:chOff x="-339" y="987"/>
            <a:chExt cx="4284" cy="4284"/>
          </a:xfrm>
        </p:grpSpPr>
        <p:sp>
          <p:nvSpPr>
            <p:cNvPr id="12" name="Oval 257"/>
            <p:cNvSpPr>
              <a:spLocks noChangeArrowheads="1"/>
            </p:cNvSpPr>
            <p:nvPr/>
          </p:nvSpPr>
          <p:spPr bwMode="auto">
            <a:xfrm>
              <a:off x="612" y="1939"/>
              <a:ext cx="2381" cy="2381"/>
            </a:xfrm>
            <a:prstGeom prst="ellipse">
              <a:avLst/>
            </a:prstGeom>
            <a:solidFill>
              <a:srgbClr val="BBE0E3"/>
            </a:solidFill>
            <a:ln w="12700" algn="ctr">
              <a:noFill/>
              <a:round/>
              <a:headEnd/>
              <a:tailEnd/>
            </a:ln>
          </p:spPr>
          <p:txBody>
            <a:bodyPr wrap="none" lIns="87313" tIns="44450" rIns="87313" bIns="44450" anchor="ctr"/>
            <a:lstStyle/>
            <a:p>
              <a:pPr>
                <a:defRPr/>
              </a:pPr>
              <a:endParaRPr lang="zh-CN" altLang="en-US" kern="0">
                <a:solidFill>
                  <a:sysClr val="windowText" lastClr="000000"/>
                </a:solidFill>
              </a:endParaRPr>
            </a:p>
          </p:txBody>
        </p:sp>
        <p:sp>
          <p:nvSpPr>
            <p:cNvPr id="13" name="AutoShape 258"/>
            <p:cNvSpPr>
              <a:spLocks noChangeArrowheads="1"/>
            </p:cNvSpPr>
            <p:nvPr/>
          </p:nvSpPr>
          <p:spPr bwMode="auto">
            <a:xfrm>
              <a:off x="-72" y="1254"/>
              <a:ext cx="3750" cy="3750"/>
            </a:xfrm>
            <a:custGeom>
              <a:avLst/>
              <a:gdLst>
                <a:gd name="T0" fmla="*/ 326 w 21600"/>
                <a:gd name="T1" fmla="*/ 0 h 21600"/>
                <a:gd name="T2" fmla="*/ 95 w 21600"/>
                <a:gd name="T3" fmla="*/ 95 h 21600"/>
                <a:gd name="T4" fmla="*/ 0 w 21600"/>
                <a:gd name="T5" fmla="*/ 326 h 21600"/>
                <a:gd name="T6" fmla="*/ 95 w 21600"/>
                <a:gd name="T7" fmla="*/ 556 h 21600"/>
                <a:gd name="T8" fmla="*/ 326 w 21600"/>
                <a:gd name="T9" fmla="*/ 651 h 21600"/>
                <a:gd name="T10" fmla="*/ 556 w 21600"/>
                <a:gd name="T11" fmla="*/ 556 h 21600"/>
                <a:gd name="T12" fmla="*/ 651 w 21600"/>
                <a:gd name="T13" fmla="*/ 326 h 21600"/>
                <a:gd name="T14" fmla="*/ 556 w 21600"/>
                <a:gd name="T15" fmla="*/ 95 h 21600"/>
                <a:gd name="T16" fmla="*/ 0 60000 65536"/>
                <a:gd name="T17" fmla="*/ 0 60000 65536"/>
                <a:gd name="T18" fmla="*/ 0 60000 65536"/>
                <a:gd name="T19" fmla="*/ 0 60000 65536"/>
                <a:gd name="T20" fmla="*/ 0 60000 65536"/>
                <a:gd name="T21" fmla="*/ 0 60000 65536"/>
                <a:gd name="T22" fmla="*/ 0 60000 65536"/>
                <a:gd name="T23" fmla="*/ 0 60000 65536"/>
                <a:gd name="T24" fmla="*/ 3162 w 21600"/>
                <a:gd name="T25" fmla="*/ 3162 h 21600"/>
                <a:gd name="T26" fmla="*/ 18438 w 21600"/>
                <a:gd name="T27" fmla="*/ 184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1" y="10800"/>
                  </a:moveTo>
                  <a:cubicBezTo>
                    <a:pt x="861" y="16289"/>
                    <a:pt x="5311" y="20739"/>
                    <a:pt x="10800" y="20739"/>
                  </a:cubicBezTo>
                  <a:cubicBezTo>
                    <a:pt x="16289" y="20739"/>
                    <a:pt x="20739" y="16289"/>
                    <a:pt x="20739" y="10800"/>
                  </a:cubicBezTo>
                  <a:cubicBezTo>
                    <a:pt x="20739" y="5311"/>
                    <a:pt x="16289" y="861"/>
                    <a:pt x="10800" y="861"/>
                  </a:cubicBezTo>
                  <a:cubicBezTo>
                    <a:pt x="5311" y="861"/>
                    <a:pt x="861" y="5311"/>
                    <a:pt x="861" y="10800"/>
                  </a:cubicBezTo>
                  <a:close/>
                </a:path>
              </a:pathLst>
            </a:custGeom>
            <a:solidFill>
              <a:srgbClr val="BBE0E3"/>
            </a:solidFill>
            <a:ln w="12700" algn="ctr">
              <a:noFill/>
              <a:round/>
              <a:headEnd/>
              <a:tailEnd/>
            </a:ln>
          </p:spPr>
          <p:txBody>
            <a:bodyPr wrap="none" lIns="87313" tIns="44450" rIns="87313" bIns="44450" anchor="ctr"/>
            <a:lstStyle/>
            <a:p>
              <a:pPr>
                <a:defRPr/>
              </a:pPr>
              <a:endParaRPr lang="zh-CN" altLang="en-US" kern="0">
                <a:solidFill>
                  <a:sysClr val="windowText" lastClr="000000"/>
                </a:solidFill>
              </a:endParaRPr>
            </a:p>
          </p:txBody>
        </p:sp>
        <p:sp>
          <p:nvSpPr>
            <p:cNvPr id="14" name="AutoShape 259"/>
            <p:cNvSpPr>
              <a:spLocks noChangeArrowheads="1"/>
            </p:cNvSpPr>
            <p:nvPr/>
          </p:nvSpPr>
          <p:spPr bwMode="auto">
            <a:xfrm>
              <a:off x="-339" y="987"/>
              <a:ext cx="4284" cy="4284"/>
            </a:xfrm>
            <a:custGeom>
              <a:avLst/>
              <a:gdLst>
                <a:gd name="T0" fmla="*/ 425 w 21600"/>
                <a:gd name="T1" fmla="*/ 0 h 21600"/>
                <a:gd name="T2" fmla="*/ 124 w 21600"/>
                <a:gd name="T3" fmla="*/ 124 h 21600"/>
                <a:gd name="T4" fmla="*/ 0 w 21600"/>
                <a:gd name="T5" fmla="*/ 425 h 21600"/>
                <a:gd name="T6" fmla="*/ 124 w 21600"/>
                <a:gd name="T7" fmla="*/ 725 h 21600"/>
                <a:gd name="T8" fmla="*/ 425 w 21600"/>
                <a:gd name="T9" fmla="*/ 850 h 21600"/>
                <a:gd name="T10" fmla="*/ 725 w 21600"/>
                <a:gd name="T11" fmla="*/ 725 h 21600"/>
                <a:gd name="T12" fmla="*/ 850 w 21600"/>
                <a:gd name="T13" fmla="*/ 425 h 21600"/>
                <a:gd name="T14" fmla="*/ 725 w 21600"/>
                <a:gd name="T15" fmla="*/ 124 h 21600"/>
                <a:gd name="T16" fmla="*/ 0 60000 65536"/>
                <a:gd name="T17" fmla="*/ 0 60000 65536"/>
                <a:gd name="T18" fmla="*/ 0 60000 65536"/>
                <a:gd name="T19" fmla="*/ 0 60000 65536"/>
                <a:gd name="T20" fmla="*/ 0 60000 65536"/>
                <a:gd name="T21" fmla="*/ 0 60000 65536"/>
                <a:gd name="T22" fmla="*/ 0 60000 65536"/>
                <a:gd name="T23" fmla="*/ 0 60000 65536"/>
                <a:gd name="T24" fmla="*/ 3161 w 21600"/>
                <a:gd name="T25" fmla="*/ 3161 h 21600"/>
                <a:gd name="T26" fmla="*/ 18439 w 21600"/>
                <a:gd name="T27" fmla="*/ 1843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1" y="10800"/>
                  </a:moveTo>
                  <a:cubicBezTo>
                    <a:pt x="861" y="16289"/>
                    <a:pt x="5311" y="20739"/>
                    <a:pt x="10800" y="20739"/>
                  </a:cubicBezTo>
                  <a:cubicBezTo>
                    <a:pt x="16289" y="20739"/>
                    <a:pt x="20739" y="16289"/>
                    <a:pt x="20739" y="10800"/>
                  </a:cubicBezTo>
                  <a:cubicBezTo>
                    <a:pt x="20739" y="5311"/>
                    <a:pt x="16289" y="861"/>
                    <a:pt x="10800" y="861"/>
                  </a:cubicBezTo>
                  <a:cubicBezTo>
                    <a:pt x="5311" y="861"/>
                    <a:pt x="861" y="5311"/>
                    <a:pt x="861" y="10800"/>
                  </a:cubicBezTo>
                  <a:close/>
                </a:path>
              </a:pathLst>
            </a:custGeom>
            <a:solidFill>
              <a:srgbClr val="BBE0E3"/>
            </a:solidFill>
            <a:ln w="12700" algn="ctr">
              <a:noFill/>
              <a:round/>
              <a:headEnd/>
              <a:tailEnd/>
            </a:ln>
          </p:spPr>
          <p:txBody>
            <a:bodyPr wrap="none" lIns="87313" tIns="44450" rIns="87313" bIns="44450" anchor="ctr"/>
            <a:lstStyle/>
            <a:p>
              <a:pPr>
                <a:defRPr/>
              </a:pPr>
              <a:endParaRPr lang="zh-CN" altLang="en-US" kern="0">
                <a:solidFill>
                  <a:sysClr val="windowText" lastClr="000000"/>
                </a:solidFill>
              </a:endParaRPr>
            </a:p>
          </p:txBody>
        </p:sp>
      </p:grpSp>
      <p:grpSp>
        <p:nvGrpSpPr>
          <p:cNvPr id="15" name="Group 260"/>
          <p:cNvGrpSpPr>
            <a:grpSpLocks/>
          </p:cNvGrpSpPr>
          <p:nvPr/>
        </p:nvGrpSpPr>
        <p:grpSpPr bwMode="auto">
          <a:xfrm>
            <a:off x="3207992" y="2698844"/>
            <a:ext cx="1480739" cy="1485075"/>
            <a:chOff x="2200" y="1298"/>
            <a:chExt cx="1230" cy="1232"/>
          </a:xfrm>
        </p:grpSpPr>
        <p:sp>
          <p:nvSpPr>
            <p:cNvPr id="16" name="Oval 261"/>
            <p:cNvSpPr>
              <a:spLocks noChangeArrowheads="1"/>
            </p:cNvSpPr>
            <p:nvPr/>
          </p:nvSpPr>
          <p:spPr bwMode="gray">
            <a:xfrm>
              <a:off x="2200" y="1298"/>
              <a:ext cx="1230" cy="123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17" name="Oval 262"/>
            <p:cNvSpPr>
              <a:spLocks noChangeArrowheads="1"/>
            </p:cNvSpPr>
            <p:nvPr/>
          </p:nvSpPr>
          <p:spPr bwMode="gray">
            <a:xfrm>
              <a:off x="2215" y="1305"/>
              <a:ext cx="1201" cy="120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18" name="Oval 263"/>
            <p:cNvSpPr>
              <a:spLocks noChangeArrowheads="1"/>
            </p:cNvSpPr>
            <p:nvPr/>
          </p:nvSpPr>
          <p:spPr bwMode="gray">
            <a:xfrm>
              <a:off x="2227" y="1316"/>
              <a:ext cx="1143" cy="1123"/>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19" name="Oval 264"/>
            <p:cNvSpPr>
              <a:spLocks noChangeArrowheads="1"/>
            </p:cNvSpPr>
            <p:nvPr/>
          </p:nvSpPr>
          <p:spPr bwMode="gray">
            <a:xfrm>
              <a:off x="2294" y="1348"/>
              <a:ext cx="1017" cy="911"/>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grpSp>
        <p:nvGrpSpPr>
          <p:cNvPr id="20" name="组合 19"/>
          <p:cNvGrpSpPr/>
          <p:nvPr/>
        </p:nvGrpSpPr>
        <p:grpSpPr>
          <a:xfrm>
            <a:off x="5125582" y="2059286"/>
            <a:ext cx="754461" cy="756629"/>
            <a:chOff x="5125579" y="2059284"/>
            <a:chExt cx="754461" cy="756629"/>
          </a:xfrm>
        </p:grpSpPr>
        <p:grpSp>
          <p:nvGrpSpPr>
            <p:cNvPr id="21" name="Group 271"/>
            <p:cNvGrpSpPr>
              <a:grpSpLocks/>
            </p:cNvGrpSpPr>
            <p:nvPr/>
          </p:nvGrpSpPr>
          <p:grpSpPr bwMode="auto">
            <a:xfrm>
              <a:off x="5125579" y="2059284"/>
              <a:ext cx="754461" cy="756629"/>
              <a:chOff x="590" y="1015"/>
              <a:chExt cx="696" cy="698"/>
            </a:xfrm>
          </p:grpSpPr>
          <p:sp>
            <p:nvSpPr>
              <p:cNvPr id="23" name="Oval 272"/>
              <p:cNvSpPr>
                <a:spLocks noChangeArrowheads="1"/>
              </p:cNvSpPr>
              <p:nvPr/>
            </p:nvSpPr>
            <p:spPr bwMode="gray">
              <a:xfrm>
                <a:off x="590" y="1015"/>
                <a:ext cx="696" cy="698"/>
              </a:xfrm>
              <a:prstGeom prst="ellipse">
                <a:avLst/>
              </a:prstGeom>
              <a:gradFill rotWithShape="1">
                <a:gsLst>
                  <a:gs pos="0">
                    <a:srgbClr val="5E762F"/>
                  </a:gs>
                  <a:gs pos="100000">
                    <a:srgbClr val="CCFF66"/>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24" name="Oval 273"/>
              <p:cNvSpPr>
                <a:spLocks noChangeArrowheads="1"/>
              </p:cNvSpPr>
              <p:nvPr/>
            </p:nvSpPr>
            <p:spPr bwMode="gray">
              <a:xfrm>
                <a:off x="598" y="1024"/>
                <a:ext cx="680" cy="680"/>
              </a:xfrm>
              <a:prstGeom prst="ellipse">
                <a:avLst/>
              </a:prstGeom>
              <a:gradFill rotWithShape="1">
                <a:gsLst>
                  <a:gs pos="0">
                    <a:srgbClr val="CCFF66">
                      <a:alpha val="0"/>
                    </a:srgbClr>
                  </a:gs>
                  <a:gs pos="100000">
                    <a:srgbClr val="EDFFCA"/>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25" name="Oval 274"/>
              <p:cNvSpPr>
                <a:spLocks noChangeArrowheads="1"/>
              </p:cNvSpPr>
              <p:nvPr/>
            </p:nvSpPr>
            <p:spPr bwMode="gray">
              <a:xfrm>
                <a:off x="615" y="1046"/>
                <a:ext cx="647" cy="636"/>
              </a:xfrm>
              <a:prstGeom prst="ellipse">
                <a:avLst/>
              </a:prstGeom>
              <a:gradFill rotWithShape="1">
                <a:gsLst>
                  <a:gs pos="0">
                    <a:srgbClr val="A2CA51"/>
                  </a:gs>
                  <a:gs pos="100000">
                    <a:srgbClr val="CCFF66">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26" name="Oval 275"/>
              <p:cNvSpPr>
                <a:spLocks noChangeArrowheads="1"/>
              </p:cNvSpPr>
              <p:nvPr/>
            </p:nvSpPr>
            <p:spPr bwMode="gray">
              <a:xfrm>
                <a:off x="651" y="1026"/>
                <a:ext cx="576" cy="516"/>
              </a:xfrm>
              <a:prstGeom prst="ellipse">
                <a:avLst/>
              </a:prstGeom>
              <a:gradFill rotWithShape="1">
                <a:gsLst>
                  <a:gs pos="0">
                    <a:srgbClr val="FFFFFF"/>
                  </a:gs>
                  <a:gs pos="100000">
                    <a:srgbClr val="CCFF66">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22" name="Rectangle 308"/>
            <p:cNvSpPr>
              <a:spLocks noChangeArrowheads="1"/>
            </p:cNvSpPr>
            <p:nvPr/>
          </p:nvSpPr>
          <p:spPr bwMode="auto">
            <a:xfrm>
              <a:off x="5415005" y="2330283"/>
              <a:ext cx="175607" cy="213547"/>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dirty="0">
                  <a:solidFill>
                    <a:sysClr val="windowText" lastClr="000000"/>
                  </a:solidFill>
                </a:rPr>
                <a:t>1</a:t>
              </a:r>
            </a:p>
          </p:txBody>
        </p:sp>
      </p:grpSp>
      <p:grpSp>
        <p:nvGrpSpPr>
          <p:cNvPr id="27" name="组合 26"/>
          <p:cNvGrpSpPr/>
          <p:nvPr/>
        </p:nvGrpSpPr>
        <p:grpSpPr>
          <a:xfrm>
            <a:off x="4468679" y="1419729"/>
            <a:ext cx="754461" cy="756629"/>
            <a:chOff x="4468677" y="1419727"/>
            <a:chExt cx="754461" cy="756629"/>
          </a:xfrm>
        </p:grpSpPr>
        <p:grpSp>
          <p:nvGrpSpPr>
            <p:cNvPr id="28" name="Group 276"/>
            <p:cNvGrpSpPr>
              <a:grpSpLocks/>
            </p:cNvGrpSpPr>
            <p:nvPr/>
          </p:nvGrpSpPr>
          <p:grpSpPr bwMode="auto">
            <a:xfrm>
              <a:off x="4468677" y="1419727"/>
              <a:ext cx="754461" cy="756629"/>
              <a:chOff x="54" y="2591"/>
              <a:chExt cx="696" cy="698"/>
            </a:xfrm>
          </p:grpSpPr>
          <p:sp>
            <p:nvSpPr>
              <p:cNvPr id="30" name="Oval 277"/>
              <p:cNvSpPr>
                <a:spLocks noChangeArrowheads="1"/>
              </p:cNvSpPr>
              <p:nvPr/>
            </p:nvSpPr>
            <p:spPr bwMode="gray">
              <a:xfrm>
                <a:off x="54" y="2591"/>
                <a:ext cx="696" cy="698"/>
              </a:xfrm>
              <a:prstGeom prst="ellipse">
                <a:avLst/>
              </a:prstGeom>
              <a:gradFill rotWithShape="1">
                <a:gsLst>
                  <a:gs pos="0">
                    <a:srgbClr val="765E00"/>
                  </a:gs>
                  <a:gs pos="100000">
                    <a:srgbClr val="FFCC00"/>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31" name="Oval 278"/>
              <p:cNvSpPr>
                <a:spLocks noChangeArrowheads="1"/>
              </p:cNvSpPr>
              <p:nvPr/>
            </p:nvSpPr>
            <p:spPr bwMode="gray">
              <a:xfrm>
                <a:off x="63" y="2600"/>
                <a:ext cx="680" cy="680"/>
              </a:xfrm>
              <a:prstGeom prst="ellipse">
                <a:avLst/>
              </a:prstGeom>
              <a:gradFill rotWithShape="1">
                <a:gsLst>
                  <a:gs pos="0">
                    <a:srgbClr val="FFCC00">
                      <a:alpha val="0"/>
                    </a:srgbClr>
                  </a:gs>
                  <a:gs pos="100000">
                    <a:srgbClr val="FFEDA6"/>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32" name="Oval 279"/>
              <p:cNvSpPr>
                <a:spLocks noChangeArrowheads="1"/>
              </p:cNvSpPr>
              <p:nvPr/>
            </p:nvSpPr>
            <p:spPr bwMode="gray">
              <a:xfrm>
                <a:off x="79" y="2622"/>
                <a:ext cx="647" cy="636"/>
              </a:xfrm>
              <a:prstGeom prst="ellipse">
                <a:avLst/>
              </a:prstGeom>
              <a:gradFill rotWithShape="1">
                <a:gsLst>
                  <a:gs pos="0">
                    <a:srgbClr val="CAA200"/>
                  </a:gs>
                  <a:gs pos="100000">
                    <a:srgbClr val="FFCC00">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33" name="Oval 280"/>
              <p:cNvSpPr>
                <a:spLocks noChangeArrowheads="1"/>
              </p:cNvSpPr>
              <p:nvPr/>
            </p:nvSpPr>
            <p:spPr bwMode="gray">
              <a:xfrm>
                <a:off x="115" y="2597"/>
                <a:ext cx="576" cy="516"/>
              </a:xfrm>
              <a:prstGeom prst="ellipse">
                <a:avLst/>
              </a:prstGeom>
              <a:gradFill rotWithShape="1">
                <a:gsLst>
                  <a:gs pos="0">
                    <a:srgbClr val="FFFFFF"/>
                  </a:gs>
                  <a:gs pos="100000">
                    <a:srgbClr val="FFCC00">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29" name="Rectangle 309"/>
            <p:cNvSpPr>
              <a:spLocks noChangeArrowheads="1"/>
            </p:cNvSpPr>
            <p:nvPr/>
          </p:nvSpPr>
          <p:spPr bwMode="auto">
            <a:xfrm>
              <a:off x="4758103" y="1690726"/>
              <a:ext cx="175607" cy="213547"/>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a:solidFill>
                    <a:sysClr val="windowText" lastClr="000000"/>
                  </a:solidFill>
                </a:rPr>
                <a:t>2</a:t>
              </a:r>
            </a:p>
          </p:txBody>
        </p:sp>
      </p:grpSp>
      <p:grpSp>
        <p:nvGrpSpPr>
          <p:cNvPr id="34" name="组合 33"/>
          <p:cNvGrpSpPr/>
          <p:nvPr/>
        </p:nvGrpSpPr>
        <p:grpSpPr>
          <a:xfrm>
            <a:off x="3551618" y="1191005"/>
            <a:ext cx="754461" cy="756629"/>
            <a:chOff x="3551616" y="1191003"/>
            <a:chExt cx="754461" cy="756629"/>
          </a:xfrm>
        </p:grpSpPr>
        <p:grpSp>
          <p:nvGrpSpPr>
            <p:cNvPr id="35" name="Group 286"/>
            <p:cNvGrpSpPr>
              <a:grpSpLocks/>
            </p:cNvGrpSpPr>
            <p:nvPr/>
          </p:nvGrpSpPr>
          <p:grpSpPr bwMode="auto">
            <a:xfrm>
              <a:off x="3551616" y="1191003"/>
              <a:ext cx="754461" cy="756629"/>
              <a:chOff x="415" y="1060"/>
              <a:chExt cx="696" cy="698"/>
            </a:xfrm>
          </p:grpSpPr>
          <p:sp>
            <p:nvSpPr>
              <p:cNvPr id="37" name="Oval 287"/>
              <p:cNvSpPr>
                <a:spLocks noChangeArrowheads="1"/>
              </p:cNvSpPr>
              <p:nvPr/>
            </p:nvSpPr>
            <p:spPr bwMode="gray">
              <a:xfrm>
                <a:off x="415" y="1060"/>
                <a:ext cx="696" cy="698"/>
              </a:xfrm>
              <a:prstGeom prst="ellipse">
                <a:avLst/>
              </a:prstGeom>
              <a:gradFill rotWithShape="1">
                <a:gsLst>
                  <a:gs pos="0">
                    <a:srgbClr val="762F00"/>
                  </a:gs>
                  <a:gs pos="100000">
                    <a:srgbClr val="FF6600"/>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38" name="Oval 288"/>
              <p:cNvSpPr>
                <a:spLocks noChangeArrowheads="1"/>
              </p:cNvSpPr>
              <p:nvPr/>
            </p:nvSpPr>
            <p:spPr bwMode="gray">
              <a:xfrm>
                <a:off x="424" y="1069"/>
                <a:ext cx="680" cy="680"/>
              </a:xfrm>
              <a:prstGeom prst="ellipse">
                <a:avLst/>
              </a:prstGeom>
              <a:gradFill rotWithShape="1">
                <a:gsLst>
                  <a:gs pos="0">
                    <a:srgbClr val="FF6600">
                      <a:alpha val="0"/>
                    </a:srgbClr>
                  </a:gs>
                  <a:gs pos="100000">
                    <a:srgbClr val="FFCAA6"/>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39" name="Oval 289"/>
              <p:cNvSpPr>
                <a:spLocks noChangeArrowheads="1"/>
              </p:cNvSpPr>
              <p:nvPr/>
            </p:nvSpPr>
            <p:spPr bwMode="gray">
              <a:xfrm>
                <a:off x="440" y="1091"/>
                <a:ext cx="647" cy="636"/>
              </a:xfrm>
              <a:prstGeom prst="ellipse">
                <a:avLst/>
              </a:prstGeom>
              <a:gradFill rotWithShape="1">
                <a:gsLst>
                  <a:gs pos="0">
                    <a:srgbClr val="CA5100"/>
                  </a:gs>
                  <a:gs pos="100000">
                    <a:srgbClr val="FF6600">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40" name="Oval 290"/>
              <p:cNvSpPr>
                <a:spLocks noChangeArrowheads="1"/>
              </p:cNvSpPr>
              <p:nvPr/>
            </p:nvSpPr>
            <p:spPr bwMode="gray">
              <a:xfrm>
                <a:off x="476" y="1071"/>
                <a:ext cx="576" cy="516"/>
              </a:xfrm>
              <a:prstGeom prst="ellipse">
                <a:avLst/>
              </a:prstGeom>
              <a:gradFill rotWithShape="1">
                <a:gsLst>
                  <a:gs pos="0">
                    <a:srgbClr val="FFFFFF"/>
                  </a:gs>
                  <a:gs pos="100000">
                    <a:srgbClr val="FF6600">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36" name="Rectangle 310"/>
            <p:cNvSpPr>
              <a:spLocks noChangeArrowheads="1"/>
            </p:cNvSpPr>
            <p:nvPr/>
          </p:nvSpPr>
          <p:spPr bwMode="auto">
            <a:xfrm>
              <a:off x="3841043" y="1462002"/>
              <a:ext cx="175607" cy="213548"/>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a:solidFill>
                    <a:sysClr val="windowText" lastClr="000000"/>
                  </a:solidFill>
                </a:rPr>
                <a:t>3</a:t>
              </a:r>
            </a:p>
          </p:txBody>
        </p:sp>
      </p:grpSp>
      <p:grpSp>
        <p:nvGrpSpPr>
          <p:cNvPr id="41" name="组合 40"/>
          <p:cNvGrpSpPr/>
          <p:nvPr/>
        </p:nvGrpSpPr>
        <p:grpSpPr>
          <a:xfrm>
            <a:off x="2600954" y="1450080"/>
            <a:ext cx="754461" cy="756629"/>
            <a:chOff x="2600951" y="1450078"/>
            <a:chExt cx="754461" cy="756629"/>
          </a:xfrm>
        </p:grpSpPr>
        <p:grpSp>
          <p:nvGrpSpPr>
            <p:cNvPr id="42" name="Group 291"/>
            <p:cNvGrpSpPr>
              <a:grpSpLocks/>
            </p:cNvGrpSpPr>
            <p:nvPr/>
          </p:nvGrpSpPr>
          <p:grpSpPr bwMode="auto">
            <a:xfrm>
              <a:off x="2600951" y="1450078"/>
              <a:ext cx="754461" cy="756629"/>
              <a:chOff x="823" y="740"/>
              <a:chExt cx="696" cy="698"/>
            </a:xfrm>
          </p:grpSpPr>
          <p:sp>
            <p:nvSpPr>
              <p:cNvPr id="44" name="Oval 292"/>
              <p:cNvSpPr>
                <a:spLocks noChangeArrowheads="1"/>
              </p:cNvSpPr>
              <p:nvPr/>
            </p:nvSpPr>
            <p:spPr bwMode="gray">
              <a:xfrm>
                <a:off x="823" y="740"/>
                <a:ext cx="696" cy="698"/>
              </a:xfrm>
              <a:prstGeom prst="ellipse">
                <a:avLst/>
              </a:prstGeom>
              <a:gradFill rotWithShape="1">
                <a:gsLst>
                  <a:gs pos="0">
                    <a:srgbClr val="76185E"/>
                  </a:gs>
                  <a:gs pos="100000">
                    <a:srgbClr val="FF33CC"/>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45" name="Oval 293"/>
              <p:cNvSpPr>
                <a:spLocks noChangeArrowheads="1"/>
              </p:cNvSpPr>
              <p:nvPr/>
            </p:nvSpPr>
            <p:spPr bwMode="gray">
              <a:xfrm>
                <a:off x="831" y="749"/>
                <a:ext cx="680" cy="680"/>
              </a:xfrm>
              <a:prstGeom prst="ellipse">
                <a:avLst/>
              </a:prstGeom>
              <a:gradFill rotWithShape="1">
                <a:gsLst>
                  <a:gs pos="0">
                    <a:srgbClr val="FF33CC">
                      <a:alpha val="0"/>
                    </a:srgbClr>
                  </a:gs>
                  <a:gs pos="100000">
                    <a:srgbClr val="FFB8ED"/>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46" name="Oval 294"/>
              <p:cNvSpPr>
                <a:spLocks noChangeArrowheads="1"/>
              </p:cNvSpPr>
              <p:nvPr/>
            </p:nvSpPr>
            <p:spPr bwMode="gray">
              <a:xfrm>
                <a:off x="848" y="770"/>
                <a:ext cx="647" cy="636"/>
              </a:xfrm>
              <a:prstGeom prst="ellipse">
                <a:avLst/>
              </a:prstGeom>
              <a:gradFill rotWithShape="1">
                <a:gsLst>
                  <a:gs pos="0">
                    <a:srgbClr val="CA28A2"/>
                  </a:gs>
                  <a:gs pos="100000">
                    <a:srgbClr val="FF33CC">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47" name="Oval 295"/>
              <p:cNvSpPr>
                <a:spLocks noChangeArrowheads="1"/>
              </p:cNvSpPr>
              <p:nvPr/>
            </p:nvSpPr>
            <p:spPr bwMode="gray">
              <a:xfrm>
                <a:off x="884" y="754"/>
                <a:ext cx="576" cy="516"/>
              </a:xfrm>
              <a:prstGeom prst="ellipse">
                <a:avLst/>
              </a:prstGeom>
              <a:gradFill rotWithShape="1">
                <a:gsLst>
                  <a:gs pos="0">
                    <a:srgbClr val="FFFFFF"/>
                  </a:gs>
                  <a:gs pos="100000">
                    <a:srgbClr val="FF33CC">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43" name="Rectangle 311"/>
            <p:cNvSpPr>
              <a:spLocks noChangeArrowheads="1"/>
            </p:cNvSpPr>
            <p:nvPr/>
          </p:nvSpPr>
          <p:spPr bwMode="auto">
            <a:xfrm>
              <a:off x="2890378" y="1721077"/>
              <a:ext cx="175607" cy="213547"/>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a:solidFill>
                    <a:sysClr val="windowText" lastClr="000000"/>
                  </a:solidFill>
                </a:rPr>
                <a:t>4</a:t>
              </a:r>
            </a:p>
          </p:txBody>
        </p:sp>
      </p:grpSp>
      <p:grpSp>
        <p:nvGrpSpPr>
          <p:cNvPr id="48" name="组合 47"/>
          <p:cNvGrpSpPr/>
          <p:nvPr/>
        </p:nvGrpSpPr>
        <p:grpSpPr>
          <a:xfrm>
            <a:off x="1928876" y="2108066"/>
            <a:ext cx="754461" cy="756629"/>
            <a:chOff x="1928873" y="2108064"/>
            <a:chExt cx="754461" cy="756629"/>
          </a:xfrm>
        </p:grpSpPr>
        <p:grpSp>
          <p:nvGrpSpPr>
            <p:cNvPr id="49" name="Group 296"/>
            <p:cNvGrpSpPr>
              <a:grpSpLocks/>
            </p:cNvGrpSpPr>
            <p:nvPr/>
          </p:nvGrpSpPr>
          <p:grpSpPr bwMode="auto">
            <a:xfrm>
              <a:off x="1928873" y="2108064"/>
              <a:ext cx="754461" cy="756629"/>
              <a:chOff x="869" y="971"/>
              <a:chExt cx="696" cy="698"/>
            </a:xfrm>
          </p:grpSpPr>
          <p:sp>
            <p:nvSpPr>
              <p:cNvPr id="51" name="Oval 297"/>
              <p:cNvSpPr>
                <a:spLocks noChangeArrowheads="1"/>
              </p:cNvSpPr>
              <p:nvPr/>
            </p:nvSpPr>
            <p:spPr bwMode="gray">
              <a:xfrm>
                <a:off x="869" y="971"/>
                <a:ext cx="696" cy="698"/>
              </a:xfrm>
              <a:prstGeom prst="ellipse">
                <a:avLst/>
              </a:prstGeom>
              <a:gradFill rotWithShape="1">
                <a:gsLst>
                  <a:gs pos="0">
                    <a:srgbClr val="2F2F76"/>
                  </a:gs>
                  <a:gs pos="100000">
                    <a:srgbClr val="6666FF"/>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52" name="Oval 298"/>
              <p:cNvSpPr>
                <a:spLocks noChangeArrowheads="1"/>
              </p:cNvSpPr>
              <p:nvPr/>
            </p:nvSpPr>
            <p:spPr bwMode="gray">
              <a:xfrm>
                <a:off x="878" y="980"/>
                <a:ext cx="680" cy="680"/>
              </a:xfrm>
              <a:prstGeom prst="ellipse">
                <a:avLst/>
              </a:prstGeom>
              <a:gradFill rotWithShape="1">
                <a:gsLst>
                  <a:gs pos="0">
                    <a:srgbClr val="6666FF">
                      <a:alpha val="0"/>
                    </a:srgbClr>
                  </a:gs>
                  <a:gs pos="100000">
                    <a:srgbClr val="CACAFF"/>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53" name="Oval 299"/>
              <p:cNvSpPr>
                <a:spLocks noChangeArrowheads="1"/>
              </p:cNvSpPr>
              <p:nvPr/>
            </p:nvSpPr>
            <p:spPr bwMode="gray">
              <a:xfrm>
                <a:off x="894" y="1002"/>
                <a:ext cx="647" cy="636"/>
              </a:xfrm>
              <a:prstGeom prst="ellipse">
                <a:avLst/>
              </a:prstGeom>
              <a:gradFill rotWithShape="1">
                <a:gsLst>
                  <a:gs pos="0">
                    <a:srgbClr val="5151CA"/>
                  </a:gs>
                  <a:gs pos="100000">
                    <a:srgbClr val="6666FF">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54" name="Oval 300"/>
              <p:cNvSpPr>
                <a:spLocks noChangeArrowheads="1"/>
              </p:cNvSpPr>
              <p:nvPr/>
            </p:nvSpPr>
            <p:spPr bwMode="gray">
              <a:xfrm>
                <a:off x="930" y="981"/>
                <a:ext cx="576" cy="516"/>
              </a:xfrm>
              <a:prstGeom prst="ellipse">
                <a:avLst/>
              </a:prstGeom>
              <a:gradFill rotWithShape="1">
                <a:gsLst>
                  <a:gs pos="0">
                    <a:srgbClr val="FFFFFF"/>
                  </a:gs>
                  <a:gs pos="100000">
                    <a:srgbClr val="6666FF">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50" name="Rectangle 312"/>
            <p:cNvSpPr>
              <a:spLocks noChangeArrowheads="1"/>
            </p:cNvSpPr>
            <p:nvPr/>
          </p:nvSpPr>
          <p:spPr bwMode="auto">
            <a:xfrm>
              <a:off x="2218301" y="2379063"/>
              <a:ext cx="175607" cy="213548"/>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a:solidFill>
                    <a:sysClr val="windowText" lastClr="000000"/>
                  </a:solidFill>
                </a:rPr>
                <a:t>5</a:t>
              </a:r>
            </a:p>
          </p:txBody>
        </p:sp>
      </p:grpSp>
      <p:grpSp>
        <p:nvGrpSpPr>
          <p:cNvPr id="55" name="组合 54"/>
          <p:cNvGrpSpPr/>
          <p:nvPr/>
        </p:nvGrpSpPr>
        <p:grpSpPr>
          <a:xfrm>
            <a:off x="1683893" y="3042470"/>
            <a:ext cx="754461" cy="756629"/>
            <a:chOff x="1683890" y="3042468"/>
            <a:chExt cx="754461" cy="756629"/>
          </a:xfrm>
        </p:grpSpPr>
        <p:grpSp>
          <p:nvGrpSpPr>
            <p:cNvPr id="56" name="Group 266"/>
            <p:cNvGrpSpPr>
              <a:grpSpLocks/>
            </p:cNvGrpSpPr>
            <p:nvPr/>
          </p:nvGrpSpPr>
          <p:grpSpPr bwMode="auto">
            <a:xfrm>
              <a:off x="1683890" y="3042468"/>
              <a:ext cx="754461" cy="756629"/>
              <a:chOff x="162" y="2013"/>
              <a:chExt cx="696" cy="698"/>
            </a:xfrm>
          </p:grpSpPr>
          <p:sp>
            <p:nvSpPr>
              <p:cNvPr id="58" name="Oval 267"/>
              <p:cNvSpPr>
                <a:spLocks noChangeArrowheads="1"/>
              </p:cNvSpPr>
              <p:nvPr/>
            </p:nvSpPr>
            <p:spPr bwMode="gray">
              <a:xfrm>
                <a:off x="162" y="2013"/>
                <a:ext cx="696" cy="698"/>
              </a:xfrm>
              <a:prstGeom prst="ellipse">
                <a:avLst/>
              </a:prstGeom>
              <a:gradFill rotWithShape="1">
                <a:gsLst>
                  <a:gs pos="0">
                    <a:srgbClr val="9999FF">
                      <a:gamma/>
                      <a:shade val="46275"/>
                      <a:invGamma/>
                    </a:srgbClr>
                  </a:gs>
                  <a:gs pos="100000">
                    <a:srgbClr val="9999FF"/>
                  </a:gs>
                </a:gsLst>
                <a:lin ang="5400000" scaled="1"/>
              </a:gradFill>
              <a:ln w="9525" algn="ctr">
                <a:noFill/>
                <a:round/>
                <a:headEnd/>
                <a:tailEnd/>
              </a:ln>
              <a:effectLst/>
            </p:spPr>
            <p:txBody>
              <a:bodyPr vert="eaVert" wrap="none" anchor="ctr"/>
              <a:lstStyle/>
              <a:p>
                <a:pPr>
                  <a:defRPr/>
                </a:pPr>
                <a:endParaRPr lang="zh-CN" altLang="en-US" kern="0">
                  <a:solidFill>
                    <a:sysClr val="windowText" lastClr="000000"/>
                  </a:solidFill>
                </a:endParaRPr>
              </a:p>
            </p:txBody>
          </p:sp>
          <p:sp>
            <p:nvSpPr>
              <p:cNvPr id="59" name="Oval 268"/>
              <p:cNvSpPr>
                <a:spLocks noChangeArrowheads="1"/>
              </p:cNvSpPr>
              <p:nvPr/>
            </p:nvSpPr>
            <p:spPr bwMode="gray">
              <a:xfrm>
                <a:off x="170" y="2022"/>
                <a:ext cx="680" cy="680"/>
              </a:xfrm>
              <a:prstGeom prst="ellipse">
                <a:avLst/>
              </a:prstGeom>
              <a:gradFill rotWithShape="1">
                <a:gsLst>
                  <a:gs pos="0">
                    <a:srgbClr val="9999FF">
                      <a:alpha val="0"/>
                    </a:srgbClr>
                  </a:gs>
                  <a:gs pos="100000">
                    <a:srgbClr val="9999FF">
                      <a:gamma/>
                      <a:tint val="34902"/>
                      <a:invGamma/>
                    </a:srgbClr>
                  </a:gs>
                </a:gsLst>
                <a:lin ang="5400000" scaled="1"/>
              </a:gradFill>
              <a:ln w="9525" algn="ctr">
                <a:noFill/>
                <a:round/>
                <a:headEnd/>
                <a:tailEnd/>
              </a:ln>
              <a:effectLst/>
            </p:spPr>
            <p:txBody>
              <a:bodyPr vert="eaVert" wrap="none" anchor="ctr"/>
              <a:lstStyle/>
              <a:p>
                <a:pPr>
                  <a:defRPr/>
                </a:pPr>
                <a:endParaRPr lang="zh-CN" altLang="en-US" kern="0">
                  <a:solidFill>
                    <a:sysClr val="windowText" lastClr="000000"/>
                  </a:solidFill>
                </a:endParaRPr>
              </a:p>
            </p:txBody>
          </p:sp>
          <p:sp>
            <p:nvSpPr>
              <p:cNvPr id="60" name="Oval 269"/>
              <p:cNvSpPr>
                <a:spLocks noChangeArrowheads="1"/>
              </p:cNvSpPr>
              <p:nvPr/>
            </p:nvSpPr>
            <p:spPr bwMode="gray">
              <a:xfrm>
                <a:off x="186" y="2043"/>
                <a:ext cx="647" cy="636"/>
              </a:xfrm>
              <a:prstGeom prst="ellipse">
                <a:avLst/>
              </a:prstGeom>
              <a:gradFill rotWithShape="1">
                <a:gsLst>
                  <a:gs pos="0">
                    <a:srgbClr val="9999FF">
                      <a:gamma/>
                      <a:shade val="79216"/>
                      <a:invGamma/>
                    </a:srgbClr>
                  </a:gs>
                  <a:gs pos="100000">
                    <a:srgbClr val="9999FF">
                      <a:alpha val="48000"/>
                    </a:srgbClr>
                  </a:gs>
                </a:gsLst>
                <a:lin ang="5400000" scaled="1"/>
              </a:gradFill>
              <a:ln w="9525" algn="ctr">
                <a:noFill/>
                <a:round/>
                <a:headEnd/>
                <a:tailEnd/>
              </a:ln>
              <a:effectLst/>
            </p:spPr>
            <p:txBody>
              <a:bodyPr vert="eaVert" wrap="none" anchor="ctr"/>
              <a:lstStyle/>
              <a:p>
                <a:pPr>
                  <a:defRPr/>
                </a:pPr>
                <a:endParaRPr lang="zh-CN" altLang="en-US" kern="0">
                  <a:solidFill>
                    <a:sysClr val="windowText" lastClr="000000"/>
                  </a:solidFill>
                </a:endParaRPr>
              </a:p>
            </p:txBody>
          </p:sp>
          <p:sp>
            <p:nvSpPr>
              <p:cNvPr id="61" name="Oval 270"/>
              <p:cNvSpPr>
                <a:spLocks noChangeArrowheads="1"/>
              </p:cNvSpPr>
              <p:nvPr/>
            </p:nvSpPr>
            <p:spPr bwMode="gray">
              <a:xfrm>
                <a:off x="222" y="2024"/>
                <a:ext cx="576" cy="516"/>
              </a:xfrm>
              <a:prstGeom prst="ellipse">
                <a:avLst/>
              </a:prstGeom>
              <a:gradFill rotWithShape="1">
                <a:gsLst>
                  <a:gs pos="0">
                    <a:srgbClr val="9999FF">
                      <a:gamma/>
                      <a:tint val="0"/>
                      <a:invGamma/>
                    </a:srgbClr>
                  </a:gs>
                  <a:gs pos="100000">
                    <a:srgbClr val="9999FF">
                      <a:alpha val="38000"/>
                    </a:srgbClr>
                  </a:gs>
                </a:gsLst>
                <a:lin ang="5400000" scaled="1"/>
              </a:gradFill>
              <a:ln w="9525" algn="ctr">
                <a:noFill/>
                <a:round/>
                <a:headEnd/>
                <a:tailEnd/>
              </a:ln>
              <a:effectLst/>
            </p:spPr>
            <p:txBody>
              <a:bodyPr vert="eaVert" wrap="none" anchor="ctr"/>
              <a:lstStyle/>
              <a:p>
                <a:pPr>
                  <a:defRPr/>
                </a:pPr>
                <a:endParaRPr lang="zh-CN" altLang="en-US" kern="0">
                  <a:solidFill>
                    <a:sysClr val="windowText" lastClr="000000"/>
                  </a:solidFill>
                </a:endParaRPr>
              </a:p>
            </p:txBody>
          </p:sp>
        </p:grpSp>
        <p:sp>
          <p:nvSpPr>
            <p:cNvPr id="57" name="Rectangle 313"/>
            <p:cNvSpPr>
              <a:spLocks noChangeArrowheads="1"/>
            </p:cNvSpPr>
            <p:nvPr/>
          </p:nvSpPr>
          <p:spPr bwMode="auto">
            <a:xfrm>
              <a:off x="1973317" y="3313467"/>
              <a:ext cx="175607" cy="213548"/>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dirty="0">
                  <a:solidFill>
                    <a:sysClr val="windowText" lastClr="000000"/>
                  </a:solidFill>
                </a:rPr>
                <a:t>6</a:t>
              </a:r>
            </a:p>
          </p:txBody>
        </p:sp>
      </p:grpSp>
      <p:grpSp>
        <p:nvGrpSpPr>
          <p:cNvPr id="62" name="组合 61"/>
          <p:cNvGrpSpPr/>
          <p:nvPr/>
        </p:nvGrpSpPr>
        <p:grpSpPr>
          <a:xfrm>
            <a:off x="1978738" y="4025655"/>
            <a:ext cx="754461" cy="756629"/>
            <a:chOff x="1978737" y="4025653"/>
            <a:chExt cx="754461" cy="756629"/>
          </a:xfrm>
        </p:grpSpPr>
        <p:grpSp>
          <p:nvGrpSpPr>
            <p:cNvPr id="63" name="Group 281"/>
            <p:cNvGrpSpPr>
              <a:grpSpLocks/>
            </p:cNvGrpSpPr>
            <p:nvPr/>
          </p:nvGrpSpPr>
          <p:grpSpPr bwMode="auto">
            <a:xfrm>
              <a:off x="1978737" y="4025653"/>
              <a:ext cx="754461" cy="756629"/>
              <a:chOff x="166" y="1752"/>
              <a:chExt cx="696" cy="698"/>
            </a:xfrm>
          </p:grpSpPr>
          <p:sp>
            <p:nvSpPr>
              <p:cNvPr id="65" name="Oval 282"/>
              <p:cNvSpPr>
                <a:spLocks noChangeArrowheads="1"/>
              </p:cNvSpPr>
              <p:nvPr/>
            </p:nvSpPr>
            <p:spPr bwMode="gray">
              <a:xfrm>
                <a:off x="166" y="1752"/>
                <a:ext cx="696" cy="698"/>
              </a:xfrm>
              <a:prstGeom prst="ellipse">
                <a:avLst/>
              </a:prstGeom>
              <a:gradFill rotWithShape="1">
                <a:gsLst>
                  <a:gs pos="0">
                    <a:srgbClr val="004776"/>
                  </a:gs>
                  <a:gs pos="100000">
                    <a:srgbClr val="0099FF"/>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66" name="Oval 283"/>
              <p:cNvSpPr>
                <a:spLocks noChangeArrowheads="1"/>
              </p:cNvSpPr>
              <p:nvPr/>
            </p:nvSpPr>
            <p:spPr bwMode="gray">
              <a:xfrm>
                <a:off x="174" y="1761"/>
                <a:ext cx="680" cy="680"/>
              </a:xfrm>
              <a:prstGeom prst="ellipse">
                <a:avLst/>
              </a:prstGeom>
              <a:gradFill rotWithShape="1">
                <a:gsLst>
                  <a:gs pos="0">
                    <a:srgbClr val="0099FF">
                      <a:alpha val="0"/>
                    </a:srgbClr>
                  </a:gs>
                  <a:gs pos="100000">
                    <a:srgbClr val="A6DBFF"/>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67" name="Oval 284"/>
              <p:cNvSpPr>
                <a:spLocks noChangeArrowheads="1"/>
              </p:cNvSpPr>
              <p:nvPr/>
            </p:nvSpPr>
            <p:spPr bwMode="gray">
              <a:xfrm>
                <a:off x="191" y="1783"/>
                <a:ext cx="647" cy="636"/>
              </a:xfrm>
              <a:prstGeom prst="ellipse">
                <a:avLst/>
              </a:prstGeom>
              <a:gradFill rotWithShape="1">
                <a:gsLst>
                  <a:gs pos="0">
                    <a:srgbClr val="0079CA"/>
                  </a:gs>
                  <a:gs pos="100000">
                    <a:srgbClr val="0099FF">
                      <a:alpha val="48000"/>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sp>
            <p:nvSpPr>
              <p:cNvPr id="68" name="Oval 285"/>
              <p:cNvSpPr>
                <a:spLocks noChangeArrowheads="1"/>
              </p:cNvSpPr>
              <p:nvPr/>
            </p:nvSpPr>
            <p:spPr bwMode="gray">
              <a:xfrm>
                <a:off x="227" y="1762"/>
                <a:ext cx="576" cy="516"/>
              </a:xfrm>
              <a:prstGeom prst="ellipse">
                <a:avLst/>
              </a:prstGeom>
              <a:gradFill rotWithShape="1">
                <a:gsLst>
                  <a:gs pos="0">
                    <a:srgbClr val="FFFFFF"/>
                  </a:gs>
                  <a:gs pos="100000">
                    <a:srgbClr val="0099FF">
                      <a:alpha val="37999"/>
                    </a:srgbClr>
                  </a:gs>
                </a:gsLst>
                <a:lin ang="5400000" scaled="1"/>
              </a:gradFill>
              <a:ln w="9525" algn="ctr">
                <a:noFill/>
                <a:round/>
                <a:headEnd/>
                <a:tailEnd/>
              </a:ln>
            </p:spPr>
            <p:txBody>
              <a:bodyPr vert="eaVert" wrap="none" anchor="ctr"/>
              <a:lstStyle/>
              <a:p>
                <a:pPr>
                  <a:defRPr/>
                </a:pPr>
                <a:endParaRPr lang="zh-CN" altLang="en-US" kern="0">
                  <a:solidFill>
                    <a:sysClr val="windowText" lastClr="000000"/>
                  </a:solidFill>
                </a:endParaRPr>
              </a:p>
            </p:txBody>
          </p:sp>
        </p:grpSp>
        <p:sp>
          <p:nvSpPr>
            <p:cNvPr id="64" name="Rectangle 314"/>
            <p:cNvSpPr>
              <a:spLocks noChangeArrowheads="1"/>
            </p:cNvSpPr>
            <p:nvPr/>
          </p:nvSpPr>
          <p:spPr bwMode="auto">
            <a:xfrm>
              <a:off x="2268164" y="4296652"/>
              <a:ext cx="175607" cy="213547"/>
            </a:xfrm>
            <a:prstGeom prst="rect">
              <a:avLst/>
            </a:prstGeom>
            <a:noFill/>
            <a:ln w="12700" algn="ctr">
              <a:noFill/>
              <a:miter lim="800000"/>
              <a:headEnd/>
              <a:tailEnd/>
            </a:ln>
          </p:spPr>
          <p:txBody>
            <a:bodyPr wrap="none" lIns="87313" tIns="44450" rIns="87313" bIns="44450" anchor="ctr"/>
            <a:lstStyle/>
            <a:p>
              <a:pPr algn="ctr" defTabSz="857228" eaLnBrk="0" hangingPunct="0">
                <a:defRPr/>
              </a:pPr>
              <a:r>
                <a:rPr lang="en-US" altLang="ko-KR" sz="2000" b="1" i="1" kern="0">
                  <a:solidFill>
                    <a:sysClr val="windowText" lastClr="000000"/>
                  </a:solidFill>
                </a:rPr>
                <a:t>7</a:t>
              </a:r>
            </a:p>
          </p:txBody>
        </p:sp>
      </p:grpSp>
      <p:sp>
        <p:nvSpPr>
          <p:cNvPr id="69" name="TextBox 68"/>
          <p:cNvSpPr txBox="1"/>
          <p:nvPr/>
        </p:nvSpPr>
        <p:spPr>
          <a:xfrm>
            <a:off x="3500430" y="3071818"/>
            <a:ext cx="1071570" cy="646331"/>
          </a:xfrm>
          <a:prstGeom prst="rect">
            <a:avLst/>
          </a:prstGeom>
          <a:noFill/>
        </p:spPr>
        <p:txBody>
          <a:bodyPr wrap="square" lIns="91438" tIns="45719" rIns="91438" bIns="45719" rtlCol="0">
            <a:spAutoFit/>
          </a:bodyPr>
          <a:lstStyle/>
          <a:p>
            <a:r>
              <a:rPr lang="zh-CN" altLang="en-US" b="1" dirty="0" smtClean="0"/>
              <a:t>点击输入内容</a:t>
            </a:r>
            <a:endParaRPr lang="zh-CN" altLang="en-US" b="1" dirty="0"/>
          </a:p>
        </p:txBody>
      </p:sp>
      <p:sp>
        <p:nvSpPr>
          <p:cNvPr id="70" name="TextBox 69"/>
          <p:cNvSpPr txBox="1"/>
          <p:nvPr/>
        </p:nvSpPr>
        <p:spPr>
          <a:xfrm>
            <a:off x="1142977" y="4286263"/>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7</a:t>
            </a:r>
            <a:endParaRPr lang="zh-CN" altLang="en-US" sz="1400" dirty="0">
              <a:latin typeface="微软雅黑" pitchFamily="34" charset="-122"/>
              <a:ea typeface="微软雅黑" pitchFamily="34" charset="-122"/>
            </a:endParaRPr>
          </a:p>
        </p:txBody>
      </p:sp>
      <p:sp>
        <p:nvSpPr>
          <p:cNvPr id="71" name="TextBox 70"/>
          <p:cNvSpPr txBox="1"/>
          <p:nvPr/>
        </p:nvSpPr>
        <p:spPr>
          <a:xfrm>
            <a:off x="928663" y="3357570"/>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6</a:t>
            </a:r>
            <a:endParaRPr lang="zh-CN" altLang="en-US" sz="1400" dirty="0">
              <a:latin typeface="微软雅黑" pitchFamily="34" charset="-122"/>
              <a:ea typeface="微软雅黑" pitchFamily="34" charset="-122"/>
            </a:endParaRPr>
          </a:p>
        </p:txBody>
      </p:sp>
      <p:sp>
        <p:nvSpPr>
          <p:cNvPr id="72" name="TextBox 71"/>
          <p:cNvSpPr txBox="1"/>
          <p:nvPr/>
        </p:nvSpPr>
        <p:spPr>
          <a:xfrm>
            <a:off x="1142977" y="2286001"/>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5</a:t>
            </a:r>
            <a:endParaRPr lang="zh-CN" altLang="en-US" sz="1400" dirty="0">
              <a:latin typeface="微软雅黑" pitchFamily="34" charset="-122"/>
              <a:ea typeface="微软雅黑" pitchFamily="34" charset="-122"/>
            </a:endParaRPr>
          </a:p>
        </p:txBody>
      </p:sp>
      <p:sp>
        <p:nvSpPr>
          <p:cNvPr id="73" name="TextBox 72"/>
          <p:cNvSpPr txBox="1"/>
          <p:nvPr/>
        </p:nvSpPr>
        <p:spPr>
          <a:xfrm>
            <a:off x="1857357" y="1500181"/>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4</a:t>
            </a:r>
            <a:endParaRPr lang="zh-CN" altLang="en-US" sz="1400" dirty="0">
              <a:latin typeface="微软雅黑" pitchFamily="34" charset="-122"/>
              <a:ea typeface="微软雅黑" pitchFamily="34" charset="-122"/>
            </a:endParaRPr>
          </a:p>
        </p:txBody>
      </p:sp>
      <p:sp>
        <p:nvSpPr>
          <p:cNvPr id="74" name="TextBox 73"/>
          <p:cNvSpPr txBox="1"/>
          <p:nvPr/>
        </p:nvSpPr>
        <p:spPr>
          <a:xfrm>
            <a:off x="3000364" y="1000117"/>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3</a:t>
            </a:r>
            <a:endParaRPr lang="zh-CN" altLang="en-US" sz="1400" dirty="0">
              <a:latin typeface="微软雅黑" pitchFamily="34" charset="-122"/>
              <a:ea typeface="微软雅黑" pitchFamily="34" charset="-122"/>
            </a:endParaRPr>
          </a:p>
        </p:txBody>
      </p:sp>
      <p:sp>
        <p:nvSpPr>
          <p:cNvPr id="75" name="TextBox 74"/>
          <p:cNvSpPr txBox="1"/>
          <p:nvPr/>
        </p:nvSpPr>
        <p:spPr>
          <a:xfrm>
            <a:off x="5072066" y="1214430"/>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76" name="TextBox 75"/>
          <p:cNvSpPr txBox="1"/>
          <p:nvPr/>
        </p:nvSpPr>
        <p:spPr>
          <a:xfrm>
            <a:off x="5857885" y="2000248"/>
            <a:ext cx="714380" cy="311621"/>
          </a:xfrm>
          <a:prstGeom prst="rect">
            <a:avLst/>
          </a:prstGeom>
          <a:noFill/>
        </p:spPr>
        <p:txBody>
          <a:bodyPr wrap="square" lIns="91438" tIns="45719" rIns="91438" bIns="45719" rtlCol="0">
            <a:spAutoFit/>
          </a:bodyPr>
          <a:lstStyle/>
          <a:p>
            <a:r>
              <a:rPr lang="zh-CN" altLang="en-US" sz="1400" dirty="0">
                <a:latin typeface="微软雅黑" pitchFamily="34" charset="-122"/>
                <a:ea typeface="微软雅黑" pitchFamily="34" charset="-122"/>
              </a:rPr>
              <a:t>文字</a:t>
            </a:r>
            <a:r>
              <a:rPr lang="en-US" altLang="zh-CN" sz="1400" dirty="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p:txBody>
      </p:sp>
      <p:pic>
        <p:nvPicPr>
          <p:cNvPr id="83" name="图片 82" descr="未标题-2.png"/>
          <p:cNvPicPr>
            <a:picLocks noChangeAspect="1"/>
          </p:cNvPicPr>
          <p:nvPr/>
        </p:nvPicPr>
        <p:blipFill>
          <a:blip r:embed="rId3" cstate="print"/>
          <a:stretch>
            <a:fillRect/>
          </a:stretch>
        </p:blipFill>
        <p:spPr>
          <a:xfrm flipH="1">
            <a:off x="6858016" y="1928810"/>
            <a:ext cx="1071570" cy="2954279"/>
          </a:xfrm>
          <a:prstGeom prst="rect">
            <a:avLst/>
          </a:prstGeom>
        </p:spPr>
      </p:pic>
      <p:sp>
        <p:nvSpPr>
          <p:cNvPr id="77" name="TextBox 76"/>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458339907"/>
      </p:ext>
    </p:extLst>
  </p:cSld>
  <p:clrMapOvr>
    <a:masterClrMapping/>
  </p:clrMapOvr>
  <mc:AlternateContent xmlns:mc="http://schemas.openxmlformats.org/markup-compatibility/2006">
    <mc:Choice xmlns:p14="http://schemas.microsoft.com/office/powerpoint/2010/main" Requires="p14">
      <p:transition spd="slow" p14:dur="1600" advTm="7000">
        <p14:prism isInverted="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1+#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9"/>
                                        </p:tgtEl>
                                        <p:attrNameLst>
                                          <p:attrName>ppt_y</p:attrName>
                                        </p:attrNameLst>
                                      </p:cBhvr>
                                      <p:tavLst>
                                        <p:tav tm="0">
                                          <p:val>
                                            <p:strVal val="#ppt_y"/>
                                          </p:val>
                                        </p:tav>
                                        <p:tav tm="100000">
                                          <p:val>
                                            <p:strVal val="#ppt_y"/>
                                          </p:val>
                                        </p:tav>
                                      </p:tavLst>
                                    </p:anim>
                                    <p:anim calcmode="lin" valueType="num">
                                      <p:cBhvr>
                                        <p:cTn id="30"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9"/>
                                        </p:tgtEl>
                                      </p:cBhvr>
                                    </p:animEffect>
                                  </p:childTnLst>
                                </p:cTn>
                              </p:par>
                            </p:childTnLst>
                          </p:cTn>
                        </p:par>
                        <p:par>
                          <p:cTn id="33" fill="hold">
                            <p:stCondLst>
                              <p:cond delay="2750"/>
                            </p:stCondLst>
                            <p:childTnLst>
                              <p:par>
                                <p:cTn id="34" presetID="8"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diamond(in)">
                                      <p:cBhvr>
                                        <p:cTn id="36" dur="2000"/>
                                        <p:tgtEl>
                                          <p:spTgt spid="62"/>
                                        </p:tgtEl>
                                      </p:cBhvr>
                                    </p:animEffect>
                                  </p:childTnLst>
                                </p:cTn>
                              </p:par>
                              <p:par>
                                <p:cTn id="37" presetID="8" presetClass="entr" presetSubtype="16"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diamond(in)">
                                      <p:cBhvr>
                                        <p:cTn id="39" dur="2000"/>
                                        <p:tgtEl>
                                          <p:spTgt spid="55"/>
                                        </p:tgtEl>
                                      </p:cBhvr>
                                    </p:animEffect>
                                  </p:childTnLst>
                                </p:cTn>
                              </p:par>
                              <p:par>
                                <p:cTn id="40" presetID="8" presetClass="entr" presetSubtype="16"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diamond(in)">
                                      <p:cBhvr>
                                        <p:cTn id="42" dur="2000"/>
                                        <p:tgtEl>
                                          <p:spTgt spid="48"/>
                                        </p:tgtEl>
                                      </p:cBhvr>
                                    </p:animEffect>
                                  </p:childTnLst>
                                </p:cTn>
                              </p:par>
                              <p:par>
                                <p:cTn id="43" presetID="8"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diamond(in)">
                                      <p:cBhvr>
                                        <p:cTn id="45" dur="2000"/>
                                        <p:tgtEl>
                                          <p:spTgt spid="41"/>
                                        </p:tgtEl>
                                      </p:cBhvr>
                                    </p:animEffect>
                                  </p:childTnLst>
                                </p:cTn>
                              </p:par>
                              <p:par>
                                <p:cTn id="46" presetID="8" presetClass="entr" presetSubtype="16"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diamond(in)">
                                      <p:cBhvr>
                                        <p:cTn id="48" dur="2000"/>
                                        <p:tgtEl>
                                          <p:spTgt spid="34"/>
                                        </p:tgtEl>
                                      </p:cBhvr>
                                    </p:animEffect>
                                  </p:childTnLst>
                                </p:cTn>
                              </p:par>
                              <p:par>
                                <p:cTn id="49" presetID="8" presetClass="entr" presetSubtype="16"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diamond(in)">
                                      <p:cBhvr>
                                        <p:cTn id="51" dur="2000"/>
                                        <p:tgtEl>
                                          <p:spTgt spid="27"/>
                                        </p:tgtEl>
                                      </p:cBhvr>
                                    </p:animEffect>
                                  </p:childTnLst>
                                </p:cTn>
                              </p:par>
                              <p:par>
                                <p:cTn id="52" presetID="8"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diamond(in)">
                                      <p:cBhvr>
                                        <p:cTn id="54" dur="2000"/>
                                        <p:tgtEl>
                                          <p:spTgt spid="20"/>
                                        </p:tgtEl>
                                      </p:cBhvr>
                                    </p:animEffect>
                                  </p:childTnLst>
                                </p:cTn>
                              </p:par>
                            </p:childTnLst>
                          </p:cTn>
                        </p:par>
                        <p:par>
                          <p:cTn id="55" fill="hold">
                            <p:stCondLst>
                              <p:cond delay="4750"/>
                            </p:stCondLst>
                            <p:childTnLst>
                              <p:par>
                                <p:cTn id="56" presetID="29" presetClass="entr" presetSubtype="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1000" fill="hold"/>
                                        <p:tgtEl>
                                          <p:spTgt spid="70"/>
                                        </p:tgtEl>
                                        <p:attrNameLst>
                                          <p:attrName>ppt_x</p:attrName>
                                        </p:attrNameLst>
                                      </p:cBhvr>
                                      <p:tavLst>
                                        <p:tav tm="0">
                                          <p:val>
                                            <p:strVal val="#ppt_x-.2"/>
                                          </p:val>
                                        </p:tav>
                                        <p:tav tm="100000">
                                          <p:val>
                                            <p:strVal val="#ppt_x"/>
                                          </p:val>
                                        </p:tav>
                                      </p:tavLst>
                                    </p:anim>
                                    <p:anim calcmode="lin" valueType="num">
                                      <p:cBhvr>
                                        <p:cTn id="59"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60" dur="1000"/>
                                        <p:tgtEl>
                                          <p:spTgt spid="70"/>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1000" fill="hold"/>
                                        <p:tgtEl>
                                          <p:spTgt spid="71"/>
                                        </p:tgtEl>
                                        <p:attrNameLst>
                                          <p:attrName>ppt_x</p:attrName>
                                        </p:attrNameLst>
                                      </p:cBhvr>
                                      <p:tavLst>
                                        <p:tav tm="0">
                                          <p:val>
                                            <p:strVal val="#ppt_x-.2"/>
                                          </p:val>
                                        </p:tav>
                                        <p:tav tm="100000">
                                          <p:val>
                                            <p:strVal val="#ppt_x"/>
                                          </p:val>
                                        </p:tav>
                                      </p:tavLst>
                                    </p:anim>
                                    <p:anim calcmode="lin" valueType="num">
                                      <p:cBhvr>
                                        <p:cTn id="64"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65" dur="1000"/>
                                        <p:tgtEl>
                                          <p:spTgt spid="71"/>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p:cTn id="68" dur="1000" fill="hold"/>
                                        <p:tgtEl>
                                          <p:spTgt spid="72"/>
                                        </p:tgtEl>
                                        <p:attrNameLst>
                                          <p:attrName>ppt_x</p:attrName>
                                        </p:attrNameLst>
                                      </p:cBhvr>
                                      <p:tavLst>
                                        <p:tav tm="0">
                                          <p:val>
                                            <p:strVal val="#ppt_x-.2"/>
                                          </p:val>
                                        </p:tav>
                                        <p:tav tm="100000">
                                          <p:val>
                                            <p:strVal val="#ppt_x"/>
                                          </p:val>
                                        </p:tav>
                                      </p:tavLst>
                                    </p:anim>
                                    <p:anim calcmode="lin" valueType="num">
                                      <p:cBhvr>
                                        <p:cTn id="69"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70" dur="1000"/>
                                        <p:tgtEl>
                                          <p:spTgt spid="72"/>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p:cTn id="73" dur="1000" fill="hold"/>
                                        <p:tgtEl>
                                          <p:spTgt spid="73"/>
                                        </p:tgtEl>
                                        <p:attrNameLst>
                                          <p:attrName>ppt_x</p:attrName>
                                        </p:attrNameLst>
                                      </p:cBhvr>
                                      <p:tavLst>
                                        <p:tav tm="0">
                                          <p:val>
                                            <p:strVal val="#ppt_x-.2"/>
                                          </p:val>
                                        </p:tav>
                                        <p:tav tm="100000">
                                          <p:val>
                                            <p:strVal val="#ppt_x"/>
                                          </p:val>
                                        </p:tav>
                                      </p:tavLst>
                                    </p:anim>
                                    <p:anim calcmode="lin" valueType="num">
                                      <p:cBhvr>
                                        <p:cTn id="74"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75" dur="1000"/>
                                        <p:tgtEl>
                                          <p:spTgt spid="73"/>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1000" fill="hold"/>
                                        <p:tgtEl>
                                          <p:spTgt spid="74"/>
                                        </p:tgtEl>
                                        <p:attrNameLst>
                                          <p:attrName>ppt_x</p:attrName>
                                        </p:attrNameLst>
                                      </p:cBhvr>
                                      <p:tavLst>
                                        <p:tav tm="0">
                                          <p:val>
                                            <p:strVal val="#ppt_x-.2"/>
                                          </p:val>
                                        </p:tav>
                                        <p:tav tm="100000">
                                          <p:val>
                                            <p:strVal val="#ppt_x"/>
                                          </p:val>
                                        </p:tav>
                                      </p:tavLst>
                                    </p:anim>
                                    <p:anim calcmode="lin" valueType="num">
                                      <p:cBhvr>
                                        <p:cTn id="79" dur="1000" fill="hold"/>
                                        <p:tgtEl>
                                          <p:spTgt spid="74"/>
                                        </p:tgtEl>
                                        <p:attrNameLst>
                                          <p:attrName>ppt_y</p:attrName>
                                        </p:attrNameLst>
                                      </p:cBhvr>
                                      <p:tavLst>
                                        <p:tav tm="0">
                                          <p:val>
                                            <p:strVal val="#ppt_y"/>
                                          </p:val>
                                        </p:tav>
                                        <p:tav tm="100000">
                                          <p:val>
                                            <p:strVal val="#ppt_y"/>
                                          </p:val>
                                        </p:tav>
                                      </p:tavLst>
                                    </p:anim>
                                    <p:animEffect transition="in" filter="wipe(right)" prLst="gradientSize: 0.1">
                                      <p:cBhvr>
                                        <p:cTn id="80" dur="1000"/>
                                        <p:tgtEl>
                                          <p:spTgt spid="74"/>
                                        </p:tgtEl>
                                      </p:cBhvr>
                                    </p:animEffect>
                                  </p:childTnLst>
                                </p:cTn>
                              </p:par>
                              <p:par>
                                <p:cTn id="81" presetID="29" presetClass="entr" presetSubtype="0" fill="hold" grpId="0" nodeType="withEffect">
                                  <p:stCondLst>
                                    <p:cond delay="0"/>
                                  </p:stCondLst>
                                  <p:childTnLst>
                                    <p:set>
                                      <p:cBhvr>
                                        <p:cTn id="82" dur="1" fill="hold">
                                          <p:stCondLst>
                                            <p:cond delay="0"/>
                                          </p:stCondLst>
                                        </p:cTn>
                                        <p:tgtEl>
                                          <p:spTgt spid="75"/>
                                        </p:tgtEl>
                                        <p:attrNameLst>
                                          <p:attrName>style.visibility</p:attrName>
                                        </p:attrNameLst>
                                      </p:cBhvr>
                                      <p:to>
                                        <p:strVal val="visible"/>
                                      </p:to>
                                    </p:set>
                                    <p:anim calcmode="lin" valueType="num">
                                      <p:cBhvr>
                                        <p:cTn id="83" dur="1000" fill="hold"/>
                                        <p:tgtEl>
                                          <p:spTgt spid="75"/>
                                        </p:tgtEl>
                                        <p:attrNameLst>
                                          <p:attrName>ppt_x</p:attrName>
                                        </p:attrNameLst>
                                      </p:cBhvr>
                                      <p:tavLst>
                                        <p:tav tm="0">
                                          <p:val>
                                            <p:strVal val="#ppt_x-.2"/>
                                          </p:val>
                                        </p:tav>
                                        <p:tav tm="100000">
                                          <p:val>
                                            <p:strVal val="#ppt_x"/>
                                          </p:val>
                                        </p:tav>
                                      </p:tavLst>
                                    </p:anim>
                                    <p:anim calcmode="lin" valueType="num">
                                      <p:cBhvr>
                                        <p:cTn id="8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85" dur="1000"/>
                                        <p:tgtEl>
                                          <p:spTgt spid="75"/>
                                        </p:tgtEl>
                                      </p:cBhvr>
                                    </p:animEffect>
                                  </p:childTnLst>
                                </p:cTn>
                              </p:par>
                              <p:par>
                                <p:cTn id="86" presetID="29" presetClass="entr" presetSubtype="0" fill="hold" grpId="0" nodeType="withEffect">
                                  <p:stCondLst>
                                    <p:cond delay="0"/>
                                  </p:stCondLst>
                                  <p:childTnLst>
                                    <p:set>
                                      <p:cBhvr>
                                        <p:cTn id="87" dur="1" fill="hold">
                                          <p:stCondLst>
                                            <p:cond delay="0"/>
                                          </p:stCondLst>
                                        </p:cTn>
                                        <p:tgtEl>
                                          <p:spTgt spid="76"/>
                                        </p:tgtEl>
                                        <p:attrNameLst>
                                          <p:attrName>style.visibility</p:attrName>
                                        </p:attrNameLst>
                                      </p:cBhvr>
                                      <p:to>
                                        <p:strVal val="visible"/>
                                      </p:to>
                                    </p:set>
                                    <p:anim calcmode="lin" valueType="num">
                                      <p:cBhvr>
                                        <p:cTn id="88" dur="1000" fill="hold"/>
                                        <p:tgtEl>
                                          <p:spTgt spid="76"/>
                                        </p:tgtEl>
                                        <p:attrNameLst>
                                          <p:attrName>ppt_x</p:attrName>
                                        </p:attrNameLst>
                                      </p:cBhvr>
                                      <p:tavLst>
                                        <p:tav tm="0">
                                          <p:val>
                                            <p:strVal val="#ppt_x-.2"/>
                                          </p:val>
                                        </p:tav>
                                        <p:tav tm="100000">
                                          <p:val>
                                            <p:strVal val="#ppt_x"/>
                                          </p:val>
                                        </p:tav>
                                      </p:tavLst>
                                    </p:anim>
                                    <p:anim calcmode="lin" valueType="num">
                                      <p:cBhvr>
                                        <p:cTn id="89"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90" dur="1000"/>
                                        <p:tgtEl>
                                          <p:spTgt spid="76"/>
                                        </p:tgtEl>
                                      </p:cBhvr>
                                    </p:animEffect>
                                  </p:childTnLst>
                                </p:cTn>
                              </p:par>
                            </p:childTnLst>
                          </p:cTn>
                        </p:par>
                        <p:par>
                          <p:cTn id="91" fill="hold">
                            <p:stCondLst>
                              <p:cond delay="5750"/>
                            </p:stCondLst>
                            <p:childTnLst>
                              <p:par>
                                <p:cTn id="92" presetID="15" presetClass="entr" presetSubtype="0" fill="hold" nodeType="afterEffect">
                                  <p:stCondLst>
                                    <p:cond delay="0"/>
                                  </p:stCondLst>
                                  <p:childTnLst>
                                    <p:set>
                                      <p:cBhvr>
                                        <p:cTn id="93" dur="1" fill="hold">
                                          <p:stCondLst>
                                            <p:cond delay="0"/>
                                          </p:stCondLst>
                                        </p:cTn>
                                        <p:tgtEl>
                                          <p:spTgt spid="83"/>
                                        </p:tgtEl>
                                        <p:attrNameLst>
                                          <p:attrName>style.visibility</p:attrName>
                                        </p:attrNameLst>
                                      </p:cBhvr>
                                      <p:to>
                                        <p:strVal val="visible"/>
                                      </p:to>
                                    </p:set>
                                    <p:anim calcmode="lin" valueType="num">
                                      <p:cBhvr>
                                        <p:cTn id="94" dur="1000" fill="hold"/>
                                        <p:tgtEl>
                                          <p:spTgt spid="83"/>
                                        </p:tgtEl>
                                        <p:attrNameLst>
                                          <p:attrName>ppt_w</p:attrName>
                                        </p:attrNameLst>
                                      </p:cBhvr>
                                      <p:tavLst>
                                        <p:tav tm="0">
                                          <p:val>
                                            <p:fltVal val="0"/>
                                          </p:val>
                                        </p:tav>
                                        <p:tav tm="100000">
                                          <p:val>
                                            <p:strVal val="#ppt_w"/>
                                          </p:val>
                                        </p:tav>
                                      </p:tavLst>
                                    </p:anim>
                                    <p:anim calcmode="lin" valueType="num">
                                      <p:cBhvr>
                                        <p:cTn id="95" dur="1000" fill="hold"/>
                                        <p:tgtEl>
                                          <p:spTgt spid="83"/>
                                        </p:tgtEl>
                                        <p:attrNameLst>
                                          <p:attrName>ppt_h</p:attrName>
                                        </p:attrNameLst>
                                      </p:cBhvr>
                                      <p:tavLst>
                                        <p:tav tm="0">
                                          <p:val>
                                            <p:fltVal val="0"/>
                                          </p:val>
                                        </p:tav>
                                        <p:tav tm="100000">
                                          <p:val>
                                            <p:strVal val="#ppt_h"/>
                                          </p:val>
                                        </p:tav>
                                      </p:tavLst>
                                    </p:anim>
                                    <p:anim calcmode="lin" valueType="num">
                                      <p:cBhvr>
                                        <p:cTn id="96" dur="1000" fill="hold"/>
                                        <p:tgtEl>
                                          <p:spTgt spid="83"/>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8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742768" y="1279790"/>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ysClr val="window" lastClr="FFFFFF">
              <a:lumMod val="50000"/>
              <a:alpha val="58000"/>
            </a:sysClr>
          </a:solidFill>
          <a:ln w="3175" cap="flat" cmpd="sng" algn="ctr">
            <a:noFill/>
            <a:prstDash val="solid"/>
          </a:ln>
          <a:effectLst/>
        </p:spPr>
        <p:txBody>
          <a:bodyPr lIns="91438" tIns="45719" rIns="91438" bIns="45719" rtlCol="0" anchor="ctr"/>
          <a:lstStyle/>
          <a:p>
            <a:pPr algn="ctr">
              <a:defRPr/>
            </a:pPr>
            <a:endParaRPr lang="zh-CN" altLang="en-US" kern="0">
              <a:solidFill>
                <a:prstClr val="white"/>
              </a:solidFill>
              <a:latin typeface="Calibri"/>
              <a:ea typeface="宋体"/>
            </a:endParaRPr>
          </a:p>
        </p:txBody>
      </p:sp>
      <p:sp>
        <p:nvSpPr>
          <p:cNvPr id="5" name="圆角矩形 97"/>
          <p:cNvSpPr/>
          <p:nvPr/>
        </p:nvSpPr>
        <p:spPr>
          <a:xfrm>
            <a:off x="776825" y="2603231"/>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gradFill flip="none" rotWithShape="1">
            <a:gsLst>
              <a:gs pos="0">
                <a:srgbClr val="BE1247"/>
              </a:gs>
              <a:gs pos="33000">
                <a:srgbClr val="D2144F"/>
              </a:gs>
              <a:gs pos="96000">
                <a:srgbClr val="F87477"/>
              </a:gs>
              <a:gs pos="100000">
                <a:srgbClr val="FA9496"/>
              </a:gs>
            </a:gsLst>
            <a:lin ang="0" scaled="1"/>
            <a:tileRect/>
          </a:grad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lIns="91438" tIns="45719" rIns="91438" bIns="45719" anchor="ctr"/>
          <a:lstStyle/>
          <a:p>
            <a:pPr algn="ctr">
              <a:defRPr/>
            </a:pPr>
            <a:endParaRPr lang="zh-CN" altLang="en-US" kern="0">
              <a:solidFill>
                <a:prstClr val="white"/>
              </a:solidFill>
              <a:latin typeface="Calibri"/>
              <a:ea typeface="宋体"/>
            </a:endParaRPr>
          </a:p>
        </p:txBody>
      </p:sp>
      <p:sp>
        <p:nvSpPr>
          <p:cNvPr id="6" name="圆角矩形 97"/>
          <p:cNvSpPr/>
          <p:nvPr/>
        </p:nvSpPr>
        <p:spPr>
          <a:xfrm>
            <a:off x="1510252" y="2491565"/>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600000" scaled="0"/>
            <a:tileRect/>
          </a:gradFill>
          <a:ln w="3175" cap="flat" cmpd="sng" algn="ctr">
            <a:solidFill>
              <a:sysClr val="window" lastClr="FFFFFF"/>
            </a:solidFill>
            <a:prstDash val="solid"/>
          </a:ln>
          <a:effectLst>
            <a:outerShdw blurRad="50800" dist="38100" dir="5400000" algn="t" rotWithShape="0">
              <a:prstClr val="black">
                <a:alpha val="40000"/>
              </a:prstClr>
            </a:outerShdw>
          </a:effectLst>
        </p:spPr>
        <p:txBody>
          <a:bodyPr lIns="91438" tIns="45719" rIns="91438" bIns="45719" anchor="ctr"/>
          <a:lstStyle/>
          <a:p>
            <a:pPr algn="ctr">
              <a:defRPr/>
            </a:pPr>
            <a:endParaRPr lang="zh-CN" altLang="en-US" kern="0">
              <a:solidFill>
                <a:prstClr val="white"/>
              </a:solidFill>
              <a:latin typeface="Calibri"/>
              <a:ea typeface="宋体"/>
            </a:endParaRPr>
          </a:p>
        </p:txBody>
      </p:sp>
      <p:sp>
        <p:nvSpPr>
          <p:cNvPr id="7" name="圆角矩形 97"/>
          <p:cNvSpPr/>
          <p:nvPr/>
        </p:nvSpPr>
        <p:spPr>
          <a:xfrm>
            <a:off x="2313525" y="23336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gradFill flip="none" rotWithShape="1">
            <a:gsLst>
              <a:gs pos="27000">
                <a:srgbClr val="FF7711"/>
              </a:gs>
              <a:gs pos="59000">
                <a:srgbClr val="FFAA01"/>
              </a:gs>
              <a:gs pos="100000">
                <a:srgbClr val="FECE02"/>
              </a:gs>
              <a:gs pos="0">
                <a:srgbClr val="C73E01"/>
              </a:gs>
              <a:gs pos="80000">
                <a:srgbClr val="FFC000"/>
              </a:gs>
            </a:gsLst>
            <a:lin ang="1200000" scaled="0"/>
            <a:tileRect/>
          </a:grad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lIns="91438" tIns="45719" rIns="91438" bIns="45719" anchor="ctr"/>
          <a:lstStyle/>
          <a:p>
            <a:pPr algn="ctr">
              <a:defRPr/>
            </a:pPr>
            <a:endParaRPr lang="zh-CN" altLang="en-US" kern="0">
              <a:solidFill>
                <a:prstClr val="white"/>
              </a:solidFill>
              <a:latin typeface="Calibri"/>
              <a:ea typeface="宋体"/>
            </a:endParaRPr>
          </a:p>
        </p:txBody>
      </p:sp>
      <p:sp>
        <p:nvSpPr>
          <p:cNvPr id="8" name="圆角矩形 97"/>
          <p:cNvSpPr/>
          <p:nvPr/>
        </p:nvSpPr>
        <p:spPr>
          <a:xfrm>
            <a:off x="3166014" y="2078210"/>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lIns="91438" tIns="45719" rIns="91438" bIns="45719" anchor="ctr"/>
          <a:lstStyle/>
          <a:p>
            <a:pPr algn="ctr">
              <a:defRPr/>
            </a:pPr>
            <a:endParaRPr lang="zh-CN" altLang="en-US" kern="0">
              <a:solidFill>
                <a:prstClr val="white"/>
              </a:solidFill>
              <a:latin typeface="Calibri"/>
              <a:ea typeface="宋体"/>
            </a:endParaRPr>
          </a:p>
        </p:txBody>
      </p:sp>
      <p:sp>
        <p:nvSpPr>
          <p:cNvPr id="9" name="圆角矩形 97"/>
          <p:cNvSpPr/>
          <p:nvPr/>
        </p:nvSpPr>
        <p:spPr>
          <a:xfrm>
            <a:off x="4631203" y="1809740"/>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gradFill flip="none" rotWithShape="1">
            <a:gsLst>
              <a:gs pos="0">
                <a:srgbClr val="BE1247"/>
              </a:gs>
              <a:gs pos="27000">
                <a:srgbClr val="D2144F"/>
              </a:gs>
              <a:gs pos="66000">
                <a:srgbClr val="F87477"/>
              </a:gs>
              <a:gs pos="100000">
                <a:srgbClr val="FA9496"/>
              </a:gs>
            </a:gsLst>
            <a:lin ang="0" scaled="1"/>
            <a:tileRect/>
          </a:grad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lIns="91438" tIns="45719" rIns="91438" bIns="45719" anchor="ctr"/>
          <a:lstStyle/>
          <a:p>
            <a:pPr algn="ctr">
              <a:defRPr/>
            </a:pPr>
            <a:endParaRPr lang="zh-CN" altLang="en-US" kern="0">
              <a:solidFill>
                <a:prstClr val="white"/>
              </a:solidFill>
              <a:latin typeface="Calibri"/>
              <a:ea typeface="宋体"/>
            </a:endParaRPr>
          </a:p>
        </p:txBody>
      </p:sp>
      <p:sp>
        <p:nvSpPr>
          <p:cNvPr id="10" name="TextBox 9"/>
          <p:cNvSpPr txBox="1">
            <a:spLocks noChangeArrowheads="1"/>
          </p:cNvSpPr>
          <p:nvPr/>
        </p:nvSpPr>
        <p:spPr bwMode="auto">
          <a:xfrm flipH="1">
            <a:off x="5387459" y="2985628"/>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prstClr val="white"/>
                </a:solidFill>
                <a:latin typeface="微软雅黑" pitchFamily="34" charset="-122"/>
                <a:ea typeface="微软雅黑" pitchFamily="34" charset="-122"/>
              </a:rPr>
              <a:t>点击添加文本    </a:t>
            </a:r>
            <a:endParaRPr lang="en-US" altLang="zh-CN" sz="1200" kern="0" dirty="0">
              <a:solidFill>
                <a:prstClr val="white"/>
              </a:solidFill>
              <a:latin typeface="微软雅黑" pitchFamily="34" charset="-122"/>
              <a:ea typeface="微软雅黑" pitchFamily="34" charset="-122"/>
            </a:endParaRPr>
          </a:p>
          <a:p>
            <a:pPr eaLnBrk="1" hangingPunct="1">
              <a:defRPr/>
            </a:pPr>
            <a:r>
              <a:rPr lang="zh-CN" altLang="en-US" sz="1200" kern="0" dirty="0">
                <a:solidFill>
                  <a:prstClr val="white"/>
                </a:solidFill>
                <a:latin typeface="微软雅黑" pitchFamily="34" charset="-122"/>
                <a:ea typeface="微软雅黑" pitchFamily="34" charset="-122"/>
              </a:rPr>
              <a:t>点击添加文本</a:t>
            </a:r>
            <a:endParaRPr lang="en-US" altLang="zh-CN" sz="1200" kern="0" dirty="0">
              <a:solidFill>
                <a:prstClr val="white"/>
              </a:solidFill>
              <a:latin typeface="微软雅黑" pitchFamily="34" charset="-122"/>
              <a:ea typeface="微软雅黑" pitchFamily="34" charset="-122"/>
            </a:endParaRPr>
          </a:p>
        </p:txBody>
      </p:sp>
      <p:sp>
        <p:nvSpPr>
          <p:cNvPr id="11" name="TextBox 10"/>
          <p:cNvSpPr txBox="1">
            <a:spLocks noChangeArrowheads="1"/>
          </p:cNvSpPr>
          <p:nvPr/>
        </p:nvSpPr>
        <p:spPr bwMode="auto">
          <a:xfrm flipH="1">
            <a:off x="5371808" y="2532143"/>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prstClr val="white"/>
                </a:solidFill>
                <a:latin typeface="微软雅黑" pitchFamily="34" charset="-122"/>
                <a:ea typeface="微软雅黑" pitchFamily="34" charset="-122"/>
              </a:rPr>
              <a:t>点击添加文本    </a:t>
            </a:r>
            <a:endParaRPr lang="en-US" altLang="zh-CN" sz="1200" kern="0" dirty="0">
              <a:solidFill>
                <a:prstClr val="white"/>
              </a:solidFill>
              <a:latin typeface="微软雅黑" pitchFamily="34" charset="-122"/>
              <a:ea typeface="微软雅黑" pitchFamily="34" charset="-122"/>
            </a:endParaRPr>
          </a:p>
          <a:p>
            <a:pPr eaLnBrk="1" hangingPunct="1">
              <a:defRPr/>
            </a:pPr>
            <a:r>
              <a:rPr lang="zh-CN" altLang="en-US" sz="1200" kern="0" dirty="0">
                <a:solidFill>
                  <a:prstClr val="white"/>
                </a:solidFill>
                <a:latin typeface="微软雅黑" pitchFamily="34" charset="-122"/>
                <a:ea typeface="微软雅黑" pitchFamily="34" charset="-122"/>
              </a:rPr>
              <a:t>点击添加文本</a:t>
            </a:r>
            <a:endParaRPr lang="en-US" altLang="zh-CN" sz="1200" kern="0" dirty="0">
              <a:solidFill>
                <a:prstClr val="white"/>
              </a:solidFill>
              <a:latin typeface="微软雅黑" pitchFamily="34" charset="-122"/>
              <a:ea typeface="微软雅黑" pitchFamily="34" charset="-122"/>
            </a:endParaRPr>
          </a:p>
        </p:txBody>
      </p:sp>
      <p:cxnSp>
        <p:nvCxnSpPr>
          <p:cNvPr id="12" name="直接连接符 11"/>
          <p:cNvCxnSpPr/>
          <p:nvPr/>
        </p:nvCxnSpPr>
        <p:spPr>
          <a:xfrm>
            <a:off x="2701668" y="1931985"/>
            <a:ext cx="0" cy="859288"/>
          </a:xfrm>
          <a:prstGeom prst="line">
            <a:avLst/>
          </a:prstGeom>
          <a:noFill/>
          <a:ln w="9525" cap="flat" cmpd="sng" algn="ctr">
            <a:solidFill>
              <a:sysClr val="windowText" lastClr="000000">
                <a:lumMod val="75000"/>
                <a:lumOff val="25000"/>
              </a:sysClr>
            </a:solidFill>
            <a:prstDash val="sysDash"/>
            <a:tailEnd type="oval"/>
          </a:ln>
          <a:effectLst/>
        </p:spPr>
      </p:cxnSp>
      <p:sp>
        <p:nvSpPr>
          <p:cNvPr id="13" name="TextBox 12"/>
          <p:cNvSpPr txBox="1">
            <a:spLocks noChangeArrowheads="1"/>
          </p:cNvSpPr>
          <p:nvPr/>
        </p:nvSpPr>
        <p:spPr bwMode="auto">
          <a:xfrm flipH="1">
            <a:off x="3268374" y="2990660"/>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prstClr val="white"/>
                </a:solidFill>
                <a:latin typeface="微软雅黑" pitchFamily="34" charset="-122"/>
                <a:ea typeface="微软雅黑" pitchFamily="34" charset="-122"/>
              </a:rPr>
              <a:t>点击添加文本    </a:t>
            </a:r>
            <a:endParaRPr lang="en-US" altLang="zh-CN" sz="1200" kern="0" dirty="0">
              <a:solidFill>
                <a:prstClr val="white"/>
              </a:solidFill>
              <a:latin typeface="微软雅黑" pitchFamily="34" charset="-122"/>
              <a:ea typeface="微软雅黑" pitchFamily="34" charset="-122"/>
            </a:endParaRPr>
          </a:p>
          <a:p>
            <a:pPr eaLnBrk="1" hangingPunct="1">
              <a:defRPr/>
            </a:pPr>
            <a:r>
              <a:rPr lang="zh-CN" altLang="en-US" sz="1200" kern="0" dirty="0">
                <a:solidFill>
                  <a:prstClr val="white"/>
                </a:solidFill>
                <a:latin typeface="微软雅黑" pitchFamily="34" charset="-122"/>
                <a:ea typeface="微软雅黑" pitchFamily="34" charset="-122"/>
              </a:rPr>
              <a:t>点击添加文本</a:t>
            </a:r>
            <a:endParaRPr lang="en-US" altLang="zh-CN" sz="1200" kern="0" dirty="0">
              <a:solidFill>
                <a:prstClr val="white"/>
              </a:solidFill>
              <a:latin typeface="微软雅黑" pitchFamily="34" charset="-122"/>
              <a:ea typeface="微软雅黑" pitchFamily="34" charset="-122"/>
            </a:endParaRPr>
          </a:p>
        </p:txBody>
      </p:sp>
      <p:sp>
        <p:nvSpPr>
          <p:cNvPr id="14" name="TextBox 11"/>
          <p:cNvSpPr txBox="1">
            <a:spLocks noChangeArrowheads="1"/>
          </p:cNvSpPr>
          <p:nvPr/>
        </p:nvSpPr>
        <p:spPr bwMode="auto">
          <a:xfrm flipH="1">
            <a:off x="3252722" y="2537175"/>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prstClr val="white"/>
                </a:solidFill>
                <a:latin typeface="微软雅黑" pitchFamily="34" charset="-122"/>
                <a:ea typeface="微软雅黑" pitchFamily="34" charset="-122"/>
              </a:rPr>
              <a:t>点击添加文本    </a:t>
            </a:r>
            <a:endParaRPr lang="en-US" altLang="zh-CN" sz="1200" kern="0" dirty="0">
              <a:solidFill>
                <a:prstClr val="white"/>
              </a:solidFill>
              <a:latin typeface="微软雅黑" pitchFamily="34" charset="-122"/>
              <a:ea typeface="微软雅黑" pitchFamily="34" charset="-122"/>
            </a:endParaRPr>
          </a:p>
          <a:p>
            <a:pPr eaLnBrk="1" hangingPunct="1">
              <a:defRPr/>
            </a:pPr>
            <a:r>
              <a:rPr lang="zh-CN" altLang="en-US" sz="1200" kern="0" dirty="0">
                <a:solidFill>
                  <a:prstClr val="white"/>
                </a:solidFill>
                <a:latin typeface="微软雅黑" pitchFamily="34" charset="-122"/>
                <a:ea typeface="微软雅黑" pitchFamily="34" charset="-122"/>
              </a:rPr>
              <a:t>点击添加文本</a:t>
            </a:r>
            <a:endParaRPr lang="en-US" altLang="zh-CN" sz="1200" kern="0" dirty="0">
              <a:solidFill>
                <a:prstClr val="white"/>
              </a:solidFill>
              <a:latin typeface="微软雅黑" pitchFamily="34" charset="-122"/>
              <a:ea typeface="微软雅黑" pitchFamily="34" charset="-122"/>
            </a:endParaRPr>
          </a:p>
        </p:txBody>
      </p:sp>
      <p:cxnSp>
        <p:nvCxnSpPr>
          <p:cNvPr id="15" name="直接连接符 14"/>
          <p:cNvCxnSpPr/>
          <p:nvPr/>
        </p:nvCxnSpPr>
        <p:spPr>
          <a:xfrm>
            <a:off x="1873681" y="3171621"/>
            <a:ext cx="0" cy="777851"/>
          </a:xfrm>
          <a:prstGeom prst="line">
            <a:avLst/>
          </a:prstGeom>
          <a:noFill/>
          <a:ln w="9525" cap="flat" cmpd="sng" algn="ctr">
            <a:solidFill>
              <a:sysClr val="windowText" lastClr="000000">
                <a:lumMod val="75000"/>
                <a:lumOff val="25000"/>
              </a:sysClr>
            </a:solidFill>
            <a:prstDash val="sysDash"/>
            <a:headEnd type="oval"/>
          </a:ln>
          <a:effectLst/>
        </p:spPr>
      </p:cxnSp>
      <p:cxnSp>
        <p:nvCxnSpPr>
          <p:cNvPr id="16" name="直接连接符 15"/>
          <p:cNvCxnSpPr/>
          <p:nvPr/>
        </p:nvCxnSpPr>
        <p:spPr>
          <a:xfrm>
            <a:off x="1109009" y="2144258"/>
            <a:ext cx="0" cy="730095"/>
          </a:xfrm>
          <a:prstGeom prst="line">
            <a:avLst/>
          </a:prstGeom>
          <a:noFill/>
          <a:ln w="9525" cap="flat" cmpd="sng" algn="ctr">
            <a:solidFill>
              <a:sysClr val="windowText" lastClr="000000">
                <a:lumMod val="75000"/>
                <a:lumOff val="25000"/>
              </a:sysClr>
            </a:solidFill>
            <a:prstDash val="sysDash"/>
            <a:tailEnd type="oval"/>
          </a:ln>
          <a:effectLst/>
        </p:spPr>
      </p:cxnSp>
      <p:sp>
        <p:nvSpPr>
          <p:cNvPr id="17" name="TextBox 11"/>
          <p:cNvSpPr txBox="1">
            <a:spLocks noChangeArrowheads="1"/>
          </p:cNvSpPr>
          <p:nvPr/>
        </p:nvSpPr>
        <p:spPr bwMode="auto">
          <a:xfrm flipH="1">
            <a:off x="543750" y="1614659"/>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2152061" y="1464311"/>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292770" y="3984591"/>
            <a:ext cx="1146175" cy="461665"/>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3633" y="1795922"/>
            <a:ext cx="2214831" cy="3238819"/>
          </a:xfrm>
          <a:prstGeom prst="rect">
            <a:avLst/>
          </a:prstGeom>
        </p:spPr>
      </p:pic>
      <p:sp>
        <p:nvSpPr>
          <p:cNvPr id="20" name="TextBox 19"/>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016798265"/>
      </p:ext>
    </p:extLst>
  </p:cSld>
  <p:clrMapOvr>
    <a:masterClrMapping/>
  </p:clrMapOvr>
  <mc:AlternateContent xmlns:mc="http://schemas.openxmlformats.org/markup-compatibility/2006">
    <mc:Choice xmlns:p14="http://schemas.microsoft.com/office/powerpoint/2010/main" Requires="p14">
      <p:transition spd="slow" p14:dur="1600" advTm="13000">
        <p14:prism isInverted="1"/>
      </p:transition>
    </mc:Choice>
    <mc:Fallback>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17"/>
                                        </p:tgtEl>
                                        <p:attrNameLst>
                                          <p:attrName>style.visibility</p:attrName>
                                        </p:attrNameLst>
                                      </p:cBhvr>
                                      <p:to>
                                        <p:strVal val="visible"/>
                                      </p:to>
                                    </p:set>
                                    <p:anim calcmode="discrete" valueType="clr">
                                      <p:cBhvr override="childStyle">
                                        <p:cTn id="26"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7"/>
                                        </p:tgtEl>
                                        <p:attrNameLst>
                                          <p:attrName>fillcolor</p:attrName>
                                        </p:attrNameLst>
                                      </p:cBhvr>
                                      <p:tavLst>
                                        <p:tav tm="0">
                                          <p:val>
                                            <p:clrVal>
                                              <a:schemeClr val="accent2"/>
                                            </p:clrVal>
                                          </p:val>
                                        </p:tav>
                                        <p:tav tm="50000">
                                          <p:val>
                                            <p:clrVal>
                                              <a:schemeClr val="hlink"/>
                                            </p:clrVal>
                                          </p:val>
                                        </p:tav>
                                      </p:tavLst>
                                    </p:anim>
                                    <p:set>
                                      <p:cBhvr>
                                        <p:cTn id="28" dur="80"/>
                                        <p:tgtEl>
                                          <p:spTgt spid="17"/>
                                        </p:tgtEl>
                                        <p:attrNameLst>
                                          <p:attrName>fill.type</p:attrName>
                                        </p:attrNameLst>
                                      </p:cBhvr>
                                      <p:to>
                                        <p:strVal val="solid"/>
                                      </p:to>
                                    </p:set>
                                  </p:childTnLst>
                                </p:cTn>
                              </p:par>
                            </p:childTnLst>
                          </p:cTn>
                        </p:par>
                        <p:par>
                          <p:cTn id="29" fill="hold">
                            <p:stCondLst>
                              <p:cond delay="3020"/>
                            </p:stCondLst>
                            <p:childTnLst>
                              <p:par>
                                <p:cTn id="30" presetID="47"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4020"/>
                            </p:stCondLst>
                            <p:childTnLst>
                              <p:par>
                                <p:cTn id="36" presetID="22"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4520"/>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19"/>
                                        </p:tgtEl>
                                        <p:attrNameLst>
                                          <p:attrName>style.visibility</p:attrName>
                                        </p:attrNameLst>
                                      </p:cBhvr>
                                      <p:to>
                                        <p:strVal val="visible"/>
                                      </p:to>
                                    </p:set>
                                    <p:anim calcmode="discrete" valueType="clr">
                                      <p:cBhvr override="childStyle">
                                        <p:cTn id="42"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9"/>
                                        </p:tgtEl>
                                        <p:attrNameLst>
                                          <p:attrName>fillcolor</p:attrName>
                                        </p:attrNameLst>
                                      </p:cBhvr>
                                      <p:tavLst>
                                        <p:tav tm="0">
                                          <p:val>
                                            <p:clrVal>
                                              <a:schemeClr val="accent2"/>
                                            </p:clrVal>
                                          </p:val>
                                        </p:tav>
                                        <p:tav tm="50000">
                                          <p:val>
                                            <p:clrVal>
                                              <a:schemeClr val="hlink"/>
                                            </p:clrVal>
                                          </p:val>
                                        </p:tav>
                                      </p:tavLst>
                                    </p:anim>
                                    <p:set>
                                      <p:cBhvr>
                                        <p:cTn id="44" dur="80"/>
                                        <p:tgtEl>
                                          <p:spTgt spid="19"/>
                                        </p:tgtEl>
                                        <p:attrNameLst>
                                          <p:attrName>fill.type</p:attrName>
                                        </p:attrNameLst>
                                      </p:cBhvr>
                                      <p:to>
                                        <p:strVal val="solid"/>
                                      </p:to>
                                    </p:set>
                                  </p:childTnLst>
                                </p:cTn>
                              </p:par>
                            </p:childTnLst>
                          </p:cTn>
                        </p:par>
                        <p:par>
                          <p:cTn id="45" fill="hold">
                            <p:stCondLst>
                              <p:cond delay="504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6040"/>
                            </p:stCondLst>
                            <p:childTnLst>
                              <p:par>
                                <p:cTn id="52" presetID="22" presetClass="entr" presetSubtype="4"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down)">
                                      <p:cBhvr>
                                        <p:cTn id="54" dur="500"/>
                                        <p:tgtEl>
                                          <p:spTgt spid="12"/>
                                        </p:tgtEl>
                                      </p:cBhvr>
                                    </p:animEffect>
                                  </p:childTnLst>
                                </p:cTn>
                              </p:par>
                            </p:childTnLst>
                          </p:cTn>
                        </p:par>
                        <p:par>
                          <p:cTn id="55" fill="hold">
                            <p:stCondLst>
                              <p:cond delay="654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18"/>
                                        </p:tgtEl>
                                        <p:attrNameLst>
                                          <p:attrName>style.visibility</p:attrName>
                                        </p:attrNameLst>
                                      </p:cBhvr>
                                      <p:to>
                                        <p:strVal val="visible"/>
                                      </p:to>
                                    </p:set>
                                    <p:anim calcmode="discrete" valueType="clr">
                                      <p:cBhvr override="childStyle">
                                        <p:cTn id="5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18"/>
                                        </p:tgtEl>
                                        <p:attrNameLst>
                                          <p:attrName>fillcolor</p:attrName>
                                        </p:attrNameLst>
                                      </p:cBhvr>
                                      <p:tavLst>
                                        <p:tav tm="0">
                                          <p:val>
                                            <p:clrVal>
                                              <a:schemeClr val="accent2"/>
                                            </p:clrVal>
                                          </p:val>
                                        </p:tav>
                                        <p:tav tm="50000">
                                          <p:val>
                                            <p:clrVal>
                                              <a:schemeClr val="hlink"/>
                                            </p:clrVal>
                                          </p:val>
                                        </p:tav>
                                      </p:tavLst>
                                    </p:anim>
                                    <p:set>
                                      <p:cBhvr>
                                        <p:cTn id="60" dur="80"/>
                                        <p:tgtEl>
                                          <p:spTgt spid="18"/>
                                        </p:tgtEl>
                                        <p:attrNameLst>
                                          <p:attrName>fill.type</p:attrName>
                                        </p:attrNameLst>
                                      </p:cBhvr>
                                      <p:to>
                                        <p:strVal val="solid"/>
                                      </p:to>
                                    </p:set>
                                  </p:childTnLst>
                                </p:cTn>
                              </p:par>
                            </p:childTnLst>
                          </p:cTn>
                        </p:par>
                        <p:par>
                          <p:cTn id="61" fill="hold">
                            <p:stCondLst>
                              <p:cond delay="7060"/>
                            </p:stCondLst>
                            <p:childTnLst>
                              <p:par>
                                <p:cTn id="62" presetID="2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1000" fill="hold"/>
                                        <p:tgtEl>
                                          <p:spTgt spid="8"/>
                                        </p:tgtEl>
                                        <p:attrNameLst>
                                          <p:attrName>ppt_x</p:attrName>
                                        </p:attrNameLst>
                                      </p:cBhvr>
                                      <p:tavLst>
                                        <p:tav tm="0">
                                          <p:val>
                                            <p:strVal val="#ppt_x-.2"/>
                                          </p:val>
                                        </p:tav>
                                        <p:tav tm="100000">
                                          <p:val>
                                            <p:strVal val="#ppt_x"/>
                                          </p:val>
                                        </p:tav>
                                      </p:tavLst>
                                    </p:anim>
                                    <p:anim calcmode="lin" valueType="num">
                                      <p:cBhvr>
                                        <p:cTn id="6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66" dur="1000"/>
                                        <p:tgtEl>
                                          <p:spTgt spid="8"/>
                                        </p:tgtEl>
                                      </p:cBhvr>
                                    </p:animEffect>
                                  </p:childTnLst>
                                </p:cTn>
                              </p:par>
                            </p:childTnLst>
                          </p:cTn>
                        </p:par>
                        <p:par>
                          <p:cTn id="67" fill="hold">
                            <p:stCondLst>
                              <p:cond delay="806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14"/>
                                        </p:tgtEl>
                                        <p:attrNameLst>
                                          <p:attrName>style.visibility</p:attrName>
                                        </p:attrNameLst>
                                      </p:cBhvr>
                                      <p:to>
                                        <p:strVal val="visible"/>
                                      </p:to>
                                    </p:set>
                                    <p:anim calcmode="discrete" valueType="clr">
                                      <p:cBhvr override="childStyle">
                                        <p:cTn id="70"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4"/>
                                        </p:tgtEl>
                                        <p:attrNameLst>
                                          <p:attrName>fillcolor</p:attrName>
                                        </p:attrNameLst>
                                      </p:cBhvr>
                                      <p:tavLst>
                                        <p:tav tm="0">
                                          <p:val>
                                            <p:clrVal>
                                              <a:schemeClr val="accent2"/>
                                            </p:clrVal>
                                          </p:val>
                                        </p:tav>
                                        <p:tav tm="50000">
                                          <p:val>
                                            <p:clrVal>
                                              <a:schemeClr val="hlink"/>
                                            </p:clrVal>
                                          </p:val>
                                        </p:tav>
                                      </p:tavLst>
                                    </p:anim>
                                    <p:set>
                                      <p:cBhvr>
                                        <p:cTn id="72" dur="80"/>
                                        <p:tgtEl>
                                          <p:spTgt spid="14"/>
                                        </p:tgtEl>
                                        <p:attrNameLst>
                                          <p:attrName>fill.type</p:attrName>
                                        </p:attrNameLst>
                                      </p:cBhvr>
                                      <p:to>
                                        <p:strVal val="solid"/>
                                      </p:to>
                                    </p:set>
                                  </p:childTnLst>
                                </p:cTn>
                              </p:par>
                            </p:childTnLst>
                          </p:cTn>
                        </p:par>
                        <p:par>
                          <p:cTn id="73" fill="hold">
                            <p:stCondLst>
                              <p:cond delay="858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13"/>
                                        </p:tgtEl>
                                        <p:attrNameLst>
                                          <p:attrName>style.visibility</p:attrName>
                                        </p:attrNameLst>
                                      </p:cBhvr>
                                      <p:to>
                                        <p:strVal val="visible"/>
                                      </p:to>
                                    </p:set>
                                    <p:anim calcmode="discrete" valueType="clr">
                                      <p:cBhvr override="childStyle">
                                        <p:cTn id="76"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13"/>
                                        </p:tgtEl>
                                        <p:attrNameLst>
                                          <p:attrName>fillcolor</p:attrName>
                                        </p:attrNameLst>
                                      </p:cBhvr>
                                      <p:tavLst>
                                        <p:tav tm="0">
                                          <p:val>
                                            <p:clrVal>
                                              <a:schemeClr val="accent2"/>
                                            </p:clrVal>
                                          </p:val>
                                        </p:tav>
                                        <p:tav tm="50000">
                                          <p:val>
                                            <p:clrVal>
                                              <a:schemeClr val="hlink"/>
                                            </p:clrVal>
                                          </p:val>
                                        </p:tav>
                                      </p:tavLst>
                                    </p:anim>
                                    <p:set>
                                      <p:cBhvr>
                                        <p:cTn id="78" dur="80"/>
                                        <p:tgtEl>
                                          <p:spTgt spid="13"/>
                                        </p:tgtEl>
                                        <p:attrNameLst>
                                          <p:attrName>fill.type</p:attrName>
                                        </p:attrNameLst>
                                      </p:cBhvr>
                                      <p:to>
                                        <p:strVal val="solid"/>
                                      </p:to>
                                    </p:set>
                                  </p:childTnLst>
                                </p:cTn>
                              </p:par>
                            </p:childTnLst>
                          </p:cTn>
                        </p:par>
                        <p:par>
                          <p:cTn id="79" fill="hold">
                            <p:stCondLst>
                              <p:cond delay="9100"/>
                            </p:stCondLst>
                            <p:childTnLst>
                              <p:par>
                                <p:cTn id="80" presetID="29" presetClass="entr" presetSubtype="0" fill="hold" grpId="0"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1000" fill="hold"/>
                                        <p:tgtEl>
                                          <p:spTgt spid="9"/>
                                        </p:tgtEl>
                                        <p:attrNameLst>
                                          <p:attrName>ppt_x</p:attrName>
                                        </p:attrNameLst>
                                      </p:cBhvr>
                                      <p:tavLst>
                                        <p:tav tm="0">
                                          <p:val>
                                            <p:strVal val="#ppt_x-.2"/>
                                          </p:val>
                                        </p:tav>
                                        <p:tav tm="100000">
                                          <p:val>
                                            <p:strVal val="#ppt_x"/>
                                          </p:val>
                                        </p:tav>
                                      </p:tavLst>
                                    </p:anim>
                                    <p:anim calcmode="lin" valueType="num">
                                      <p:cBhvr>
                                        <p:cTn id="8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
                                        </p:tgtEl>
                                      </p:cBhvr>
                                    </p:animEffect>
                                  </p:childTnLst>
                                </p:cTn>
                              </p:par>
                            </p:childTnLst>
                          </p:cTn>
                        </p:par>
                        <p:par>
                          <p:cTn id="85" fill="hold">
                            <p:stCondLst>
                              <p:cond delay="10100"/>
                            </p:stCondLst>
                            <p:childTnLst>
                              <p:par>
                                <p:cTn id="86" presetID="27" presetClass="entr" presetSubtype="0" fill="hold" grpId="0" nodeType="afterEffect">
                                  <p:stCondLst>
                                    <p:cond delay="0"/>
                                  </p:stCondLst>
                                  <p:iterate type="lt">
                                    <p:tmPct val="50000"/>
                                  </p:iterate>
                                  <p:childTnLst>
                                    <p:set>
                                      <p:cBhvr>
                                        <p:cTn id="87" dur="1" fill="hold">
                                          <p:stCondLst>
                                            <p:cond delay="0"/>
                                          </p:stCondLst>
                                        </p:cTn>
                                        <p:tgtEl>
                                          <p:spTgt spid="11"/>
                                        </p:tgtEl>
                                        <p:attrNameLst>
                                          <p:attrName>style.visibility</p:attrName>
                                        </p:attrNameLst>
                                      </p:cBhvr>
                                      <p:to>
                                        <p:strVal val="visible"/>
                                      </p:to>
                                    </p:set>
                                    <p:anim calcmode="discrete" valueType="clr">
                                      <p:cBhvr override="childStyle">
                                        <p:cTn id="8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9" dur="80"/>
                                        <p:tgtEl>
                                          <p:spTgt spid="11"/>
                                        </p:tgtEl>
                                        <p:attrNameLst>
                                          <p:attrName>fillcolor</p:attrName>
                                        </p:attrNameLst>
                                      </p:cBhvr>
                                      <p:tavLst>
                                        <p:tav tm="0">
                                          <p:val>
                                            <p:clrVal>
                                              <a:schemeClr val="accent2"/>
                                            </p:clrVal>
                                          </p:val>
                                        </p:tav>
                                        <p:tav tm="50000">
                                          <p:val>
                                            <p:clrVal>
                                              <a:schemeClr val="hlink"/>
                                            </p:clrVal>
                                          </p:val>
                                        </p:tav>
                                      </p:tavLst>
                                    </p:anim>
                                    <p:set>
                                      <p:cBhvr>
                                        <p:cTn id="90" dur="80"/>
                                        <p:tgtEl>
                                          <p:spTgt spid="11"/>
                                        </p:tgtEl>
                                        <p:attrNameLst>
                                          <p:attrName>fill.type</p:attrName>
                                        </p:attrNameLst>
                                      </p:cBhvr>
                                      <p:to>
                                        <p:strVal val="solid"/>
                                      </p:to>
                                    </p:set>
                                  </p:childTnLst>
                                </p:cTn>
                              </p:par>
                            </p:childTnLst>
                          </p:cTn>
                        </p:par>
                        <p:par>
                          <p:cTn id="91" fill="hold">
                            <p:stCondLst>
                              <p:cond delay="10620"/>
                            </p:stCondLst>
                            <p:childTnLst>
                              <p:par>
                                <p:cTn id="92" presetID="27" presetClass="entr" presetSubtype="0" fill="hold" grpId="0" nodeType="afterEffect">
                                  <p:stCondLst>
                                    <p:cond delay="0"/>
                                  </p:stCondLst>
                                  <p:iterate type="lt">
                                    <p:tmPct val="50000"/>
                                  </p:iterate>
                                  <p:childTnLst>
                                    <p:set>
                                      <p:cBhvr>
                                        <p:cTn id="93" dur="1" fill="hold">
                                          <p:stCondLst>
                                            <p:cond delay="0"/>
                                          </p:stCondLst>
                                        </p:cTn>
                                        <p:tgtEl>
                                          <p:spTgt spid="10"/>
                                        </p:tgtEl>
                                        <p:attrNameLst>
                                          <p:attrName>style.visibility</p:attrName>
                                        </p:attrNameLst>
                                      </p:cBhvr>
                                      <p:to>
                                        <p:strVal val="visible"/>
                                      </p:to>
                                    </p:set>
                                    <p:anim calcmode="discrete" valueType="clr">
                                      <p:cBhvr override="childStyle">
                                        <p:cTn id="94"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95" dur="80"/>
                                        <p:tgtEl>
                                          <p:spTgt spid="10"/>
                                        </p:tgtEl>
                                        <p:attrNameLst>
                                          <p:attrName>fillcolor</p:attrName>
                                        </p:attrNameLst>
                                      </p:cBhvr>
                                      <p:tavLst>
                                        <p:tav tm="0">
                                          <p:val>
                                            <p:clrVal>
                                              <a:schemeClr val="accent2"/>
                                            </p:clrVal>
                                          </p:val>
                                        </p:tav>
                                        <p:tav tm="50000">
                                          <p:val>
                                            <p:clrVal>
                                              <a:schemeClr val="hlink"/>
                                            </p:clrVal>
                                          </p:val>
                                        </p:tav>
                                      </p:tavLst>
                                    </p:anim>
                                    <p:set>
                                      <p:cBhvr>
                                        <p:cTn id="96" dur="80"/>
                                        <p:tgtEl>
                                          <p:spTgt spid="10"/>
                                        </p:tgtEl>
                                        <p:attrNameLst>
                                          <p:attrName>fill.type</p:attrName>
                                        </p:attrNameLst>
                                      </p:cBhvr>
                                      <p:to>
                                        <p:strVal val="solid"/>
                                      </p:to>
                                    </p:set>
                                  </p:childTnLst>
                                </p:cTn>
                              </p:par>
                            </p:childTnLst>
                          </p:cTn>
                        </p:par>
                        <p:par>
                          <p:cTn id="97" fill="hold">
                            <p:stCondLst>
                              <p:cond delay="11140"/>
                            </p:stCondLst>
                            <p:childTnLst>
                              <p:par>
                                <p:cTn id="98" presetID="15" presetClass="entr" presetSubtype="0" fill="hold" nodeType="afterEffect">
                                  <p:stCondLst>
                                    <p:cond delay="0"/>
                                  </p:stCondLst>
                                  <p:childTnLst>
                                    <p:set>
                                      <p:cBhvr>
                                        <p:cTn id="99" dur="1" fill="hold">
                                          <p:stCondLst>
                                            <p:cond delay="0"/>
                                          </p:stCondLst>
                                        </p:cTn>
                                        <p:tgtEl>
                                          <p:spTgt spid="2"/>
                                        </p:tgtEl>
                                        <p:attrNameLst>
                                          <p:attrName>style.visibility</p:attrName>
                                        </p:attrNameLst>
                                      </p:cBhvr>
                                      <p:to>
                                        <p:strVal val="visible"/>
                                      </p:to>
                                    </p:set>
                                    <p:anim calcmode="lin" valueType="num">
                                      <p:cBhvr>
                                        <p:cTn id="100" dur="1000" fill="hold"/>
                                        <p:tgtEl>
                                          <p:spTgt spid="2"/>
                                        </p:tgtEl>
                                        <p:attrNameLst>
                                          <p:attrName>ppt_w</p:attrName>
                                        </p:attrNameLst>
                                      </p:cBhvr>
                                      <p:tavLst>
                                        <p:tav tm="0">
                                          <p:val>
                                            <p:fltVal val="0"/>
                                          </p:val>
                                        </p:tav>
                                        <p:tav tm="100000">
                                          <p:val>
                                            <p:strVal val="#ppt_w"/>
                                          </p:val>
                                        </p:tav>
                                      </p:tavLst>
                                    </p:anim>
                                    <p:anim calcmode="lin" valueType="num">
                                      <p:cBhvr>
                                        <p:cTn id="101" dur="1000" fill="hold"/>
                                        <p:tgtEl>
                                          <p:spTgt spid="2"/>
                                        </p:tgtEl>
                                        <p:attrNameLst>
                                          <p:attrName>ppt_h</p:attrName>
                                        </p:attrNameLst>
                                      </p:cBhvr>
                                      <p:tavLst>
                                        <p:tav tm="0">
                                          <p:val>
                                            <p:fltVal val="0"/>
                                          </p:val>
                                        </p:tav>
                                        <p:tav tm="100000">
                                          <p:val>
                                            <p:strVal val="#ppt_h"/>
                                          </p:val>
                                        </p:tav>
                                      </p:tavLst>
                                    </p:anim>
                                    <p:anim calcmode="lin" valueType="num">
                                      <p:cBhvr>
                                        <p:cTn id="10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3" grpId="0"/>
      <p:bldP spid="14"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4960" y="1170439"/>
            <a:ext cx="4175233" cy="3879709"/>
          </a:xfrm>
          <a:prstGeom prst="rect">
            <a:avLst/>
          </a:prstGeom>
        </p:spPr>
      </p:pic>
      <p:sp>
        <p:nvSpPr>
          <p:cNvPr id="5" name="Text Box 4"/>
          <p:cNvSpPr txBox="1">
            <a:spLocks noChangeArrowheads="1"/>
          </p:cNvSpPr>
          <p:nvPr/>
        </p:nvSpPr>
        <p:spPr bwMode="black">
          <a:xfrm>
            <a:off x="899594" y="1234865"/>
            <a:ext cx="2028819" cy="991422"/>
          </a:xfrm>
          <a:prstGeom prst="rect">
            <a:avLst/>
          </a:prstGeom>
          <a:noFill/>
          <a:ln w="9525">
            <a:noFill/>
            <a:miter lim="800000"/>
            <a:headEnd/>
            <a:tailEnd/>
          </a:ln>
        </p:spPr>
        <p:txBody>
          <a:bodyPr wrap="square" lIns="91438" tIns="45719" rIns="91438" bIns="45719">
            <a:spAutoFit/>
          </a:bodyPr>
          <a:lstStyle/>
          <a:p>
            <a:pPr lvl="0"/>
            <a:r>
              <a:rPr lang="zh-CN" altLang="en-US" sz="1400" dirty="0">
                <a:latin typeface="+mn-ea"/>
                <a:cs typeface="Arial" charset="0"/>
              </a:rPr>
              <a:t>点击输入相关文字内容点击输入相关文字内容</a:t>
            </a:r>
            <a:endParaRPr lang="en-US" altLang="zh-CN" sz="1400" dirty="0">
              <a:latin typeface="+mn-ea"/>
              <a:cs typeface="Arial" charset="0"/>
            </a:endParaRPr>
          </a:p>
          <a:p>
            <a:r>
              <a:rPr lang="zh-CN" altLang="en-US" sz="1400" dirty="0">
                <a:latin typeface="+mn-ea"/>
                <a:cs typeface="Arial" charset="0"/>
              </a:rPr>
              <a:t>点击输入相关文字内容</a:t>
            </a:r>
            <a:endParaRPr lang="en-US" altLang="zh-CN" sz="1400" b="1" kern="0" dirty="0">
              <a:latin typeface="+mn-ea"/>
            </a:endParaRPr>
          </a:p>
          <a:p>
            <a:pPr marL="120647" indent="-120647">
              <a:lnSpc>
                <a:spcPct val="60000"/>
              </a:lnSpc>
              <a:spcBef>
                <a:spcPct val="50000"/>
              </a:spcBef>
              <a:buClr>
                <a:srgbClr val="1F3F5F"/>
              </a:buClr>
              <a:defRPr/>
            </a:pPr>
            <a:endParaRPr lang="zh-CN" altLang="en-US" sz="1400" b="1" kern="0" dirty="0">
              <a:solidFill>
                <a:sysClr val="windowText" lastClr="000000"/>
              </a:solidFill>
              <a:latin typeface="+mn-ea"/>
            </a:endParaRPr>
          </a:p>
        </p:txBody>
      </p:sp>
      <p:sp>
        <p:nvSpPr>
          <p:cNvPr id="6" name="Text Box 5"/>
          <p:cNvSpPr txBox="1">
            <a:spLocks noChangeArrowheads="1"/>
          </p:cNvSpPr>
          <p:nvPr/>
        </p:nvSpPr>
        <p:spPr bwMode="black">
          <a:xfrm>
            <a:off x="5500695" y="4072517"/>
            <a:ext cx="2095642" cy="991422"/>
          </a:xfrm>
          <a:prstGeom prst="rect">
            <a:avLst/>
          </a:prstGeom>
          <a:noFill/>
          <a:ln w="9525">
            <a:noFill/>
            <a:miter lim="800000"/>
            <a:headEnd/>
            <a:tailEnd/>
          </a:ln>
        </p:spPr>
        <p:txBody>
          <a:bodyPr wrap="square" lIns="91438" tIns="45719" rIns="91438" bIns="45719">
            <a:spAutoFit/>
          </a:bodyPr>
          <a:lstStyle/>
          <a:p>
            <a:pPr lvl="0"/>
            <a:r>
              <a:rPr lang="zh-CN" altLang="en-US" sz="1400" dirty="0">
                <a:solidFill>
                  <a:prstClr val="black"/>
                </a:solidFill>
                <a:latin typeface="+mn-ea"/>
                <a:cs typeface="Arial" charset="0"/>
              </a:rPr>
              <a:t>点击输入相关文字内容点击输入相关文字内容</a:t>
            </a:r>
            <a:endParaRPr lang="en-US" altLang="zh-CN" sz="1400" dirty="0">
              <a:solidFill>
                <a:prstClr val="black"/>
              </a:solidFill>
              <a:latin typeface="+mn-ea"/>
              <a:cs typeface="Arial" charset="0"/>
            </a:endParaRPr>
          </a:p>
          <a:p>
            <a:pPr lvl="0"/>
            <a:r>
              <a:rPr lang="zh-CN" altLang="en-US" sz="1400" dirty="0">
                <a:solidFill>
                  <a:prstClr val="black"/>
                </a:solidFill>
                <a:latin typeface="+mn-ea"/>
                <a:cs typeface="Arial" charset="0"/>
              </a:rPr>
              <a:t>点击输入相关文字内容</a:t>
            </a:r>
            <a:endParaRPr lang="en-US" altLang="zh-CN" sz="1400" b="1" kern="0" dirty="0">
              <a:solidFill>
                <a:prstClr val="black"/>
              </a:solidFill>
              <a:latin typeface="+mn-ea"/>
            </a:endParaRPr>
          </a:p>
          <a:p>
            <a:pPr marL="120647" indent="-120647">
              <a:lnSpc>
                <a:spcPct val="60000"/>
              </a:lnSpc>
              <a:spcBef>
                <a:spcPct val="50000"/>
              </a:spcBef>
              <a:buClr>
                <a:srgbClr val="1F3F5F"/>
              </a:buClr>
              <a:defRPr/>
            </a:pPr>
            <a:endParaRPr lang="zh-CN" altLang="en-US" sz="1400" b="1" kern="0" dirty="0">
              <a:solidFill>
                <a:sysClr val="windowText" lastClr="000000"/>
              </a:solidFill>
              <a:latin typeface="+mn-ea"/>
            </a:endParaRPr>
          </a:p>
        </p:txBody>
      </p:sp>
      <p:sp>
        <p:nvSpPr>
          <p:cNvPr id="7" name="Text Box 6"/>
          <p:cNvSpPr txBox="1">
            <a:spLocks noChangeArrowheads="1"/>
          </p:cNvSpPr>
          <p:nvPr/>
        </p:nvSpPr>
        <p:spPr bwMode="black">
          <a:xfrm>
            <a:off x="1043608" y="3715328"/>
            <a:ext cx="2019384" cy="991422"/>
          </a:xfrm>
          <a:prstGeom prst="rect">
            <a:avLst/>
          </a:prstGeom>
          <a:noFill/>
          <a:ln w="9525">
            <a:noFill/>
            <a:miter lim="800000"/>
            <a:headEnd/>
            <a:tailEnd/>
          </a:ln>
        </p:spPr>
        <p:txBody>
          <a:bodyPr wrap="square" lIns="91438" tIns="45719" rIns="91438" bIns="45719">
            <a:spAutoFit/>
          </a:bodyPr>
          <a:lstStyle/>
          <a:p>
            <a:pPr lvl="0"/>
            <a:r>
              <a:rPr lang="zh-CN" altLang="en-US" sz="1400" dirty="0">
                <a:solidFill>
                  <a:prstClr val="black"/>
                </a:solidFill>
                <a:latin typeface="+mn-ea"/>
                <a:cs typeface="Arial" charset="0"/>
              </a:rPr>
              <a:t>点击输入相关文字内容点击输入相关文字内容</a:t>
            </a:r>
            <a:endParaRPr lang="en-US" altLang="zh-CN" sz="1400" dirty="0">
              <a:solidFill>
                <a:prstClr val="black"/>
              </a:solidFill>
              <a:latin typeface="+mn-ea"/>
              <a:cs typeface="Arial" charset="0"/>
            </a:endParaRPr>
          </a:p>
          <a:p>
            <a:pPr lvl="0"/>
            <a:r>
              <a:rPr lang="zh-CN" altLang="en-US" sz="1400" dirty="0">
                <a:solidFill>
                  <a:prstClr val="black"/>
                </a:solidFill>
                <a:latin typeface="+mn-ea"/>
                <a:cs typeface="Arial" charset="0"/>
              </a:rPr>
              <a:t>点击输入相关文字内容</a:t>
            </a:r>
            <a:endParaRPr lang="en-US" altLang="zh-CN" sz="1400" b="1" kern="0" dirty="0">
              <a:solidFill>
                <a:prstClr val="black"/>
              </a:solidFill>
              <a:latin typeface="+mn-ea"/>
            </a:endParaRPr>
          </a:p>
          <a:p>
            <a:pPr marL="120647" indent="-120647">
              <a:lnSpc>
                <a:spcPct val="60000"/>
              </a:lnSpc>
              <a:spcBef>
                <a:spcPct val="50000"/>
              </a:spcBef>
              <a:buClr>
                <a:srgbClr val="1F3F5F"/>
              </a:buClr>
              <a:defRPr/>
            </a:pPr>
            <a:endParaRPr lang="zh-CN" altLang="en-US" sz="1400" b="1" kern="0" dirty="0">
              <a:solidFill>
                <a:sysClr val="windowText" lastClr="000000"/>
              </a:solidFill>
              <a:latin typeface="+mn-ea"/>
            </a:endParaRPr>
          </a:p>
        </p:txBody>
      </p:sp>
      <p:sp>
        <p:nvSpPr>
          <p:cNvPr id="8" name="Text Box 7"/>
          <p:cNvSpPr txBox="1">
            <a:spLocks noChangeArrowheads="1"/>
          </p:cNvSpPr>
          <p:nvPr/>
        </p:nvSpPr>
        <p:spPr bwMode="black">
          <a:xfrm>
            <a:off x="6215074" y="1923677"/>
            <a:ext cx="2029334" cy="991422"/>
          </a:xfrm>
          <a:prstGeom prst="rect">
            <a:avLst/>
          </a:prstGeom>
          <a:noFill/>
          <a:ln w="9525">
            <a:noFill/>
            <a:miter lim="800000"/>
            <a:headEnd/>
            <a:tailEnd/>
          </a:ln>
        </p:spPr>
        <p:txBody>
          <a:bodyPr wrap="square" lIns="91438" tIns="45719" rIns="91438" bIns="45719">
            <a:spAutoFit/>
          </a:bodyPr>
          <a:lstStyle/>
          <a:p>
            <a:pPr lvl="0"/>
            <a:r>
              <a:rPr lang="zh-CN" altLang="en-US" sz="1400" dirty="0">
                <a:solidFill>
                  <a:prstClr val="black"/>
                </a:solidFill>
                <a:latin typeface="+mn-ea"/>
                <a:cs typeface="Arial" charset="0"/>
              </a:rPr>
              <a:t>点击输入相关文字内容点击输入相关文字内容</a:t>
            </a:r>
            <a:endParaRPr lang="en-US" altLang="zh-CN" sz="1400" dirty="0">
              <a:solidFill>
                <a:prstClr val="black"/>
              </a:solidFill>
              <a:latin typeface="+mn-ea"/>
              <a:cs typeface="Arial" charset="0"/>
            </a:endParaRPr>
          </a:p>
          <a:p>
            <a:pPr lvl="0"/>
            <a:r>
              <a:rPr lang="zh-CN" altLang="en-US" sz="1400" dirty="0">
                <a:solidFill>
                  <a:prstClr val="black"/>
                </a:solidFill>
                <a:latin typeface="+mn-ea"/>
                <a:cs typeface="Arial" charset="0"/>
              </a:rPr>
              <a:t>点击输入相关文字内容</a:t>
            </a:r>
            <a:endParaRPr lang="en-US" altLang="zh-CN" sz="1400" b="1" kern="0" dirty="0">
              <a:solidFill>
                <a:prstClr val="black"/>
              </a:solidFill>
              <a:latin typeface="+mn-ea"/>
            </a:endParaRPr>
          </a:p>
          <a:p>
            <a:pPr marL="120647" indent="-120647">
              <a:lnSpc>
                <a:spcPct val="60000"/>
              </a:lnSpc>
              <a:spcBef>
                <a:spcPct val="50000"/>
              </a:spcBef>
              <a:buClr>
                <a:srgbClr val="1F3F5F"/>
              </a:buClr>
              <a:defRPr/>
            </a:pPr>
            <a:endParaRPr lang="zh-CN" altLang="en-US" sz="1400" b="1" kern="0" dirty="0">
              <a:solidFill>
                <a:sysClr val="windowText" lastClr="000000"/>
              </a:solidFill>
              <a:latin typeface="+mn-ea"/>
            </a:endParaRPr>
          </a:p>
        </p:txBody>
      </p:sp>
      <p:sp>
        <p:nvSpPr>
          <p:cNvPr id="9" name="TextBox 8"/>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3494068025"/>
      </p:ext>
    </p:extLst>
  </p:cSld>
  <p:clrMapOvr>
    <a:masterClrMapping/>
  </p:clrMapOvr>
  <mc:AlternateContent xmlns:mc="http://schemas.openxmlformats.org/markup-compatibility/2006">
    <mc:Choice xmlns:p14="http://schemas.microsoft.com/office/powerpoint/2010/main" Requires="p14">
      <p:transition spd="slow" p14:dur="1600" advTm="6000">
        <p14:prism isInverted="1"/>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5"/>
                                        </p:tgtEl>
                                        <p:attrNameLst>
                                          <p:attrName>style.visibility</p:attrName>
                                        </p:attrNameLst>
                                      </p:cBhvr>
                                      <p:to>
                                        <p:strVal val="visible"/>
                                      </p:to>
                                    </p:set>
                                    <p:anim calcmode="discrete" valueType="clr">
                                      <p:cBhvr override="childStyle">
                                        <p:cTn id="1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gtEl>
                                        <p:attrNameLst>
                                          <p:attrName>fillcolor</p:attrName>
                                        </p:attrNameLst>
                                      </p:cBhvr>
                                      <p:tavLst>
                                        <p:tav tm="0">
                                          <p:val>
                                            <p:clrVal>
                                              <a:schemeClr val="accent2"/>
                                            </p:clrVal>
                                          </p:val>
                                        </p:tav>
                                        <p:tav tm="50000">
                                          <p:val>
                                            <p:clrVal>
                                              <a:schemeClr val="hlink"/>
                                            </p:clrVal>
                                          </p:val>
                                        </p:tav>
                                      </p:tavLst>
                                    </p:anim>
                                    <p:set>
                                      <p:cBhvr>
                                        <p:cTn id="20" dur="80"/>
                                        <p:tgtEl>
                                          <p:spTgt spid="5"/>
                                        </p:tgtEl>
                                        <p:attrNameLst>
                                          <p:attrName>fill.type</p:attrName>
                                        </p:attrNameLst>
                                      </p:cBhvr>
                                      <p:to>
                                        <p:strVal val="solid"/>
                                      </p:to>
                                    </p:set>
                                  </p:childTnLst>
                                </p:cTn>
                              </p:par>
                            </p:childTnLst>
                          </p:cTn>
                        </p:par>
                        <p:par>
                          <p:cTn id="21" fill="hold">
                            <p:stCondLst>
                              <p:cond delay="224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8"/>
                                        </p:tgtEl>
                                        <p:attrNameLst>
                                          <p:attrName>style.visibility</p:attrName>
                                        </p:attrNameLst>
                                      </p:cBhvr>
                                      <p:to>
                                        <p:strVal val="visible"/>
                                      </p:to>
                                    </p:set>
                                    <p:anim calcmode="discrete" valueType="clr">
                                      <p:cBhvr override="childStyle">
                                        <p:cTn id="24"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8"/>
                                        </p:tgtEl>
                                        <p:attrNameLst>
                                          <p:attrName>fillcolor</p:attrName>
                                        </p:attrNameLst>
                                      </p:cBhvr>
                                      <p:tavLst>
                                        <p:tav tm="0">
                                          <p:val>
                                            <p:clrVal>
                                              <a:schemeClr val="accent2"/>
                                            </p:clrVal>
                                          </p:val>
                                        </p:tav>
                                        <p:tav tm="50000">
                                          <p:val>
                                            <p:clrVal>
                                              <a:schemeClr val="hlink"/>
                                            </p:clrVal>
                                          </p:val>
                                        </p:tav>
                                      </p:tavLst>
                                    </p:anim>
                                    <p:set>
                                      <p:cBhvr>
                                        <p:cTn id="26" dur="80"/>
                                        <p:tgtEl>
                                          <p:spTgt spid="8"/>
                                        </p:tgtEl>
                                        <p:attrNameLst>
                                          <p:attrName>fill.type</p:attrName>
                                        </p:attrNameLst>
                                      </p:cBhvr>
                                      <p:to>
                                        <p:strVal val="solid"/>
                                      </p:to>
                                    </p:set>
                                  </p:childTnLst>
                                </p:cTn>
                              </p:par>
                            </p:childTnLst>
                          </p:cTn>
                        </p:par>
                        <p:par>
                          <p:cTn id="27" fill="hold">
                            <p:stCondLst>
                              <p:cond delay="348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7"/>
                                        </p:tgtEl>
                                        <p:attrNameLst>
                                          <p:attrName>style.visibility</p:attrName>
                                        </p:attrNameLst>
                                      </p:cBhvr>
                                      <p:to>
                                        <p:strVal val="visible"/>
                                      </p:to>
                                    </p:set>
                                    <p:anim calcmode="discrete" valueType="clr">
                                      <p:cBhvr override="childStyle">
                                        <p:cTn id="30"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7"/>
                                        </p:tgtEl>
                                        <p:attrNameLst>
                                          <p:attrName>fillcolor</p:attrName>
                                        </p:attrNameLst>
                                      </p:cBhvr>
                                      <p:tavLst>
                                        <p:tav tm="0">
                                          <p:val>
                                            <p:clrVal>
                                              <a:schemeClr val="accent2"/>
                                            </p:clrVal>
                                          </p:val>
                                        </p:tav>
                                        <p:tav tm="50000">
                                          <p:val>
                                            <p:clrVal>
                                              <a:schemeClr val="hlink"/>
                                            </p:clrVal>
                                          </p:val>
                                        </p:tav>
                                      </p:tavLst>
                                    </p:anim>
                                    <p:set>
                                      <p:cBhvr>
                                        <p:cTn id="32" dur="80"/>
                                        <p:tgtEl>
                                          <p:spTgt spid="7"/>
                                        </p:tgtEl>
                                        <p:attrNameLst>
                                          <p:attrName>fill.type</p:attrName>
                                        </p:attrNameLst>
                                      </p:cBhvr>
                                      <p:to>
                                        <p:strVal val="solid"/>
                                      </p:to>
                                    </p:set>
                                  </p:childTnLst>
                                </p:cTn>
                              </p:par>
                            </p:childTnLst>
                          </p:cTn>
                        </p:par>
                        <p:par>
                          <p:cTn id="33" fill="hold">
                            <p:stCondLst>
                              <p:cond delay="472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6"/>
                                        </p:tgtEl>
                                        <p:attrNameLst>
                                          <p:attrName>style.visibility</p:attrName>
                                        </p:attrNameLst>
                                      </p:cBhvr>
                                      <p:to>
                                        <p:strVal val="visible"/>
                                      </p:to>
                                    </p:set>
                                    <p:anim calcmode="discrete" valueType="clr">
                                      <p:cBhvr override="childStyle">
                                        <p:cTn id="36"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6"/>
                                        </p:tgtEl>
                                        <p:attrNameLst>
                                          <p:attrName>fillcolor</p:attrName>
                                        </p:attrNameLst>
                                      </p:cBhvr>
                                      <p:tavLst>
                                        <p:tav tm="0">
                                          <p:val>
                                            <p:clrVal>
                                              <a:schemeClr val="accent2"/>
                                            </p:clrVal>
                                          </p:val>
                                        </p:tav>
                                        <p:tav tm="50000">
                                          <p:val>
                                            <p:clrVal>
                                              <a:schemeClr val="hlink"/>
                                            </p:clrVal>
                                          </p:val>
                                        </p:tav>
                                      </p:tavLst>
                                    </p:anim>
                                    <p:set>
                                      <p:cBhvr>
                                        <p:cTn id="38"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9"/>
          <p:cNvGrpSpPr>
            <a:grpSpLocks/>
          </p:cNvGrpSpPr>
          <p:nvPr/>
        </p:nvGrpSpPr>
        <p:grpSpPr bwMode="auto">
          <a:xfrm>
            <a:off x="3036863" y="1522090"/>
            <a:ext cx="3000375" cy="3000375"/>
            <a:chOff x="5960852" y="2605406"/>
            <a:chExt cx="3000396" cy="3000396"/>
          </a:xfrm>
        </p:grpSpPr>
        <p:sp>
          <p:nvSpPr>
            <p:cNvPr id="5" name="同心圆 4"/>
            <p:cNvSpPr/>
            <p:nvPr/>
          </p:nvSpPr>
          <p:spPr>
            <a:xfrm>
              <a:off x="5960852" y="2605406"/>
              <a:ext cx="3000396" cy="3000396"/>
            </a:xfrm>
            <a:prstGeom prst="donut">
              <a:avLst>
                <a:gd name="adj" fmla="val 13685"/>
              </a:avLst>
            </a:prstGeom>
            <a:solidFill>
              <a:schemeClr val="bg1">
                <a:lumMod val="75000"/>
              </a:schemeClr>
            </a:solidFill>
            <a:ln>
              <a:solidFill>
                <a:schemeClr val="bg2"/>
              </a:solidFill>
            </a:ln>
            <a:scene3d>
              <a:camera prst="orthographicFront"/>
              <a:lightRig rig="twoPt" dir="t"/>
            </a:scene3d>
            <a:sp3d extrusionH="76200">
              <a:bevelT w="101600" h="25400" prst="hardEdge"/>
              <a:extrusionClr>
                <a:schemeClr val="bg2">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弦形 5"/>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弦形 6"/>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弦形 7"/>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弦形 8"/>
            <p:cNvSpPr/>
            <p:nvPr/>
          </p:nvSpPr>
          <p:spPr>
            <a:xfrm>
              <a:off x="6214854" y="3072134"/>
              <a:ext cx="2071701"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饼形 9"/>
            <p:cNvSpPr/>
            <p:nvPr/>
          </p:nvSpPr>
          <p:spPr>
            <a:xfrm rot="5400000">
              <a:off x="6236210" y="2620476"/>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饼形 10"/>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cxnSp>
        <p:nvCxnSpPr>
          <p:cNvPr id="12" name="直接连接符 11"/>
          <p:cNvCxnSpPr/>
          <p:nvPr/>
        </p:nvCxnSpPr>
        <p:spPr>
          <a:xfrm rot="5400000">
            <a:off x="5855469" y="1521295"/>
            <a:ext cx="857250" cy="1588"/>
          </a:xfrm>
          <a:prstGeom prst="line">
            <a:avLst/>
          </a:prstGeom>
          <a:ln w="38100">
            <a:solidFill>
              <a:srgbClr val="FA9496"/>
            </a:solidFill>
          </a:ln>
        </p:spPr>
        <p:style>
          <a:lnRef idx="1">
            <a:schemeClr val="accent1"/>
          </a:lnRef>
          <a:fillRef idx="0">
            <a:schemeClr val="accent1"/>
          </a:fillRef>
          <a:effectRef idx="0">
            <a:schemeClr val="accent1"/>
          </a:effectRef>
          <a:fontRef idx="minor">
            <a:schemeClr val="tx1"/>
          </a:fontRef>
        </p:style>
      </p:cxnSp>
      <p:grpSp>
        <p:nvGrpSpPr>
          <p:cNvPr id="13" name="组合 44"/>
          <p:cNvGrpSpPr>
            <a:grpSpLocks/>
          </p:cNvGrpSpPr>
          <p:nvPr/>
        </p:nvGrpSpPr>
        <p:grpSpPr bwMode="auto">
          <a:xfrm flipH="1">
            <a:off x="6465864" y="1064892"/>
            <a:ext cx="1147762" cy="974428"/>
            <a:chOff x="789036" y="3102960"/>
            <a:chExt cx="1147274" cy="974696"/>
          </a:xfrm>
        </p:grpSpPr>
        <p:sp>
          <p:nvSpPr>
            <p:cNvPr id="14" name="TextBox 13"/>
            <p:cNvSpPr txBox="1">
              <a:spLocks noChangeArrowheads="1"/>
            </p:cNvSpPr>
            <p:nvPr/>
          </p:nvSpPr>
          <p:spPr bwMode="auto">
            <a:xfrm>
              <a:off x="790622" y="3102960"/>
              <a:ext cx="1145688" cy="46179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15" name="TextBox 11"/>
            <p:cNvSpPr txBox="1">
              <a:spLocks noChangeArrowheads="1"/>
            </p:cNvSpPr>
            <p:nvPr/>
          </p:nvSpPr>
          <p:spPr bwMode="auto">
            <a:xfrm>
              <a:off x="789036" y="3615864"/>
              <a:ext cx="1145688" cy="46179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grpSp>
      <p:cxnSp>
        <p:nvCxnSpPr>
          <p:cNvPr id="16" name="直接连接符 15"/>
          <p:cNvCxnSpPr/>
          <p:nvPr/>
        </p:nvCxnSpPr>
        <p:spPr>
          <a:xfrm rot="5400000">
            <a:off x="5853882" y="4183534"/>
            <a:ext cx="857250" cy="1587"/>
          </a:xfrm>
          <a:prstGeom prst="line">
            <a:avLst/>
          </a:prstGeom>
          <a:ln w="38100">
            <a:solidFill>
              <a:srgbClr val="11970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2302644" y="1521295"/>
            <a:ext cx="8572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299469" y="4183533"/>
            <a:ext cx="857250" cy="1588"/>
          </a:xfrm>
          <a:prstGeom prst="line">
            <a:avLst/>
          </a:prstGeom>
          <a:ln w="38100">
            <a:solidFill>
              <a:srgbClr val="FFAA01"/>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flipH="1">
            <a:off x="5108550" y="1522089"/>
            <a:ext cx="1150938"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lIns="91438" tIns="45719" rIns="91438" bIns="45719" anchor="ctr"/>
          <a:lstStyle/>
          <a:p>
            <a:pPr algn="ctr">
              <a:defRPr/>
            </a:pPr>
            <a:endParaRPr lang="zh-CN" altLang="en-US"/>
          </a:p>
        </p:txBody>
      </p:sp>
      <p:sp>
        <p:nvSpPr>
          <p:cNvPr id="20" name="任意多边形 19"/>
          <p:cNvSpPr/>
          <p:nvPr/>
        </p:nvSpPr>
        <p:spPr>
          <a:xfrm flipH="1" flipV="1">
            <a:off x="5037114" y="3879528"/>
            <a:ext cx="1222375"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lIns="91438" tIns="45719" rIns="91438" bIns="45719" anchor="ctr"/>
          <a:lstStyle/>
          <a:p>
            <a:pPr algn="ctr">
              <a:defRPr/>
            </a:pPr>
            <a:endParaRPr lang="zh-CN" altLang="en-US"/>
          </a:p>
        </p:txBody>
      </p:sp>
      <p:sp>
        <p:nvSpPr>
          <p:cNvPr id="21" name="任意多边形 20"/>
          <p:cNvSpPr/>
          <p:nvPr/>
        </p:nvSpPr>
        <p:spPr>
          <a:xfrm flipV="1">
            <a:off x="2751113" y="3879528"/>
            <a:ext cx="1143000"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lIns="91438" tIns="45719" rIns="91438" bIns="45719" anchor="ctr"/>
          <a:lstStyle/>
          <a:p>
            <a:pPr algn="ctr">
              <a:defRPr/>
            </a:pPr>
            <a:endParaRPr lang="zh-CN" altLang="en-US"/>
          </a:p>
        </p:txBody>
      </p:sp>
      <p:sp>
        <p:nvSpPr>
          <p:cNvPr id="22" name="任意多边形 21"/>
          <p:cNvSpPr/>
          <p:nvPr/>
        </p:nvSpPr>
        <p:spPr>
          <a:xfrm>
            <a:off x="2751113" y="1593527"/>
            <a:ext cx="1143000"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lIns="91438" tIns="45719" rIns="91438" bIns="45719" anchor="ctr"/>
          <a:lstStyle/>
          <a:p>
            <a:pPr algn="ctr">
              <a:defRPr/>
            </a:pPr>
            <a:endParaRPr lang="zh-CN" altLang="en-US"/>
          </a:p>
        </p:txBody>
      </p:sp>
      <p:grpSp>
        <p:nvGrpSpPr>
          <p:cNvPr id="23" name="组合 44"/>
          <p:cNvGrpSpPr>
            <a:grpSpLocks/>
          </p:cNvGrpSpPr>
          <p:nvPr/>
        </p:nvGrpSpPr>
        <p:grpSpPr bwMode="auto">
          <a:xfrm flipH="1">
            <a:off x="1393801" y="1093467"/>
            <a:ext cx="1147763" cy="974428"/>
            <a:chOff x="789036" y="3102960"/>
            <a:chExt cx="1147274" cy="974696"/>
          </a:xfrm>
        </p:grpSpPr>
        <p:sp>
          <p:nvSpPr>
            <p:cNvPr id="24" name="TextBox 23"/>
            <p:cNvSpPr txBox="1">
              <a:spLocks noChangeArrowheads="1"/>
            </p:cNvSpPr>
            <p:nvPr/>
          </p:nvSpPr>
          <p:spPr bwMode="auto">
            <a:xfrm>
              <a:off x="790623" y="3102960"/>
              <a:ext cx="1145687" cy="46179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25" name="TextBox 11"/>
            <p:cNvSpPr txBox="1">
              <a:spLocks noChangeArrowheads="1"/>
            </p:cNvSpPr>
            <p:nvPr/>
          </p:nvSpPr>
          <p:spPr bwMode="auto">
            <a:xfrm>
              <a:off x="789036" y="3615864"/>
              <a:ext cx="1145687" cy="46179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26" name="组合 44"/>
          <p:cNvGrpSpPr>
            <a:grpSpLocks/>
          </p:cNvGrpSpPr>
          <p:nvPr/>
        </p:nvGrpSpPr>
        <p:grpSpPr bwMode="auto">
          <a:xfrm flipH="1">
            <a:off x="1393801" y="3736652"/>
            <a:ext cx="1147763" cy="974428"/>
            <a:chOff x="789036" y="3102960"/>
            <a:chExt cx="1147274" cy="974697"/>
          </a:xfrm>
        </p:grpSpPr>
        <p:sp>
          <p:nvSpPr>
            <p:cNvPr id="27" name="TextBox 26"/>
            <p:cNvSpPr txBox="1">
              <a:spLocks noChangeArrowheads="1"/>
            </p:cNvSpPr>
            <p:nvPr/>
          </p:nvSpPr>
          <p:spPr bwMode="auto">
            <a:xfrm>
              <a:off x="790623" y="3102960"/>
              <a:ext cx="1145687" cy="46179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28" name="TextBox 11"/>
            <p:cNvSpPr txBox="1">
              <a:spLocks noChangeArrowheads="1"/>
            </p:cNvSpPr>
            <p:nvPr/>
          </p:nvSpPr>
          <p:spPr bwMode="auto">
            <a:xfrm>
              <a:off x="789036" y="3615864"/>
              <a:ext cx="1145687" cy="46179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29" name="组合 44"/>
          <p:cNvGrpSpPr>
            <a:grpSpLocks/>
          </p:cNvGrpSpPr>
          <p:nvPr/>
        </p:nvGrpSpPr>
        <p:grpSpPr bwMode="auto">
          <a:xfrm flipH="1">
            <a:off x="6465864" y="3736652"/>
            <a:ext cx="1147762" cy="974428"/>
            <a:chOff x="789036" y="3102960"/>
            <a:chExt cx="1147274" cy="974697"/>
          </a:xfrm>
        </p:grpSpPr>
        <p:sp>
          <p:nvSpPr>
            <p:cNvPr id="30" name="TextBox 29"/>
            <p:cNvSpPr txBox="1">
              <a:spLocks noChangeArrowheads="1"/>
            </p:cNvSpPr>
            <p:nvPr/>
          </p:nvSpPr>
          <p:spPr bwMode="auto">
            <a:xfrm>
              <a:off x="790622" y="3102960"/>
              <a:ext cx="1145688" cy="46179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31" name="TextBox 11"/>
            <p:cNvSpPr txBox="1">
              <a:spLocks noChangeArrowheads="1"/>
            </p:cNvSpPr>
            <p:nvPr/>
          </p:nvSpPr>
          <p:spPr bwMode="auto">
            <a:xfrm>
              <a:off x="789036" y="3615864"/>
              <a:ext cx="1145688" cy="46179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grpSp>
      <p:sp>
        <p:nvSpPr>
          <p:cNvPr id="32" name="TextBox 31"/>
          <p:cNvSpPr txBox="1">
            <a:spLocks noChangeArrowheads="1"/>
          </p:cNvSpPr>
          <p:nvPr/>
        </p:nvSpPr>
        <p:spPr bwMode="auto">
          <a:xfrm flipH="1">
            <a:off x="4354489" y="2014215"/>
            <a:ext cx="642937" cy="768350"/>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4400" b="1" kern="0" dirty="0">
                <a:solidFill>
                  <a:schemeClr val="bg1"/>
                </a:solidFill>
                <a:latin typeface="Arial Black" pitchFamily="34" charset="0"/>
                <a:ea typeface="微软雅黑" pitchFamily="34" charset="-122"/>
              </a:rPr>
              <a:t>W</a:t>
            </a:r>
          </a:p>
        </p:txBody>
      </p:sp>
      <p:sp>
        <p:nvSpPr>
          <p:cNvPr id="33" name="TextBox 32"/>
          <p:cNvSpPr txBox="1">
            <a:spLocks noChangeArrowheads="1"/>
          </p:cNvSpPr>
          <p:nvPr/>
        </p:nvSpPr>
        <p:spPr bwMode="auto">
          <a:xfrm rot="5400000" flipH="1">
            <a:off x="4883920" y="2953222"/>
            <a:ext cx="642937" cy="768350"/>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4400" b="1" kern="0" dirty="0">
                <a:solidFill>
                  <a:schemeClr val="bg1"/>
                </a:solidFill>
                <a:latin typeface="Arial Black" pitchFamily="34" charset="0"/>
                <a:ea typeface="微软雅黑" pitchFamily="34" charset="-122"/>
              </a:rPr>
              <a:t>S</a:t>
            </a:r>
          </a:p>
        </p:txBody>
      </p:sp>
      <p:sp>
        <p:nvSpPr>
          <p:cNvPr id="34" name="TextBox 33"/>
          <p:cNvSpPr txBox="1">
            <a:spLocks noChangeArrowheads="1"/>
          </p:cNvSpPr>
          <p:nvPr/>
        </p:nvSpPr>
        <p:spPr bwMode="auto">
          <a:xfrm flipH="1">
            <a:off x="4036989" y="3308028"/>
            <a:ext cx="642937" cy="769937"/>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4400" b="1" kern="0" dirty="0">
                <a:solidFill>
                  <a:schemeClr val="bg1"/>
                </a:solidFill>
                <a:latin typeface="Arial Black" pitchFamily="34" charset="0"/>
                <a:ea typeface="微软雅黑" pitchFamily="34" charset="-122"/>
              </a:rPr>
              <a:t>T</a:t>
            </a:r>
          </a:p>
        </p:txBody>
      </p:sp>
      <p:sp>
        <p:nvSpPr>
          <p:cNvPr id="35" name="TextBox 34"/>
          <p:cNvSpPr txBox="1">
            <a:spLocks noChangeArrowheads="1"/>
          </p:cNvSpPr>
          <p:nvPr/>
        </p:nvSpPr>
        <p:spPr bwMode="auto">
          <a:xfrm flipH="1">
            <a:off x="3536926" y="2307903"/>
            <a:ext cx="642938" cy="769937"/>
          </a:xfrm>
          <a:prstGeom prst="rect">
            <a:avLst/>
          </a:prstGeom>
          <a:noFill/>
          <a:ln>
            <a:noFill/>
          </a:ln>
          <a:extLst/>
        </p:spPr>
        <p:txBody>
          <a:bodyPr lIns="91438" tIns="45719" rIns="91438" bIns="4571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4400" b="1" kern="0" dirty="0">
                <a:solidFill>
                  <a:schemeClr val="bg1"/>
                </a:solidFill>
                <a:latin typeface="Arial Black" pitchFamily="34" charset="0"/>
                <a:ea typeface="微软雅黑" pitchFamily="34" charset="-122"/>
              </a:rPr>
              <a:t>O</a:t>
            </a:r>
          </a:p>
        </p:txBody>
      </p:sp>
      <p:sp>
        <p:nvSpPr>
          <p:cNvPr id="36" name="TextBox 35"/>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587226378"/>
      </p:ext>
    </p:extLst>
  </p:cSld>
  <p:clrMapOvr>
    <a:masterClrMapping/>
  </p:clrMapOvr>
  <mc:AlternateContent xmlns:mc="http://schemas.openxmlformats.org/markup-compatibility/2006">
    <mc:Choice xmlns:p14="http://schemas.microsoft.com/office/powerpoint/2010/main" Requires="p14">
      <p:transition spd="slow" p14:dur="1600" advTm="13000">
        <p14:prism isInverted="1"/>
      </p:transition>
    </mc:Choice>
    <mc:Fallback>
      <p:transition spd="slow"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mph" presetSubtype="0" fill="hold" nodeType="afterEffect">
                                  <p:stCondLst>
                                    <p:cond delay="0"/>
                                  </p:stCondLst>
                                  <p:childTnLst>
                                    <p:animRot by="21600000">
                                      <p:cBhvr>
                                        <p:cTn id="11" dur="2000" fill="hold"/>
                                        <p:tgtEl>
                                          <p:spTgt spid="4"/>
                                        </p:tgtEl>
                                        <p:attrNameLst>
                                          <p:attrName>r</p:attrName>
                                        </p:attrNameLst>
                                      </p:cBhvr>
                                    </p:animRot>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22" presetClass="entr" presetSubtype="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7000"/>
                            </p:stCondLst>
                            <p:childTnLst>
                              <p:par>
                                <p:cTn id="53" presetID="42"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53" presetClass="entr" presetSubtype="16"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8500"/>
                            </p:stCondLst>
                            <p:childTnLst>
                              <p:par>
                                <p:cTn id="65" presetID="22" presetClass="entr" presetSubtype="2"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right)">
                                      <p:cBhvr>
                                        <p:cTn id="67" dur="500"/>
                                        <p:tgtEl>
                                          <p:spTgt spid="2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53" presetClass="entr" presetSubtype="16"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childTnLst>
                          </p:cTn>
                        </p:par>
                        <p:par>
                          <p:cTn id="80" fill="hold">
                            <p:stCondLst>
                              <p:cond delay="10500"/>
                            </p:stCondLst>
                            <p:childTnLst>
                              <p:par>
                                <p:cTn id="81" presetID="22" presetClass="entr" presetSubtype="8"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wipe(left)">
                                      <p:cBhvr>
                                        <p:cTn id="83" dur="500"/>
                                        <p:tgtEl>
                                          <p:spTgt spid="20"/>
                                        </p:tgtEl>
                                      </p:cBhvr>
                                    </p:animEffect>
                                  </p:childTnLst>
                                </p:cTn>
                              </p:par>
                            </p:childTnLst>
                          </p:cTn>
                        </p:par>
                        <p:par>
                          <p:cTn id="84" fill="hold">
                            <p:stCondLst>
                              <p:cond delay="11000"/>
                            </p:stCondLst>
                            <p:childTnLst>
                              <p:par>
                                <p:cTn id="85" presetID="42"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anim calcmode="lin" valueType="num">
                                      <p:cBhvr>
                                        <p:cTn id="88" dur="1000" fill="hold"/>
                                        <p:tgtEl>
                                          <p:spTgt spid="16"/>
                                        </p:tgtEl>
                                        <p:attrNameLst>
                                          <p:attrName>ppt_x</p:attrName>
                                        </p:attrNameLst>
                                      </p:cBhvr>
                                      <p:tavLst>
                                        <p:tav tm="0">
                                          <p:val>
                                            <p:strVal val="#ppt_x"/>
                                          </p:val>
                                        </p:tav>
                                        <p:tav tm="100000">
                                          <p:val>
                                            <p:strVal val="#ppt_x"/>
                                          </p:val>
                                        </p:tav>
                                      </p:tavLst>
                                    </p:anim>
                                    <p:anim calcmode="lin" valueType="num">
                                      <p:cBhvr>
                                        <p:cTn id="89" dur="1000" fill="hold"/>
                                        <p:tgtEl>
                                          <p:spTgt spid="16"/>
                                        </p:tgtEl>
                                        <p:attrNameLst>
                                          <p:attrName>ppt_y</p:attrName>
                                        </p:attrNameLst>
                                      </p:cBhvr>
                                      <p:tavLst>
                                        <p:tav tm="0">
                                          <p:val>
                                            <p:strVal val="#ppt_y+.1"/>
                                          </p:val>
                                        </p:tav>
                                        <p:tav tm="100000">
                                          <p:val>
                                            <p:strVal val="#ppt_y"/>
                                          </p:val>
                                        </p:tav>
                                      </p:tavLst>
                                    </p:anim>
                                  </p:childTnLst>
                                </p:cTn>
                              </p:par>
                            </p:childTnLst>
                          </p:cTn>
                        </p:par>
                        <p:par>
                          <p:cTn id="90" fill="hold">
                            <p:stCondLst>
                              <p:cond delay="12000"/>
                            </p:stCondLst>
                            <p:childTnLst>
                              <p:par>
                                <p:cTn id="91" presetID="53" presetClass="entr" presetSubtype="16" fill="hold" nodeType="after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3"/>
          <p:cNvGrpSpPr>
            <a:grpSpLocks/>
          </p:cNvGrpSpPr>
          <p:nvPr/>
        </p:nvGrpSpPr>
        <p:grpSpPr bwMode="auto">
          <a:xfrm>
            <a:off x="3609757" y="1059220"/>
            <a:ext cx="5354732" cy="3755520"/>
            <a:chOff x="2055" y="1589"/>
            <a:chExt cx="3566" cy="2501"/>
          </a:xfrm>
        </p:grpSpPr>
        <p:grpSp>
          <p:nvGrpSpPr>
            <p:cNvPr id="5" name="Group 7"/>
            <p:cNvGrpSpPr>
              <a:grpSpLocks/>
            </p:cNvGrpSpPr>
            <p:nvPr/>
          </p:nvGrpSpPr>
          <p:grpSpPr bwMode="auto">
            <a:xfrm>
              <a:off x="2157" y="1589"/>
              <a:ext cx="3464" cy="2501"/>
              <a:chOff x="550" y="887"/>
              <a:chExt cx="4642" cy="3342"/>
            </a:xfrm>
          </p:grpSpPr>
          <p:pic>
            <p:nvPicPr>
              <p:cNvPr id="11" name="Picture 8" descr="035"/>
              <p:cNvPicPr>
                <a:picLocks noChangeAspect="1" noChangeArrowheads="1"/>
              </p:cNvPicPr>
              <p:nvPr/>
            </p:nvPicPr>
            <p:blipFill>
              <a:blip r:embed="rId3" cstate="print">
                <a:lum contrast="18000"/>
                <a:extLst>
                  <a:ext uri="{28A0092B-C50C-407E-A947-70E740481C1C}">
                    <a14:useLocalDpi xmlns:a14="http://schemas.microsoft.com/office/drawing/2010/main" val="0"/>
                  </a:ext>
                </a:extLst>
              </a:blip>
              <a:srcRect/>
              <a:stretch>
                <a:fillRect/>
              </a:stretch>
            </p:blipFill>
            <p:spPr bwMode="auto">
              <a:xfrm>
                <a:off x="550" y="887"/>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9"/>
              <p:cNvSpPr>
                <a:spLocks noChangeShapeType="1"/>
              </p:cNvSpPr>
              <p:nvPr/>
            </p:nvSpPr>
            <p:spPr bwMode="auto">
              <a:xfrm flipV="1">
                <a:off x="811" y="1561"/>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10"/>
              <p:cNvSpPr>
                <a:spLocks noChangeShapeType="1"/>
              </p:cNvSpPr>
              <p:nvPr/>
            </p:nvSpPr>
            <p:spPr bwMode="auto">
              <a:xfrm flipV="1">
                <a:off x="811" y="2027"/>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Line 11"/>
              <p:cNvSpPr>
                <a:spLocks noChangeShapeType="1"/>
              </p:cNvSpPr>
              <p:nvPr/>
            </p:nvSpPr>
            <p:spPr bwMode="auto">
              <a:xfrm flipV="1">
                <a:off x="811" y="2519"/>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2"/>
              <p:cNvSpPr>
                <a:spLocks noChangeShapeType="1"/>
              </p:cNvSpPr>
              <p:nvPr/>
            </p:nvSpPr>
            <p:spPr bwMode="auto">
              <a:xfrm>
                <a:off x="811" y="2967"/>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47"/>
            <p:cNvGrpSpPr>
              <a:grpSpLocks/>
            </p:cNvGrpSpPr>
            <p:nvPr/>
          </p:nvGrpSpPr>
          <p:grpSpPr bwMode="auto">
            <a:xfrm>
              <a:off x="2055" y="2231"/>
              <a:ext cx="270" cy="984"/>
              <a:chOff x="2055" y="2231"/>
              <a:chExt cx="270" cy="984"/>
            </a:xfrm>
          </p:grpSpPr>
          <p:sp>
            <p:nvSpPr>
              <p:cNvPr id="7" name="AutoShape 28"/>
              <p:cNvSpPr>
                <a:spLocks noChangeArrowheads="1"/>
              </p:cNvSpPr>
              <p:nvPr/>
            </p:nvSpPr>
            <p:spPr bwMode="auto">
              <a:xfrm>
                <a:off x="2055" y="3090"/>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100</a:t>
                </a:r>
              </a:p>
            </p:txBody>
          </p:sp>
          <p:sp>
            <p:nvSpPr>
              <p:cNvPr id="8" name="AutoShape 29"/>
              <p:cNvSpPr>
                <a:spLocks noChangeArrowheads="1"/>
              </p:cNvSpPr>
              <p:nvPr/>
            </p:nvSpPr>
            <p:spPr bwMode="auto">
              <a:xfrm>
                <a:off x="2055" y="2812"/>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a:t>
                </a:r>
              </a:p>
            </p:txBody>
          </p:sp>
          <p:sp>
            <p:nvSpPr>
              <p:cNvPr id="9" name="AutoShape 30"/>
              <p:cNvSpPr>
                <a:spLocks noChangeArrowheads="1"/>
              </p:cNvSpPr>
              <p:nvPr/>
            </p:nvSpPr>
            <p:spPr bwMode="auto">
              <a:xfrm>
                <a:off x="2055" y="2521"/>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300</a:t>
                </a:r>
              </a:p>
            </p:txBody>
          </p:sp>
          <p:sp>
            <p:nvSpPr>
              <p:cNvPr id="10" name="AutoShape 31"/>
              <p:cNvSpPr>
                <a:spLocks noChangeArrowheads="1"/>
              </p:cNvSpPr>
              <p:nvPr/>
            </p:nvSpPr>
            <p:spPr bwMode="auto">
              <a:xfrm>
                <a:off x="2057" y="2231"/>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400</a:t>
                </a:r>
              </a:p>
            </p:txBody>
          </p:sp>
        </p:grpSp>
      </p:grpSp>
      <p:grpSp>
        <p:nvGrpSpPr>
          <p:cNvPr id="16" name="Group 50"/>
          <p:cNvGrpSpPr>
            <a:grpSpLocks/>
          </p:cNvGrpSpPr>
          <p:nvPr/>
        </p:nvGrpSpPr>
        <p:grpSpPr bwMode="auto">
          <a:xfrm>
            <a:off x="5892628" y="1755963"/>
            <a:ext cx="788988" cy="2667000"/>
            <a:chOff x="3568" y="2255"/>
            <a:chExt cx="497" cy="1680"/>
          </a:xfrm>
        </p:grpSpPr>
        <p:sp>
          <p:nvSpPr>
            <p:cNvPr id="17" name="Text Box 17"/>
            <p:cNvSpPr txBox="1">
              <a:spLocks noChangeArrowheads="1"/>
            </p:cNvSpPr>
            <p:nvPr/>
          </p:nvSpPr>
          <p:spPr bwMode="auto">
            <a:xfrm>
              <a:off x="3576" y="2255"/>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317</a:t>
              </a:r>
            </a:p>
          </p:txBody>
        </p:sp>
        <p:pic>
          <p:nvPicPr>
            <p:cNvPr id="18" name="Picture 13" descr="blue"/>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 y="2463"/>
              <a:ext cx="497"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AutoShape 34"/>
            <p:cNvSpPr>
              <a:spLocks noChangeArrowheads="1"/>
            </p:cNvSpPr>
            <p:nvPr/>
          </p:nvSpPr>
          <p:spPr bwMode="auto">
            <a:xfrm>
              <a:off x="3607" y="3810"/>
              <a:ext cx="270"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2003</a:t>
              </a:r>
            </a:p>
          </p:txBody>
        </p:sp>
      </p:grpSp>
      <p:grpSp>
        <p:nvGrpSpPr>
          <p:cNvPr id="20" name="Group 57"/>
          <p:cNvGrpSpPr>
            <a:grpSpLocks/>
          </p:cNvGrpSpPr>
          <p:nvPr/>
        </p:nvGrpSpPr>
        <p:grpSpPr bwMode="auto">
          <a:xfrm>
            <a:off x="6538742" y="1108265"/>
            <a:ext cx="831850" cy="3413125"/>
            <a:chOff x="3975" y="1847"/>
            <a:chExt cx="524" cy="2150"/>
          </a:xfrm>
        </p:grpSpPr>
        <p:sp>
          <p:nvSpPr>
            <p:cNvPr id="21" name="Text Box 18"/>
            <p:cNvSpPr txBox="1">
              <a:spLocks noChangeArrowheads="1"/>
            </p:cNvSpPr>
            <p:nvPr/>
          </p:nvSpPr>
          <p:spPr bwMode="auto">
            <a:xfrm>
              <a:off x="3993" y="1847"/>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448</a:t>
              </a:r>
            </a:p>
          </p:txBody>
        </p:sp>
        <p:grpSp>
          <p:nvGrpSpPr>
            <p:cNvPr id="22" name="Group 55"/>
            <p:cNvGrpSpPr>
              <a:grpSpLocks/>
            </p:cNvGrpSpPr>
            <p:nvPr/>
          </p:nvGrpSpPr>
          <p:grpSpPr bwMode="auto">
            <a:xfrm>
              <a:off x="3975" y="2008"/>
              <a:ext cx="524" cy="1989"/>
              <a:chOff x="3975" y="2008"/>
              <a:chExt cx="524" cy="1989"/>
            </a:xfrm>
          </p:grpSpPr>
          <p:pic>
            <p:nvPicPr>
              <p:cNvPr id="23" name="Picture 24" descr="그림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5" y="2008"/>
                <a:ext cx="524" cy="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35"/>
              <p:cNvSpPr>
                <a:spLocks noChangeArrowheads="1"/>
              </p:cNvSpPr>
              <p:nvPr/>
            </p:nvSpPr>
            <p:spPr bwMode="auto">
              <a:xfrm>
                <a:off x="4038" y="3871"/>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2004</a:t>
                </a:r>
              </a:p>
            </p:txBody>
          </p:sp>
        </p:grpSp>
      </p:grpSp>
      <p:grpSp>
        <p:nvGrpSpPr>
          <p:cNvPr id="25" name="Group 52"/>
          <p:cNvGrpSpPr>
            <a:grpSpLocks/>
          </p:cNvGrpSpPr>
          <p:nvPr/>
        </p:nvGrpSpPr>
        <p:grpSpPr bwMode="auto">
          <a:xfrm>
            <a:off x="7929394" y="1643250"/>
            <a:ext cx="879475" cy="3022600"/>
            <a:chOff x="4851" y="2184"/>
            <a:chExt cx="554" cy="1904"/>
          </a:xfrm>
        </p:grpSpPr>
        <p:sp>
          <p:nvSpPr>
            <p:cNvPr id="26" name="Text Box 20"/>
            <p:cNvSpPr txBox="1">
              <a:spLocks noChangeArrowheads="1"/>
            </p:cNvSpPr>
            <p:nvPr/>
          </p:nvSpPr>
          <p:spPr bwMode="auto">
            <a:xfrm>
              <a:off x="4877" y="2184"/>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312</a:t>
              </a:r>
            </a:p>
          </p:txBody>
        </p:sp>
        <p:pic>
          <p:nvPicPr>
            <p:cNvPr id="27" name="Picture 26" descr="그림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1" y="2367"/>
              <a:ext cx="554" cy="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AutoShape 36"/>
            <p:cNvSpPr>
              <a:spLocks noChangeArrowheads="1"/>
            </p:cNvSpPr>
            <p:nvPr/>
          </p:nvSpPr>
          <p:spPr bwMode="auto">
            <a:xfrm>
              <a:off x="4920" y="3962"/>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2006</a:t>
              </a:r>
            </a:p>
          </p:txBody>
        </p:sp>
      </p:grpSp>
      <p:grpSp>
        <p:nvGrpSpPr>
          <p:cNvPr id="29" name="Group 51"/>
          <p:cNvGrpSpPr>
            <a:grpSpLocks/>
          </p:cNvGrpSpPr>
          <p:nvPr/>
        </p:nvGrpSpPr>
        <p:grpSpPr bwMode="auto">
          <a:xfrm>
            <a:off x="7224544" y="1205102"/>
            <a:ext cx="839787" cy="3402013"/>
            <a:chOff x="4407" y="1908"/>
            <a:chExt cx="529" cy="2143"/>
          </a:xfrm>
        </p:grpSpPr>
        <p:sp>
          <p:nvSpPr>
            <p:cNvPr id="30" name="Text Box 19"/>
            <p:cNvSpPr txBox="1">
              <a:spLocks noChangeArrowheads="1"/>
            </p:cNvSpPr>
            <p:nvPr/>
          </p:nvSpPr>
          <p:spPr bwMode="auto">
            <a:xfrm>
              <a:off x="4428" y="1908"/>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404</a:t>
              </a:r>
            </a:p>
          </p:txBody>
        </p:sp>
        <p:pic>
          <p:nvPicPr>
            <p:cNvPr id="31" name="Picture 25" descr="그림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07" y="2071"/>
              <a:ext cx="529" cy="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37"/>
            <p:cNvSpPr>
              <a:spLocks noChangeArrowheads="1"/>
            </p:cNvSpPr>
            <p:nvPr/>
          </p:nvSpPr>
          <p:spPr bwMode="auto">
            <a:xfrm>
              <a:off x="4470" y="3926"/>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2005</a:t>
              </a:r>
            </a:p>
          </p:txBody>
        </p:sp>
      </p:grpSp>
      <p:grpSp>
        <p:nvGrpSpPr>
          <p:cNvPr id="33" name="Group 56"/>
          <p:cNvGrpSpPr>
            <a:grpSpLocks/>
          </p:cNvGrpSpPr>
          <p:nvPr/>
        </p:nvGrpSpPr>
        <p:grpSpPr bwMode="auto">
          <a:xfrm>
            <a:off x="5256044" y="2381439"/>
            <a:ext cx="739775" cy="1960562"/>
            <a:chOff x="3167" y="2649"/>
            <a:chExt cx="466" cy="1235"/>
          </a:xfrm>
        </p:grpSpPr>
        <p:sp>
          <p:nvSpPr>
            <p:cNvPr id="34" name="Text Box 16"/>
            <p:cNvSpPr txBox="1">
              <a:spLocks noChangeArrowheads="1"/>
            </p:cNvSpPr>
            <p:nvPr/>
          </p:nvSpPr>
          <p:spPr bwMode="auto">
            <a:xfrm>
              <a:off x="3167" y="2649"/>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185</a:t>
              </a:r>
            </a:p>
          </p:txBody>
        </p:sp>
        <p:grpSp>
          <p:nvGrpSpPr>
            <p:cNvPr id="35" name="Group 54"/>
            <p:cNvGrpSpPr>
              <a:grpSpLocks/>
            </p:cNvGrpSpPr>
            <p:nvPr/>
          </p:nvGrpSpPr>
          <p:grpSpPr bwMode="auto">
            <a:xfrm>
              <a:off x="3181" y="2835"/>
              <a:ext cx="452" cy="1049"/>
              <a:chOff x="3181" y="2835"/>
              <a:chExt cx="452" cy="1049"/>
            </a:xfrm>
          </p:grpSpPr>
          <p:pic>
            <p:nvPicPr>
              <p:cNvPr id="36" name="Picture 23"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81" y="2835"/>
                <a:ext cx="452"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AutoShape 38"/>
              <p:cNvSpPr>
                <a:spLocks noChangeArrowheads="1"/>
              </p:cNvSpPr>
              <p:nvPr/>
            </p:nvSpPr>
            <p:spPr bwMode="auto">
              <a:xfrm>
                <a:off x="3185" y="3758"/>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2002</a:t>
                </a:r>
              </a:p>
            </p:txBody>
          </p:sp>
        </p:grpSp>
      </p:grpSp>
      <p:grpSp>
        <p:nvGrpSpPr>
          <p:cNvPr id="38" name="Group 49"/>
          <p:cNvGrpSpPr>
            <a:grpSpLocks/>
          </p:cNvGrpSpPr>
          <p:nvPr/>
        </p:nvGrpSpPr>
        <p:grpSpPr bwMode="auto">
          <a:xfrm>
            <a:off x="4614694" y="2314763"/>
            <a:ext cx="758825" cy="1955800"/>
            <a:chOff x="2763" y="2607"/>
            <a:chExt cx="478" cy="1232"/>
          </a:xfrm>
        </p:grpSpPr>
        <p:sp>
          <p:nvSpPr>
            <p:cNvPr id="39" name="Text Box 15"/>
            <p:cNvSpPr txBox="1">
              <a:spLocks noChangeArrowheads="1"/>
            </p:cNvSpPr>
            <p:nvPr/>
          </p:nvSpPr>
          <p:spPr bwMode="auto">
            <a:xfrm>
              <a:off x="2763" y="2607"/>
              <a:ext cx="35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189</a:t>
              </a:r>
            </a:p>
          </p:txBody>
        </p:sp>
        <p:pic>
          <p:nvPicPr>
            <p:cNvPr id="40" name="Picture 22"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80" y="2807"/>
              <a:ext cx="461"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AutoShape 39"/>
            <p:cNvSpPr>
              <a:spLocks noChangeArrowheads="1"/>
            </p:cNvSpPr>
            <p:nvPr/>
          </p:nvSpPr>
          <p:spPr bwMode="auto">
            <a:xfrm>
              <a:off x="2772" y="371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2001</a:t>
              </a:r>
            </a:p>
          </p:txBody>
        </p:sp>
      </p:grpSp>
      <p:grpSp>
        <p:nvGrpSpPr>
          <p:cNvPr id="42" name="Group 48"/>
          <p:cNvGrpSpPr>
            <a:grpSpLocks/>
          </p:cNvGrpSpPr>
          <p:nvPr/>
        </p:nvGrpSpPr>
        <p:grpSpPr bwMode="auto">
          <a:xfrm>
            <a:off x="4016206" y="2689414"/>
            <a:ext cx="639763" cy="1497012"/>
            <a:chOff x="2386" y="2843"/>
            <a:chExt cx="403" cy="943"/>
          </a:xfrm>
        </p:grpSpPr>
        <p:sp>
          <p:nvSpPr>
            <p:cNvPr id="43" name="Text Box 14"/>
            <p:cNvSpPr txBox="1">
              <a:spLocks noChangeArrowheads="1"/>
            </p:cNvSpPr>
            <p:nvPr/>
          </p:nvSpPr>
          <p:spPr bwMode="auto">
            <a:xfrm>
              <a:off x="2399" y="2843"/>
              <a:ext cx="351"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b="1">
                  <a:solidFill>
                    <a:srgbClr val="000066"/>
                  </a:solidFill>
                </a:rPr>
                <a:t>119</a:t>
              </a:r>
            </a:p>
          </p:txBody>
        </p:sp>
        <p:pic>
          <p:nvPicPr>
            <p:cNvPr id="44" name="Picture 21" descr="그림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90" y="3035"/>
              <a:ext cx="399"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AutoShape 40"/>
            <p:cNvSpPr>
              <a:spLocks noChangeArrowheads="1"/>
            </p:cNvSpPr>
            <p:nvPr/>
          </p:nvSpPr>
          <p:spPr bwMode="auto">
            <a:xfrm>
              <a:off x="2386" y="3660"/>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1600" b="1" i="1" dirty="0"/>
                <a:t>2000</a:t>
              </a:r>
            </a:p>
          </p:txBody>
        </p:sp>
      </p:gr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665" y="1865564"/>
            <a:ext cx="3626682" cy="2420349"/>
          </a:xfrm>
          <a:prstGeom prst="rect">
            <a:avLst/>
          </a:prstGeom>
        </p:spPr>
      </p:pic>
      <p:sp>
        <p:nvSpPr>
          <p:cNvPr id="46" name="TextBox 45"/>
          <p:cNvSpPr txBox="1"/>
          <p:nvPr/>
        </p:nvSpPr>
        <p:spPr>
          <a:xfrm>
            <a:off x="889028" y="195487"/>
            <a:ext cx="3971005" cy="461665"/>
          </a:xfrm>
          <a:prstGeom prst="rect">
            <a:avLst/>
          </a:prstGeom>
          <a:noFill/>
        </p:spPr>
        <p:txBody>
          <a:bodyPr wrap="square" lIns="91438" tIns="45719" rIns="91438" bIns="45719" rtlCol="0">
            <a:spAutoFit/>
          </a:bodyPr>
          <a:lstStyle/>
          <a:p>
            <a:r>
              <a:rPr lang="zh-CN" altLang="en-US" sz="2400" b="1" dirty="0">
                <a:latin typeface="微软雅黑" pitchFamily="34" charset="-122"/>
                <a:ea typeface="微软雅黑" pitchFamily="34" charset="-122"/>
              </a:rPr>
              <a:t>点击此处输入标题内容</a:t>
            </a:r>
          </a:p>
        </p:txBody>
      </p:sp>
    </p:spTree>
    <p:extLst>
      <p:ext uri="{BB962C8B-B14F-4D97-AF65-F5344CB8AC3E}">
        <p14:creationId xmlns:p14="http://schemas.microsoft.com/office/powerpoint/2010/main" val="2438901865"/>
      </p:ext>
    </p:extLst>
  </p:cSld>
  <p:clrMapOvr>
    <a:masterClrMapping/>
  </p:clrMapOvr>
  <mc:AlternateContent xmlns:mc="http://schemas.openxmlformats.org/markup-compatibility/2006">
    <mc:Choice xmlns:p14="http://schemas.microsoft.com/office/powerpoint/2010/main" Requires="p14">
      <p:transition spd="slow" p14:dur="1600" advTm="4000">
        <p14:prism isInverted="1"/>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7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9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anim calcmode="lin" valueType="num">
                                      <p:cBhvr>
                                        <p:cTn id="22" dur="500" fill="hold"/>
                                        <p:tgtEl>
                                          <p:spTgt spid="38"/>
                                        </p:tgtEl>
                                        <p:attrNameLst>
                                          <p:attrName>ppt_x</p:attrName>
                                        </p:attrNameLst>
                                      </p:cBhvr>
                                      <p:tavLst>
                                        <p:tav tm="0">
                                          <p:val>
                                            <p:strVal val="#ppt_x"/>
                                          </p:val>
                                        </p:tav>
                                        <p:tav tm="100000">
                                          <p:val>
                                            <p:strVal val="#ppt_x"/>
                                          </p:val>
                                        </p:tav>
                                      </p:tavLst>
                                    </p:anim>
                                    <p:anim calcmode="lin" valueType="num">
                                      <p:cBhvr>
                                        <p:cTn id="23" dur="500" fill="hold"/>
                                        <p:tgtEl>
                                          <p:spTgt spid="3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10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anim calcmode="lin" valueType="num">
                                      <p:cBhvr>
                                        <p:cTn id="27" dur="500" fill="hold"/>
                                        <p:tgtEl>
                                          <p:spTgt spid="33"/>
                                        </p:tgtEl>
                                        <p:attrNameLst>
                                          <p:attrName>ppt_x</p:attrName>
                                        </p:attrNameLst>
                                      </p:cBhvr>
                                      <p:tavLst>
                                        <p:tav tm="0">
                                          <p:val>
                                            <p:strVal val="#ppt_x"/>
                                          </p:val>
                                        </p:tav>
                                        <p:tav tm="100000">
                                          <p:val>
                                            <p:strVal val="#ppt_x"/>
                                          </p:val>
                                        </p:tav>
                                      </p:tavLst>
                                    </p:anim>
                                    <p:anim calcmode="lin" valueType="num">
                                      <p:cBhvr>
                                        <p:cTn id="28" dur="500" fill="hold"/>
                                        <p:tgtEl>
                                          <p:spTgt spid="3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5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7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2400"/>
                            </p:stCondLst>
                            <p:childTnLst>
                              <p:par>
                                <p:cTn id="50" presetID="42" presetClass="entr" presetSubtype="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theme/theme1.xml><?xml version="1.0" encoding="utf-8"?>
<a:theme xmlns:a="http://schemas.openxmlformats.org/drawingml/2006/main" name="A000120141119A01PPBG">
  <a:themeElements>
    <a:clrScheme name="自定义 344">
      <a:dk1>
        <a:srgbClr val="5F5F5F"/>
      </a:dk1>
      <a:lt1>
        <a:srgbClr val="FFFFFF"/>
      </a:lt1>
      <a:dk2>
        <a:srgbClr val="5F5F5F"/>
      </a:dk2>
      <a:lt2>
        <a:srgbClr val="FFFFFF"/>
      </a:lt2>
      <a:accent1>
        <a:srgbClr val="D02942"/>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A000120150209A01KPBG</Template>
  <TotalTime>1215</TotalTime>
  <Words>2173</Words>
  <Application>Microsoft Office PowerPoint</Application>
  <PresentationFormat>全屏显示(16:9)</PresentationFormat>
  <Paragraphs>484</Paragraphs>
  <Slides>40</Slides>
  <Notes>39</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典藏馆 hccthy.taobao.com</dc:creator>
  <dc:description>典藏馆 hccthy.taobao.com</dc:description>
  <cp:lastModifiedBy>CHINA</cp:lastModifiedBy>
  <cp:revision>74</cp:revision>
  <dcterms:created xsi:type="dcterms:W3CDTF">2013-11-01T07:08:49Z</dcterms:created>
  <dcterms:modified xsi:type="dcterms:W3CDTF">2016-02-14T01:41:40Z</dcterms:modified>
</cp:coreProperties>
</file>