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435" r:id="rId2"/>
    <p:sldId id="404" r:id="rId3"/>
    <p:sldId id="403" r:id="rId4"/>
    <p:sldId id="393" r:id="rId5"/>
    <p:sldId id="400" r:id="rId6"/>
    <p:sldId id="432" r:id="rId7"/>
    <p:sldId id="405" r:id="rId8"/>
    <p:sldId id="408" r:id="rId9"/>
    <p:sldId id="406" r:id="rId10"/>
    <p:sldId id="407" r:id="rId11"/>
    <p:sldId id="409" r:id="rId12"/>
    <p:sldId id="410" r:id="rId13"/>
    <p:sldId id="411" r:id="rId14"/>
    <p:sldId id="412" r:id="rId15"/>
    <p:sldId id="436" r:id="rId16"/>
    <p:sldId id="414" r:id="rId17"/>
    <p:sldId id="415" r:id="rId18"/>
    <p:sldId id="416" r:id="rId19"/>
    <p:sldId id="417" r:id="rId20"/>
    <p:sldId id="418" r:id="rId21"/>
    <p:sldId id="434" r:id="rId22"/>
    <p:sldId id="419" r:id="rId23"/>
    <p:sldId id="420" r:id="rId24"/>
    <p:sldId id="421" r:id="rId25"/>
    <p:sldId id="422" r:id="rId26"/>
    <p:sldId id="423" r:id="rId27"/>
    <p:sldId id="424" r:id="rId28"/>
    <p:sldId id="425" r:id="rId29"/>
    <p:sldId id="426" r:id="rId30"/>
    <p:sldId id="427" r:id="rId31"/>
    <p:sldId id="428" r:id="rId32"/>
    <p:sldId id="429" r:id="rId33"/>
    <p:sldId id="431" r:id="rId34"/>
  </p:sldIdLst>
  <p:sldSz cx="9144000" cy="5143500" type="screen16x9"/>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4660"/>
  </p:normalViewPr>
  <p:slideViewPr>
    <p:cSldViewPr>
      <p:cViewPr>
        <p:scale>
          <a:sx n="90" d="100"/>
          <a:sy n="90" d="100"/>
        </p:scale>
        <p:origin x="-1794" y="-888"/>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2016-06-03</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418139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83188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855334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val="4249062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398691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val="913865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3801608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2016517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val="891310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val="1076699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val="94329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383244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1749225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val="2042421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27646141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3327580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1806502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4175373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val="18117702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val="20480095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29</a:t>
            </a:fld>
            <a:endParaRPr lang="zh-CN" altLang="en-US" dirty="0">
              <a:solidFill>
                <a:prstClr val="black"/>
              </a:solidFill>
            </a:endParaRPr>
          </a:p>
        </p:txBody>
      </p:sp>
    </p:spTree>
    <p:extLst>
      <p:ext uri="{BB962C8B-B14F-4D97-AF65-F5344CB8AC3E}">
        <p14:creationId xmlns:p14="http://schemas.microsoft.com/office/powerpoint/2010/main" val="1532906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30</a:t>
            </a:fld>
            <a:endParaRPr lang="zh-CN" altLang="en-US" dirty="0">
              <a:solidFill>
                <a:prstClr val="black"/>
              </a:solidFill>
            </a:endParaRPr>
          </a:p>
        </p:txBody>
      </p:sp>
    </p:spTree>
    <p:extLst>
      <p:ext uri="{BB962C8B-B14F-4D97-AF65-F5344CB8AC3E}">
        <p14:creationId xmlns:p14="http://schemas.microsoft.com/office/powerpoint/2010/main" val="3296983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434593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31</a:t>
            </a:fld>
            <a:endParaRPr lang="zh-CN" altLang="en-US" dirty="0">
              <a:solidFill>
                <a:prstClr val="black"/>
              </a:solidFill>
            </a:endParaRPr>
          </a:p>
        </p:txBody>
      </p:sp>
    </p:spTree>
    <p:extLst>
      <p:ext uri="{BB962C8B-B14F-4D97-AF65-F5344CB8AC3E}">
        <p14:creationId xmlns:p14="http://schemas.microsoft.com/office/powerpoint/2010/main" val="80999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32</a:t>
            </a:fld>
            <a:endParaRPr lang="zh-CN" altLang="en-US" dirty="0">
              <a:solidFill>
                <a:prstClr val="black"/>
              </a:solidFill>
            </a:endParaRPr>
          </a:p>
        </p:txBody>
      </p:sp>
    </p:spTree>
    <p:extLst>
      <p:ext uri="{BB962C8B-B14F-4D97-AF65-F5344CB8AC3E}">
        <p14:creationId xmlns:p14="http://schemas.microsoft.com/office/powerpoint/2010/main" val="38592734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33</a:t>
            </a:fld>
            <a:endParaRPr lang="zh-CN" altLang="en-US" dirty="0">
              <a:solidFill>
                <a:prstClr val="black"/>
              </a:solidFill>
            </a:endParaRPr>
          </a:p>
        </p:txBody>
      </p:sp>
    </p:spTree>
    <p:extLst>
      <p:ext uri="{BB962C8B-B14F-4D97-AF65-F5344CB8AC3E}">
        <p14:creationId xmlns:p14="http://schemas.microsoft.com/office/powerpoint/2010/main" val="388506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063735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47342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4980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2016-06-03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1202389370"/>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4" descr="F:\0PPT素材\背景及图片\白麻子.jp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Picture 4" descr="F:\0PPT素材\背景及图片\白麻子.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34" name="椭圆 333"/>
          <p:cNvSpPr/>
          <p:nvPr/>
        </p:nvSpPr>
        <p:spPr>
          <a:xfrm>
            <a:off x="1256583" y="3729788"/>
            <a:ext cx="677676" cy="677676"/>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p:nvPr/>
        </p:nvSpPr>
        <p:spPr>
          <a:xfrm>
            <a:off x="5792039" y="1283107"/>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6" name="组合 335"/>
          <p:cNvGrpSpPr/>
          <p:nvPr/>
        </p:nvGrpSpPr>
        <p:grpSpPr>
          <a:xfrm>
            <a:off x="3216986" y="4440947"/>
            <a:ext cx="301060" cy="301060"/>
            <a:chOff x="304800" y="673100"/>
            <a:chExt cx="4000500" cy="4000500"/>
          </a:xfrm>
          <a:effectLst>
            <a:outerShdw blurRad="381000" dist="152400" dir="8100000" algn="tr" rotWithShape="0">
              <a:prstClr val="black">
                <a:alpha val="70000"/>
              </a:prstClr>
            </a:outerShdw>
          </a:effectLst>
        </p:grpSpPr>
        <p:sp>
          <p:nvSpPr>
            <p:cNvPr id="337" name="同心圆 3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8" name="椭圆 3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9" name="组合 338"/>
          <p:cNvGrpSpPr/>
          <p:nvPr/>
        </p:nvGrpSpPr>
        <p:grpSpPr>
          <a:xfrm>
            <a:off x="6889146" y="822629"/>
            <a:ext cx="623903" cy="623903"/>
            <a:chOff x="304800" y="673100"/>
            <a:chExt cx="4000500" cy="4000500"/>
          </a:xfrm>
          <a:effectLst>
            <a:outerShdw blurRad="317500" dist="190500" dir="8100000" algn="tr" rotWithShape="0">
              <a:prstClr val="black">
                <a:alpha val="50000"/>
              </a:prstClr>
            </a:outerShdw>
          </a:effectLst>
        </p:grpSpPr>
        <p:sp>
          <p:nvSpPr>
            <p:cNvPr id="340" name="同心圆 3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1" name="椭圆 3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2098095" y="4423601"/>
            <a:ext cx="219777" cy="219777"/>
            <a:chOff x="304800" y="673100"/>
            <a:chExt cx="4000500" cy="4000500"/>
          </a:xfrm>
          <a:effectLst>
            <a:outerShdw blurRad="381000" dist="152400" dir="8100000" algn="tr" rotWithShape="0">
              <a:prstClr val="black">
                <a:alpha val="70000"/>
              </a:prstClr>
            </a:outerShdw>
          </a:effectLst>
        </p:grpSpPr>
        <p:sp>
          <p:nvSpPr>
            <p:cNvPr id="343" name="同心圆 3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4" name="椭圆 3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773523" y="3230102"/>
            <a:ext cx="287919" cy="287919"/>
            <a:chOff x="304800" y="673100"/>
            <a:chExt cx="4000500" cy="4000500"/>
          </a:xfrm>
          <a:effectLst>
            <a:outerShdw blurRad="381000" dist="152400" dir="8100000" algn="tr" rotWithShape="0">
              <a:prstClr val="black">
                <a:alpha val="70000"/>
              </a:prstClr>
            </a:outerShdw>
          </a:effectLst>
        </p:grpSpPr>
        <p:sp>
          <p:nvSpPr>
            <p:cNvPr id="346" name="同心圆 3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7" name="椭圆 3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8" name="椭圆 347"/>
          <p:cNvSpPr/>
          <p:nvPr/>
        </p:nvSpPr>
        <p:spPr>
          <a:xfrm>
            <a:off x="8111729" y="822629"/>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3024239" y="3866717"/>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0" name="组合 349"/>
          <p:cNvGrpSpPr/>
          <p:nvPr/>
        </p:nvGrpSpPr>
        <p:grpSpPr>
          <a:xfrm>
            <a:off x="3600309" y="4149156"/>
            <a:ext cx="452191" cy="452191"/>
            <a:chOff x="304800" y="673100"/>
            <a:chExt cx="4000500" cy="4000500"/>
          </a:xfrm>
          <a:effectLst>
            <a:outerShdw blurRad="317500" dist="190500" dir="8100000" algn="tr" rotWithShape="0">
              <a:prstClr val="black">
                <a:alpha val="50000"/>
              </a:prstClr>
            </a:outerShdw>
          </a:effectLst>
        </p:grpSpPr>
        <p:sp>
          <p:nvSpPr>
            <p:cNvPr id="351" name="同心圆 3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2" name="椭圆 3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3" name="组合 352"/>
          <p:cNvGrpSpPr/>
          <p:nvPr/>
        </p:nvGrpSpPr>
        <p:grpSpPr>
          <a:xfrm>
            <a:off x="1934259" y="1852894"/>
            <a:ext cx="6810579" cy="1258798"/>
            <a:chOff x="4304043" y="1286668"/>
            <a:chExt cx="3837944" cy="2757793"/>
          </a:xfrm>
          <a:effectLst>
            <a:outerShdw blurRad="381000" dist="254000" dir="8100000" algn="tr" rotWithShape="0">
              <a:prstClr val="black">
                <a:alpha val="40000"/>
              </a:prstClr>
            </a:outerShdw>
          </a:effectLst>
        </p:grpSpPr>
        <p:sp>
          <p:nvSpPr>
            <p:cNvPr id="354" name="圆角矩形 3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5" name="圆角矩形 354"/>
            <p:cNvSpPr/>
            <p:nvPr/>
          </p:nvSpPr>
          <p:spPr>
            <a:xfrm>
              <a:off x="4351930" y="1373339"/>
              <a:ext cx="376460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6" name="椭圆 355"/>
          <p:cNvSpPr/>
          <p:nvPr/>
        </p:nvSpPr>
        <p:spPr>
          <a:xfrm>
            <a:off x="479789" y="4314421"/>
            <a:ext cx="379661" cy="379661"/>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7" name="组合 356"/>
          <p:cNvGrpSpPr/>
          <p:nvPr/>
        </p:nvGrpSpPr>
        <p:grpSpPr>
          <a:xfrm>
            <a:off x="2479789" y="3699099"/>
            <a:ext cx="301060" cy="301060"/>
            <a:chOff x="304800" y="673100"/>
            <a:chExt cx="4000500" cy="4000500"/>
          </a:xfrm>
          <a:effectLst>
            <a:outerShdw blurRad="381000" dist="152400" dir="8100000" algn="tr" rotWithShape="0">
              <a:prstClr val="black">
                <a:alpha val="70000"/>
              </a:prstClr>
            </a:outerShdw>
          </a:effectLst>
        </p:grpSpPr>
        <p:sp>
          <p:nvSpPr>
            <p:cNvPr id="358" name="同心圆 3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9" name="椭圆 3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0" name="组合 359"/>
          <p:cNvGrpSpPr/>
          <p:nvPr/>
        </p:nvGrpSpPr>
        <p:grpSpPr>
          <a:xfrm>
            <a:off x="6804202" y="263099"/>
            <a:ext cx="219777" cy="219777"/>
            <a:chOff x="304800" y="673100"/>
            <a:chExt cx="4000500" cy="4000500"/>
          </a:xfrm>
          <a:effectLst>
            <a:outerShdw blurRad="381000" dist="152400" dir="8100000" algn="tr" rotWithShape="0">
              <a:prstClr val="black">
                <a:alpha val="70000"/>
              </a:prstClr>
            </a:outerShdw>
          </a:effectLst>
        </p:grpSpPr>
        <p:sp>
          <p:nvSpPr>
            <p:cNvPr id="361" name="同心圆 3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2" name="椭圆 3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3" name="组合 362"/>
          <p:cNvGrpSpPr/>
          <p:nvPr/>
        </p:nvGrpSpPr>
        <p:grpSpPr>
          <a:xfrm>
            <a:off x="5120097" y="846661"/>
            <a:ext cx="287919" cy="287919"/>
            <a:chOff x="304800" y="673100"/>
            <a:chExt cx="4000500" cy="4000500"/>
          </a:xfrm>
          <a:effectLst>
            <a:outerShdw blurRad="381000" dist="152400" dir="8100000" algn="tr" rotWithShape="0">
              <a:prstClr val="black">
                <a:alpha val="70000"/>
              </a:prstClr>
            </a:outerShdw>
          </a:effectLst>
        </p:grpSpPr>
        <p:sp>
          <p:nvSpPr>
            <p:cNvPr id="364" name="同心圆 3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5" name="椭圆 3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6" name="椭圆 365"/>
          <p:cNvSpPr/>
          <p:nvPr/>
        </p:nvSpPr>
        <p:spPr>
          <a:xfrm>
            <a:off x="6504895" y="587995"/>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7" name="组合 366"/>
          <p:cNvGrpSpPr/>
          <p:nvPr/>
        </p:nvGrpSpPr>
        <p:grpSpPr>
          <a:xfrm>
            <a:off x="4837929" y="1283107"/>
            <a:ext cx="727904" cy="727904"/>
            <a:chOff x="304800" y="673100"/>
            <a:chExt cx="4000500" cy="4000500"/>
          </a:xfrm>
          <a:effectLst>
            <a:outerShdw blurRad="317500" dist="190500" dir="8100000" algn="tr" rotWithShape="0">
              <a:prstClr val="black">
                <a:alpha val="50000"/>
              </a:prstClr>
            </a:outerShdw>
          </a:effectLst>
        </p:grpSpPr>
        <p:sp>
          <p:nvSpPr>
            <p:cNvPr id="368" name="同心圆 3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9" name="椭圆 3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0" name="组合 369"/>
          <p:cNvGrpSpPr/>
          <p:nvPr/>
        </p:nvGrpSpPr>
        <p:grpSpPr>
          <a:xfrm>
            <a:off x="7944184" y="381339"/>
            <a:ext cx="287919" cy="287919"/>
            <a:chOff x="304800" y="673100"/>
            <a:chExt cx="4000500" cy="4000500"/>
          </a:xfrm>
          <a:effectLst>
            <a:outerShdw blurRad="381000" dist="152400" dir="8100000" algn="tr" rotWithShape="0">
              <a:prstClr val="black">
                <a:alpha val="70000"/>
              </a:prstClr>
            </a:outerShdw>
          </a:effectLst>
        </p:grpSpPr>
        <p:sp>
          <p:nvSpPr>
            <p:cNvPr id="371" name="同心圆 3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2" name="椭圆 3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3" name="椭圆 372"/>
          <p:cNvSpPr/>
          <p:nvPr/>
        </p:nvSpPr>
        <p:spPr>
          <a:xfrm>
            <a:off x="464438" y="2571750"/>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TextBox 55"/>
          <p:cNvSpPr txBox="1"/>
          <p:nvPr/>
        </p:nvSpPr>
        <p:spPr>
          <a:xfrm>
            <a:off x="2555776" y="2007903"/>
            <a:ext cx="6054863" cy="769441"/>
          </a:xfrm>
          <a:prstGeom prst="rect">
            <a:avLst/>
          </a:prstGeom>
          <a:noFill/>
        </p:spPr>
        <p:txBody>
          <a:bodyPr wrap="none" rtlCol="0">
            <a:spAutoFit/>
          </a:bodyPr>
          <a:lstStyle/>
          <a:p>
            <a:r>
              <a:rPr lang="en-US" altLang="zh-CN" sz="4400" b="1" dirty="0" smtClean="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2016</a:t>
            </a:r>
            <a:r>
              <a:rPr lang="zh-CN" altLang="en-US" sz="4400" b="1" dirty="0" smtClean="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工作总结计划</a:t>
            </a:r>
            <a:r>
              <a:rPr lang="en-US" altLang="zh-CN" sz="4400" b="1" dirty="0" smtClean="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PPT</a:t>
            </a:r>
            <a:endParaRPr lang="zh-CN" altLang="en-US" sz="4400" b="1" dirty="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375" name="TextBox 56"/>
          <p:cNvSpPr txBox="1"/>
          <p:nvPr/>
        </p:nvSpPr>
        <p:spPr>
          <a:xfrm>
            <a:off x="3435749" y="2682626"/>
            <a:ext cx="5109091" cy="338554"/>
          </a:xfrm>
          <a:prstGeom prst="rect">
            <a:avLst/>
          </a:prstGeom>
          <a:noFill/>
        </p:spPr>
        <p:txBody>
          <a:bodyPr wrap="none" rtlCol="0">
            <a:spAutoFit/>
          </a:bodyPr>
          <a:lstStyle/>
          <a:p>
            <a:pPr algn="ctr" defTabSz="914400"/>
            <a:r>
              <a:rPr lang="zh-CN" altLang="en-US" sz="1600" dirty="0">
                <a:solidFill>
                  <a:srgbClr val="080808"/>
                </a:solidFill>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pic>
        <p:nvPicPr>
          <p:cNvPr id="2" name="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499992" y="5418534"/>
            <a:ext cx="609600" cy="609600"/>
          </a:xfrm>
          <a:prstGeom prst="rect">
            <a:avLst/>
          </a:prstGeom>
        </p:spPr>
      </p:pic>
    </p:spTree>
    <p:extLst>
      <p:ext uri="{BB962C8B-B14F-4D97-AF65-F5344CB8AC3E}">
        <p14:creationId xmlns:p14="http://schemas.microsoft.com/office/powerpoint/2010/main" val="1499258051"/>
      </p:ext>
    </p:extLst>
  </p:cSld>
  <p:clrMapOvr>
    <a:masterClrMapping/>
  </p:clrMapOvr>
  <mc:AlternateContent xmlns:mc="http://schemas.openxmlformats.org/markup-compatibility/2006" xmlns:p14="http://schemas.microsoft.com/office/powerpoint/2010/main">
    <mc:Choice Requires="p14">
      <p:transition p14:dur="10" advTm="5000"/>
    </mc:Choice>
    <mc:Fallback xmlns="">
      <p:transition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 presetClass="entr" presetSubtype="0" fill="hold" grpId="0" nodeType="afterEffect">
                                  <p:stCondLst>
                                    <p:cond delay="200"/>
                                  </p:stCondLst>
                                  <p:childTnLst>
                                    <p:set>
                                      <p:cBhvr>
                                        <p:cTn id="9" dur="1" fill="hold">
                                          <p:stCondLst>
                                            <p:cond delay="0"/>
                                          </p:stCondLst>
                                        </p:cTn>
                                        <p:tgtEl>
                                          <p:spTgt spid="334"/>
                                        </p:tgtEl>
                                        <p:attrNameLst>
                                          <p:attrName>style.visibility</p:attrName>
                                        </p:attrNameLst>
                                      </p:cBhvr>
                                      <p:to>
                                        <p:strVal val="visible"/>
                                      </p:to>
                                    </p:set>
                                  </p:childTnLst>
                                </p:cTn>
                              </p:par>
                              <p:par>
                                <p:cTn id="10" presetID="53" presetClass="entr" presetSubtype="16" fill="hold" grpId="1" nodeType="withEffect">
                                  <p:stCondLst>
                                    <p:cond delay="200"/>
                                  </p:stCondLst>
                                  <p:childTnLst>
                                    <p:set>
                                      <p:cBhvr>
                                        <p:cTn id="11" dur="1" fill="hold">
                                          <p:stCondLst>
                                            <p:cond delay="0"/>
                                          </p:stCondLst>
                                        </p:cTn>
                                        <p:tgtEl>
                                          <p:spTgt spid="334"/>
                                        </p:tgtEl>
                                        <p:attrNameLst>
                                          <p:attrName>style.visibility</p:attrName>
                                        </p:attrNameLst>
                                      </p:cBhvr>
                                      <p:to>
                                        <p:strVal val="visible"/>
                                      </p:to>
                                    </p:set>
                                    <p:anim calcmode="lin" valueType="num">
                                      <p:cBhvr>
                                        <p:cTn id="12" dur="500" fill="hold"/>
                                        <p:tgtEl>
                                          <p:spTgt spid="334"/>
                                        </p:tgtEl>
                                        <p:attrNameLst>
                                          <p:attrName>ppt_w</p:attrName>
                                        </p:attrNameLst>
                                      </p:cBhvr>
                                      <p:tavLst>
                                        <p:tav tm="0">
                                          <p:val>
                                            <p:fltVal val="0"/>
                                          </p:val>
                                        </p:tav>
                                        <p:tav tm="100000">
                                          <p:val>
                                            <p:strVal val="#ppt_w"/>
                                          </p:val>
                                        </p:tav>
                                      </p:tavLst>
                                    </p:anim>
                                    <p:anim calcmode="lin" valueType="num">
                                      <p:cBhvr>
                                        <p:cTn id="13" dur="500" fill="hold"/>
                                        <p:tgtEl>
                                          <p:spTgt spid="334"/>
                                        </p:tgtEl>
                                        <p:attrNameLst>
                                          <p:attrName>ppt_h</p:attrName>
                                        </p:attrNameLst>
                                      </p:cBhvr>
                                      <p:tavLst>
                                        <p:tav tm="0">
                                          <p:val>
                                            <p:fltVal val="0"/>
                                          </p:val>
                                        </p:tav>
                                        <p:tav tm="100000">
                                          <p:val>
                                            <p:strVal val="#ppt_h"/>
                                          </p:val>
                                        </p:tav>
                                      </p:tavLst>
                                    </p:anim>
                                    <p:animEffect transition="in" filter="fade">
                                      <p:cBhvr>
                                        <p:cTn id="14" dur="500"/>
                                        <p:tgtEl>
                                          <p:spTgt spid="334"/>
                                        </p:tgtEl>
                                      </p:cBhvr>
                                    </p:animEffect>
                                  </p:childTnLst>
                                </p:cTn>
                              </p:par>
                              <p:par>
                                <p:cTn id="15" presetID="64" presetClass="path" presetSubtype="0" fill="hold" grpId="2" nodeType="withEffect">
                                  <p:stCondLst>
                                    <p:cond delay="200"/>
                                  </p:stCondLst>
                                  <p:childTnLst>
                                    <p:animMotion origin="layout" path="M 8.33333E-7 -7.40741E-7 L 0.05121 -0.31451 " pathEditMode="relative" rAng="0" ptsTypes="AA">
                                      <p:cBhvr>
                                        <p:cTn id="16" dur="500" spd="-100000" fill="hold"/>
                                        <p:tgtEl>
                                          <p:spTgt spid="334"/>
                                        </p:tgtEl>
                                        <p:attrNameLst>
                                          <p:attrName>ppt_x</p:attrName>
                                          <p:attrName>ppt_y</p:attrName>
                                        </p:attrNameLst>
                                      </p:cBhvr>
                                      <p:rCtr x="2552" y="-15741"/>
                                    </p:animMotion>
                                  </p:childTnLst>
                                </p:cTn>
                              </p:par>
                              <p:par>
                                <p:cTn id="17" presetID="1" presetClass="entr" presetSubtype="0" fill="hold" nodeType="withEffect">
                                  <p:stCondLst>
                                    <p:cond delay="600"/>
                                  </p:stCondLst>
                                  <p:childTnLst>
                                    <p:set>
                                      <p:cBhvr>
                                        <p:cTn id="18" dur="1" fill="hold">
                                          <p:stCondLst>
                                            <p:cond delay="0"/>
                                          </p:stCondLst>
                                        </p:cTn>
                                        <p:tgtEl>
                                          <p:spTgt spid="336"/>
                                        </p:tgtEl>
                                        <p:attrNameLst>
                                          <p:attrName>style.visibility</p:attrName>
                                        </p:attrNameLst>
                                      </p:cBhvr>
                                      <p:to>
                                        <p:strVal val="visible"/>
                                      </p:to>
                                    </p:set>
                                  </p:childTnLst>
                                </p:cTn>
                              </p:par>
                              <p:par>
                                <p:cTn id="19" presetID="53" presetClass="entr" presetSubtype="16" fill="hold" nodeType="withEffect">
                                  <p:stCondLst>
                                    <p:cond delay="600"/>
                                  </p:stCondLst>
                                  <p:childTnLst>
                                    <p:set>
                                      <p:cBhvr>
                                        <p:cTn id="20" dur="1" fill="hold">
                                          <p:stCondLst>
                                            <p:cond delay="0"/>
                                          </p:stCondLst>
                                        </p:cTn>
                                        <p:tgtEl>
                                          <p:spTgt spid="336"/>
                                        </p:tgtEl>
                                        <p:attrNameLst>
                                          <p:attrName>style.visibility</p:attrName>
                                        </p:attrNameLst>
                                      </p:cBhvr>
                                      <p:to>
                                        <p:strVal val="visible"/>
                                      </p:to>
                                    </p:set>
                                    <p:anim calcmode="lin" valueType="num">
                                      <p:cBhvr>
                                        <p:cTn id="21" dur="500" fill="hold"/>
                                        <p:tgtEl>
                                          <p:spTgt spid="336"/>
                                        </p:tgtEl>
                                        <p:attrNameLst>
                                          <p:attrName>ppt_w</p:attrName>
                                        </p:attrNameLst>
                                      </p:cBhvr>
                                      <p:tavLst>
                                        <p:tav tm="0">
                                          <p:val>
                                            <p:fltVal val="0"/>
                                          </p:val>
                                        </p:tav>
                                        <p:tav tm="100000">
                                          <p:val>
                                            <p:strVal val="#ppt_w"/>
                                          </p:val>
                                        </p:tav>
                                      </p:tavLst>
                                    </p:anim>
                                    <p:anim calcmode="lin" valueType="num">
                                      <p:cBhvr>
                                        <p:cTn id="22" dur="500" fill="hold"/>
                                        <p:tgtEl>
                                          <p:spTgt spid="336"/>
                                        </p:tgtEl>
                                        <p:attrNameLst>
                                          <p:attrName>ppt_h</p:attrName>
                                        </p:attrNameLst>
                                      </p:cBhvr>
                                      <p:tavLst>
                                        <p:tav tm="0">
                                          <p:val>
                                            <p:fltVal val="0"/>
                                          </p:val>
                                        </p:tav>
                                        <p:tav tm="100000">
                                          <p:val>
                                            <p:strVal val="#ppt_h"/>
                                          </p:val>
                                        </p:tav>
                                      </p:tavLst>
                                    </p:anim>
                                    <p:animEffect transition="in" filter="fade">
                                      <p:cBhvr>
                                        <p:cTn id="23" dur="500"/>
                                        <p:tgtEl>
                                          <p:spTgt spid="336"/>
                                        </p:tgtEl>
                                      </p:cBhvr>
                                    </p:animEffect>
                                  </p:childTnLst>
                                </p:cTn>
                              </p:par>
                              <p:par>
                                <p:cTn id="24" presetID="64" presetClass="path" presetSubtype="0" fill="hold" nodeType="withEffect">
                                  <p:stCondLst>
                                    <p:cond delay="600"/>
                                  </p:stCondLst>
                                  <p:childTnLst>
                                    <p:animMotion origin="layout" path="M 8.33333E-7 -2.59259E-6 L -0.13889 -0.41882 " pathEditMode="relative" rAng="0" ptsTypes="AA">
                                      <p:cBhvr>
                                        <p:cTn id="25" dur="500" spd="-100000" fill="hold"/>
                                        <p:tgtEl>
                                          <p:spTgt spid="336"/>
                                        </p:tgtEl>
                                        <p:attrNameLst>
                                          <p:attrName>ppt_x</p:attrName>
                                          <p:attrName>ppt_y</p:attrName>
                                        </p:attrNameLst>
                                      </p:cBhvr>
                                      <p:rCtr x="-6944" y="-20957"/>
                                    </p:animMotion>
                                  </p:childTnLst>
                                </p:cTn>
                              </p:par>
                              <p:par>
                                <p:cTn id="26" presetID="1" presetClass="entr" presetSubtype="0" fill="hold" nodeType="withEffect">
                                  <p:stCondLst>
                                    <p:cond delay="200"/>
                                  </p:stCondLst>
                                  <p:childTnLst>
                                    <p:set>
                                      <p:cBhvr>
                                        <p:cTn id="27" dur="1" fill="hold">
                                          <p:stCondLst>
                                            <p:cond delay="0"/>
                                          </p:stCondLst>
                                        </p:cTn>
                                        <p:tgtEl>
                                          <p:spTgt spid="342"/>
                                        </p:tgtEl>
                                        <p:attrNameLst>
                                          <p:attrName>style.visibility</p:attrName>
                                        </p:attrNameLst>
                                      </p:cBhvr>
                                      <p:to>
                                        <p:strVal val="visible"/>
                                      </p:to>
                                    </p:set>
                                  </p:childTnLst>
                                </p:cTn>
                              </p:par>
                              <p:par>
                                <p:cTn id="28" presetID="53" presetClass="entr" presetSubtype="16" fill="hold" nodeType="withEffect">
                                  <p:stCondLst>
                                    <p:cond delay="200"/>
                                  </p:stCondLst>
                                  <p:childTnLst>
                                    <p:set>
                                      <p:cBhvr>
                                        <p:cTn id="29" dur="1" fill="hold">
                                          <p:stCondLst>
                                            <p:cond delay="0"/>
                                          </p:stCondLst>
                                        </p:cTn>
                                        <p:tgtEl>
                                          <p:spTgt spid="342"/>
                                        </p:tgtEl>
                                        <p:attrNameLst>
                                          <p:attrName>style.visibility</p:attrName>
                                        </p:attrNameLst>
                                      </p:cBhvr>
                                      <p:to>
                                        <p:strVal val="visible"/>
                                      </p:to>
                                    </p:set>
                                    <p:anim calcmode="lin" valueType="num">
                                      <p:cBhvr>
                                        <p:cTn id="30" dur="500" fill="hold"/>
                                        <p:tgtEl>
                                          <p:spTgt spid="342"/>
                                        </p:tgtEl>
                                        <p:attrNameLst>
                                          <p:attrName>ppt_w</p:attrName>
                                        </p:attrNameLst>
                                      </p:cBhvr>
                                      <p:tavLst>
                                        <p:tav tm="0">
                                          <p:val>
                                            <p:fltVal val="0"/>
                                          </p:val>
                                        </p:tav>
                                        <p:tav tm="100000">
                                          <p:val>
                                            <p:strVal val="#ppt_w"/>
                                          </p:val>
                                        </p:tav>
                                      </p:tavLst>
                                    </p:anim>
                                    <p:anim calcmode="lin" valueType="num">
                                      <p:cBhvr>
                                        <p:cTn id="31" dur="500" fill="hold"/>
                                        <p:tgtEl>
                                          <p:spTgt spid="342"/>
                                        </p:tgtEl>
                                        <p:attrNameLst>
                                          <p:attrName>ppt_h</p:attrName>
                                        </p:attrNameLst>
                                      </p:cBhvr>
                                      <p:tavLst>
                                        <p:tav tm="0">
                                          <p:val>
                                            <p:fltVal val="0"/>
                                          </p:val>
                                        </p:tav>
                                        <p:tav tm="100000">
                                          <p:val>
                                            <p:strVal val="#ppt_h"/>
                                          </p:val>
                                        </p:tav>
                                      </p:tavLst>
                                    </p:anim>
                                    <p:animEffect transition="in" filter="fade">
                                      <p:cBhvr>
                                        <p:cTn id="32" dur="500"/>
                                        <p:tgtEl>
                                          <p:spTgt spid="342"/>
                                        </p:tgtEl>
                                      </p:cBhvr>
                                    </p:animEffect>
                                  </p:childTnLst>
                                </p:cTn>
                              </p:par>
                              <p:par>
                                <p:cTn id="33" presetID="64" presetClass="path" presetSubtype="0" fill="hold" nodeType="withEffect">
                                  <p:stCondLst>
                                    <p:cond delay="200"/>
                                  </p:stCondLst>
                                  <p:childTnLst>
                                    <p:animMotion origin="layout" path="M -3.05556E-6 -1.48148E-6 L -0.0125 -0.41667 " pathEditMode="relative" rAng="0" ptsTypes="AA">
                                      <p:cBhvr>
                                        <p:cTn id="34" dur="500" spd="-100000" fill="hold"/>
                                        <p:tgtEl>
                                          <p:spTgt spid="342"/>
                                        </p:tgtEl>
                                        <p:attrNameLst>
                                          <p:attrName>ppt_x</p:attrName>
                                          <p:attrName>ppt_y</p:attrName>
                                        </p:attrNameLst>
                                      </p:cBhvr>
                                      <p:rCtr x="-625" y="-20833"/>
                                    </p:animMotion>
                                  </p:childTnLst>
                                </p:cTn>
                              </p:par>
                              <p:par>
                                <p:cTn id="35" presetID="1" presetClass="entr" presetSubtype="0" fill="hold" grpId="0" nodeType="withEffect">
                                  <p:stCondLst>
                                    <p:cond delay="600"/>
                                  </p:stCondLst>
                                  <p:childTnLst>
                                    <p:set>
                                      <p:cBhvr>
                                        <p:cTn id="36" dur="1" fill="hold">
                                          <p:stCondLst>
                                            <p:cond delay="0"/>
                                          </p:stCondLst>
                                        </p:cTn>
                                        <p:tgtEl>
                                          <p:spTgt spid="349"/>
                                        </p:tgtEl>
                                        <p:attrNameLst>
                                          <p:attrName>style.visibility</p:attrName>
                                        </p:attrNameLst>
                                      </p:cBhvr>
                                      <p:to>
                                        <p:strVal val="visible"/>
                                      </p:to>
                                    </p:set>
                                  </p:childTnLst>
                                </p:cTn>
                              </p:par>
                              <p:par>
                                <p:cTn id="37" presetID="53" presetClass="entr" presetSubtype="16" fill="hold" grpId="1" nodeType="withEffect">
                                  <p:stCondLst>
                                    <p:cond delay="600"/>
                                  </p:stCondLst>
                                  <p:childTnLst>
                                    <p:set>
                                      <p:cBhvr>
                                        <p:cTn id="38" dur="1" fill="hold">
                                          <p:stCondLst>
                                            <p:cond delay="0"/>
                                          </p:stCondLst>
                                        </p:cTn>
                                        <p:tgtEl>
                                          <p:spTgt spid="349"/>
                                        </p:tgtEl>
                                        <p:attrNameLst>
                                          <p:attrName>style.visibility</p:attrName>
                                        </p:attrNameLst>
                                      </p:cBhvr>
                                      <p:to>
                                        <p:strVal val="visible"/>
                                      </p:to>
                                    </p:set>
                                    <p:anim calcmode="lin" valueType="num">
                                      <p:cBhvr>
                                        <p:cTn id="39" dur="500" fill="hold"/>
                                        <p:tgtEl>
                                          <p:spTgt spid="349"/>
                                        </p:tgtEl>
                                        <p:attrNameLst>
                                          <p:attrName>ppt_w</p:attrName>
                                        </p:attrNameLst>
                                      </p:cBhvr>
                                      <p:tavLst>
                                        <p:tav tm="0">
                                          <p:val>
                                            <p:fltVal val="0"/>
                                          </p:val>
                                        </p:tav>
                                        <p:tav tm="100000">
                                          <p:val>
                                            <p:strVal val="#ppt_w"/>
                                          </p:val>
                                        </p:tav>
                                      </p:tavLst>
                                    </p:anim>
                                    <p:anim calcmode="lin" valueType="num">
                                      <p:cBhvr>
                                        <p:cTn id="40" dur="500" fill="hold"/>
                                        <p:tgtEl>
                                          <p:spTgt spid="349"/>
                                        </p:tgtEl>
                                        <p:attrNameLst>
                                          <p:attrName>ppt_h</p:attrName>
                                        </p:attrNameLst>
                                      </p:cBhvr>
                                      <p:tavLst>
                                        <p:tav tm="0">
                                          <p:val>
                                            <p:fltVal val="0"/>
                                          </p:val>
                                        </p:tav>
                                        <p:tav tm="100000">
                                          <p:val>
                                            <p:strVal val="#ppt_h"/>
                                          </p:val>
                                        </p:tav>
                                      </p:tavLst>
                                    </p:anim>
                                    <p:animEffect transition="in" filter="fade">
                                      <p:cBhvr>
                                        <p:cTn id="41" dur="500"/>
                                        <p:tgtEl>
                                          <p:spTgt spid="349"/>
                                        </p:tgtEl>
                                      </p:cBhvr>
                                    </p:animEffect>
                                  </p:childTnLst>
                                </p:cTn>
                              </p:par>
                              <p:par>
                                <p:cTn id="42" presetID="64" presetClass="path" presetSubtype="0" fill="hold" grpId="2" nodeType="withEffect">
                                  <p:stCondLst>
                                    <p:cond delay="600"/>
                                  </p:stCondLst>
                                  <p:childTnLst>
                                    <p:animMotion origin="layout" path="M -4.44444E-6 -3.45679E-6 L -0.10381 -0.2787 " pathEditMode="relative" rAng="0" ptsTypes="AA">
                                      <p:cBhvr>
                                        <p:cTn id="43" dur="500" spd="-100000" fill="hold"/>
                                        <p:tgtEl>
                                          <p:spTgt spid="349"/>
                                        </p:tgtEl>
                                        <p:attrNameLst>
                                          <p:attrName>ppt_x</p:attrName>
                                          <p:attrName>ppt_y</p:attrName>
                                        </p:attrNameLst>
                                      </p:cBhvr>
                                      <p:rCtr x="-5191" y="-13951"/>
                                    </p:animMotion>
                                  </p:childTnLst>
                                </p:cTn>
                              </p:par>
                              <p:par>
                                <p:cTn id="44" presetID="1" presetClass="entr" presetSubtype="0" fill="hold" nodeType="withEffect">
                                  <p:stCondLst>
                                    <p:cond delay="400"/>
                                  </p:stCondLst>
                                  <p:childTnLst>
                                    <p:set>
                                      <p:cBhvr>
                                        <p:cTn id="45" dur="1" fill="hold">
                                          <p:stCondLst>
                                            <p:cond delay="0"/>
                                          </p:stCondLst>
                                        </p:cTn>
                                        <p:tgtEl>
                                          <p:spTgt spid="350"/>
                                        </p:tgtEl>
                                        <p:attrNameLst>
                                          <p:attrName>style.visibility</p:attrName>
                                        </p:attrNameLst>
                                      </p:cBhvr>
                                      <p:to>
                                        <p:strVal val="visible"/>
                                      </p:to>
                                    </p:set>
                                  </p:childTnLst>
                                </p:cTn>
                              </p:par>
                              <p:par>
                                <p:cTn id="46" presetID="53" presetClass="entr" presetSubtype="16" fill="hold" nodeType="withEffect">
                                  <p:stCondLst>
                                    <p:cond delay="400"/>
                                  </p:stCondLst>
                                  <p:childTnLst>
                                    <p:set>
                                      <p:cBhvr>
                                        <p:cTn id="47" dur="1" fill="hold">
                                          <p:stCondLst>
                                            <p:cond delay="0"/>
                                          </p:stCondLst>
                                        </p:cTn>
                                        <p:tgtEl>
                                          <p:spTgt spid="350"/>
                                        </p:tgtEl>
                                        <p:attrNameLst>
                                          <p:attrName>style.visibility</p:attrName>
                                        </p:attrNameLst>
                                      </p:cBhvr>
                                      <p:to>
                                        <p:strVal val="visible"/>
                                      </p:to>
                                    </p:set>
                                    <p:anim calcmode="lin" valueType="num">
                                      <p:cBhvr>
                                        <p:cTn id="48" dur="500" fill="hold"/>
                                        <p:tgtEl>
                                          <p:spTgt spid="350"/>
                                        </p:tgtEl>
                                        <p:attrNameLst>
                                          <p:attrName>ppt_w</p:attrName>
                                        </p:attrNameLst>
                                      </p:cBhvr>
                                      <p:tavLst>
                                        <p:tav tm="0">
                                          <p:val>
                                            <p:fltVal val="0"/>
                                          </p:val>
                                        </p:tav>
                                        <p:tav tm="100000">
                                          <p:val>
                                            <p:strVal val="#ppt_w"/>
                                          </p:val>
                                        </p:tav>
                                      </p:tavLst>
                                    </p:anim>
                                    <p:anim calcmode="lin" valueType="num">
                                      <p:cBhvr>
                                        <p:cTn id="49" dur="500" fill="hold"/>
                                        <p:tgtEl>
                                          <p:spTgt spid="350"/>
                                        </p:tgtEl>
                                        <p:attrNameLst>
                                          <p:attrName>ppt_h</p:attrName>
                                        </p:attrNameLst>
                                      </p:cBhvr>
                                      <p:tavLst>
                                        <p:tav tm="0">
                                          <p:val>
                                            <p:fltVal val="0"/>
                                          </p:val>
                                        </p:tav>
                                        <p:tav tm="100000">
                                          <p:val>
                                            <p:strVal val="#ppt_h"/>
                                          </p:val>
                                        </p:tav>
                                      </p:tavLst>
                                    </p:anim>
                                    <p:animEffect transition="in" filter="fade">
                                      <p:cBhvr>
                                        <p:cTn id="50" dur="500"/>
                                        <p:tgtEl>
                                          <p:spTgt spid="350"/>
                                        </p:tgtEl>
                                      </p:cBhvr>
                                    </p:animEffect>
                                  </p:childTnLst>
                                </p:cTn>
                              </p:par>
                              <p:par>
                                <p:cTn id="51" presetID="64" presetClass="path" presetSubtype="0" fill="hold" nodeType="withEffect">
                                  <p:stCondLst>
                                    <p:cond delay="400"/>
                                  </p:stCondLst>
                                  <p:childTnLst>
                                    <p:animMotion origin="layout" path="M -2.77778E-6 2.71605E-6 L -0.18993 -0.35895 " pathEditMode="relative" rAng="0" ptsTypes="AA">
                                      <p:cBhvr>
                                        <p:cTn id="52" dur="500" spd="-100000" fill="hold"/>
                                        <p:tgtEl>
                                          <p:spTgt spid="350"/>
                                        </p:tgtEl>
                                        <p:attrNameLst>
                                          <p:attrName>ppt_x</p:attrName>
                                          <p:attrName>ppt_y</p:attrName>
                                        </p:attrNameLst>
                                      </p:cBhvr>
                                      <p:rCtr x="-9497" y="-17963"/>
                                    </p:animMotion>
                                  </p:childTnLst>
                                </p:cTn>
                              </p:par>
                              <p:par>
                                <p:cTn id="53" presetID="1" presetClass="entr" presetSubtype="0" fill="hold" grpId="0" nodeType="withEffect">
                                  <p:stCondLst>
                                    <p:cond delay="200"/>
                                  </p:stCondLst>
                                  <p:childTnLst>
                                    <p:set>
                                      <p:cBhvr>
                                        <p:cTn id="54" dur="1" fill="hold">
                                          <p:stCondLst>
                                            <p:cond delay="0"/>
                                          </p:stCondLst>
                                        </p:cTn>
                                        <p:tgtEl>
                                          <p:spTgt spid="356"/>
                                        </p:tgtEl>
                                        <p:attrNameLst>
                                          <p:attrName>style.visibility</p:attrName>
                                        </p:attrNameLst>
                                      </p:cBhvr>
                                      <p:to>
                                        <p:strVal val="visible"/>
                                      </p:to>
                                    </p:set>
                                  </p:childTnLst>
                                </p:cTn>
                              </p:par>
                              <p:par>
                                <p:cTn id="55" presetID="53" presetClass="entr" presetSubtype="16" fill="hold" grpId="1" nodeType="withEffect">
                                  <p:stCondLst>
                                    <p:cond delay="200"/>
                                  </p:stCondLst>
                                  <p:childTnLst>
                                    <p:set>
                                      <p:cBhvr>
                                        <p:cTn id="56" dur="1" fill="hold">
                                          <p:stCondLst>
                                            <p:cond delay="0"/>
                                          </p:stCondLst>
                                        </p:cTn>
                                        <p:tgtEl>
                                          <p:spTgt spid="356"/>
                                        </p:tgtEl>
                                        <p:attrNameLst>
                                          <p:attrName>style.visibility</p:attrName>
                                        </p:attrNameLst>
                                      </p:cBhvr>
                                      <p:to>
                                        <p:strVal val="visible"/>
                                      </p:to>
                                    </p:set>
                                    <p:anim calcmode="lin" valueType="num">
                                      <p:cBhvr>
                                        <p:cTn id="57" dur="500" fill="hold"/>
                                        <p:tgtEl>
                                          <p:spTgt spid="356"/>
                                        </p:tgtEl>
                                        <p:attrNameLst>
                                          <p:attrName>ppt_w</p:attrName>
                                        </p:attrNameLst>
                                      </p:cBhvr>
                                      <p:tavLst>
                                        <p:tav tm="0">
                                          <p:val>
                                            <p:fltVal val="0"/>
                                          </p:val>
                                        </p:tav>
                                        <p:tav tm="100000">
                                          <p:val>
                                            <p:strVal val="#ppt_w"/>
                                          </p:val>
                                        </p:tav>
                                      </p:tavLst>
                                    </p:anim>
                                    <p:anim calcmode="lin" valueType="num">
                                      <p:cBhvr>
                                        <p:cTn id="58" dur="500" fill="hold"/>
                                        <p:tgtEl>
                                          <p:spTgt spid="356"/>
                                        </p:tgtEl>
                                        <p:attrNameLst>
                                          <p:attrName>ppt_h</p:attrName>
                                        </p:attrNameLst>
                                      </p:cBhvr>
                                      <p:tavLst>
                                        <p:tav tm="0">
                                          <p:val>
                                            <p:fltVal val="0"/>
                                          </p:val>
                                        </p:tav>
                                        <p:tav tm="100000">
                                          <p:val>
                                            <p:strVal val="#ppt_h"/>
                                          </p:val>
                                        </p:tav>
                                      </p:tavLst>
                                    </p:anim>
                                    <p:animEffect transition="in" filter="fade">
                                      <p:cBhvr>
                                        <p:cTn id="59" dur="500"/>
                                        <p:tgtEl>
                                          <p:spTgt spid="356"/>
                                        </p:tgtEl>
                                      </p:cBhvr>
                                    </p:animEffect>
                                  </p:childTnLst>
                                </p:cTn>
                              </p:par>
                              <p:par>
                                <p:cTn id="60" presetID="64" presetClass="path" presetSubtype="0" fill="hold" grpId="2" nodeType="withEffect">
                                  <p:stCondLst>
                                    <p:cond delay="200"/>
                                  </p:stCondLst>
                                  <p:childTnLst>
                                    <p:animMotion origin="layout" path="M -2.77778E-7 2.71605E-6 L 0.1526 -0.4034 " pathEditMode="relative" rAng="0" ptsTypes="AA">
                                      <p:cBhvr>
                                        <p:cTn id="61" dur="500" spd="-100000" fill="hold"/>
                                        <p:tgtEl>
                                          <p:spTgt spid="356"/>
                                        </p:tgtEl>
                                        <p:attrNameLst>
                                          <p:attrName>ppt_x</p:attrName>
                                          <p:attrName>ppt_y</p:attrName>
                                        </p:attrNameLst>
                                      </p:cBhvr>
                                      <p:rCtr x="7622" y="-20185"/>
                                    </p:animMotion>
                                  </p:childTnLst>
                                </p:cTn>
                              </p:par>
                              <p:par>
                                <p:cTn id="62" presetID="1" presetClass="entr" presetSubtype="0" fill="hold" nodeType="withEffect">
                                  <p:stCondLst>
                                    <p:cond delay="0"/>
                                  </p:stCondLst>
                                  <p:childTnLst>
                                    <p:set>
                                      <p:cBhvr>
                                        <p:cTn id="63" dur="1" fill="hold">
                                          <p:stCondLst>
                                            <p:cond delay="0"/>
                                          </p:stCondLst>
                                        </p:cTn>
                                        <p:tgtEl>
                                          <p:spTgt spid="357"/>
                                        </p:tgtEl>
                                        <p:attrNameLst>
                                          <p:attrName>style.visibility</p:attrName>
                                        </p:attrNameLst>
                                      </p:cBhvr>
                                      <p:to>
                                        <p:strVal val="visible"/>
                                      </p:to>
                                    </p:set>
                                  </p:childTnLst>
                                </p:cTn>
                              </p:par>
                              <p:par>
                                <p:cTn id="64" presetID="53" presetClass="entr" presetSubtype="16" fill="hold" nodeType="withEffect">
                                  <p:stCondLst>
                                    <p:cond delay="0"/>
                                  </p:stCondLst>
                                  <p:childTnLst>
                                    <p:set>
                                      <p:cBhvr>
                                        <p:cTn id="65" dur="1" fill="hold">
                                          <p:stCondLst>
                                            <p:cond delay="0"/>
                                          </p:stCondLst>
                                        </p:cTn>
                                        <p:tgtEl>
                                          <p:spTgt spid="357"/>
                                        </p:tgtEl>
                                        <p:attrNameLst>
                                          <p:attrName>style.visibility</p:attrName>
                                        </p:attrNameLst>
                                      </p:cBhvr>
                                      <p:to>
                                        <p:strVal val="visible"/>
                                      </p:to>
                                    </p:set>
                                    <p:anim calcmode="lin" valueType="num">
                                      <p:cBhvr>
                                        <p:cTn id="66" dur="500" fill="hold"/>
                                        <p:tgtEl>
                                          <p:spTgt spid="357"/>
                                        </p:tgtEl>
                                        <p:attrNameLst>
                                          <p:attrName>ppt_w</p:attrName>
                                        </p:attrNameLst>
                                      </p:cBhvr>
                                      <p:tavLst>
                                        <p:tav tm="0">
                                          <p:val>
                                            <p:fltVal val="0"/>
                                          </p:val>
                                        </p:tav>
                                        <p:tav tm="100000">
                                          <p:val>
                                            <p:strVal val="#ppt_w"/>
                                          </p:val>
                                        </p:tav>
                                      </p:tavLst>
                                    </p:anim>
                                    <p:anim calcmode="lin" valueType="num">
                                      <p:cBhvr>
                                        <p:cTn id="67" dur="500" fill="hold"/>
                                        <p:tgtEl>
                                          <p:spTgt spid="357"/>
                                        </p:tgtEl>
                                        <p:attrNameLst>
                                          <p:attrName>ppt_h</p:attrName>
                                        </p:attrNameLst>
                                      </p:cBhvr>
                                      <p:tavLst>
                                        <p:tav tm="0">
                                          <p:val>
                                            <p:fltVal val="0"/>
                                          </p:val>
                                        </p:tav>
                                        <p:tav tm="100000">
                                          <p:val>
                                            <p:strVal val="#ppt_h"/>
                                          </p:val>
                                        </p:tav>
                                      </p:tavLst>
                                    </p:anim>
                                    <p:animEffect transition="in" filter="fade">
                                      <p:cBhvr>
                                        <p:cTn id="68" dur="500"/>
                                        <p:tgtEl>
                                          <p:spTgt spid="357"/>
                                        </p:tgtEl>
                                      </p:cBhvr>
                                    </p:animEffect>
                                  </p:childTnLst>
                                </p:cTn>
                              </p:par>
                              <p:par>
                                <p:cTn id="69" presetID="64" presetClass="path" presetSubtype="0" fill="hold" nodeType="withEffect">
                                  <p:stCondLst>
                                    <p:cond delay="0"/>
                                  </p:stCondLst>
                                  <p:childTnLst>
                                    <p:animMotion origin="layout" path="M -3.61111E-6 3.20988E-6 L -0.05121 -0.27871 " pathEditMode="relative" rAng="0" ptsTypes="AA">
                                      <p:cBhvr>
                                        <p:cTn id="70" dur="500" spd="-100000" fill="hold"/>
                                        <p:tgtEl>
                                          <p:spTgt spid="357"/>
                                        </p:tgtEl>
                                        <p:attrNameLst>
                                          <p:attrName>ppt_x</p:attrName>
                                          <p:attrName>ppt_y</p:attrName>
                                        </p:attrNameLst>
                                      </p:cBhvr>
                                      <p:rCtr x="-2569" y="-13951"/>
                                    </p:animMotion>
                                  </p:childTnLst>
                                </p:cTn>
                              </p:par>
                              <p:par>
                                <p:cTn id="71" presetID="1" presetClass="entr" presetSubtype="0" fill="hold" nodeType="withEffect">
                                  <p:stCondLst>
                                    <p:cond delay="400"/>
                                  </p:stCondLst>
                                  <p:childTnLst>
                                    <p:set>
                                      <p:cBhvr>
                                        <p:cTn id="72" dur="1" fill="hold">
                                          <p:stCondLst>
                                            <p:cond delay="0"/>
                                          </p:stCondLst>
                                        </p:cTn>
                                        <p:tgtEl>
                                          <p:spTgt spid="345"/>
                                        </p:tgtEl>
                                        <p:attrNameLst>
                                          <p:attrName>style.visibility</p:attrName>
                                        </p:attrNameLst>
                                      </p:cBhvr>
                                      <p:to>
                                        <p:strVal val="visible"/>
                                      </p:to>
                                    </p:set>
                                  </p:childTnLst>
                                </p:cTn>
                              </p:par>
                              <p:par>
                                <p:cTn id="73" presetID="53" presetClass="entr" presetSubtype="16" fill="hold" nodeType="withEffect">
                                  <p:stCondLst>
                                    <p:cond delay="400"/>
                                  </p:stCondLst>
                                  <p:childTnLst>
                                    <p:set>
                                      <p:cBhvr>
                                        <p:cTn id="74" dur="1" fill="hold">
                                          <p:stCondLst>
                                            <p:cond delay="0"/>
                                          </p:stCondLst>
                                        </p:cTn>
                                        <p:tgtEl>
                                          <p:spTgt spid="345"/>
                                        </p:tgtEl>
                                        <p:attrNameLst>
                                          <p:attrName>style.visibility</p:attrName>
                                        </p:attrNameLst>
                                      </p:cBhvr>
                                      <p:to>
                                        <p:strVal val="visible"/>
                                      </p:to>
                                    </p:set>
                                    <p:anim calcmode="lin" valueType="num">
                                      <p:cBhvr>
                                        <p:cTn id="75" dur="500" fill="hold"/>
                                        <p:tgtEl>
                                          <p:spTgt spid="345"/>
                                        </p:tgtEl>
                                        <p:attrNameLst>
                                          <p:attrName>ppt_w</p:attrName>
                                        </p:attrNameLst>
                                      </p:cBhvr>
                                      <p:tavLst>
                                        <p:tav tm="0">
                                          <p:val>
                                            <p:fltVal val="0"/>
                                          </p:val>
                                        </p:tav>
                                        <p:tav tm="100000">
                                          <p:val>
                                            <p:strVal val="#ppt_w"/>
                                          </p:val>
                                        </p:tav>
                                      </p:tavLst>
                                    </p:anim>
                                    <p:anim calcmode="lin" valueType="num">
                                      <p:cBhvr>
                                        <p:cTn id="76" dur="500" fill="hold"/>
                                        <p:tgtEl>
                                          <p:spTgt spid="345"/>
                                        </p:tgtEl>
                                        <p:attrNameLst>
                                          <p:attrName>ppt_h</p:attrName>
                                        </p:attrNameLst>
                                      </p:cBhvr>
                                      <p:tavLst>
                                        <p:tav tm="0">
                                          <p:val>
                                            <p:fltVal val="0"/>
                                          </p:val>
                                        </p:tav>
                                        <p:tav tm="100000">
                                          <p:val>
                                            <p:strVal val="#ppt_h"/>
                                          </p:val>
                                        </p:tav>
                                      </p:tavLst>
                                    </p:anim>
                                    <p:animEffect transition="in" filter="fade">
                                      <p:cBhvr>
                                        <p:cTn id="77" dur="500"/>
                                        <p:tgtEl>
                                          <p:spTgt spid="345"/>
                                        </p:tgtEl>
                                      </p:cBhvr>
                                    </p:animEffect>
                                  </p:childTnLst>
                                </p:cTn>
                              </p:par>
                              <p:par>
                                <p:cTn id="78" presetID="64" presetClass="path" presetSubtype="0" fill="hold" nodeType="withEffect">
                                  <p:stCondLst>
                                    <p:cond delay="400"/>
                                  </p:stCondLst>
                                  <p:childTnLst>
                                    <p:animMotion origin="layout" path="M 2.77778E-6 -4.19753E-6 L 0.13021 -0.19259 " pathEditMode="relative" rAng="0" ptsTypes="AA">
                                      <p:cBhvr>
                                        <p:cTn id="79" dur="500" spd="-100000" fill="hold"/>
                                        <p:tgtEl>
                                          <p:spTgt spid="345"/>
                                        </p:tgtEl>
                                        <p:attrNameLst>
                                          <p:attrName>ppt_x</p:attrName>
                                          <p:attrName>ppt_y</p:attrName>
                                        </p:attrNameLst>
                                      </p:cBhvr>
                                      <p:rCtr x="6510" y="-9630"/>
                                    </p:animMotion>
                                  </p:childTnLst>
                                </p:cTn>
                              </p:par>
                              <p:par>
                                <p:cTn id="80" presetID="1" presetClass="entr" presetSubtype="0" fill="hold" grpId="0" nodeType="withEffect">
                                  <p:stCondLst>
                                    <p:cond delay="200"/>
                                  </p:stCondLst>
                                  <p:childTnLst>
                                    <p:set>
                                      <p:cBhvr>
                                        <p:cTn id="81" dur="1" fill="hold">
                                          <p:stCondLst>
                                            <p:cond delay="0"/>
                                          </p:stCondLst>
                                        </p:cTn>
                                        <p:tgtEl>
                                          <p:spTgt spid="373"/>
                                        </p:tgtEl>
                                        <p:attrNameLst>
                                          <p:attrName>style.visibility</p:attrName>
                                        </p:attrNameLst>
                                      </p:cBhvr>
                                      <p:to>
                                        <p:strVal val="visible"/>
                                      </p:to>
                                    </p:set>
                                  </p:childTnLst>
                                </p:cTn>
                              </p:par>
                              <p:par>
                                <p:cTn id="82" presetID="53" presetClass="entr" presetSubtype="16" fill="hold" grpId="1" nodeType="withEffect">
                                  <p:stCondLst>
                                    <p:cond delay="200"/>
                                  </p:stCondLst>
                                  <p:childTnLst>
                                    <p:set>
                                      <p:cBhvr>
                                        <p:cTn id="83" dur="1" fill="hold">
                                          <p:stCondLst>
                                            <p:cond delay="0"/>
                                          </p:stCondLst>
                                        </p:cTn>
                                        <p:tgtEl>
                                          <p:spTgt spid="373"/>
                                        </p:tgtEl>
                                        <p:attrNameLst>
                                          <p:attrName>style.visibility</p:attrName>
                                        </p:attrNameLst>
                                      </p:cBhvr>
                                      <p:to>
                                        <p:strVal val="visible"/>
                                      </p:to>
                                    </p:set>
                                    <p:anim calcmode="lin" valueType="num">
                                      <p:cBhvr>
                                        <p:cTn id="84" dur="500" fill="hold"/>
                                        <p:tgtEl>
                                          <p:spTgt spid="373"/>
                                        </p:tgtEl>
                                        <p:attrNameLst>
                                          <p:attrName>ppt_w</p:attrName>
                                        </p:attrNameLst>
                                      </p:cBhvr>
                                      <p:tavLst>
                                        <p:tav tm="0">
                                          <p:val>
                                            <p:fltVal val="0"/>
                                          </p:val>
                                        </p:tav>
                                        <p:tav tm="100000">
                                          <p:val>
                                            <p:strVal val="#ppt_w"/>
                                          </p:val>
                                        </p:tav>
                                      </p:tavLst>
                                    </p:anim>
                                    <p:anim calcmode="lin" valueType="num">
                                      <p:cBhvr>
                                        <p:cTn id="85" dur="500" fill="hold"/>
                                        <p:tgtEl>
                                          <p:spTgt spid="373"/>
                                        </p:tgtEl>
                                        <p:attrNameLst>
                                          <p:attrName>ppt_h</p:attrName>
                                        </p:attrNameLst>
                                      </p:cBhvr>
                                      <p:tavLst>
                                        <p:tav tm="0">
                                          <p:val>
                                            <p:fltVal val="0"/>
                                          </p:val>
                                        </p:tav>
                                        <p:tav tm="100000">
                                          <p:val>
                                            <p:strVal val="#ppt_h"/>
                                          </p:val>
                                        </p:tav>
                                      </p:tavLst>
                                    </p:anim>
                                    <p:animEffect transition="in" filter="fade">
                                      <p:cBhvr>
                                        <p:cTn id="86" dur="500"/>
                                        <p:tgtEl>
                                          <p:spTgt spid="373"/>
                                        </p:tgtEl>
                                      </p:cBhvr>
                                    </p:animEffect>
                                  </p:childTnLst>
                                </p:cTn>
                              </p:par>
                              <p:par>
                                <p:cTn id="87" presetID="1" presetClass="entr" presetSubtype="0" fill="hold" nodeType="withEffect">
                                  <p:stCondLst>
                                    <p:cond delay="200"/>
                                  </p:stCondLst>
                                  <p:childTnLst>
                                    <p:set>
                                      <p:cBhvr>
                                        <p:cTn id="88" dur="1" fill="hold">
                                          <p:stCondLst>
                                            <p:cond delay="0"/>
                                          </p:stCondLst>
                                        </p:cTn>
                                        <p:tgtEl>
                                          <p:spTgt spid="367"/>
                                        </p:tgtEl>
                                        <p:attrNameLst>
                                          <p:attrName>style.visibility</p:attrName>
                                        </p:attrNameLst>
                                      </p:cBhvr>
                                      <p:to>
                                        <p:strVal val="visible"/>
                                      </p:to>
                                    </p:set>
                                  </p:childTnLst>
                                </p:cTn>
                              </p:par>
                              <p:par>
                                <p:cTn id="89" presetID="53" presetClass="entr" presetSubtype="16" fill="hold" nodeType="withEffect">
                                  <p:stCondLst>
                                    <p:cond delay="200"/>
                                  </p:stCondLst>
                                  <p:childTnLst>
                                    <p:set>
                                      <p:cBhvr>
                                        <p:cTn id="90" dur="1" fill="hold">
                                          <p:stCondLst>
                                            <p:cond delay="0"/>
                                          </p:stCondLst>
                                        </p:cTn>
                                        <p:tgtEl>
                                          <p:spTgt spid="367"/>
                                        </p:tgtEl>
                                        <p:attrNameLst>
                                          <p:attrName>style.visibility</p:attrName>
                                        </p:attrNameLst>
                                      </p:cBhvr>
                                      <p:to>
                                        <p:strVal val="visible"/>
                                      </p:to>
                                    </p:set>
                                    <p:anim calcmode="lin" valueType="num">
                                      <p:cBhvr>
                                        <p:cTn id="91" dur="500" fill="hold"/>
                                        <p:tgtEl>
                                          <p:spTgt spid="367"/>
                                        </p:tgtEl>
                                        <p:attrNameLst>
                                          <p:attrName>ppt_w</p:attrName>
                                        </p:attrNameLst>
                                      </p:cBhvr>
                                      <p:tavLst>
                                        <p:tav tm="0">
                                          <p:val>
                                            <p:fltVal val="0"/>
                                          </p:val>
                                        </p:tav>
                                        <p:tav tm="100000">
                                          <p:val>
                                            <p:strVal val="#ppt_w"/>
                                          </p:val>
                                        </p:tav>
                                      </p:tavLst>
                                    </p:anim>
                                    <p:anim calcmode="lin" valueType="num">
                                      <p:cBhvr>
                                        <p:cTn id="92" dur="500" fill="hold"/>
                                        <p:tgtEl>
                                          <p:spTgt spid="367"/>
                                        </p:tgtEl>
                                        <p:attrNameLst>
                                          <p:attrName>ppt_h</p:attrName>
                                        </p:attrNameLst>
                                      </p:cBhvr>
                                      <p:tavLst>
                                        <p:tav tm="0">
                                          <p:val>
                                            <p:fltVal val="0"/>
                                          </p:val>
                                        </p:tav>
                                        <p:tav tm="100000">
                                          <p:val>
                                            <p:strVal val="#ppt_h"/>
                                          </p:val>
                                        </p:tav>
                                      </p:tavLst>
                                    </p:anim>
                                    <p:animEffect transition="in" filter="fade">
                                      <p:cBhvr>
                                        <p:cTn id="93" dur="500"/>
                                        <p:tgtEl>
                                          <p:spTgt spid="367"/>
                                        </p:tgtEl>
                                      </p:cBhvr>
                                    </p:animEffect>
                                  </p:childTnLst>
                                </p:cTn>
                              </p:par>
                              <p:par>
                                <p:cTn id="94" presetID="42" presetClass="path" presetSubtype="0" fill="hold" nodeType="withEffect">
                                  <p:stCondLst>
                                    <p:cond delay="200"/>
                                  </p:stCondLst>
                                  <p:childTnLst>
                                    <p:animMotion origin="layout" path="M -3.61111E-6 -1.7284E-6 L 0.14375 0.17222 " pathEditMode="relative" rAng="0" ptsTypes="AA">
                                      <p:cBhvr>
                                        <p:cTn id="95" dur="500" spd="-100000" fill="hold"/>
                                        <p:tgtEl>
                                          <p:spTgt spid="367"/>
                                        </p:tgtEl>
                                        <p:attrNameLst>
                                          <p:attrName>ppt_x</p:attrName>
                                          <p:attrName>ppt_y</p:attrName>
                                        </p:attrNameLst>
                                      </p:cBhvr>
                                      <p:rCtr x="7187" y="8611"/>
                                    </p:animMotion>
                                  </p:childTnLst>
                                </p:cTn>
                              </p:par>
                              <p:par>
                                <p:cTn id="96" presetID="1" presetClass="entr" presetSubtype="0" fill="hold" nodeType="withEffect">
                                  <p:stCondLst>
                                    <p:cond delay="600"/>
                                  </p:stCondLst>
                                  <p:childTnLst>
                                    <p:set>
                                      <p:cBhvr>
                                        <p:cTn id="97" dur="1" fill="hold">
                                          <p:stCondLst>
                                            <p:cond delay="0"/>
                                          </p:stCondLst>
                                        </p:cTn>
                                        <p:tgtEl>
                                          <p:spTgt spid="363"/>
                                        </p:tgtEl>
                                        <p:attrNameLst>
                                          <p:attrName>style.visibility</p:attrName>
                                        </p:attrNameLst>
                                      </p:cBhvr>
                                      <p:to>
                                        <p:strVal val="visible"/>
                                      </p:to>
                                    </p:set>
                                  </p:childTnLst>
                                </p:cTn>
                              </p:par>
                              <p:par>
                                <p:cTn id="98" presetID="53" presetClass="entr" presetSubtype="16" fill="hold" nodeType="withEffect">
                                  <p:stCondLst>
                                    <p:cond delay="600"/>
                                  </p:stCondLst>
                                  <p:childTnLst>
                                    <p:set>
                                      <p:cBhvr>
                                        <p:cTn id="99" dur="1" fill="hold">
                                          <p:stCondLst>
                                            <p:cond delay="0"/>
                                          </p:stCondLst>
                                        </p:cTn>
                                        <p:tgtEl>
                                          <p:spTgt spid="363"/>
                                        </p:tgtEl>
                                        <p:attrNameLst>
                                          <p:attrName>style.visibility</p:attrName>
                                        </p:attrNameLst>
                                      </p:cBhvr>
                                      <p:to>
                                        <p:strVal val="visible"/>
                                      </p:to>
                                    </p:set>
                                    <p:anim calcmode="lin" valueType="num">
                                      <p:cBhvr>
                                        <p:cTn id="100" dur="500" fill="hold"/>
                                        <p:tgtEl>
                                          <p:spTgt spid="363"/>
                                        </p:tgtEl>
                                        <p:attrNameLst>
                                          <p:attrName>ppt_w</p:attrName>
                                        </p:attrNameLst>
                                      </p:cBhvr>
                                      <p:tavLst>
                                        <p:tav tm="0">
                                          <p:val>
                                            <p:fltVal val="0"/>
                                          </p:val>
                                        </p:tav>
                                        <p:tav tm="100000">
                                          <p:val>
                                            <p:strVal val="#ppt_w"/>
                                          </p:val>
                                        </p:tav>
                                      </p:tavLst>
                                    </p:anim>
                                    <p:anim calcmode="lin" valueType="num">
                                      <p:cBhvr>
                                        <p:cTn id="101" dur="500" fill="hold"/>
                                        <p:tgtEl>
                                          <p:spTgt spid="363"/>
                                        </p:tgtEl>
                                        <p:attrNameLst>
                                          <p:attrName>ppt_h</p:attrName>
                                        </p:attrNameLst>
                                      </p:cBhvr>
                                      <p:tavLst>
                                        <p:tav tm="0">
                                          <p:val>
                                            <p:fltVal val="0"/>
                                          </p:val>
                                        </p:tav>
                                        <p:tav tm="100000">
                                          <p:val>
                                            <p:strVal val="#ppt_h"/>
                                          </p:val>
                                        </p:tav>
                                      </p:tavLst>
                                    </p:anim>
                                    <p:animEffect transition="in" filter="fade">
                                      <p:cBhvr>
                                        <p:cTn id="102" dur="500"/>
                                        <p:tgtEl>
                                          <p:spTgt spid="363"/>
                                        </p:tgtEl>
                                      </p:cBhvr>
                                    </p:animEffect>
                                  </p:childTnLst>
                                </p:cTn>
                              </p:par>
                              <p:par>
                                <p:cTn id="103" presetID="42" presetClass="path" presetSubtype="0" fill="hold" nodeType="withEffect">
                                  <p:stCondLst>
                                    <p:cond delay="600"/>
                                  </p:stCondLst>
                                  <p:childTnLst>
                                    <p:animMotion origin="layout" path="M -4.44444E-6 -2.59259E-6 L 0.13507 0.28334 " pathEditMode="relative" rAng="0" ptsTypes="AA">
                                      <p:cBhvr>
                                        <p:cTn id="104" dur="500" spd="-100000" fill="hold"/>
                                        <p:tgtEl>
                                          <p:spTgt spid="363"/>
                                        </p:tgtEl>
                                        <p:attrNameLst>
                                          <p:attrName>ppt_x</p:attrName>
                                          <p:attrName>ppt_y</p:attrName>
                                        </p:attrNameLst>
                                      </p:cBhvr>
                                      <p:rCtr x="6753" y="14167"/>
                                    </p:animMotion>
                                  </p:childTnLst>
                                </p:cTn>
                              </p:par>
                              <p:par>
                                <p:cTn id="105" presetID="1" presetClass="entr" presetSubtype="0" fill="hold" grpId="0" nodeType="withEffect">
                                  <p:stCondLst>
                                    <p:cond delay="400"/>
                                  </p:stCondLst>
                                  <p:childTnLst>
                                    <p:set>
                                      <p:cBhvr>
                                        <p:cTn id="106" dur="1" fill="hold">
                                          <p:stCondLst>
                                            <p:cond delay="0"/>
                                          </p:stCondLst>
                                        </p:cTn>
                                        <p:tgtEl>
                                          <p:spTgt spid="335"/>
                                        </p:tgtEl>
                                        <p:attrNameLst>
                                          <p:attrName>style.visibility</p:attrName>
                                        </p:attrNameLst>
                                      </p:cBhvr>
                                      <p:to>
                                        <p:strVal val="visible"/>
                                      </p:to>
                                    </p:set>
                                  </p:childTnLst>
                                </p:cTn>
                              </p:par>
                              <p:par>
                                <p:cTn id="107" presetID="53" presetClass="entr" presetSubtype="16" fill="hold" grpId="1" nodeType="withEffect">
                                  <p:stCondLst>
                                    <p:cond delay="400"/>
                                  </p:stCondLst>
                                  <p:childTnLst>
                                    <p:set>
                                      <p:cBhvr>
                                        <p:cTn id="108" dur="1" fill="hold">
                                          <p:stCondLst>
                                            <p:cond delay="0"/>
                                          </p:stCondLst>
                                        </p:cTn>
                                        <p:tgtEl>
                                          <p:spTgt spid="335"/>
                                        </p:tgtEl>
                                        <p:attrNameLst>
                                          <p:attrName>style.visibility</p:attrName>
                                        </p:attrNameLst>
                                      </p:cBhvr>
                                      <p:to>
                                        <p:strVal val="visible"/>
                                      </p:to>
                                    </p:set>
                                    <p:anim calcmode="lin" valueType="num">
                                      <p:cBhvr>
                                        <p:cTn id="109" dur="500" fill="hold"/>
                                        <p:tgtEl>
                                          <p:spTgt spid="335"/>
                                        </p:tgtEl>
                                        <p:attrNameLst>
                                          <p:attrName>ppt_w</p:attrName>
                                        </p:attrNameLst>
                                      </p:cBhvr>
                                      <p:tavLst>
                                        <p:tav tm="0">
                                          <p:val>
                                            <p:fltVal val="0"/>
                                          </p:val>
                                        </p:tav>
                                        <p:tav tm="100000">
                                          <p:val>
                                            <p:strVal val="#ppt_w"/>
                                          </p:val>
                                        </p:tav>
                                      </p:tavLst>
                                    </p:anim>
                                    <p:anim calcmode="lin" valueType="num">
                                      <p:cBhvr>
                                        <p:cTn id="110" dur="500" fill="hold"/>
                                        <p:tgtEl>
                                          <p:spTgt spid="335"/>
                                        </p:tgtEl>
                                        <p:attrNameLst>
                                          <p:attrName>ppt_h</p:attrName>
                                        </p:attrNameLst>
                                      </p:cBhvr>
                                      <p:tavLst>
                                        <p:tav tm="0">
                                          <p:val>
                                            <p:fltVal val="0"/>
                                          </p:val>
                                        </p:tav>
                                        <p:tav tm="100000">
                                          <p:val>
                                            <p:strVal val="#ppt_h"/>
                                          </p:val>
                                        </p:tav>
                                      </p:tavLst>
                                    </p:anim>
                                    <p:animEffect transition="in" filter="fade">
                                      <p:cBhvr>
                                        <p:cTn id="111" dur="500"/>
                                        <p:tgtEl>
                                          <p:spTgt spid="335"/>
                                        </p:tgtEl>
                                      </p:cBhvr>
                                    </p:animEffect>
                                  </p:childTnLst>
                                </p:cTn>
                              </p:par>
                              <p:par>
                                <p:cTn id="112" presetID="42" presetClass="path" presetSubtype="0" fill="hold" grpId="2" nodeType="withEffect">
                                  <p:stCondLst>
                                    <p:cond delay="400"/>
                                  </p:stCondLst>
                                  <p:childTnLst>
                                    <p:animMotion origin="layout" path="M 2.5E-6 4.07407E-6 L 0.0625 0.20555 " pathEditMode="relative" rAng="0" ptsTypes="AA">
                                      <p:cBhvr>
                                        <p:cTn id="113" dur="500" spd="-100000" fill="hold"/>
                                        <p:tgtEl>
                                          <p:spTgt spid="335"/>
                                        </p:tgtEl>
                                        <p:attrNameLst>
                                          <p:attrName>ppt_x</p:attrName>
                                          <p:attrName>ppt_y</p:attrName>
                                        </p:attrNameLst>
                                      </p:cBhvr>
                                      <p:rCtr x="3125" y="10278"/>
                                    </p:animMotion>
                                  </p:childTnLst>
                                </p:cTn>
                              </p:par>
                              <p:par>
                                <p:cTn id="114" presetID="1" presetClass="entr" presetSubtype="0" fill="hold" grpId="0" nodeType="withEffect">
                                  <p:stCondLst>
                                    <p:cond delay="200"/>
                                  </p:stCondLst>
                                  <p:childTnLst>
                                    <p:set>
                                      <p:cBhvr>
                                        <p:cTn id="115" dur="1" fill="hold">
                                          <p:stCondLst>
                                            <p:cond delay="0"/>
                                          </p:stCondLst>
                                        </p:cTn>
                                        <p:tgtEl>
                                          <p:spTgt spid="366"/>
                                        </p:tgtEl>
                                        <p:attrNameLst>
                                          <p:attrName>style.visibility</p:attrName>
                                        </p:attrNameLst>
                                      </p:cBhvr>
                                      <p:to>
                                        <p:strVal val="visible"/>
                                      </p:to>
                                    </p:set>
                                  </p:childTnLst>
                                </p:cTn>
                              </p:par>
                              <p:par>
                                <p:cTn id="116" presetID="53" presetClass="entr" presetSubtype="16" fill="hold" grpId="1" nodeType="withEffect">
                                  <p:stCondLst>
                                    <p:cond delay="200"/>
                                  </p:stCondLst>
                                  <p:childTnLst>
                                    <p:set>
                                      <p:cBhvr>
                                        <p:cTn id="117" dur="1" fill="hold">
                                          <p:stCondLst>
                                            <p:cond delay="0"/>
                                          </p:stCondLst>
                                        </p:cTn>
                                        <p:tgtEl>
                                          <p:spTgt spid="366"/>
                                        </p:tgtEl>
                                        <p:attrNameLst>
                                          <p:attrName>style.visibility</p:attrName>
                                        </p:attrNameLst>
                                      </p:cBhvr>
                                      <p:to>
                                        <p:strVal val="visible"/>
                                      </p:to>
                                    </p:set>
                                    <p:anim calcmode="lin" valueType="num">
                                      <p:cBhvr>
                                        <p:cTn id="118" dur="500" fill="hold"/>
                                        <p:tgtEl>
                                          <p:spTgt spid="366"/>
                                        </p:tgtEl>
                                        <p:attrNameLst>
                                          <p:attrName>ppt_w</p:attrName>
                                        </p:attrNameLst>
                                      </p:cBhvr>
                                      <p:tavLst>
                                        <p:tav tm="0">
                                          <p:val>
                                            <p:fltVal val="0"/>
                                          </p:val>
                                        </p:tav>
                                        <p:tav tm="100000">
                                          <p:val>
                                            <p:strVal val="#ppt_w"/>
                                          </p:val>
                                        </p:tav>
                                      </p:tavLst>
                                    </p:anim>
                                    <p:anim calcmode="lin" valueType="num">
                                      <p:cBhvr>
                                        <p:cTn id="119" dur="500" fill="hold"/>
                                        <p:tgtEl>
                                          <p:spTgt spid="366"/>
                                        </p:tgtEl>
                                        <p:attrNameLst>
                                          <p:attrName>ppt_h</p:attrName>
                                        </p:attrNameLst>
                                      </p:cBhvr>
                                      <p:tavLst>
                                        <p:tav tm="0">
                                          <p:val>
                                            <p:fltVal val="0"/>
                                          </p:val>
                                        </p:tav>
                                        <p:tav tm="100000">
                                          <p:val>
                                            <p:strVal val="#ppt_h"/>
                                          </p:val>
                                        </p:tav>
                                      </p:tavLst>
                                    </p:anim>
                                    <p:animEffect transition="in" filter="fade">
                                      <p:cBhvr>
                                        <p:cTn id="120" dur="500"/>
                                        <p:tgtEl>
                                          <p:spTgt spid="366"/>
                                        </p:tgtEl>
                                      </p:cBhvr>
                                    </p:animEffect>
                                  </p:childTnLst>
                                </p:cTn>
                              </p:par>
                              <p:par>
                                <p:cTn id="121" presetID="42" presetClass="path" presetSubtype="0" fill="hold" grpId="2" nodeType="withEffect">
                                  <p:stCondLst>
                                    <p:cond delay="200"/>
                                  </p:stCondLst>
                                  <p:childTnLst>
                                    <p:animMotion origin="layout" path="M -3.61111E-6 8.64198E-7 L -0.01371 0.35 " pathEditMode="relative" rAng="0" ptsTypes="AA">
                                      <p:cBhvr>
                                        <p:cTn id="122" dur="500" spd="-100000" fill="hold"/>
                                        <p:tgtEl>
                                          <p:spTgt spid="366"/>
                                        </p:tgtEl>
                                        <p:attrNameLst>
                                          <p:attrName>ppt_x</p:attrName>
                                          <p:attrName>ppt_y</p:attrName>
                                        </p:attrNameLst>
                                      </p:cBhvr>
                                      <p:rCtr x="-694" y="17500"/>
                                    </p:animMotion>
                                  </p:childTnLst>
                                </p:cTn>
                              </p:par>
                              <p:par>
                                <p:cTn id="123" presetID="35" presetClass="path" presetSubtype="0" fill="hold" grpId="2" nodeType="withEffect">
                                  <p:stCondLst>
                                    <p:cond delay="200"/>
                                  </p:stCondLst>
                                  <p:childTnLst>
                                    <p:animMotion origin="layout" path="M -3.33333E-6 -1.60494E-6 L 0.16875 -0.04074 " pathEditMode="relative" rAng="0" ptsTypes="AA">
                                      <p:cBhvr>
                                        <p:cTn id="124" dur="500" spd="-100000" fill="hold"/>
                                        <p:tgtEl>
                                          <p:spTgt spid="373"/>
                                        </p:tgtEl>
                                        <p:attrNameLst>
                                          <p:attrName>ppt_x</p:attrName>
                                          <p:attrName>ppt_y</p:attrName>
                                        </p:attrNameLst>
                                      </p:cBhvr>
                                      <p:rCtr x="8438" y="-2037"/>
                                    </p:animMotion>
                                  </p:childTnLst>
                                </p:cTn>
                              </p:par>
                              <p:par>
                                <p:cTn id="125" presetID="1" presetClass="entr" presetSubtype="0" fill="hold" nodeType="withEffect">
                                  <p:stCondLst>
                                    <p:cond delay="600"/>
                                  </p:stCondLst>
                                  <p:childTnLst>
                                    <p:set>
                                      <p:cBhvr>
                                        <p:cTn id="126" dur="1" fill="hold">
                                          <p:stCondLst>
                                            <p:cond delay="0"/>
                                          </p:stCondLst>
                                        </p:cTn>
                                        <p:tgtEl>
                                          <p:spTgt spid="360"/>
                                        </p:tgtEl>
                                        <p:attrNameLst>
                                          <p:attrName>style.visibility</p:attrName>
                                        </p:attrNameLst>
                                      </p:cBhvr>
                                      <p:to>
                                        <p:strVal val="visible"/>
                                      </p:to>
                                    </p:set>
                                  </p:childTnLst>
                                </p:cTn>
                              </p:par>
                              <p:par>
                                <p:cTn id="127" presetID="53" presetClass="entr" presetSubtype="16" fill="hold" nodeType="withEffect">
                                  <p:stCondLst>
                                    <p:cond delay="600"/>
                                  </p:stCondLst>
                                  <p:childTnLst>
                                    <p:set>
                                      <p:cBhvr>
                                        <p:cTn id="128" dur="1" fill="hold">
                                          <p:stCondLst>
                                            <p:cond delay="0"/>
                                          </p:stCondLst>
                                        </p:cTn>
                                        <p:tgtEl>
                                          <p:spTgt spid="360"/>
                                        </p:tgtEl>
                                        <p:attrNameLst>
                                          <p:attrName>style.visibility</p:attrName>
                                        </p:attrNameLst>
                                      </p:cBhvr>
                                      <p:to>
                                        <p:strVal val="visible"/>
                                      </p:to>
                                    </p:set>
                                    <p:anim calcmode="lin" valueType="num">
                                      <p:cBhvr>
                                        <p:cTn id="129" dur="500" fill="hold"/>
                                        <p:tgtEl>
                                          <p:spTgt spid="360"/>
                                        </p:tgtEl>
                                        <p:attrNameLst>
                                          <p:attrName>ppt_w</p:attrName>
                                        </p:attrNameLst>
                                      </p:cBhvr>
                                      <p:tavLst>
                                        <p:tav tm="0">
                                          <p:val>
                                            <p:fltVal val="0"/>
                                          </p:val>
                                        </p:tav>
                                        <p:tav tm="100000">
                                          <p:val>
                                            <p:strVal val="#ppt_w"/>
                                          </p:val>
                                        </p:tav>
                                      </p:tavLst>
                                    </p:anim>
                                    <p:anim calcmode="lin" valueType="num">
                                      <p:cBhvr>
                                        <p:cTn id="130" dur="500" fill="hold"/>
                                        <p:tgtEl>
                                          <p:spTgt spid="360"/>
                                        </p:tgtEl>
                                        <p:attrNameLst>
                                          <p:attrName>ppt_h</p:attrName>
                                        </p:attrNameLst>
                                      </p:cBhvr>
                                      <p:tavLst>
                                        <p:tav tm="0">
                                          <p:val>
                                            <p:fltVal val="0"/>
                                          </p:val>
                                        </p:tav>
                                        <p:tav tm="100000">
                                          <p:val>
                                            <p:strVal val="#ppt_h"/>
                                          </p:val>
                                        </p:tav>
                                      </p:tavLst>
                                    </p:anim>
                                    <p:animEffect transition="in" filter="fade">
                                      <p:cBhvr>
                                        <p:cTn id="131" dur="500"/>
                                        <p:tgtEl>
                                          <p:spTgt spid="360"/>
                                        </p:tgtEl>
                                      </p:cBhvr>
                                    </p:animEffect>
                                  </p:childTnLst>
                                </p:cTn>
                              </p:par>
                              <p:par>
                                <p:cTn id="132" presetID="42" presetClass="path" presetSubtype="0" fill="hold" nodeType="withEffect">
                                  <p:stCondLst>
                                    <p:cond delay="600"/>
                                  </p:stCondLst>
                                  <p:childTnLst>
                                    <p:animMotion origin="layout" path="M 3.61111E-6 -8.64198E-7 L -0.04757 0.38549 " pathEditMode="relative" rAng="0" ptsTypes="AA">
                                      <p:cBhvr>
                                        <p:cTn id="133" dur="500" spd="-100000" fill="hold"/>
                                        <p:tgtEl>
                                          <p:spTgt spid="360"/>
                                        </p:tgtEl>
                                        <p:attrNameLst>
                                          <p:attrName>ppt_x</p:attrName>
                                          <p:attrName>ppt_y</p:attrName>
                                        </p:attrNameLst>
                                      </p:cBhvr>
                                      <p:rCtr x="-2378" y="19259"/>
                                    </p:animMotion>
                                  </p:childTnLst>
                                </p:cTn>
                              </p:par>
                              <p:par>
                                <p:cTn id="134" presetID="1" presetClass="entr" presetSubtype="0" fill="hold" nodeType="withEffect">
                                  <p:stCondLst>
                                    <p:cond delay="0"/>
                                  </p:stCondLst>
                                  <p:childTnLst>
                                    <p:set>
                                      <p:cBhvr>
                                        <p:cTn id="135" dur="1" fill="hold">
                                          <p:stCondLst>
                                            <p:cond delay="0"/>
                                          </p:stCondLst>
                                        </p:cTn>
                                        <p:tgtEl>
                                          <p:spTgt spid="339"/>
                                        </p:tgtEl>
                                        <p:attrNameLst>
                                          <p:attrName>style.visibility</p:attrName>
                                        </p:attrNameLst>
                                      </p:cBhvr>
                                      <p:to>
                                        <p:strVal val="visible"/>
                                      </p:to>
                                    </p:set>
                                  </p:childTnLst>
                                </p:cTn>
                              </p:par>
                              <p:par>
                                <p:cTn id="136" presetID="42" presetClass="path" presetSubtype="0" fill="hold" nodeType="withEffect">
                                  <p:stCondLst>
                                    <p:cond delay="0"/>
                                  </p:stCondLst>
                                  <p:childTnLst>
                                    <p:animMotion origin="layout" path="M 0 -3.7037E-7 L -0.0875 0.25895 " pathEditMode="relative" rAng="0" ptsTypes="AA">
                                      <p:cBhvr>
                                        <p:cTn id="137" dur="500" spd="-100000" fill="hold"/>
                                        <p:tgtEl>
                                          <p:spTgt spid="339"/>
                                        </p:tgtEl>
                                        <p:attrNameLst>
                                          <p:attrName>ppt_x</p:attrName>
                                          <p:attrName>ppt_y</p:attrName>
                                        </p:attrNameLst>
                                      </p:cBhvr>
                                      <p:rCtr x="-4375" y="12932"/>
                                    </p:animMotion>
                                  </p:childTnLst>
                                </p:cTn>
                              </p:par>
                              <p:par>
                                <p:cTn id="138" presetID="53" presetClass="entr" presetSubtype="16" fill="hold" nodeType="withEffect">
                                  <p:stCondLst>
                                    <p:cond delay="0"/>
                                  </p:stCondLst>
                                  <p:childTnLst>
                                    <p:set>
                                      <p:cBhvr>
                                        <p:cTn id="139" dur="1" fill="hold">
                                          <p:stCondLst>
                                            <p:cond delay="0"/>
                                          </p:stCondLst>
                                        </p:cTn>
                                        <p:tgtEl>
                                          <p:spTgt spid="339"/>
                                        </p:tgtEl>
                                        <p:attrNameLst>
                                          <p:attrName>style.visibility</p:attrName>
                                        </p:attrNameLst>
                                      </p:cBhvr>
                                      <p:to>
                                        <p:strVal val="visible"/>
                                      </p:to>
                                    </p:set>
                                    <p:anim calcmode="lin" valueType="num">
                                      <p:cBhvr>
                                        <p:cTn id="140" dur="500" fill="hold"/>
                                        <p:tgtEl>
                                          <p:spTgt spid="339"/>
                                        </p:tgtEl>
                                        <p:attrNameLst>
                                          <p:attrName>ppt_w</p:attrName>
                                        </p:attrNameLst>
                                      </p:cBhvr>
                                      <p:tavLst>
                                        <p:tav tm="0">
                                          <p:val>
                                            <p:fltVal val="0"/>
                                          </p:val>
                                        </p:tav>
                                        <p:tav tm="100000">
                                          <p:val>
                                            <p:strVal val="#ppt_w"/>
                                          </p:val>
                                        </p:tav>
                                      </p:tavLst>
                                    </p:anim>
                                    <p:anim calcmode="lin" valueType="num">
                                      <p:cBhvr>
                                        <p:cTn id="141" dur="500" fill="hold"/>
                                        <p:tgtEl>
                                          <p:spTgt spid="339"/>
                                        </p:tgtEl>
                                        <p:attrNameLst>
                                          <p:attrName>ppt_h</p:attrName>
                                        </p:attrNameLst>
                                      </p:cBhvr>
                                      <p:tavLst>
                                        <p:tav tm="0">
                                          <p:val>
                                            <p:fltVal val="0"/>
                                          </p:val>
                                        </p:tav>
                                        <p:tav tm="100000">
                                          <p:val>
                                            <p:strVal val="#ppt_h"/>
                                          </p:val>
                                        </p:tav>
                                      </p:tavLst>
                                    </p:anim>
                                    <p:animEffect transition="in" filter="fade">
                                      <p:cBhvr>
                                        <p:cTn id="142" dur="500"/>
                                        <p:tgtEl>
                                          <p:spTgt spid="339"/>
                                        </p:tgtEl>
                                      </p:cBhvr>
                                    </p:animEffect>
                                  </p:childTnLst>
                                </p:cTn>
                              </p:par>
                              <p:par>
                                <p:cTn id="143" presetID="1" presetClass="entr" presetSubtype="0" fill="hold" nodeType="withEffect">
                                  <p:stCondLst>
                                    <p:cond delay="400"/>
                                  </p:stCondLst>
                                  <p:childTnLst>
                                    <p:set>
                                      <p:cBhvr>
                                        <p:cTn id="144" dur="1" fill="hold">
                                          <p:stCondLst>
                                            <p:cond delay="0"/>
                                          </p:stCondLst>
                                        </p:cTn>
                                        <p:tgtEl>
                                          <p:spTgt spid="370"/>
                                        </p:tgtEl>
                                        <p:attrNameLst>
                                          <p:attrName>style.visibility</p:attrName>
                                        </p:attrNameLst>
                                      </p:cBhvr>
                                      <p:to>
                                        <p:strVal val="visible"/>
                                      </p:to>
                                    </p:set>
                                  </p:childTnLst>
                                </p:cTn>
                              </p:par>
                              <p:par>
                                <p:cTn id="145" presetID="53" presetClass="entr" presetSubtype="16" fill="hold" nodeType="withEffect">
                                  <p:stCondLst>
                                    <p:cond delay="400"/>
                                  </p:stCondLst>
                                  <p:childTnLst>
                                    <p:set>
                                      <p:cBhvr>
                                        <p:cTn id="146" dur="1" fill="hold">
                                          <p:stCondLst>
                                            <p:cond delay="0"/>
                                          </p:stCondLst>
                                        </p:cTn>
                                        <p:tgtEl>
                                          <p:spTgt spid="370"/>
                                        </p:tgtEl>
                                        <p:attrNameLst>
                                          <p:attrName>style.visibility</p:attrName>
                                        </p:attrNameLst>
                                      </p:cBhvr>
                                      <p:to>
                                        <p:strVal val="visible"/>
                                      </p:to>
                                    </p:set>
                                    <p:anim calcmode="lin" valueType="num">
                                      <p:cBhvr>
                                        <p:cTn id="147" dur="500" fill="hold"/>
                                        <p:tgtEl>
                                          <p:spTgt spid="370"/>
                                        </p:tgtEl>
                                        <p:attrNameLst>
                                          <p:attrName>ppt_w</p:attrName>
                                        </p:attrNameLst>
                                      </p:cBhvr>
                                      <p:tavLst>
                                        <p:tav tm="0">
                                          <p:val>
                                            <p:fltVal val="0"/>
                                          </p:val>
                                        </p:tav>
                                        <p:tav tm="100000">
                                          <p:val>
                                            <p:strVal val="#ppt_w"/>
                                          </p:val>
                                        </p:tav>
                                      </p:tavLst>
                                    </p:anim>
                                    <p:anim calcmode="lin" valueType="num">
                                      <p:cBhvr>
                                        <p:cTn id="148" dur="500" fill="hold"/>
                                        <p:tgtEl>
                                          <p:spTgt spid="370"/>
                                        </p:tgtEl>
                                        <p:attrNameLst>
                                          <p:attrName>ppt_h</p:attrName>
                                        </p:attrNameLst>
                                      </p:cBhvr>
                                      <p:tavLst>
                                        <p:tav tm="0">
                                          <p:val>
                                            <p:fltVal val="0"/>
                                          </p:val>
                                        </p:tav>
                                        <p:tav tm="100000">
                                          <p:val>
                                            <p:strVal val="#ppt_h"/>
                                          </p:val>
                                        </p:tav>
                                      </p:tavLst>
                                    </p:anim>
                                    <p:animEffect transition="in" filter="fade">
                                      <p:cBhvr>
                                        <p:cTn id="149" dur="500"/>
                                        <p:tgtEl>
                                          <p:spTgt spid="370"/>
                                        </p:tgtEl>
                                      </p:cBhvr>
                                    </p:animEffect>
                                  </p:childTnLst>
                                </p:cTn>
                              </p:par>
                              <p:par>
                                <p:cTn id="150" presetID="42" presetClass="path" presetSubtype="0" fill="hold" nodeType="withEffect">
                                  <p:stCondLst>
                                    <p:cond delay="400"/>
                                  </p:stCondLst>
                                  <p:childTnLst>
                                    <p:animMotion origin="layout" path="M 1.38889E-6 -4.93827E-7 L -0.18368 0.37438 " pathEditMode="relative" rAng="0" ptsTypes="AA">
                                      <p:cBhvr>
                                        <p:cTn id="151" dur="500" spd="-100000" fill="hold"/>
                                        <p:tgtEl>
                                          <p:spTgt spid="370"/>
                                        </p:tgtEl>
                                        <p:attrNameLst>
                                          <p:attrName>ppt_x</p:attrName>
                                          <p:attrName>ppt_y</p:attrName>
                                        </p:attrNameLst>
                                      </p:cBhvr>
                                      <p:rCtr x="-9184" y="18704"/>
                                    </p:animMotion>
                                  </p:childTnLst>
                                </p:cTn>
                              </p:par>
                              <p:par>
                                <p:cTn id="152" presetID="1" presetClass="entr" presetSubtype="0" fill="hold" grpId="0" nodeType="withEffect">
                                  <p:stCondLst>
                                    <p:cond delay="600"/>
                                  </p:stCondLst>
                                  <p:childTnLst>
                                    <p:set>
                                      <p:cBhvr>
                                        <p:cTn id="153" dur="1" fill="hold">
                                          <p:stCondLst>
                                            <p:cond delay="0"/>
                                          </p:stCondLst>
                                        </p:cTn>
                                        <p:tgtEl>
                                          <p:spTgt spid="348"/>
                                        </p:tgtEl>
                                        <p:attrNameLst>
                                          <p:attrName>style.visibility</p:attrName>
                                        </p:attrNameLst>
                                      </p:cBhvr>
                                      <p:to>
                                        <p:strVal val="visible"/>
                                      </p:to>
                                    </p:set>
                                  </p:childTnLst>
                                </p:cTn>
                              </p:par>
                              <p:par>
                                <p:cTn id="154" presetID="53" presetClass="entr" presetSubtype="16" fill="hold" grpId="1" nodeType="withEffect">
                                  <p:stCondLst>
                                    <p:cond delay="600"/>
                                  </p:stCondLst>
                                  <p:childTnLst>
                                    <p:set>
                                      <p:cBhvr>
                                        <p:cTn id="155" dur="1" fill="hold">
                                          <p:stCondLst>
                                            <p:cond delay="0"/>
                                          </p:stCondLst>
                                        </p:cTn>
                                        <p:tgtEl>
                                          <p:spTgt spid="348"/>
                                        </p:tgtEl>
                                        <p:attrNameLst>
                                          <p:attrName>style.visibility</p:attrName>
                                        </p:attrNameLst>
                                      </p:cBhvr>
                                      <p:to>
                                        <p:strVal val="visible"/>
                                      </p:to>
                                    </p:set>
                                    <p:anim calcmode="lin" valueType="num">
                                      <p:cBhvr>
                                        <p:cTn id="156" dur="500" fill="hold"/>
                                        <p:tgtEl>
                                          <p:spTgt spid="348"/>
                                        </p:tgtEl>
                                        <p:attrNameLst>
                                          <p:attrName>ppt_w</p:attrName>
                                        </p:attrNameLst>
                                      </p:cBhvr>
                                      <p:tavLst>
                                        <p:tav tm="0">
                                          <p:val>
                                            <p:fltVal val="0"/>
                                          </p:val>
                                        </p:tav>
                                        <p:tav tm="100000">
                                          <p:val>
                                            <p:strVal val="#ppt_w"/>
                                          </p:val>
                                        </p:tav>
                                      </p:tavLst>
                                    </p:anim>
                                    <p:anim calcmode="lin" valueType="num">
                                      <p:cBhvr>
                                        <p:cTn id="157" dur="500" fill="hold"/>
                                        <p:tgtEl>
                                          <p:spTgt spid="348"/>
                                        </p:tgtEl>
                                        <p:attrNameLst>
                                          <p:attrName>ppt_h</p:attrName>
                                        </p:attrNameLst>
                                      </p:cBhvr>
                                      <p:tavLst>
                                        <p:tav tm="0">
                                          <p:val>
                                            <p:fltVal val="0"/>
                                          </p:val>
                                        </p:tav>
                                        <p:tav tm="100000">
                                          <p:val>
                                            <p:strVal val="#ppt_h"/>
                                          </p:val>
                                        </p:tav>
                                      </p:tavLst>
                                    </p:anim>
                                    <p:animEffect transition="in" filter="fade">
                                      <p:cBhvr>
                                        <p:cTn id="158" dur="500"/>
                                        <p:tgtEl>
                                          <p:spTgt spid="348"/>
                                        </p:tgtEl>
                                      </p:cBhvr>
                                    </p:animEffect>
                                  </p:childTnLst>
                                </p:cTn>
                              </p:par>
                              <p:par>
                                <p:cTn id="159" presetID="42" presetClass="path" presetSubtype="0" fill="hold" grpId="2" nodeType="withEffect">
                                  <p:stCondLst>
                                    <p:cond delay="600"/>
                                  </p:stCondLst>
                                  <p:childTnLst>
                                    <p:animMotion origin="layout" path="M -3.33333E-6 2.46914E-7 L -0.19878 0.28333 " pathEditMode="relative" rAng="0" ptsTypes="AA">
                                      <p:cBhvr>
                                        <p:cTn id="160" dur="500" spd="-100000" fill="hold"/>
                                        <p:tgtEl>
                                          <p:spTgt spid="348"/>
                                        </p:tgtEl>
                                        <p:attrNameLst>
                                          <p:attrName>ppt_x</p:attrName>
                                          <p:attrName>ppt_y</p:attrName>
                                        </p:attrNameLst>
                                      </p:cBhvr>
                                      <p:rCtr x="-9948" y="14167"/>
                                    </p:animMotion>
                                  </p:childTnLst>
                                </p:cTn>
                              </p:par>
                            </p:childTnLst>
                          </p:cTn>
                        </p:par>
                        <p:par>
                          <p:cTn id="161" fill="hold">
                            <p:stCondLst>
                              <p:cond delay="1100"/>
                            </p:stCondLst>
                            <p:childTnLst>
                              <p:par>
                                <p:cTn id="162" presetID="22" presetClass="entr" presetSubtype="8" fill="hold" nodeType="afterEffect">
                                  <p:stCondLst>
                                    <p:cond delay="0"/>
                                  </p:stCondLst>
                                  <p:childTnLst>
                                    <p:set>
                                      <p:cBhvr>
                                        <p:cTn id="163" dur="1" fill="hold">
                                          <p:stCondLst>
                                            <p:cond delay="0"/>
                                          </p:stCondLst>
                                        </p:cTn>
                                        <p:tgtEl>
                                          <p:spTgt spid="353"/>
                                        </p:tgtEl>
                                        <p:attrNameLst>
                                          <p:attrName>style.visibility</p:attrName>
                                        </p:attrNameLst>
                                      </p:cBhvr>
                                      <p:to>
                                        <p:strVal val="visible"/>
                                      </p:to>
                                    </p:set>
                                    <p:animEffect transition="in" filter="wipe(left)">
                                      <p:cBhvr>
                                        <p:cTn id="164" dur="500"/>
                                        <p:tgtEl>
                                          <p:spTgt spid="353"/>
                                        </p:tgtEl>
                                      </p:cBhvr>
                                    </p:animEffect>
                                  </p:childTnLst>
                                </p:cTn>
                              </p:par>
                            </p:childTnLst>
                          </p:cTn>
                        </p:par>
                        <p:par>
                          <p:cTn id="165" fill="hold">
                            <p:stCondLst>
                              <p:cond delay="1600"/>
                            </p:stCondLst>
                            <p:childTnLst>
                              <p:par>
                                <p:cTn id="166" presetID="50" presetClass="entr" presetSubtype="0" decel="100000" fill="hold" grpId="0" nodeType="afterEffect">
                                  <p:stCondLst>
                                    <p:cond delay="0"/>
                                  </p:stCondLst>
                                  <p:childTnLst>
                                    <p:set>
                                      <p:cBhvr>
                                        <p:cTn id="167" dur="1" fill="hold">
                                          <p:stCondLst>
                                            <p:cond delay="0"/>
                                          </p:stCondLst>
                                        </p:cTn>
                                        <p:tgtEl>
                                          <p:spTgt spid="374"/>
                                        </p:tgtEl>
                                        <p:attrNameLst>
                                          <p:attrName>style.visibility</p:attrName>
                                        </p:attrNameLst>
                                      </p:cBhvr>
                                      <p:to>
                                        <p:strVal val="visible"/>
                                      </p:to>
                                    </p:set>
                                    <p:anim calcmode="lin" valueType="num">
                                      <p:cBhvr>
                                        <p:cTn id="168" dur="1000" fill="hold"/>
                                        <p:tgtEl>
                                          <p:spTgt spid="374"/>
                                        </p:tgtEl>
                                        <p:attrNameLst>
                                          <p:attrName>ppt_w</p:attrName>
                                        </p:attrNameLst>
                                      </p:cBhvr>
                                      <p:tavLst>
                                        <p:tav tm="0">
                                          <p:val>
                                            <p:strVal val="#ppt_w+.3"/>
                                          </p:val>
                                        </p:tav>
                                        <p:tav tm="100000">
                                          <p:val>
                                            <p:strVal val="#ppt_w"/>
                                          </p:val>
                                        </p:tav>
                                      </p:tavLst>
                                    </p:anim>
                                    <p:anim calcmode="lin" valueType="num">
                                      <p:cBhvr>
                                        <p:cTn id="169" dur="1000" fill="hold"/>
                                        <p:tgtEl>
                                          <p:spTgt spid="374"/>
                                        </p:tgtEl>
                                        <p:attrNameLst>
                                          <p:attrName>ppt_h</p:attrName>
                                        </p:attrNameLst>
                                      </p:cBhvr>
                                      <p:tavLst>
                                        <p:tav tm="0">
                                          <p:val>
                                            <p:strVal val="#ppt_h"/>
                                          </p:val>
                                        </p:tav>
                                        <p:tav tm="100000">
                                          <p:val>
                                            <p:strVal val="#ppt_h"/>
                                          </p:val>
                                        </p:tav>
                                      </p:tavLst>
                                    </p:anim>
                                    <p:animEffect transition="in" filter="fade">
                                      <p:cBhvr>
                                        <p:cTn id="170" dur="1000"/>
                                        <p:tgtEl>
                                          <p:spTgt spid="374"/>
                                        </p:tgtEl>
                                      </p:cBhvr>
                                    </p:animEffect>
                                  </p:childTnLst>
                                </p:cTn>
                              </p:par>
                            </p:childTnLst>
                          </p:cTn>
                        </p:par>
                        <p:par>
                          <p:cTn id="171" fill="hold">
                            <p:stCondLst>
                              <p:cond delay="2600"/>
                            </p:stCondLst>
                            <p:childTnLst>
                              <p:par>
                                <p:cTn id="172" presetID="41" presetClass="entr" presetSubtype="0" fill="hold" grpId="0" nodeType="afterEffect">
                                  <p:stCondLst>
                                    <p:cond delay="0"/>
                                  </p:stCondLst>
                                  <p:iterate type="lt">
                                    <p:tmPct val="10000"/>
                                  </p:iterate>
                                  <p:childTnLst>
                                    <p:set>
                                      <p:cBhvr>
                                        <p:cTn id="173" dur="1" fill="hold">
                                          <p:stCondLst>
                                            <p:cond delay="0"/>
                                          </p:stCondLst>
                                        </p:cTn>
                                        <p:tgtEl>
                                          <p:spTgt spid="375"/>
                                        </p:tgtEl>
                                        <p:attrNameLst>
                                          <p:attrName>style.visibility</p:attrName>
                                        </p:attrNameLst>
                                      </p:cBhvr>
                                      <p:to>
                                        <p:strVal val="visible"/>
                                      </p:to>
                                    </p:set>
                                    <p:anim calcmode="lin" valueType="num">
                                      <p:cBhvr>
                                        <p:cTn id="174" dur="500" fill="hold"/>
                                        <p:tgtEl>
                                          <p:spTgt spid="375"/>
                                        </p:tgtEl>
                                        <p:attrNameLst>
                                          <p:attrName>ppt_x</p:attrName>
                                        </p:attrNameLst>
                                      </p:cBhvr>
                                      <p:tavLst>
                                        <p:tav tm="0">
                                          <p:val>
                                            <p:strVal val="#ppt_x"/>
                                          </p:val>
                                        </p:tav>
                                        <p:tav tm="50000">
                                          <p:val>
                                            <p:strVal val="#ppt_x+.1"/>
                                          </p:val>
                                        </p:tav>
                                        <p:tav tm="100000">
                                          <p:val>
                                            <p:strVal val="#ppt_x"/>
                                          </p:val>
                                        </p:tav>
                                      </p:tavLst>
                                    </p:anim>
                                    <p:anim calcmode="lin" valueType="num">
                                      <p:cBhvr>
                                        <p:cTn id="175" dur="500" fill="hold"/>
                                        <p:tgtEl>
                                          <p:spTgt spid="375"/>
                                        </p:tgtEl>
                                        <p:attrNameLst>
                                          <p:attrName>ppt_y</p:attrName>
                                        </p:attrNameLst>
                                      </p:cBhvr>
                                      <p:tavLst>
                                        <p:tav tm="0">
                                          <p:val>
                                            <p:strVal val="#ppt_y"/>
                                          </p:val>
                                        </p:tav>
                                        <p:tav tm="100000">
                                          <p:val>
                                            <p:strVal val="#ppt_y"/>
                                          </p:val>
                                        </p:tav>
                                      </p:tavLst>
                                    </p:anim>
                                    <p:anim calcmode="lin" valueType="num">
                                      <p:cBhvr>
                                        <p:cTn id="176" dur="500" fill="hold"/>
                                        <p:tgtEl>
                                          <p:spTgt spid="375"/>
                                        </p:tgtEl>
                                        <p:attrNameLst>
                                          <p:attrName>ppt_h</p:attrName>
                                        </p:attrNameLst>
                                      </p:cBhvr>
                                      <p:tavLst>
                                        <p:tav tm="0">
                                          <p:val>
                                            <p:strVal val="#ppt_h/10"/>
                                          </p:val>
                                        </p:tav>
                                        <p:tav tm="50000">
                                          <p:val>
                                            <p:strVal val="#ppt_h+.01"/>
                                          </p:val>
                                        </p:tav>
                                        <p:tav tm="100000">
                                          <p:val>
                                            <p:strVal val="#ppt_h"/>
                                          </p:val>
                                        </p:tav>
                                      </p:tavLst>
                                    </p:anim>
                                    <p:anim calcmode="lin" valueType="num">
                                      <p:cBhvr>
                                        <p:cTn id="177" dur="500" fill="hold"/>
                                        <p:tgtEl>
                                          <p:spTgt spid="375"/>
                                        </p:tgtEl>
                                        <p:attrNameLst>
                                          <p:attrName>ppt_w</p:attrName>
                                        </p:attrNameLst>
                                      </p:cBhvr>
                                      <p:tavLst>
                                        <p:tav tm="0">
                                          <p:val>
                                            <p:strVal val="#ppt_w/10"/>
                                          </p:val>
                                        </p:tav>
                                        <p:tav tm="50000">
                                          <p:val>
                                            <p:strVal val="#ppt_w+.01"/>
                                          </p:val>
                                        </p:tav>
                                        <p:tav tm="100000">
                                          <p:val>
                                            <p:strVal val="#ppt_w"/>
                                          </p:val>
                                        </p:tav>
                                      </p:tavLst>
                                    </p:anim>
                                    <p:animEffect transition="in" filter="fade">
                                      <p:cBhvr>
                                        <p:cTn id="178" dur="500" tmFilter="0,0; .5, 1; 1, 1"/>
                                        <p:tgtEl>
                                          <p:spTgt spid="37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79" repeatCount="indefinite" fill="hold" display="0">
                  <p:stCondLst>
                    <p:cond delay="indefinite"/>
                  </p:stCondLst>
                  <p:endCondLst>
                    <p:cond evt="onStopAudio" delay="0">
                      <p:tgtEl>
                        <p:sldTgt/>
                      </p:tgtEl>
                    </p:cond>
                  </p:endCondLst>
                </p:cTn>
                <p:tgtEl>
                  <p:spTgt spid="2"/>
                </p:tgtEl>
              </p:cMediaNode>
            </p:audio>
          </p:childTnLst>
        </p:cTn>
      </p:par>
    </p:tnLst>
    <p:bldLst>
      <p:bldP spid="334" grpId="0" animBg="1"/>
      <p:bldP spid="334" grpId="1" animBg="1"/>
      <p:bldP spid="334" grpId="2" animBg="1"/>
      <p:bldP spid="335" grpId="0" animBg="1"/>
      <p:bldP spid="335" grpId="1" animBg="1"/>
      <p:bldP spid="335" grpId="2" animBg="1"/>
      <p:bldP spid="348" grpId="0" animBg="1"/>
      <p:bldP spid="348" grpId="1" animBg="1"/>
      <p:bldP spid="348" grpId="2" animBg="1"/>
      <p:bldP spid="349" grpId="0" animBg="1"/>
      <p:bldP spid="349" grpId="1" animBg="1"/>
      <p:bldP spid="349" grpId="2" animBg="1"/>
      <p:bldP spid="356" grpId="0" animBg="1"/>
      <p:bldP spid="356" grpId="1" animBg="1"/>
      <p:bldP spid="356" grpId="2" animBg="1"/>
      <p:bldP spid="366" grpId="0" animBg="1"/>
      <p:bldP spid="366" grpId="1" animBg="1"/>
      <p:bldP spid="366" grpId="2" animBg="1"/>
      <p:bldP spid="373" grpId="0" animBg="1"/>
      <p:bldP spid="373" grpId="1" animBg="1"/>
      <p:bldP spid="373" grpId="2" animBg="1"/>
      <p:bldP spid="374" grpId="0"/>
      <p:bldP spid="3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1"/>
                  </a:solidFill>
                  <a:latin typeface="+mj-ea"/>
                  <a:ea typeface="+mj-ea"/>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val="1535640095"/>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5" name="组合 4"/>
          <p:cNvGrpSpPr/>
          <p:nvPr/>
        </p:nvGrpSpPr>
        <p:grpSpPr>
          <a:xfrm>
            <a:off x="5456848" y="1816596"/>
            <a:ext cx="769476" cy="769476"/>
            <a:chOff x="1695226" y="3321784"/>
            <a:chExt cx="1250759" cy="1250759"/>
          </a:xfrm>
        </p:grpSpPr>
        <p:sp>
          <p:nvSpPr>
            <p:cNvPr id="6" name="椭圆 5"/>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7" name="椭圆 6"/>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8" name="组合 7"/>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1" name="TextBox 13"/>
          <p:cNvSpPr txBox="1"/>
          <p:nvPr/>
        </p:nvSpPr>
        <p:spPr>
          <a:xfrm>
            <a:off x="6601640" y="1539146"/>
            <a:ext cx="1031051" cy="261610"/>
          </a:xfrm>
          <a:prstGeom prst="rect">
            <a:avLst/>
          </a:prstGeom>
          <a:noFill/>
        </p:spPr>
        <p:txBody>
          <a:bodyPr wrap="none" rtlCol="0">
            <a:spAutoFit/>
          </a:bodyPr>
          <a:lstStyle/>
          <a:p>
            <a:r>
              <a:rPr lang="zh-CN" altLang="en-US" sz="1100" dirty="0" smtClean="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2"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3"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a:t>
            </a:r>
            <a:r>
              <a:rPr lang="zh-CN" altLang="en-US" sz="1100" dirty="0" smtClean="0">
                <a:solidFill>
                  <a:srgbClr val="484848"/>
                </a:solidFill>
                <a:latin typeface="+mj-ea"/>
                <a:ea typeface="+mj-ea"/>
              </a:rPr>
              <a:t>文字</a:t>
            </a:r>
            <a:endParaRPr lang="en-US" altLang="zh-CN" sz="1100" dirty="0">
              <a:solidFill>
                <a:srgbClr val="484848"/>
              </a:solidFill>
              <a:latin typeface="+mj-ea"/>
              <a:ea typeface="+mj-ea"/>
            </a:endParaRPr>
          </a:p>
        </p:txBody>
      </p:sp>
      <p:sp>
        <p:nvSpPr>
          <p:cNvPr id="14"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6"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12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2015</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cxnSp>
        <p:nvCxnSpPr>
          <p:cNvPr id="23" name="直接连接符 22"/>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4400031" y="2859782"/>
            <a:ext cx="984394" cy="984394"/>
            <a:chOff x="1695226" y="3321784"/>
            <a:chExt cx="1250759" cy="1250759"/>
          </a:xfrm>
        </p:grpSpPr>
        <p:sp>
          <p:nvSpPr>
            <p:cNvPr id="30" name="椭圆 29"/>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1" name="椭圆 30"/>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2" name="组合 31"/>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5" name="组合 34"/>
          <p:cNvGrpSpPr/>
          <p:nvPr/>
        </p:nvGrpSpPr>
        <p:grpSpPr>
          <a:xfrm>
            <a:off x="2777577" y="1317475"/>
            <a:ext cx="1625118" cy="1625118"/>
            <a:chOff x="1695226" y="3321784"/>
            <a:chExt cx="1250759" cy="1250759"/>
          </a:xfrm>
        </p:grpSpPr>
        <p:sp>
          <p:nvSpPr>
            <p:cNvPr id="36" name="椭圆 35"/>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7" name="椭圆 36"/>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extLst>
      <p:ext uri="{BB962C8B-B14F-4D97-AF65-F5344CB8AC3E}">
        <p14:creationId xmlns:p14="http://schemas.microsoft.com/office/powerpoint/2010/main" val="3458063971"/>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ppt_x</p:attrName>
                                            </p:attrNameLst>
                                          </p:cBhvr>
                                          <p:tavLst>
                                            <p:tav tm="0">
                                              <p:val>
                                                <p:strVal val="#ppt_x-#ppt_w*1.125000"/>
                                              </p:val>
                                            </p:tav>
                                            <p:tav tm="100000">
                                              <p:val>
                                                <p:strVal val="#ppt_x"/>
                                              </p:val>
                                            </p:tav>
                                          </p:tavLst>
                                        </p:anim>
                                        <p:animEffect transition="in" filter="wipe(right)">
                                          <p:cBhvr>
                                            <p:cTn id="17" dur="500"/>
                                            <p:tgtEl>
                                              <p:spTgt spid="12"/>
                                            </p:tgtEl>
                                          </p:cBhvr>
                                        </p:animEffect>
                                      </p:childTnLst>
                                    </p:cTn>
                                  </p:par>
                                  <p:par>
                                    <p:cTn id="18" presetID="12" presetClass="entr" presetSubtype="8"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p:tgtEl>
                                              <p:spTgt spid="23"/>
                                            </p:tgtEl>
                                            <p:attrNameLst>
                                              <p:attrName>ppt_x</p:attrName>
                                            </p:attrNameLst>
                                          </p:cBhvr>
                                          <p:tavLst>
                                            <p:tav tm="0">
                                              <p:val>
                                                <p:strVal val="#ppt_x-#ppt_w*1.125000"/>
                                              </p:val>
                                            </p:tav>
                                            <p:tav tm="100000">
                                              <p:val>
                                                <p:strVal val="#ppt_x"/>
                                              </p:val>
                                            </p:tav>
                                          </p:tavLst>
                                        </p:anim>
                                        <p:animEffect transition="in" filter="wipe(right)">
                                          <p:cBhvr>
                                            <p:cTn id="21" dur="500"/>
                                            <p:tgtEl>
                                              <p:spTgt spid="23"/>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par>
                                    <p:cTn id="36" presetID="12" presetClass="entr" presetSubtype="8"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ppt_x</p:attrName>
                                            </p:attrNameLst>
                                          </p:cBhvr>
                                          <p:tavLst>
                                            <p:tav tm="0">
                                              <p:val>
                                                <p:strVal val="#ppt_x-#ppt_w*1.125000"/>
                                              </p:val>
                                            </p:tav>
                                            <p:tav tm="100000">
                                              <p:val>
                                                <p:strVal val="#ppt_x"/>
                                              </p:val>
                                            </p:tav>
                                          </p:tavLst>
                                        </p:anim>
                                        <p:animEffect transition="in" filter="wipe(right)">
                                          <p:cBhvr>
                                            <p:cTn id="39" dur="500"/>
                                            <p:tgtEl>
                                              <p:spTgt spid="25"/>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14:bounceEnd="40000">
                                          <p:cBhvr additive="base">
                                            <p:cTn id="43"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ppt_x</p:attrName>
                                            </p:attrNameLst>
                                          </p:cBhvr>
                                          <p:tavLst>
                                            <p:tav tm="0">
                                              <p:val>
                                                <p:strVal val="#ppt_x-#ppt_w*1.125000"/>
                                              </p:val>
                                            </p:tav>
                                            <p:tav tm="100000">
                                              <p:val>
                                                <p:strVal val="#ppt_x"/>
                                              </p:val>
                                            </p:tav>
                                          </p:tavLst>
                                        </p:anim>
                                        <p:animEffect transition="in" filter="wipe(right)">
                                          <p:cBhvr>
                                            <p:cTn id="49" dur="500"/>
                                            <p:tgtEl>
                                              <p:spTgt spid="15"/>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ppt_x</p:attrName>
                                            </p:attrNameLst>
                                          </p:cBhvr>
                                          <p:tavLst>
                                            <p:tav tm="0">
                                              <p:val>
                                                <p:strVal val="#ppt_x-#ppt_w*1.125000"/>
                                              </p:val>
                                            </p:tav>
                                            <p:tav tm="100000">
                                              <p:val>
                                                <p:strVal val="#ppt_x"/>
                                              </p:val>
                                            </p:tav>
                                          </p:tavLst>
                                        </p:anim>
                                        <p:animEffect transition="in" filter="wipe(right)">
                                          <p:cBhvr>
                                            <p:cTn id="53" dur="500"/>
                                            <p:tgtEl>
                                              <p:spTgt spid="16"/>
                                            </p:tgtEl>
                                          </p:cBhvr>
                                        </p:animEffect>
                                      </p:childTnLst>
                                    </p:cTn>
                                  </p:par>
                                  <p:par>
                                    <p:cTn id="54" presetID="12" presetClass="entr" presetSubtype="8"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p:tgtEl>
                                              <p:spTgt spid="24"/>
                                            </p:tgtEl>
                                            <p:attrNameLst>
                                              <p:attrName>ppt_x</p:attrName>
                                            </p:attrNameLst>
                                          </p:cBhvr>
                                          <p:tavLst>
                                            <p:tav tm="0">
                                              <p:val>
                                                <p:strVal val="#ppt_x-#ppt_w*1.125000"/>
                                              </p:val>
                                            </p:tav>
                                            <p:tav tm="100000">
                                              <p:val>
                                                <p:strVal val="#ppt_x"/>
                                              </p:val>
                                            </p:tav>
                                          </p:tavLst>
                                        </p:anim>
                                        <p:animEffect transition="in" filter="wipe(right)">
                                          <p:cBhvr>
                                            <p:cTn id="57" dur="500"/>
                                            <p:tgtEl>
                                              <p:spTgt spid="24"/>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14:bounceEnd="40000">
                                          <p:cBhvr additive="base">
                                            <p:cTn id="61"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8"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ppt_x</p:attrName>
                                            </p:attrNameLst>
                                          </p:cBhvr>
                                          <p:tavLst>
                                            <p:tav tm="0">
                                              <p:val>
                                                <p:strVal val="#ppt_x-#ppt_w*1.125000"/>
                                              </p:val>
                                            </p:tav>
                                            <p:tav tm="100000">
                                              <p:val>
                                                <p:strVal val="#ppt_x"/>
                                              </p:val>
                                            </p:tav>
                                          </p:tavLst>
                                        </p:anim>
                                        <p:animEffect transition="in" filter="wipe(right)">
                                          <p:cBhvr>
                                            <p:cTn id="71" dur="500"/>
                                            <p:tgtEl>
                                              <p:spTgt spid="26"/>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ppt_x</p:attrName>
                                            </p:attrNameLst>
                                          </p:cBhvr>
                                          <p:tavLst>
                                            <p:tav tm="0">
                                              <p:val>
                                                <p:strVal val="#ppt_x-#ppt_w*1.125000"/>
                                              </p:val>
                                            </p:tav>
                                            <p:tav tm="100000">
                                              <p:val>
                                                <p:strVal val="#ppt_x"/>
                                              </p:val>
                                            </p:tav>
                                          </p:tavLst>
                                        </p:anim>
                                        <p:animEffect transition="in" filter="wipe(right)">
                                          <p:cBhvr>
                                            <p:cTn id="75" dur="500"/>
                                            <p:tgtEl>
                                              <p:spTgt spid="18"/>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right)">
                                          <p:cBhvr>
                                            <p:cTn id="85" dur="500"/>
                                            <p:tgtEl>
                                              <p:spTgt spid="1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p:tgtEl>
                                              <p:spTgt spid="20"/>
                                            </p:tgtEl>
                                            <p:attrNameLst>
                                              <p:attrName>ppt_x</p:attrName>
                                            </p:attrNameLst>
                                          </p:cBhvr>
                                          <p:tavLst>
                                            <p:tav tm="0">
                                              <p:val>
                                                <p:strVal val="#ppt_x-#ppt_w*1.125000"/>
                                              </p:val>
                                            </p:tav>
                                            <p:tav tm="100000">
                                              <p:val>
                                                <p:strVal val="#ppt_x"/>
                                              </p:val>
                                            </p:tav>
                                          </p:tavLst>
                                        </p:anim>
                                        <p:animEffect transition="in" filter="wipe(right)">
                                          <p:cBhvr>
                                            <p:cTn id="89" dur="500"/>
                                            <p:tgtEl>
                                              <p:spTgt spid="20"/>
                                            </p:tgtEl>
                                          </p:cBhvr>
                                        </p:animEffect>
                                      </p:childTnLst>
                                    </p:cTn>
                                  </p:par>
                                  <p:par>
                                    <p:cTn id="90" presetID="12" presetClass="entr" presetSubtype="2" fill="hold" nodeType="with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p:tgtEl>
                                              <p:spTgt spid="27"/>
                                            </p:tgtEl>
                                            <p:attrNameLst>
                                              <p:attrName>ppt_x</p:attrName>
                                            </p:attrNameLst>
                                          </p:cBhvr>
                                          <p:tavLst>
                                            <p:tav tm="0">
                                              <p:val>
                                                <p:strVal val="#ppt_x+#ppt_w*1.125000"/>
                                              </p:val>
                                            </p:tav>
                                            <p:tav tm="100000">
                                              <p:val>
                                                <p:strVal val="#ppt_x"/>
                                              </p:val>
                                            </p:tav>
                                          </p:tavLst>
                                        </p:anim>
                                        <p:animEffect transition="in" filter="wipe(left)">
                                          <p:cBhvr>
                                            <p:cTn id="93" dur="500"/>
                                            <p:tgtEl>
                                              <p:spTgt spid="27"/>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14:bounceEnd="40000">
                                          <p:cBhvr additive="base">
                                            <p:cTn id="97"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p:tgtEl>
                                              <p:spTgt spid="21"/>
                                            </p:tgtEl>
                                            <p:attrNameLst>
                                              <p:attrName>ppt_x</p:attrName>
                                            </p:attrNameLst>
                                          </p:cBhvr>
                                          <p:tavLst>
                                            <p:tav tm="0">
                                              <p:val>
                                                <p:strVal val="#ppt_x-#ppt_w*1.125000"/>
                                              </p:val>
                                            </p:tav>
                                            <p:tav tm="100000">
                                              <p:val>
                                                <p:strVal val="#ppt_x"/>
                                              </p:val>
                                            </p:tav>
                                          </p:tavLst>
                                        </p:anim>
                                        <p:animEffect transition="in" filter="wipe(right)">
                                          <p:cBhvr>
                                            <p:cTn id="103" dur="500"/>
                                            <p:tgtEl>
                                              <p:spTgt spid="21"/>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additive="base">
                                            <p:cTn id="106" dur="500"/>
                                            <p:tgtEl>
                                              <p:spTgt spid="22"/>
                                            </p:tgtEl>
                                            <p:attrNameLst>
                                              <p:attrName>ppt_x</p:attrName>
                                            </p:attrNameLst>
                                          </p:cBhvr>
                                          <p:tavLst>
                                            <p:tav tm="0">
                                              <p:val>
                                                <p:strVal val="#ppt_x-#ppt_w*1.125000"/>
                                              </p:val>
                                            </p:tav>
                                            <p:tav tm="100000">
                                              <p:val>
                                                <p:strVal val="#ppt_x"/>
                                              </p:val>
                                            </p:tav>
                                          </p:tavLst>
                                        </p:anim>
                                        <p:animEffect transition="in" filter="wipe(right)">
                                          <p:cBhvr>
                                            <p:cTn id="107" dur="500"/>
                                            <p:tgtEl>
                                              <p:spTgt spid="22"/>
                                            </p:tgtEl>
                                          </p:cBhvr>
                                        </p:animEffect>
                                      </p:childTnLst>
                                    </p:cTn>
                                  </p:par>
                                  <p:par>
                                    <p:cTn id="108" presetID="12" presetClass="entr" presetSubtype="2" fill="hold" nodeType="with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p:tgtEl>
                                              <p:spTgt spid="28"/>
                                            </p:tgtEl>
                                            <p:attrNameLst>
                                              <p:attrName>ppt_x</p:attrName>
                                            </p:attrNameLst>
                                          </p:cBhvr>
                                          <p:tavLst>
                                            <p:tav tm="0">
                                              <p:val>
                                                <p:strVal val="#ppt_x+#ppt_w*1.125000"/>
                                              </p:val>
                                            </p:tav>
                                            <p:tav tm="100000">
                                              <p:val>
                                                <p:strVal val="#ppt_x"/>
                                              </p:val>
                                            </p:tav>
                                          </p:tavLst>
                                        </p:anim>
                                        <p:animEffect transition="in" filter="wipe(left)">
                                          <p:cBhvr>
                                            <p:cTn id="1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ppt_x</p:attrName>
                                            </p:attrNameLst>
                                          </p:cBhvr>
                                          <p:tavLst>
                                            <p:tav tm="0">
                                              <p:val>
                                                <p:strVal val="#ppt_x-#ppt_w*1.125000"/>
                                              </p:val>
                                            </p:tav>
                                            <p:tav tm="100000">
                                              <p:val>
                                                <p:strVal val="#ppt_x"/>
                                              </p:val>
                                            </p:tav>
                                          </p:tavLst>
                                        </p:anim>
                                        <p:animEffect transition="in" filter="wipe(right)">
                                          <p:cBhvr>
                                            <p:cTn id="17" dur="500"/>
                                            <p:tgtEl>
                                              <p:spTgt spid="12"/>
                                            </p:tgtEl>
                                          </p:cBhvr>
                                        </p:animEffect>
                                      </p:childTnLst>
                                    </p:cTn>
                                  </p:par>
                                  <p:par>
                                    <p:cTn id="18" presetID="12" presetClass="entr" presetSubtype="8"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p:tgtEl>
                                              <p:spTgt spid="23"/>
                                            </p:tgtEl>
                                            <p:attrNameLst>
                                              <p:attrName>ppt_x</p:attrName>
                                            </p:attrNameLst>
                                          </p:cBhvr>
                                          <p:tavLst>
                                            <p:tav tm="0">
                                              <p:val>
                                                <p:strVal val="#ppt_x-#ppt_w*1.125000"/>
                                              </p:val>
                                            </p:tav>
                                            <p:tav tm="100000">
                                              <p:val>
                                                <p:strVal val="#ppt_x"/>
                                              </p:val>
                                            </p:tav>
                                          </p:tavLst>
                                        </p:anim>
                                        <p:animEffect transition="in" filter="wipe(right)">
                                          <p:cBhvr>
                                            <p:cTn id="21" dur="500"/>
                                            <p:tgtEl>
                                              <p:spTgt spid="23"/>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par>
                                    <p:cTn id="36" presetID="12" presetClass="entr" presetSubtype="8"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ppt_x</p:attrName>
                                            </p:attrNameLst>
                                          </p:cBhvr>
                                          <p:tavLst>
                                            <p:tav tm="0">
                                              <p:val>
                                                <p:strVal val="#ppt_x-#ppt_w*1.125000"/>
                                              </p:val>
                                            </p:tav>
                                            <p:tav tm="100000">
                                              <p:val>
                                                <p:strVal val="#ppt_x"/>
                                              </p:val>
                                            </p:tav>
                                          </p:tavLst>
                                        </p:anim>
                                        <p:animEffect transition="in" filter="wipe(right)">
                                          <p:cBhvr>
                                            <p:cTn id="39" dur="500"/>
                                            <p:tgtEl>
                                              <p:spTgt spid="25"/>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ppt_x</p:attrName>
                                            </p:attrNameLst>
                                          </p:cBhvr>
                                          <p:tavLst>
                                            <p:tav tm="0">
                                              <p:val>
                                                <p:strVal val="#ppt_x-#ppt_w*1.125000"/>
                                              </p:val>
                                            </p:tav>
                                            <p:tav tm="100000">
                                              <p:val>
                                                <p:strVal val="#ppt_x"/>
                                              </p:val>
                                            </p:tav>
                                          </p:tavLst>
                                        </p:anim>
                                        <p:animEffect transition="in" filter="wipe(right)">
                                          <p:cBhvr>
                                            <p:cTn id="49" dur="500"/>
                                            <p:tgtEl>
                                              <p:spTgt spid="15"/>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ppt_x</p:attrName>
                                            </p:attrNameLst>
                                          </p:cBhvr>
                                          <p:tavLst>
                                            <p:tav tm="0">
                                              <p:val>
                                                <p:strVal val="#ppt_x-#ppt_w*1.125000"/>
                                              </p:val>
                                            </p:tav>
                                            <p:tav tm="100000">
                                              <p:val>
                                                <p:strVal val="#ppt_x"/>
                                              </p:val>
                                            </p:tav>
                                          </p:tavLst>
                                        </p:anim>
                                        <p:animEffect transition="in" filter="wipe(right)">
                                          <p:cBhvr>
                                            <p:cTn id="53" dur="500"/>
                                            <p:tgtEl>
                                              <p:spTgt spid="16"/>
                                            </p:tgtEl>
                                          </p:cBhvr>
                                        </p:animEffect>
                                      </p:childTnLst>
                                    </p:cTn>
                                  </p:par>
                                  <p:par>
                                    <p:cTn id="54" presetID="12" presetClass="entr" presetSubtype="8"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p:tgtEl>
                                              <p:spTgt spid="24"/>
                                            </p:tgtEl>
                                            <p:attrNameLst>
                                              <p:attrName>ppt_x</p:attrName>
                                            </p:attrNameLst>
                                          </p:cBhvr>
                                          <p:tavLst>
                                            <p:tav tm="0">
                                              <p:val>
                                                <p:strVal val="#ppt_x-#ppt_w*1.125000"/>
                                              </p:val>
                                            </p:tav>
                                            <p:tav tm="100000">
                                              <p:val>
                                                <p:strVal val="#ppt_x"/>
                                              </p:val>
                                            </p:tav>
                                          </p:tavLst>
                                        </p:anim>
                                        <p:animEffect transition="in" filter="wipe(right)">
                                          <p:cBhvr>
                                            <p:cTn id="57" dur="500"/>
                                            <p:tgtEl>
                                              <p:spTgt spid="24"/>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ppt_x"/>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8"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ppt_x</p:attrName>
                                            </p:attrNameLst>
                                          </p:cBhvr>
                                          <p:tavLst>
                                            <p:tav tm="0">
                                              <p:val>
                                                <p:strVal val="#ppt_x-#ppt_w*1.125000"/>
                                              </p:val>
                                            </p:tav>
                                            <p:tav tm="100000">
                                              <p:val>
                                                <p:strVal val="#ppt_x"/>
                                              </p:val>
                                            </p:tav>
                                          </p:tavLst>
                                        </p:anim>
                                        <p:animEffect transition="in" filter="wipe(right)">
                                          <p:cBhvr>
                                            <p:cTn id="71" dur="500"/>
                                            <p:tgtEl>
                                              <p:spTgt spid="26"/>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ppt_x</p:attrName>
                                            </p:attrNameLst>
                                          </p:cBhvr>
                                          <p:tavLst>
                                            <p:tav tm="0">
                                              <p:val>
                                                <p:strVal val="#ppt_x-#ppt_w*1.125000"/>
                                              </p:val>
                                            </p:tav>
                                            <p:tav tm="100000">
                                              <p:val>
                                                <p:strVal val="#ppt_x"/>
                                              </p:val>
                                            </p:tav>
                                          </p:tavLst>
                                        </p:anim>
                                        <p:animEffect transition="in" filter="wipe(right)">
                                          <p:cBhvr>
                                            <p:cTn id="75" dur="500"/>
                                            <p:tgtEl>
                                              <p:spTgt spid="18"/>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right)">
                                          <p:cBhvr>
                                            <p:cTn id="85" dur="500"/>
                                            <p:tgtEl>
                                              <p:spTgt spid="1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p:tgtEl>
                                              <p:spTgt spid="20"/>
                                            </p:tgtEl>
                                            <p:attrNameLst>
                                              <p:attrName>ppt_x</p:attrName>
                                            </p:attrNameLst>
                                          </p:cBhvr>
                                          <p:tavLst>
                                            <p:tav tm="0">
                                              <p:val>
                                                <p:strVal val="#ppt_x-#ppt_w*1.125000"/>
                                              </p:val>
                                            </p:tav>
                                            <p:tav tm="100000">
                                              <p:val>
                                                <p:strVal val="#ppt_x"/>
                                              </p:val>
                                            </p:tav>
                                          </p:tavLst>
                                        </p:anim>
                                        <p:animEffect transition="in" filter="wipe(right)">
                                          <p:cBhvr>
                                            <p:cTn id="89" dur="500"/>
                                            <p:tgtEl>
                                              <p:spTgt spid="20"/>
                                            </p:tgtEl>
                                          </p:cBhvr>
                                        </p:animEffect>
                                      </p:childTnLst>
                                    </p:cTn>
                                  </p:par>
                                  <p:par>
                                    <p:cTn id="90" presetID="12" presetClass="entr" presetSubtype="2" fill="hold" nodeType="with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p:tgtEl>
                                              <p:spTgt spid="27"/>
                                            </p:tgtEl>
                                            <p:attrNameLst>
                                              <p:attrName>ppt_x</p:attrName>
                                            </p:attrNameLst>
                                          </p:cBhvr>
                                          <p:tavLst>
                                            <p:tav tm="0">
                                              <p:val>
                                                <p:strVal val="#ppt_x+#ppt_w*1.125000"/>
                                              </p:val>
                                            </p:tav>
                                            <p:tav tm="100000">
                                              <p:val>
                                                <p:strVal val="#ppt_x"/>
                                              </p:val>
                                            </p:tav>
                                          </p:tavLst>
                                        </p:anim>
                                        <p:animEffect transition="in" filter="wipe(left)">
                                          <p:cBhvr>
                                            <p:cTn id="93" dur="500"/>
                                            <p:tgtEl>
                                              <p:spTgt spid="27"/>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p:tgtEl>
                                              <p:spTgt spid="21"/>
                                            </p:tgtEl>
                                            <p:attrNameLst>
                                              <p:attrName>ppt_x</p:attrName>
                                            </p:attrNameLst>
                                          </p:cBhvr>
                                          <p:tavLst>
                                            <p:tav tm="0">
                                              <p:val>
                                                <p:strVal val="#ppt_x-#ppt_w*1.125000"/>
                                              </p:val>
                                            </p:tav>
                                            <p:tav tm="100000">
                                              <p:val>
                                                <p:strVal val="#ppt_x"/>
                                              </p:val>
                                            </p:tav>
                                          </p:tavLst>
                                        </p:anim>
                                        <p:animEffect transition="in" filter="wipe(right)">
                                          <p:cBhvr>
                                            <p:cTn id="103" dur="500"/>
                                            <p:tgtEl>
                                              <p:spTgt spid="21"/>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additive="base">
                                            <p:cTn id="106" dur="500"/>
                                            <p:tgtEl>
                                              <p:spTgt spid="22"/>
                                            </p:tgtEl>
                                            <p:attrNameLst>
                                              <p:attrName>ppt_x</p:attrName>
                                            </p:attrNameLst>
                                          </p:cBhvr>
                                          <p:tavLst>
                                            <p:tav tm="0">
                                              <p:val>
                                                <p:strVal val="#ppt_x-#ppt_w*1.125000"/>
                                              </p:val>
                                            </p:tav>
                                            <p:tav tm="100000">
                                              <p:val>
                                                <p:strVal val="#ppt_x"/>
                                              </p:val>
                                            </p:tav>
                                          </p:tavLst>
                                        </p:anim>
                                        <p:animEffect transition="in" filter="wipe(right)">
                                          <p:cBhvr>
                                            <p:cTn id="107" dur="500"/>
                                            <p:tgtEl>
                                              <p:spTgt spid="22"/>
                                            </p:tgtEl>
                                          </p:cBhvr>
                                        </p:animEffect>
                                      </p:childTnLst>
                                    </p:cTn>
                                  </p:par>
                                  <p:par>
                                    <p:cTn id="108" presetID="12" presetClass="entr" presetSubtype="2" fill="hold" nodeType="with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p:tgtEl>
                                              <p:spTgt spid="28"/>
                                            </p:tgtEl>
                                            <p:attrNameLst>
                                              <p:attrName>ppt_x</p:attrName>
                                            </p:attrNameLst>
                                          </p:cBhvr>
                                          <p:tavLst>
                                            <p:tav tm="0">
                                              <p:val>
                                                <p:strVal val="#ppt_x+#ppt_w*1.125000"/>
                                              </p:val>
                                            </p:tav>
                                            <p:tav tm="100000">
                                              <p:val>
                                                <p:strVal val="#ppt_x"/>
                                              </p:val>
                                            </p:tav>
                                          </p:tavLst>
                                        </p:anim>
                                        <p:animEffect transition="in" filter="wipe(left)">
                                          <p:cBhvr>
                                            <p:cTn id="1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2"/>
                </a:solidFill>
                <a:latin typeface="微软雅黑"/>
                <a:ea typeface="微软雅黑"/>
              </a:rPr>
              <a:t>标题文字内容</a:t>
            </a:r>
            <a:endParaRPr lang="en-US" altLang="zh-CN" sz="3600" b="1" dirty="0" smtClean="0">
              <a:solidFill>
                <a:schemeClr val="accent2"/>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02</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2"/>
                </a:solidFill>
                <a:latin typeface="微软雅黑"/>
                <a:ea typeface="微软雅黑"/>
              </a:rPr>
              <a:t>02</a:t>
            </a:r>
            <a:endParaRPr lang="zh-CN" altLang="en-US" sz="5000" b="1" dirty="0" smtClean="0">
              <a:solidFill>
                <a:schemeClr val="accent2"/>
              </a:solidFill>
              <a:latin typeface="微软雅黑"/>
              <a:ea typeface="微软雅黑"/>
            </a:endParaRPr>
          </a:p>
        </p:txBody>
      </p:sp>
    </p:spTree>
    <p:extLst>
      <p:ext uri="{BB962C8B-B14F-4D97-AF65-F5344CB8AC3E}">
        <p14:creationId xmlns:p14="http://schemas.microsoft.com/office/powerpoint/2010/main" val="523851527"/>
      </p:ext>
    </p:extLst>
  </p:cSld>
  <p:clrMapOvr>
    <a:masterClrMapping/>
  </p:clrMapOvr>
  <mc:AlternateContent xmlns:mc="http://schemas.openxmlformats.org/markup-compatibility/2006" xmlns:p14="http://schemas.microsoft.com/office/powerpoint/2010/main">
    <mc:Choice Requires="p14">
      <p:transition spd="slow" p14:dur="1200" advTm="4000">
        <p14:prism dir="d"/>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500"/>
                                        <p:tgtEl>
                                          <p:spTgt spid="75"/>
                                        </p:tgtEl>
                                      </p:cBhvr>
                                    </p:animEffect>
                                    <p:anim calcmode="lin" valueType="num">
                                      <p:cBhvr>
                                        <p:cTn id="16" dur="500" fill="hold"/>
                                        <p:tgtEl>
                                          <p:spTgt spid="75"/>
                                        </p:tgtEl>
                                        <p:attrNameLst>
                                          <p:attrName>ppt_x</p:attrName>
                                        </p:attrNameLst>
                                      </p:cBhvr>
                                      <p:tavLst>
                                        <p:tav tm="0">
                                          <p:val>
                                            <p:strVal val="#ppt_x"/>
                                          </p:val>
                                        </p:tav>
                                        <p:tav tm="100000">
                                          <p:val>
                                            <p:strVal val="#ppt_x"/>
                                          </p:val>
                                        </p:tav>
                                      </p:tavLst>
                                    </p:anim>
                                    <p:anim calcmode="lin" valueType="num">
                                      <p:cBhvr>
                                        <p:cTn id="17" dur="500" fill="hold"/>
                                        <p:tgtEl>
                                          <p:spTgt spid="7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18"/>
          <p:cNvSpPr>
            <a:spLocks noEditPoints="1"/>
          </p:cNvSpPr>
          <p:nvPr/>
        </p:nvSpPr>
        <p:spPr bwMode="auto">
          <a:xfrm rot="5400000">
            <a:off x="569419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sp>
        <p:nvSpPr>
          <p:cNvPr id="5" name="Freeform 19"/>
          <p:cNvSpPr>
            <a:spLocks noEditPoints="1"/>
          </p:cNvSpPr>
          <p:nvPr/>
        </p:nvSpPr>
        <p:spPr bwMode="auto">
          <a:xfrm rot="5400000">
            <a:off x="313623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sp>
        <p:nvSpPr>
          <p:cNvPr id="6" name="Freeform 20"/>
          <p:cNvSpPr>
            <a:spLocks noEditPoints="1"/>
          </p:cNvSpPr>
          <p:nvPr/>
        </p:nvSpPr>
        <p:spPr bwMode="auto">
          <a:xfrm rot="5400000">
            <a:off x="678736" y="194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grpSp>
        <p:nvGrpSpPr>
          <p:cNvPr id="7" name="组合 6"/>
          <p:cNvGrpSpPr/>
          <p:nvPr/>
        </p:nvGrpSpPr>
        <p:grpSpPr>
          <a:xfrm>
            <a:off x="3789143" y="1779662"/>
            <a:ext cx="1721136" cy="548848"/>
            <a:chOff x="4304043" y="1286668"/>
            <a:chExt cx="3837944" cy="2757793"/>
          </a:xfrm>
          <a:effectLst>
            <a:outerShdw blurRad="381000" dist="254000" dir="8100000" algn="tr" rotWithShape="0">
              <a:prstClr val="black">
                <a:alpha val="40000"/>
              </a:prstClr>
            </a:outerShdw>
          </a:effectLst>
        </p:grpSpPr>
        <p:sp>
          <p:nvSpPr>
            <p:cNvPr id="8" name="圆角矩形 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圆角矩形 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0" name="组合 9"/>
          <p:cNvGrpSpPr/>
          <p:nvPr/>
        </p:nvGrpSpPr>
        <p:grpSpPr>
          <a:xfrm>
            <a:off x="1284834" y="1809403"/>
            <a:ext cx="1721136" cy="548848"/>
            <a:chOff x="4304043" y="1286668"/>
            <a:chExt cx="3837944" cy="2757793"/>
          </a:xfrm>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圆角矩形 1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grpSp>
      <p:grpSp>
        <p:nvGrpSpPr>
          <p:cNvPr id="13" name="组合 12"/>
          <p:cNvGrpSpPr/>
          <p:nvPr/>
        </p:nvGrpSpPr>
        <p:grpSpPr>
          <a:xfrm>
            <a:off x="6368578" y="1779662"/>
            <a:ext cx="1721136" cy="54884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sp>
        <p:nvSpPr>
          <p:cNvPr id="16" name="TextBox 20"/>
          <p:cNvSpPr txBox="1"/>
          <p:nvPr/>
        </p:nvSpPr>
        <p:spPr>
          <a:xfrm>
            <a:off x="1052839" y="254173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17" name="TextBox 21"/>
          <p:cNvSpPr txBox="1"/>
          <p:nvPr/>
        </p:nvSpPr>
        <p:spPr>
          <a:xfrm>
            <a:off x="3758538" y="25360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18" name="TextBox 22"/>
          <p:cNvSpPr txBox="1"/>
          <p:nvPr/>
        </p:nvSpPr>
        <p:spPr>
          <a:xfrm>
            <a:off x="6237415" y="2542968"/>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3618940054"/>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4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6"/>
                                        </p:tgtEl>
                                        <p:attrNameLst>
                                          <p:attrName>style.visibility</p:attrName>
                                        </p:attrNameLst>
                                      </p:cBhvr>
                                      <p:to>
                                        <p:strVal val="visible"/>
                                      </p:to>
                                    </p:set>
                                    <p:animEffect transition="in" filter="wipe(left)">
                                      <p:cBhvr>
                                        <p:cTn id="36" dur="50"/>
                                        <p:tgtEl>
                                          <p:spTgt spid="16"/>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6"/>
                                        </p:tgtEl>
                                      </p:cBhvr>
                                      <p:to x="80000" y="100000"/>
                                    </p:animScale>
                                    <p:anim by="(#ppt_w*0.10)" calcmode="lin" valueType="num">
                                      <p:cBhvr>
                                        <p:cTn id="39" dur="25" autoRev="1" fill="hold">
                                          <p:stCondLst>
                                            <p:cond delay="0"/>
                                          </p:stCondLst>
                                        </p:cTn>
                                        <p:tgtEl>
                                          <p:spTgt spid="16"/>
                                        </p:tgtEl>
                                        <p:attrNameLst>
                                          <p:attrName>ppt_x</p:attrName>
                                        </p:attrNameLst>
                                      </p:cBhvr>
                                    </p:anim>
                                    <p:anim by="(-#ppt_w*0.10)" calcmode="lin" valueType="num">
                                      <p:cBhvr>
                                        <p:cTn id="40" dur="25" autoRev="1" fill="hold">
                                          <p:stCondLst>
                                            <p:cond delay="0"/>
                                          </p:stCondLst>
                                        </p:cTn>
                                        <p:tgtEl>
                                          <p:spTgt spid="16"/>
                                        </p:tgtEl>
                                        <p:attrNameLst>
                                          <p:attrName>ppt_y</p:attrName>
                                        </p:attrNameLst>
                                      </p:cBhvr>
                                    </p:anim>
                                    <p:animRot by="-480000">
                                      <p:cBhvr>
                                        <p:cTn id="41" dur="25" autoRev="1" fill="hold">
                                          <p:stCondLst>
                                            <p:cond delay="0"/>
                                          </p:stCondLst>
                                        </p:cTn>
                                        <p:tgtEl>
                                          <p:spTgt spid="16"/>
                                        </p:tgtEl>
                                        <p:attrNameLst>
                                          <p:attrName>r</p:attrName>
                                        </p:attrNameLst>
                                      </p:cBhvr>
                                    </p:animRot>
                                  </p:childTnLst>
                                </p:cTn>
                              </p:par>
                              <p:par>
                                <p:cTn id="42" presetID="22" presetClass="entr" presetSubtype="8" fill="hold" grpId="0" nodeType="withEffect">
                                  <p:stCondLst>
                                    <p:cond delay="500"/>
                                  </p:stCondLst>
                                  <p:iterate type="lt">
                                    <p:tmPct val="30000"/>
                                  </p:iterate>
                                  <p:childTnLst>
                                    <p:set>
                                      <p:cBhvr>
                                        <p:cTn id="43" dur="1" fill="hold">
                                          <p:stCondLst>
                                            <p:cond delay="0"/>
                                          </p:stCondLst>
                                        </p:cTn>
                                        <p:tgtEl>
                                          <p:spTgt spid="17"/>
                                        </p:tgtEl>
                                        <p:attrNameLst>
                                          <p:attrName>style.visibility</p:attrName>
                                        </p:attrNameLst>
                                      </p:cBhvr>
                                      <p:to>
                                        <p:strVal val="visible"/>
                                      </p:to>
                                    </p:set>
                                    <p:animEffect transition="in" filter="wipe(left)">
                                      <p:cBhvr>
                                        <p:cTn id="44" dur="50"/>
                                        <p:tgtEl>
                                          <p:spTgt spid="17"/>
                                        </p:tgtEl>
                                      </p:cBhvr>
                                    </p:animEffect>
                                  </p:childTnLst>
                                </p:cTn>
                              </p:par>
                              <p:par>
                                <p:cTn id="45" presetID="36" presetClass="emph" presetSubtype="0" fill="hold" grpId="1" nodeType="withEffect">
                                  <p:stCondLst>
                                    <p:cond delay="500"/>
                                  </p:stCondLst>
                                  <p:iterate type="lt">
                                    <p:tmPct val="30000"/>
                                  </p:iterate>
                                  <p:childTnLst>
                                    <p:animScale>
                                      <p:cBhvr>
                                        <p:cTn id="46" dur="25" autoRev="1" fill="hold">
                                          <p:stCondLst>
                                            <p:cond delay="0"/>
                                          </p:stCondLst>
                                        </p:cTn>
                                        <p:tgtEl>
                                          <p:spTgt spid="17"/>
                                        </p:tgtEl>
                                      </p:cBhvr>
                                      <p:to x="80000" y="100000"/>
                                    </p:animScale>
                                    <p:anim by="(#ppt_w*0.10)" calcmode="lin" valueType="num">
                                      <p:cBhvr>
                                        <p:cTn id="47" dur="25" autoRev="1" fill="hold">
                                          <p:stCondLst>
                                            <p:cond delay="0"/>
                                          </p:stCondLst>
                                        </p:cTn>
                                        <p:tgtEl>
                                          <p:spTgt spid="17"/>
                                        </p:tgtEl>
                                        <p:attrNameLst>
                                          <p:attrName>ppt_x</p:attrName>
                                        </p:attrNameLst>
                                      </p:cBhvr>
                                    </p:anim>
                                    <p:anim by="(-#ppt_w*0.10)" calcmode="lin" valueType="num">
                                      <p:cBhvr>
                                        <p:cTn id="48" dur="25" autoRev="1" fill="hold">
                                          <p:stCondLst>
                                            <p:cond delay="0"/>
                                          </p:stCondLst>
                                        </p:cTn>
                                        <p:tgtEl>
                                          <p:spTgt spid="17"/>
                                        </p:tgtEl>
                                        <p:attrNameLst>
                                          <p:attrName>ppt_y</p:attrName>
                                        </p:attrNameLst>
                                      </p:cBhvr>
                                    </p:anim>
                                    <p:animRot by="-480000">
                                      <p:cBhvr>
                                        <p:cTn id="49" dur="25" autoRev="1" fill="hold">
                                          <p:stCondLst>
                                            <p:cond delay="0"/>
                                          </p:stCondLst>
                                        </p:cTn>
                                        <p:tgtEl>
                                          <p:spTgt spid="17"/>
                                        </p:tgtEl>
                                        <p:attrNameLst>
                                          <p:attrName>r</p:attrName>
                                        </p:attrNameLst>
                                      </p:cBhvr>
                                    </p:animRot>
                                  </p:childTnLst>
                                </p:cTn>
                              </p:par>
                              <p:par>
                                <p:cTn id="50" presetID="22" presetClass="entr" presetSubtype="8" fill="hold" grpId="0" nodeType="withEffect">
                                  <p:stCondLst>
                                    <p:cond delay="100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50"/>
                                        <p:tgtEl>
                                          <p:spTgt spid="18"/>
                                        </p:tgtEl>
                                      </p:cBhvr>
                                    </p:animEffect>
                                  </p:childTnLst>
                                </p:cTn>
                              </p:par>
                              <p:par>
                                <p:cTn id="53" presetID="36" presetClass="emph" presetSubtype="0" fill="hold" grpId="1" nodeType="withEffect">
                                  <p:stCondLst>
                                    <p:cond delay="1000"/>
                                  </p:stCondLst>
                                  <p:iterate type="lt">
                                    <p:tmPct val="30000"/>
                                  </p:iterate>
                                  <p:childTnLst>
                                    <p:animScale>
                                      <p:cBhvr>
                                        <p:cTn id="54" dur="25" autoRev="1" fill="hold">
                                          <p:stCondLst>
                                            <p:cond delay="0"/>
                                          </p:stCondLst>
                                        </p:cTn>
                                        <p:tgtEl>
                                          <p:spTgt spid="18"/>
                                        </p:tgtEl>
                                      </p:cBhvr>
                                      <p:to x="80000" y="100000"/>
                                    </p:animScale>
                                    <p:anim by="(#ppt_w*0.10)" calcmode="lin" valueType="num">
                                      <p:cBhvr>
                                        <p:cTn id="55" dur="25" autoRev="1" fill="hold">
                                          <p:stCondLst>
                                            <p:cond delay="0"/>
                                          </p:stCondLst>
                                        </p:cTn>
                                        <p:tgtEl>
                                          <p:spTgt spid="18"/>
                                        </p:tgtEl>
                                        <p:attrNameLst>
                                          <p:attrName>ppt_x</p:attrName>
                                        </p:attrNameLst>
                                      </p:cBhvr>
                                    </p:anim>
                                    <p:anim by="(-#ppt_w*0.10)" calcmode="lin" valueType="num">
                                      <p:cBhvr>
                                        <p:cTn id="56" dur="25" autoRev="1" fill="hold">
                                          <p:stCondLst>
                                            <p:cond delay="0"/>
                                          </p:stCondLst>
                                        </p:cTn>
                                        <p:tgtEl>
                                          <p:spTgt spid="18"/>
                                        </p:tgtEl>
                                        <p:attrNameLst>
                                          <p:attrName>ppt_y</p:attrName>
                                        </p:attrNameLst>
                                      </p:cBhvr>
                                    </p:anim>
                                    <p:animRot by="-480000">
                                      <p:cBhvr>
                                        <p:cTn id="57"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p:bldP spid="16" grpId="1"/>
      <p:bldP spid="17" grpId="0"/>
      <p:bldP spid="17" grpId="1"/>
      <p:bldP spid="18" grpId="0"/>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
          <p:cNvSpPr txBox="1"/>
          <p:nvPr/>
        </p:nvSpPr>
        <p:spPr>
          <a:xfrm>
            <a:off x="2434648" y="3063188"/>
            <a:ext cx="954107" cy="323165"/>
          </a:xfrm>
          <a:prstGeom prst="rect">
            <a:avLst/>
          </a:prstGeom>
          <a:noFill/>
        </p:spPr>
        <p:txBody>
          <a:bodyPr wrap="none" rtlCol="0">
            <a:spAutoFit/>
          </a:bodyPr>
          <a:lstStyle/>
          <a:p>
            <a:pPr algn="r"/>
            <a:r>
              <a:rPr lang="zh-CN" altLang="en-US" sz="1500" dirty="0">
                <a:solidFill>
                  <a:schemeClr val="accent2"/>
                </a:solidFill>
                <a:latin typeface="微软雅黑" pitchFamily="34" charset="-122"/>
                <a:ea typeface="微软雅黑" pitchFamily="34" charset="-122"/>
              </a:rPr>
              <a:t>标题内容</a:t>
            </a:r>
          </a:p>
        </p:txBody>
      </p:sp>
      <p:sp>
        <p:nvSpPr>
          <p:cNvPr id="5" name="TextBox 3"/>
          <p:cNvSpPr txBox="1"/>
          <p:nvPr/>
        </p:nvSpPr>
        <p:spPr>
          <a:xfrm>
            <a:off x="6236689" y="3049438"/>
            <a:ext cx="954107" cy="323165"/>
          </a:xfrm>
          <a:prstGeom prst="rect">
            <a:avLst/>
          </a:prstGeom>
          <a:noFill/>
        </p:spPr>
        <p:txBody>
          <a:bodyPr wrap="none" rtlCol="0">
            <a:spAutoFit/>
          </a:bodyPr>
          <a:lstStyle/>
          <a:p>
            <a:pPr algn="r"/>
            <a:r>
              <a:rPr lang="zh-CN" altLang="en-US" sz="1500" dirty="0">
                <a:solidFill>
                  <a:schemeClr val="accent3"/>
                </a:solidFill>
                <a:latin typeface="微软雅黑" pitchFamily="34" charset="-122"/>
                <a:ea typeface="微软雅黑" pitchFamily="34" charset="-122"/>
              </a:rPr>
              <a:t>标题内容</a:t>
            </a:r>
          </a:p>
        </p:txBody>
      </p:sp>
      <p:sp>
        <p:nvSpPr>
          <p:cNvPr id="6" name="椭圆 34"/>
          <p:cNvSpPr/>
          <p:nvPr/>
        </p:nvSpPr>
        <p:spPr>
          <a:xfrm rot="16200000">
            <a:off x="3721110" y="2820537"/>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微软雅黑" pitchFamily="34" charset="-122"/>
              <a:ea typeface="微软雅黑" pitchFamily="34" charset="-122"/>
            </a:endParaRPr>
          </a:p>
        </p:txBody>
      </p:sp>
      <p:grpSp>
        <p:nvGrpSpPr>
          <p:cNvPr id="7" name="组合 6"/>
          <p:cNvGrpSpPr/>
          <p:nvPr/>
        </p:nvGrpSpPr>
        <p:grpSpPr>
          <a:xfrm rot="5400000">
            <a:off x="5162168" y="2795152"/>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black"/>
                </a:solidFill>
                <a:latin typeface="微软雅黑" pitchFamily="34" charset="-122"/>
                <a:ea typeface="微软雅黑"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微软雅黑" pitchFamily="34" charset="-122"/>
                <a:ea typeface="微软雅黑" pitchFamily="34" charset="-122"/>
              </a:endParaRPr>
            </a:p>
          </p:txBody>
        </p:sp>
      </p:grpSp>
      <p:sp>
        <p:nvSpPr>
          <p:cNvPr id="10" name="TextBox 14"/>
          <p:cNvSpPr txBox="1"/>
          <p:nvPr/>
        </p:nvSpPr>
        <p:spPr>
          <a:xfrm>
            <a:off x="768057" y="3406978"/>
            <a:ext cx="2723823" cy="430887"/>
          </a:xfrm>
          <a:prstGeom prst="rect">
            <a:avLst/>
          </a:prstGeom>
          <a:noFill/>
        </p:spPr>
        <p:txBody>
          <a:bodyPr wrap="none" rtlCol="0">
            <a:spAutoFit/>
          </a:bodyPr>
          <a:lstStyle/>
          <a:p>
            <a:pPr algn="r">
              <a:defRPr/>
            </a:pPr>
            <a:r>
              <a:rPr lang="zh-CN" altLang="en-US" sz="1100" dirty="0">
                <a:solidFill>
                  <a:prstClr val="black"/>
                </a:solidFill>
                <a:latin typeface="微软雅黑" pitchFamily="34" charset="-122"/>
                <a:ea typeface="微软雅黑" pitchFamily="34" charset="-122"/>
              </a:rPr>
              <a:t>单击此处添加简短说明，添加简短文字，</a:t>
            </a:r>
            <a:endParaRPr lang="en-US" altLang="zh-CN" sz="1100" dirty="0">
              <a:solidFill>
                <a:prstClr val="black"/>
              </a:solidFill>
              <a:latin typeface="微软雅黑" pitchFamily="34" charset="-122"/>
              <a:ea typeface="微软雅黑" pitchFamily="34" charset="-122"/>
            </a:endParaRPr>
          </a:p>
          <a:p>
            <a:pPr algn="r">
              <a:defRPr/>
            </a:pPr>
            <a:r>
              <a:rPr lang="zh-CN" altLang="en-US" sz="1100" dirty="0">
                <a:solidFill>
                  <a:prstClr val="black"/>
                </a:solidFill>
                <a:latin typeface="微软雅黑" pitchFamily="34" charset="-122"/>
                <a:ea typeface="微软雅黑" pitchFamily="34" charset="-122"/>
              </a:rPr>
              <a:t>具体文字添加此处。</a:t>
            </a:r>
            <a:endParaRPr lang="en-US" altLang="zh-CN" sz="1100" dirty="0">
              <a:solidFill>
                <a:prstClr val="black"/>
              </a:solidFill>
              <a:latin typeface="微软雅黑" pitchFamily="34" charset="-122"/>
              <a:ea typeface="微软雅黑" pitchFamily="34" charset="-122"/>
            </a:endParaRPr>
          </a:p>
        </p:txBody>
      </p:sp>
      <p:sp>
        <p:nvSpPr>
          <p:cNvPr id="11" name="TextBox 16"/>
          <p:cNvSpPr txBox="1"/>
          <p:nvPr/>
        </p:nvSpPr>
        <p:spPr>
          <a:xfrm>
            <a:off x="6228184" y="3373764"/>
            <a:ext cx="2723823" cy="430887"/>
          </a:xfrm>
          <a:prstGeom prst="rect">
            <a:avLst/>
          </a:prstGeom>
          <a:noFill/>
        </p:spPr>
        <p:txBody>
          <a:bodyPr wrap="none" rtlCol="0">
            <a:spAutoFit/>
          </a:bodyPr>
          <a:lstStyle/>
          <a:p>
            <a:pPr>
              <a:defRPr/>
            </a:pPr>
            <a:r>
              <a:rPr lang="zh-CN" altLang="en-US" sz="1100" dirty="0">
                <a:solidFill>
                  <a:prstClr val="black"/>
                </a:solidFill>
                <a:latin typeface="微软雅黑" pitchFamily="34" charset="-122"/>
                <a:ea typeface="微软雅黑" pitchFamily="34" charset="-122"/>
              </a:rPr>
              <a:t>单击此处添加简短说明，添加简短文字，</a:t>
            </a:r>
            <a:endParaRPr lang="en-US" altLang="zh-CN" sz="1100" dirty="0">
              <a:solidFill>
                <a:prstClr val="black"/>
              </a:solidFill>
              <a:latin typeface="微软雅黑" pitchFamily="34" charset="-122"/>
              <a:ea typeface="微软雅黑" pitchFamily="34" charset="-122"/>
            </a:endParaRPr>
          </a:p>
          <a:p>
            <a:pPr>
              <a:defRPr/>
            </a:pPr>
            <a:r>
              <a:rPr lang="zh-CN" altLang="en-US" sz="1100" dirty="0">
                <a:solidFill>
                  <a:prstClr val="black"/>
                </a:solidFill>
                <a:latin typeface="微软雅黑" pitchFamily="34" charset="-122"/>
                <a:ea typeface="微软雅黑" pitchFamily="34" charset="-122"/>
              </a:rPr>
              <a:t>具体文字添加此处。</a:t>
            </a:r>
            <a:endParaRPr lang="en-US" altLang="zh-CN" sz="1100" dirty="0">
              <a:solidFill>
                <a:prstClr val="black"/>
              </a:solidFill>
              <a:latin typeface="微软雅黑" pitchFamily="34" charset="-122"/>
              <a:ea typeface="微软雅黑" pitchFamily="34" charset="-122"/>
            </a:endParaRPr>
          </a:p>
        </p:txBody>
      </p:sp>
      <p:sp>
        <p:nvSpPr>
          <p:cNvPr id="12" name="TextBox 17"/>
          <p:cNvSpPr txBox="1"/>
          <p:nvPr/>
        </p:nvSpPr>
        <p:spPr>
          <a:xfrm>
            <a:off x="2057563" y="1744529"/>
            <a:ext cx="954108" cy="323165"/>
          </a:xfrm>
          <a:prstGeom prst="rect">
            <a:avLst/>
          </a:prstGeom>
          <a:noFill/>
        </p:spPr>
        <p:txBody>
          <a:bodyPr wrap="none" rtlCol="0">
            <a:spAutoFit/>
          </a:bodyPr>
          <a:lstStyle/>
          <a:p>
            <a:pPr algn="r"/>
            <a:r>
              <a:rPr lang="zh-CN" altLang="en-US" sz="1500" dirty="0" smtClean="0">
                <a:solidFill>
                  <a:schemeClr val="accent4"/>
                </a:solidFill>
                <a:latin typeface="微软雅黑" pitchFamily="34" charset="-122"/>
                <a:ea typeface="微软雅黑" pitchFamily="34" charset="-122"/>
              </a:rPr>
              <a:t>标题内容</a:t>
            </a:r>
            <a:endParaRPr lang="zh-CN" altLang="en-US" sz="1500" dirty="0">
              <a:solidFill>
                <a:schemeClr val="accent4"/>
              </a:solidFill>
              <a:latin typeface="微软雅黑" pitchFamily="34" charset="-122"/>
              <a:ea typeface="微软雅黑" pitchFamily="34" charset="-122"/>
            </a:endParaRPr>
          </a:p>
        </p:txBody>
      </p:sp>
      <p:sp>
        <p:nvSpPr>
          <p:cNvPr id="13" name="TextBox 18"/>
          <p:cNvSpPr txBox="1"/>
          <p:nvPr/>
        </p:nvSpPr>
        <p:spPr>
          <a:xfrm>
            <a:off x="5759636" y="1779662"/>
            <a:ext cx="954107" cy="323165"/>
          </a:xfrm>
          <a:prstGeom prst="rect">
            <a:avLst/>
          </a:prstGeom>
          <a:noFill/>
        </p:spPr>
        <p:txBody>
          <a:bodyPr wrap="none" rtlCol="0">
            <a:spAutoFit/>
          </a:bodyPr>
          <a:lstStyle/>
          <a:p>
            <a:pPr algn="r"/>
            <a:r>
              <a:rPr lang="zh-CN" altLang="en-US" sz="1500" dirty="0">
                <a:solidFill>
                  <a:schemeClr val="accent1"/>
                </a:solidFill>
                <a:latin typeface="微软雅黑" pitchFamily="34" charset="-122"/>
                <a:ea typeface="微软雅黑" pitchFamily="34" charset="-122"/>
              </a:rPr>
              <a:t>标题内容</a:t>
            </a:r>
          </a:p>
        </p:txBody>
      </p:sp>
      <p:sp>
        <p:nvSpPr>
          <p:cNvPr id="14" name="椭圆 34"/>
          <p:cNvSpPr/>
          <p:nvPr/>
        </p:nvSpPr>
        <p:spPr>
          <a:xfrm rot="5400000">
            <a:off x="4599289" y="152429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微软雅黑" pitchFamily="34" charset="-122"/>
              <a:ea typeface="微软雅黑" pitchFamily="34" charset="-122"/>
            </a:endParaRPr>
          </a:p>
        </p:txBody>
      </p:sp>
      <p:grpSp>
        <p:nvGrpSpPr>
          <p:cNvPr id="15" name="组合 14"/>
          <p:cNvGrpSpPr/>
          <p:nvPr/>
        </p:nvGrpSpPr>
        <p:grpSpPr>
          <a:xfrm rot="16200000">
            <a:off x="3197072" y="1500585"/>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black"/>
                </a:solidFill>
                <a:latin typeface="微软雅黑" pitchFamily="34" charset="-122"/>
                <a:ea typeface="微软雅黑" pitchFamily="34" charset="-122"/>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微软雅黑" pitchFamily="34" charset="-122"/>
                <a:ea typeface="微软雅黑" pitchFamily="34" charset="-122"/>
              </a:endParaRPr>
            </a:p>
          </p:txBody>
        </p:sp>
      </p:grpSp>
      <p:sp>
        <p:nvSpPr>
          <p:cNvPr id="18" name="TextBox 23"/>
          <p:cNvSpPr txBox="1"/>
          <p:nvPr/>
        </p:nvSpPr>
        <p:spPr>
          <a:xfrm>
            <a:off x="5719077" y="2067694"/>
            <a:ext cx="2723823" cy="430887"/>
          </a:xfrm>
          <a:prstGeom prst="rect">
            <a:avLst/>
          </a:prstGeom>
          <a:noFill/>
        </p:spPr>
        <p:txBody>
          <a:bodyPr wrap="none" rtlCol="0">
            <a:spAutoFit/>
          </a:bodyPr>
          <a:lstStyle/>
          <a:p>
            <a:pPr>
              <a:defRPr/>
            </a:pPr>
            <a:r>
              <a:rPr lang="zh-CN" altLang="en-US" sz="1100" dirty="0">
                <a:solidFill>
                  <a:prstClr val="black"/>
                </a:solidFill>
                <a:latin typeface="微软雅黑" pitchFamily="34" charset="-122"/>
                <a:ea typeface="微软雅黑" pitchFamily="34" charset="-122"/>
              </a:rPr>
              <a:t>单击此处添加简短说明，添加简短文字，</a:t>
            </a:r>
            <a:endParaRPr lang="en-US" altLang="zh-CN" sz="1100" dirty="0">
              <a:solidFill>
                <a:prstClr val="black"/>
              </a:solidFill>
              <a:latin typeface="微软雅黑" pitchFamily="34" charset="-122"/>
              <a:ea typeface="微软雅黑" pitchFamily="34" charset="-122"/>
            </a:endParaRPr>
          </a:p>
          <a:p>
            <a:pPr>
              <a:defRPr/>
            </a:pPr>
            <a:r>
              <a:rPr lang="zh-CN" altLang="en-US" sz="1100" dirty="0">
                <a:solidFill>
                  <a:prstClr val="black"/>
                </a:solidFill>
                <a:latin typeface="微软雅黑" pitchFamily="34" charset="-122"/>
                <a:ea typeface="微软雅黑" pitchFamily="34" charset="-122"/>
              </a:rPr>
              <a:t>具体文字添加此处。</a:t>
            </a:r>
            <a:endParaRPr lang="en-US" altLang="zh-CN" sz="1100" dirty="0">
              <a:solidFill>
                <a:prstClr val="black"/>
              </a:solidFill>
              <a:latin typeface="微软雅黑" pitchFamily="34" charset="-122"/>
              <a:ea typeface="微软雅黑" pitchFamily="34" charset="-122"/>
            </a:endParaRPr>
          </a:p>
        </p:txBody>
      </p:sp>
      <p:sp>
        <p:nvSpPr>
          <p:cNvPr id="19" name="TextBox 24"/>
          <p:cNvSpPr txBox="1"/>
          <p:nvPr/>
        </p:nvSpPr>
        <p:spPr>
          <a:xfrm>
            <a:off x="359856" y="2070952"/>
            <a:ext cx="2723823" cy="430887"/>
          </a:xfrm>
          <a:prstGeom prst="rect">
            <a:avLst/>
          </a:prstGeom>
          <a:noFill/>
        </p:spPr>
        <p:txBody>
          <a:bodyPr wrap="none" rtlCol="0">
            <a:spAutoFit/>
          </a:bodyPr>
          <a:lstStyle/>
          <a:p>
            <a:pPr algn="r">
              <a:defRPr/>
            </a:pPr>
            <a:r>
              <a:rPr lang="zh-CN" altLang="en-US" sz="1100" dirty="0">
                <a:solidFill>
                  <a:prstClr val="black"/>
                </a:solidFill>
                <a:latin typeface="微软雅黑" pitchFamily="34" charset="-122"/>
                <a:ea typeface="微软雅黑" pitchFamily="34" charset="-122"/>
              </a:rPr>
              <a:t>单击此处添加简短说明，添加简短文字，</a:t>
            </a:r>
            <a:endParaRPr lang="en-US" altLang="zh-CN" sz="1100" dirty="0">
              <a:solidFill>
                <a:prstClr val="black"/>
              </a:solidFill>
              <a:latin typeface="微软雅黑" pitchFamily="34" charset="-122"/>
              <a:ea typeface="微软雅黑" pitchFamily="34" charset="-122"/>
            </a:endParaRPr>
          </a:p>
          <a:p>
            <a:pPr algn="r">
              <a:defRPr/>
            </a:pPr>
            <a:r>
              <a:rPr lang="zh-CN" altLang="en-US" sz="1100" dirty="0">
                <a:solidFill>
                  <a:prstClr val="black"/>
                </a:solidFill>
                <a:latin typeface="微软雅黑" pitchFamily="34" charset="-122"/>
                <a:ea typeface="微软雅黑" pitchFamily="34" charset="-122"/>
              </a:rPr>
              <a:t>具体文字添加此处。</a:t>
            </a:r>
            <a:endParaRPr lang="en-US" altLang="zh-CN" sz="1100" dirty="0">
              <a:solidFill>
                <a:prstClr val="black"/>
              </a:solidFill>
              <a:latin typeface="微软雅黑" pitchFamily="34" charset="-122"/>
              <a:ea typeface="微软雅黑" pitchFamily="34" charset="-122"/>
            </a:endParaRPr>
          </a:p>
        </p:txBody>
      </p:sp>
      <p:sp>
        <p:nvSpPr>
          <p:cNvPr id="20" name="KSO_Shape"/>
          <p:cNvSpPr>
            <a:spLocks/>
          </p:cNvSpPr>
          <p:nvPr/>
        </p:nvSpPr>
        <p:spPr bwMode="auto">
          <a:xfrm>
            <a:off x="3517576" y="186759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1" name="KSO_Shape"/>
          <p:cNvSpPr>
            <a:spLocks/>
          </p:cNvSpPr>
          <p:nvPr/>
        </p:nvSpPr>
        <p:spPr bwMode="auto">
          <a:xfrm>
            <a:off x="4077369" y="3142829"/>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2" name="KSO_Shape"/>
          <p:cNvSpPr>
            <a:spLocks/>
          </p:cNvSpPr>
          <p:nvPr/>
        </p:nvSpPr>
        <p:spPr bwMode="auto">
          <a:xfrm>
            <a:off x="4640391" y="190752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3" name="KSO_Shape"/>
          <p:cNvSpPr>
            <a:spLocks/>
          </p:cNvSpPr>
          <p:nvPr/>
        </p:nvSpPr>
        <p:spPr bwMode="auto">
          <a:xfrm>
            <a:off x="5210038" y="3129079"/>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Tree>
    <p:extLst>
      <p:ext uri="{BB962C8B-B14F-4D97-AF65-F5344CB8AC3E}">
        <p14:creationId xmlns:p14="http://schemas.microsoft.com/office/powerpoint/2010/main" val="2500564651"/>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4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4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3"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7"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6</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12" name="组合 11"/>
          <p:cNvGrpSpPr/>
          <p:nvPr/>
        </p:nvGrpSpPr>
        <p:grpSpPr>
          <a:xfrm>
            <a:off x="2083683" y="2555249"/>
            <a:ext cx="658425" cy="658319"/>
            <a:chOff x="3117025" y="3959191"/>
            <a:chExt cx="984950" cy="985306"/>
          </a:xfrm>
        </p:grpSpPr>
        <p:grpSp>
          <p:nvGrpSpPr>
            <p:cNvPr id="13" name="组合 12"/>
            <p:cNvGrpSpPr/>
            <p:nvPr/>
          </p:nvGrpSpPr>
          <p:grpSpPr>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6" name="椭圆 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4"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7</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19" name="组合 18"/>
          <p:cNvGrpSpPr/>
          <p:nvPr/>
        </p:nvGrpSpPr>
        <p:grpSpPr>
          <a:xfrm>
            <a:off x="2975381" y="2443509"/>
            <a:ext cx="881936" cy="881795"/>
            <a:chOff x="4450933" y="3791953"/>
            <a:chExt cx="1319306"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1"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8</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26" name="组合 25"/>
          <p:cNvGrpSpPr/>
          <p:nvPr/>
        </p:nvGrpSpPr>
        <p:grpSpPr>
          <a:xfrm>
            <a:off x="4090589" y="2544015"/>
            <a:ext cx="680890" cy="680781"/>
            <a:chOff x="6119197" y="3942381"/>
            <a:chExt cx="1018558" cy="1018926"/>
          </a:xfrm>
        </p:grpSpPr>
        <p:grpSp>
          <p:nvGrpSpPr>
            <p:cNvPr id="27" name="组合 26"/>
            <p:cNvGrpSpPr/>
            <p:nvPr/>
          </p:nvGrpSpPr>
          <p:grpSpPr>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0" name="椭圆 29"/>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8"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9</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33" name="组合 32"/>
          <p:cNvGrpSpPr/>
          <p:nvPr/>
        </p:nvGrpSpPr>
        <p:grpSpPr>
          <a:xfrm>
            <a:off x="5004754" y="2544016"/>
            <a:ext cx="708615" cy="680781"/>
            <a:chOff x="7486713" y="3942381"/>
            <a:chExt cx="1060031" cy="1018926"/>
          </a:xfrm>
        </p:grpSpPr>
        <p:grpSp>
          <p:nvGrpSpPr>
            <p:cNvPr id="34" name="组合 33"/>
            <p:cNvGrpSpPr/>
            <p:nvPr/>
          </p:nvGrpSpPr>
          <p:grpSpPr>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7" name="椭圆 36"/>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5"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j-ea"/>
                  <a:ea typeface="+mj-ea"/>
                </a:rPr>
                <a:t>10</a:t>
              </a:r>
              <a:r>
                <a:rPr lang="zh-CN" altLang="en-US" sz="1200" dirty="0">
                  <a:solidFill>
                    <a:schemeClr val="bg1"/>
                  </a:solidFill>
                  <a:latin typeface="+mj-ea"/>
                  <a:ea typeface="+mj-ea"/>
                </a:rPr>
                <a:t>月</a:t>
              </a:r>
            </a:p>
          </p:txBody>
        </p:sp>
      </p:grpSp>
      <p:grpSp>
        <p:nvGrpSpPr>
          <p:cNvPr id="40" name="组合 39"/>
          <p:cNvGrpSpPr/>
          <p:nvPr/>
        </p:nvGrpSpPr>
        <p:grpSpPr>
          <a:xfrm>
            <a:off x="5918916" y="2431103"/>
            <a:ext cx="906755" cy="906611"/>
            <a:chOff x="8854229" y="3773382"/>
            <a:chExt cx="1356434" cy="1356924"/>
          </a:xfrm>
        </p:grpSpPr>
        <p:grpSp>
          <p:nvGrpSpPr>
            <p:cNvPr id="41" name="组合 40"/>
            <p:cNvGrpSpPr/>
            <p:nvPr/>
          </p:nvGrpSpPr>
          <p:grpSpPr>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4" name="椭圆 43"/>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2"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11</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47" name="组合 46"/>
          <p:cNvGrpSpPr/>
          <p:nvPr/>
        </p:nvGrpSpPr>
        <p:grpSpPr>
          <a:xfrm>
            <a:off x="7058945" y="2267888"/>
            <a:ext cx="1233232" cy="123303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9"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12</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54" name="组合 53"/>
          <p:cNvGrpSpPr/>
          <p:nvPr/>
        </p:nvGrpSpPr>
        <p:grpSpPr>
          <a:xfrm>
            <a:off x="520654" y="1275606"/>
            <a:ext cx="1941598" cy="1092290"/>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59" name="组合 58"/>
          <p:cNvGrpSpPr/>
          <p:nvPr/>
        </p:nvGrpSpPr>
        <p:grpSpPr>
          <a:xfrm>
            <a:off x="2555776" y="1366748"/>
            <a:ext cx="1575314" cy="965418"/>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5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4" name="组合 63"/>
          <p:cNvGrpSpPr/>
          <p:nvPr/>
        </p:nvGrpSpPr>
        <p:grpSpPr>
          <a:xfrm>
            <a:off x="4499992" y="1275606"/>
            <a:ext cx="1639315" cy="105114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50"/>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9" name="组合 68"/>
          <p:cNvGrpSpPr/>
          <p:nvPr/>
        </p:nvGrpSpPr>
        <p:grpSpPr>
          <a:xfrm>
            <a:off x="6837777" y="1326099"/>
            <a:ext cx="1550647" cy="817312"/>
            <a:chOff x="873900" y="1541325"/>
            <a:chExt cx="1166203" cy="652383"/>
          </a:xfrm>
        </p:grpSpPr>
        <p:sp>
          <p:nvSpPr>
            <p:cNvPr id="7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1" name="组合 70"/>
            <p:cNvGrpSpPr/>
            <p:nvPr/>
          </p:nvGrpSpPr>
          <p:grpSpPr>
            <a:xfrm>
              <a:off x="947384" y="1541325"/>
              <a:ext cx="1008112" cy="652383"/>
              <a:chOff x="947384" y="1541325"/>
              <a:chExt cx="1008112" cy="652383"/>
            </a:xfrm>
          </p:grpSpPr>
          <p:cxnSp>
            <p:nvCxnSpPr>
              <p:cNvPr id="72" name="直接连接符 71"/>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84" y="1541325"/>
                <a:ext cx="1008112" cy="29480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4" name="组合 73"/>
          <p:cNvGrpSpPr/>
          <p:nvPr/>
        </p:nvGrpSpPr>
        <p:grpSpPr>
          <a:xfrm>
            <a:off x="1559925" y="3422333"/>
            <a:ext cx="1624546" cy="915011"/>
            <a:chOff x="873900" y="1340833"/>
            <a:chExt cx="1166203" cy="843560"/>
          </a:xfrm>
        </p:grpSpPr>
        <p:sp>
          <p:nvSpPr>
            <p:cNvPr id="75" name="TextBox 16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6" name="组合 75"/>
            <p:cNvGrpSpPr/>
            <p:nvPr/>
          </p:nvGrpSpPr>
          <p:grpSpPr>
            <a:xfrm>
              <a:off x="947384" y="1340833"/>
              <a:ext cx="1008112" cy="540984"/>
              <a:chOff x="947384" y="1340833"/>
              <a:chExt cx="1008112" cy="540984"/>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9" name="组合 78"/>
          <p:cNvGrpSpPr/>
          <p:nvPr/>
        </p:nvGrpSpPr>
        <p:grpSpPr>
          <a:xfrm>
            <a:off x="3553012" y="3422333"/>
            <a:ext cx="1624546" cy="915011"/>
            <a:chOff x="873900" y="1340833"/>
            <a:chExt cx="1166203" cy="843560"/>
          </a:xfrm>
        </p:grpSpPr>
        <p:sp>
          <p:nvSpPr>
            <p:cNvPr id="80"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84" name="组合 83"/>
          <p:cNvGrpSpPr/>
          <p:nvPr/>
        </p:nvGrpSpPr>
        <p:grpSpPr>
          <a:xfrm>
            <a:off x="5539742" y="3477962"/>
            <a:ext cx="1624546" cy="915011"/>
            <a:chOff x="873900" y="1340833"/>
            <a:chExt cx="1166203" cy="843560"/>
          </a:xfrm>
        </p:grpSpPr>
        <p:sp>
          <p:nvSpPr>
            <p:cNvPr id="8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6" name="组合 85"/>
            <p:cNvGrpSpPr/>
            <p:nvPr/>
          </p:nvGrpSpPr>
          <p:grpSpPr>
            <a:xfrm>
              <a:off x="947384" y="1340833"/>
              <a:ext cx="1008112" cy="540984"/>
              <a:chOff x="947384" y="1340833"/>
              <a:chExt cx="1008112" cy="540984"/>
            </a:xfrm>
          </p:grpSpPr>
          <p:cxnSp>
            <p:nvCxnSpPr>
              <p:cNvPr id="87" name="直接连接符 8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8" name="TextBox 17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spTree>
    <p:extLst>
      <p:ext uri="{BB962C8B-B14F-4D97-AF65-F5344CB8AC3E}">
        <p14:creationId xmlns:p14="http://schemas.microsoft.com/office/powerpoint/2010/main" val="2641507333"/>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5000">
                                          <p:cBhvr additive="base">
                                            <p:cTn id="11"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mj-ea"/>
                <a:ea typeface="+mj-ea"/>
              </a:rPr>
              <a:t>完成概述</a:t>
            </a:r>
            <a:endParaRPr lang="zh-CN" altLang="en-US" b="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1561836169"/>
      </p:ext>
    </p:extLst>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835696" y="1394685"/>
            <a:ext cx="1715522" cy="1715522"/>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7" name="圆角矩形 6"/>
          <p:cNvSpPr/>
          <p:nvPr/>
        </p:nvSpPr>
        <p:spPr>
          <a:xfrm>
            <a:off x="4458454" y="2562253"/>
            <a:ext cx="3216350"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4388788" y="2067780"/>
            <a:ext cx="1981396" cy="500287"/>
            <a:chOff x="7497701" y="1851659"/>
            <a:chExt cx="2177121" cy="667049"/>
          </a:xfrm>
        </p:grpSpPr>
        <p:sp>
          <p:nvSpPr>
            <p:cNvPr id="9" name="文本框 8"/>
            <p:cNvSpPr txBox="1"/>
            <p:nvPr/>
          </p:nvSpPr>
          <p:spPr>
            <a:xfrm>
              <a:off x="7497701" y="1851659"/>
              <a:ext cx="2177121" cy="492442"/>
            </a:xfrm>
            <a:prstGeom prst="rect">
              <a:avLst/>
            </a:prstGeom>
            <a:noFill/>
          </p:spPr>
          <p:txBody>
            <a:bodyPr wrap="square" rtlCol="0">
              <a:spAutoFit/>
            </a:bodyPr>
            <a:lstStyle/>
            <a:p>
              <a:pPr algn="dist"/>
              <a:r>
                <a:rPr lang="zh-CN" altLang="en-US" sz="1800" dirty="0">
                  <a:solidFill>
                    <a:schemeClr val="tx1">
                      <a:lumMod val="65000"/>
                      <a:lumOff val="35000"/>
                    </a:schemeClr>
                  </a:solidFill>
                  <a:latin typeface="+mj-ea"/>
                  <a:ea typeface="+mj-ea"/>
                </a:rPr>
                <a:t>在此添加标题</a:t>
              </a:r>
            </a:p>
          </p:txBody>
        </p:sp>
        <p:sp>
          <p:nvSpPr>
            <p:cNvPr id="10" name="文本框 9"/>
            <p:cNvSpPr txBox="1"/>
            <p:nvPr/>
          </p:nvSpPr>
          <p:spPr>
            <a:xfrm>
              <a:off x="7508478" y="2210932"/>
              <a:ext cx="2155566" cy="307776"/>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mj-ea"/>
                  <a:ea typeface="+mj-ea"/>
                </a:rPr>
                <a:t>Add the title here</a:t>
              </a:r>
              <a:endParaRPr lang="zh-CN" altLang="en-US" sz="900" dirty="0">
                <a:solidFill>
                  <a:schemeClr val="tx1">
                    <a:lumMod val="65000"/>
                    <a:lumOff val="35000"/>
                  </a:schemeClr>
                </a:solidFill>
                <a:latin typeface="+mj-ea"/>
                <a:ea typeface="+mj-ea"/>
              </a:endParaRPr>
            </a:p>
          </p:txBody>
        </p:sp>
      </p:grpSp>
      <p:sp>
        <p:nvSpPr>
          <p:cNvPr id="11" name="文本框 10"/>
          <p:cNvSpPr txBox="1"/>
          <p:nvPr/>
        </p:nvSpPr>
        <p:spPr bwMode="auto">
          <a:xfrm>
            <a:off x="4388788" y="2768257"/>
            <a:ext cx="3381571" cy="768993"/>
          </a:xfrm>
          <a:prstGeom prst="rect">
            <a:avLst/>
          </a:prstGeom>
          <a:noFill/>
        </p:spPr>
        <p:txBody>
          <a:bodyPr wrap="square">
            <a:spAutoFit/>
          </a:bodyPr>
          <a:lstStyle/>
          <a:p>
            <a:pPr>
              <a:lnSpc>
                <a:spcPct val="125000"/>
              </a:lnSpc>
            </a:pPr>
            <a:r>
              <a:rPr lang="zh-CN" altLang="en-US" sz="900" dirty="0" smtClean="0">
                <a:solidFill>
                  <a:srgbClr val="000000"/>
                </a:solidFill>
                <a:latin typeface="+mj-ea"/>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rgbClr val="000000"/>
              </a:solidFill>
              <a:latin typeface="+mj-ea"/>
              <a:cs typeface="Lato Light" charset="0"/>
              <a:sym typeface="Lato Light" charset="0"/>
            </a:endParaRPr>
          </a:p>
        </p:txBody>
      </p:sp>
      <p:sp>
        <p:nvSpPr>
          <p:cNvPr id="12" name="文本框 11"/>
          <p:cNvSpPr txBox="1"/>
          <p:nvPr/>
        </p:nvSpPr>
        <p:spPr>
          <a:xfrm>
            <a:off x="1948439" y="3413319"/>
            <a:ext cx="1490030" cy="253916"/>
          </a:xfrm>
          <a:prstGeom prst="rect">
            <a:avLst/>
          </a:prstGeom>
          <a:noFill/>
        </p:spPr>
        <p:txBody>
          <a:bodyPr wrap="square" rtlCol="0">
            <a:spAutoFit/>
          </a:bodyPr>
          <a:lstStyle/>
          <a:p>
            <a:pPr algn="dist"/>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3" name="圆角矩形 12"/>
          <p:cNvSpPr/>
          <p:nvPr/>
        </p:nvSpPr>
        <p:spPr>
          <a:xfrm>
            <a:off x="1646471" y="3749845"/>
            <a:ext cx="2168504" cy="5204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4" name="椭圆 13"/>
          <p:cNvSpPr/>
          <p:nvPr/>
        </p:nvSpPr>
        <p:spPr>
          <a:xfrm>
            <a:off x="3024055" y="3694722"/>
            <a:ext cx="174256" cy="174256"/>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5" name="矩形 14"/>
          <p:cNvSpPr/>
          <p:nvPr/>
        </p:nvSpPr>
        <p:spPr>
          <a:xfrm>
            <a:off x="2104224" y="1817893"/>
            <a:ext cx="1271502" cy="854080"/>
          </a:xfrm>
          <a:prstGeom prst="rect">
            <a:avLst/>
          </a:prstGeom>
        </p:spPr>
        <p:txBody>
          <a:bodyPr wrap="none">
            <a:spAutoFit/>
          </a:bodyPr>
          <a:lstStyle/>
          <a:p>
            <a:r>
              <a:rPr lang="en-US" altLang="zh-CN" sz="4950" dirty="0">
                <a:solidFill>
                  <a:schemeClr val="accent3"/>
                </a:solidFill>
                <a:latin typeface="+mj-ea"/>
                <a:ea typeface="+mj-ea"/>
              </a:rPr>
              <a:t>75</a:t>
            </a:r>
            <a:r>
              <a:rPr lang="en-US" altLang="zh-CN" sz="3000" dirty="0">
                <a:solidFill>
                  <a:schemeClr val="accent3"/>
                </a:solidFill>
                <a:latin typeface="+mj-ea"/>
                <a:ea typeface="+mj-ea"/>
              </a:rPr>
              <a:t>%</a:t>
            </a:r>
            <a:endParaRPr lang="zh-CN" altLang="en-US" sz="825" dirty="0">
              <a:solidFill>
                <a:schemeClr val="accent3"/>
              </a:solidFill>
              <a:latin typeface="+mj-ea"/>
              <a:ea typeface="+mj-ea"/>
            </a:endParaRPr>
          </a:p>
        </p:txBody>
      </p:sp>
    </p:spTree>
    <p:extLst>
      <p:ext uri="{BB962C8B-B14F-4D97-AF65-F5344CB8AC3E}">
        <p14:creationId xmlns:p14="http://schemas.microsoft.com/office/powerpoint/2010/main" val="2746798415"/>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100"/>
                            </p:stCondLst>
                            <p:childTnLst>
                              <p:par>
                                <p:cTn id="15" presetID="16" presetClass="entr" presetSubtype="37"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100"/>
                            </p:stCondLst>
                            <p:childTnLst>
                              <p:par>
                                <p:cTn id="28" presetID="16" presetClass="entr" presetSubtype="37"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outVertical)">
                                      <p:cBhvr>
                                        <p:cTn id="30" dur="500"/>
                                        <p:tgtEl>
                                          <p:spTgt spid="8"/>
                                        </p:tgtEl>
                                      </p:cBhvr>
                                    </p:animEffect>
                                  </p:childTnLst>
                                </p:cTn>
                              </p:par>
                            </p:childTnLst>
                          </p:cTn>
                        </p:par>
                        <p:par>
                          <p:cTn id="31" fill="hold">
                            <p:stCondLst>
                              <p:cond delay="26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P spid="13" grpId="0" animBg="1"/>
      <p:bldP spid="14"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3" name="直接连接符 2"/>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32"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961382" y="1136730"/>
            <a:ext cx="954089" cy="323157"/>
          </a:xfrm>
          <a:prstGeom prst="rect">
            <a:avLst/>
          </a:prstGeom>
        </p:spPr>
        <p:txBody>
          <a:bodyPr wrap="none" lIns="91431" tIns="45716" rIns="91431" bIns="45716">
            <a:spAutoFit/>
          </a:bodyPr>
          <a:lstStyle/>
          <a:p>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8"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9" name="组合 8"/>
          <p:cNvGrpSpPr>
            <a:grpSpLocks/>
          </p:cNvGrpSpPr>
          <p:nvPr/>
        </p:nvGrpSpPr>
        <p:grpSpPr bwMode="auto">
          <a:xfrm>
            <a:off x="600323" y="1737476"/>
            <a:ext cx="2259643" cy="2259643"/>
            <a:chOff x="1103084" y="2155824"/>
            <a:chExt cx="3176815" cy="3176815"/>
          </a:xfrm>
        </p:grpSpPr>
        <p:sp>
          <p:nvSpPr>
            <p:cNvPr id="10" name="椭圆 9"/>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1" name="椭圆 10"/>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2" name="椭圆 11"/>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13" name="椭圆 12"/>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4" name="椭圆 13"/>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15" name="椭圆 14"/>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nvGrpSpPr>
          <p:cNvPr id="16" name="组合 15"/>
          <p:cNvGrpSpPr/>
          <p:nvPr/>
        </p:nvGrpSpPr>
        <p:grpSpPr>
          <a:xfrm>
            <a:off x="3989630" y="1064722"/>
            <a:ext cx="858956" cy="858956"/>
            <a:chOff x="3989630" y="984316"/>
            <a:chExt cx="858956" cy="858956"/>
          </a:xfrm>
        </p:grpSpPr>
        <p:grpSp>
          <p:nvGrpSpPr>
            <p:cNvPr id="17" name="组合 16"/>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2" name="椭圆 21"/>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8" name="组合 54"/>
            <p:cNvGrpSpPr>
              <a:grpSpLocks noChangeAspect="1"/>
            </p:cNvGrpSpPr>
            <p:nvPr/>
          </p:nvGrpSpPr>
          <p:grpSpPr bwMode="auto">
            <a:xfrm>
              <a:off x="4230408" y="1145668"/>
              <a:ext cx="389996" cy="469766"/>
              <a:chOff x="3452849" y="2667439"/>
              <a:chExt cx="239345" cy="288607"/>
            </a:xfrm>
          </p:grpSpPr>
          <p:sp>
            <p:nvSpPr>
              <p:cNvPr id="1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2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23" name="组合 22"/>
          <p:cNvGrpSpPr/>
          <p:nvPr/>
        </p:nvGrpSpPr>
        <p:grpSpPr>
          <a:xfrm>
            <a:off x="4684712" y="1948340"/>
            <a:ext cx="858956" cy="858956"/>
            <a:chOff x="4684712" y="1948340"/>
            <a:chExt cx="858956" cy="858956"/>
          </a:xfrm>
        </p:grpSpPr>
        <p:grpSp>
          <p:nvGrpSpPr>
            <p:cNvPr id="24" name="组合 23"/>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5"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28" name="组合 27"/>
          <p:cNvGrpSpPr/>
          <p:nvPr/>
        </p:nvGrpSpPr>
        <p:grpSpPr>
          <a:xfrm>
            <a:off x="4716016" y="2993953"/>
            <a:ext cx="858956" cy="858956"/>
            <a:chOff x="4716016" y="2993953"/>
            <a:chExt cx="858956" cy="858956"/>
          </a:xfrm>
        </p:grpSpPr>
        <p:grpSp>
          <p:nvGrpSpPr>
            <p:cNvPr id="29" name="组合 28"/>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3" name="组合 32"/>
          <p:cNvGrpSpPr/>
          <p:nvPr/>
        </p:nvGrpSpPr>
        <p:grpSpPr>
          <a:xfrm>
            <a:off x="3996846" y="3864636"/>
            <a:ext cx="858956" cy="858956"/>
            <a:chOff x="3996846" y="3864636"/>
            <a:chExt cx="858956" cy="858956"/>
          </a:xfrm>
        </p:grpSpPr>
        <p:grpSp>
          <p:nvGrpSpPr>
            <p:cNvPr id="34" name="组合 33"/>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7" name="椭圆 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38" name="矩形 37"/>
          <p:cNvSpPr/>
          <p:nvPr/>
        </p:nvSpPr>
        <p:spPr>
          <a:xfrm>
            <a:off x="5609454" y="1997065"/>
            <a:ext cx="954089" cy="323157"/>
          </a:xfrm>
          <a:prstGeom prst="rect">
            <a:avLst/>
          </a:prstGeom>
        </p:spPr>
        <p:txBody>
          <a:bodyPr wrap="none" lIns="91431" tIns="45716" rIns="91431" bIns="45716">
            <a:spAutoFit/>
          </a:bodyPr>
          <a:lstStyle/>
          <a:p>
            <a:r>
              <a:rPr lang="zh-CN" altLang="en-US" sz="1500" dirty="0" smtClean="0">
                <a:solidFill>
                  <a:schemeClr val="accent2"/>
                </a:solidFill>
                <a:latin typeface="+mj-ea"/>
                <a:ea typeface="+mj-ea"/>
              </a:rPr>
              <a:t>标题内容</a:t>
            </a:r>
            <a:endParaRPr lang="zh-CN" altLang="en-US" sz="1500" dirty="0">
              <a:solidFill>
                <a:schemeClr val="accent2"/>
              </a:solidFill>
              <a:latin typeface="+mj-ea"/>
              <a:ea typeface="+mj-ea"/>
            </a:endParaRPr>
          </a:p>
        </p:txBody>
      </p:sp>
      <p:sp>
        <p:nvSpPr>
          <p:cNvPr id="39"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0" name="矩形 39"/>
          <p:cNvSpPr/>
          <p:nvPr/>
        </p:nvSpPr>
        <p:spPr>
          <a:xfrm>
            <a:off x="5684012" y="3028040"/>
            <a:ext cx="954089" cy="323157"/>
          </a:xfrm>
          <a:prstGeom prst="rect">
            <a:avLst/>
          </a:prstGeom>
        </p:spPr>
        <p:txBody>
          <a:bodyPr wrap="none" lIns="91431" tIns="45716" rIns="91431" bIns="45716">
            <a:spAutoFit/>
          </a:bodyPr>
          <a:lstStyle/>
          <a:p>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sp>
        <p:nvSpPr>
          <p:cNvPr id="41"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009017" y="3972459"/>
            <a:ext cx="954089" cy="323157"/>
          </a:xfrm>
          <a:prstGeom prst="rect">
            <a:avLst/>
          </a:prstGeom>
        </p:spPr>
        <p:txBody>
          <a:bodyPr wrap="none" lIns="91431" tIns="45716" rIns="91431" bIns="45716">
            <a:spAutoFit/>
          </a:bodyPr>
          <a:lstStyle/>
          <a:p>
            <a:r>
              <a:rPr lang="zh-CN" altLang="en-US" sz="1500" dirty="0" smtClean="0">
                <a:solidFill>
                  <a:schemeClr val="accent4"/>
                </a:solidFill>
                <a:latin typeface="+mj-ea"/>
                <a:ea typeface="+mj-ea"/>
              </a:rPr>
              <a:t>标题内容</a:t>
            </a:r>
            <a:endParaRPr lang="zh-CN" altLang="en-US" sz="1500" dirty="0">
              <a:solidFill>
                <a:schemeClr val="accent4"/>
              </a:solidFill>
              <a:latin typeface="+mj-ea"/>
              <a:ea typeface="+mj-ea"/>
            </a:endParaRPr>
          </a:p>
        </p:txBody>
      </p:sp>
      <p:sp>
        <p:nvSpPr>
          <p:cNvPr id="43"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val="1280045773"/>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fltVal val="0"/>
                                              </p:val>
                                            </p:tav>
                                            <p:tav tm="100000">
                                              <p:val>
                                                <p:strVal val="#ppt_w"/>
                                              </p:val>
                                            </p:tav>
                                          </p:tavLst>
                                        </p:anim>
                                        <p:anim calcmode="lin" valueType="num">
                                          <p:cBhvr>
                                            <p:cTn id="8" dur="400" fill="hold"/>
                                            <p:tgtEl>
                                              <p:spTgt spid="9"/>
                                            </p:tgtEl>
                                            <p:attrNameLst>
                                              <p:attrName>ppt_h</p:attrName>
                                            </p:attrNameLst>
                                          </p:cBhvr>
                                          <p:tavLst>
                                            <p:tav tm="0">
                                              <p:val>
                                                <p:fltVal val="0"/>
                                              </p:val>
                                            </p:tav>
                                            <p:tav tm="100000">
                                              <p:val>
                                                <p:strVal val="#ppt_h"/>
                                              </p:val>
                                            </p:tav>
                                          </p:tavLst>
                                        </p:anim>
                                        <p:animEffect transition="in" filter="fade">
                                          <p:cBhvr>
                                            <p:cTn id="9" dur="400"/>
                                            <p:tgtEl>
                                              <p:spTgt spid="9"/>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35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14:bounceEnd="40000">
                                          <p:cBhvr additive="base">
                                            <p:cTn id="27"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0000">
                                          <p:cBhvr additive="base">
                                            <p:cTn id="48"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14:bounceEnd="40000">
                                          <p:cBhvr additive="base">
                                            <p:cTn id="6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8"/>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left)">
                                          <p:cBhvr>
                                            <p:cTn id="74" dur="500"/>
                                            <p:tgtEl>
                                              <p:spTgt spid="4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wipe(left)">
                                          <p:cBhvr>
                                            <p:cTn id="77" dur="500"/>
                                            <p:tgtEl>
                                              <p:spTgt spid="41"/>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animEffect transition="in" filter="fade">
                                          <p:cBhvr>
                                            <p:cTn id="82" dur="500"/>
                                            <p:tgtEl>
                                              <p:spTgt spid="15"/>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left)">
                                          <p:cBhvr>
                                            <p:cTn id="86" dur="500"/>
                                            <p:tgtEl>
                                              <p:spTgt spid="4"/>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14:bounceEnd="40000">
                                          <p:cBhvr additive="base">
                                            <p:cTn id="90"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3"/>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wipe(left)">
                                          <p:cBhvr>
                                            <p:cTn id="95" dur="500"/>
                                            <p:tgtEl>
                                              <p:spTgt spid="4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wipe(left)">
                                          <p:cBhvr>
                                            <p:cTn id="9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animBg="1"/>
          <p:bldP spid="13" grpId="0" animBg="1"/>
          <p:bldP spid="14" grpId="0" animBg="1"/>
          <p:bldP spid="15" grpId="0" animBg="1"/>
          <p:bldP spid="38"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fltVal val="0"/>
                                              </p:val>
                                            </p:tav>
                                            <p:tav tm="100000">
                                              <p:val>
                                                <p:strVal val="#ppt_w"/>
                                              </p:val>
                                            </p:tav>
                                          </p:tavLst>
                                        </p:anim>
                                        <p:anim calcmode="lin" valueType="num">
                                          <p:cBhvr>
                                            <p:cTn id="8" dur="400" fill="hold"/>
                                            <p:tgtEl>
                                              <p:spTgt spid="9"/>
                                            </p:tgtEl>
                                            <p:attrNameLst>
                                              <p:attrName>ppt_h</p:attrName>
                                            </p:attrNameLst>
                                          </p:cBhvr>
                                          <p:tavLst>
                                            <p:tav tm="0">
                                              <p:val>
                                                <p:fltVal val="0"/>
                                              </p:val>
                                            </p:tav>
                                            <p:tav tm="100000">
                                              <p:val>
                                                <p:strVal val="#ppt_h"/>
                                              </p:val>
                                            </p:tav>
                                          </p:tavLst>
                                        </p:anim>
                                        <p:animEffect transition="in" filter="fade">
                                          <p:cBhvr>
                                            <p:cTn id="9" dur="400"/>
                                            <p:tgtEl>
                                              <p:spTgt spid="9"/>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35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1+#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1+#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left)">
                                          <p:cBhvr>
                                            <p:cTn id="74" dur="500"/>
                                            <p:tgtEl>
                                              <p:spTgt spid="4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wipe(left)">
                                          <p:cBhvr>
                                            <p:cTn id="77" dur="500"/>
                                            <p:tgtEl>
                                              <p:spTgt spid="41"/>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animEffect transition="in" filter="fade">
                                          <p:cBhvr>
                                            <p:cTn id="82" dur="500"/>
                                            <p:tgtEl>
                                              <p:spTgt spid="15"/>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left)">
                                          <p:cBhvr>
                                            <p:cTn id="86" dur="500"/>
                                            <p:tgtEl>
                                              <p:spTgt spid="4"/>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1+#ppt_w/2"/>
                                              </p:val>
                                            </p:tav>
                                            <p:tav tm="100000">
                                              <p:val>
                                                <p:strVal val="#ppt_x"/>
                                              </p:val>
                                            </p:tav>
                                          </p:tavLst>
                                        </p:anim>
                                        <p:anim calcmode="lin" valueType="num">
                                          <p:cBhvr additive="base">
                                            <p:cTn id="91" dur="500" fill="hold"/>
                                            <p:tgtEl>
                                              <p:spTgt spid="33"/>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wipe(left)">
                                          <p:cBhvr>
                                            <p:cTn id="95" dur="500"/>
                                            <p:tgtEl>
                                              <p:spTgt spid="4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wipe(left)">
                                          <p:cBhvr>
                                            <p:cTn id="9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animBg="1"/>
          <p:bldP spid="13" grpId="0" animBg="1"/>
          <p:bldP spid="14" grpId="0" animBg="1"/>
          <p:bldP spid="15" grpId="0" animBg="1"/>
          <p:bldP spid="38" grpId="0"/>
          <p:bldP spid="39" grpId="0"/>
          <p:bldP spid="40" grpId="0"/>
          <p:bldP spid="41" grpId="0"/>
          <p:bldP spid="42" grpId="0"/>
          <p:bldP spid="4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3"/>
                </a:solidFill>
                <a:latin typeface="微软雅黑"/>
                <a:ea typeface="微软雅黑"/>
              </a:rPr>
              <a:t>标题文字内容</a:t>
            </a:r>
            <a:endParaRPr lang="en-US" altLang="zh-CN" sz="3600" b="1" dirty="0" smtClean="0">
              <a:solidFill>
                <a:schemeClr val="accent3"/>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03</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3"/>
                </a:solidFill>
                <a:latin typeface="微软雅黑"/>
                <a:ea typeface="微软雅黑"/>
              </a:rPr>
              <a:t>03</a:t>
            </a:r>
            <a:endParaRPr lang="zh-CN" altLang="en-US" sz="5000" b="1" dirty="0" smtClean="0">
              <a:solidFill>
                <a:schemeClr val="accent3"/>
              </a:solidFill>
              <a:latin typeface="微软雅黑"/>
              <a:ea typeface="微软雅黑"/>
            </a:endParaRPr>
          </a:p>
        </p:txBody>
      </p:sp>
    </p:spTree>
    <p:extLst>
      <p:ext uri="{BB962C8B-B14F-4D97-AF65-F5344CB8AC3E}">
        <p14:creationId xmlns:p14="http://schemas.microsoft.com/office/powerpoint/2010/main" val="1470124277"/>
      </p:ext>
    </p:extLst>
  </p:cSld>
  <p:clrMapOvr>
    <a:masterClrMapping/>
  </p:clrMapOvr>
  <mc:AlternateContent xmlns:mc="http://schemas.openxmlformats.org/markup-compatibility/2006" xmlns:p14="http://schemas.microsoft.com/office/powerpoint/2010/main">
    <mc:Choice Requires="p14">
      <p:transition spd="slow" p14:dur="1200" advTm="4000">
        <p14:prism dir="u"/>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500"/>
                                        <p:tgtEl>
                                          <p:spTgt spid="75"/>
                                        </p:tgtEl>
                                      </p:cBhvr>
                                    </p:animEffect>
                                    <p:anim calcmode="lin" valueType="num">
                                      <p:cBhvr>
                                        <p:cTn id="16" dur="500" fill="hold"/>
                                        <p:tgtEl>
                                          <p:spTgt spid="75"/>
                                        </p:tgtEl>
                                        <p:attrNameLst>
                                          <p:attrName>ppt_x</p:attrName>
                                        </p:attrNameLst>
                                      </p:cBhvr>
                                      <p:tavLst>
                                        <p:tav tm="0">
                                          <p:val>
                                            <p:strVal val="#ppt_x"/>
                                          </p:val>
                                        </p:tav>
                                        <p:tav tm="100000">
                                          <p:val>
                                            <p:strVal val="#ppt_x"/>
                                          </p:val>
                                        </p:tav>
                                      </p:tavLst>
                                    </p:anim>
                                    <p:anim calcmode="lin" valueType="num">
                                      <p:cBhvr>
                                        <p:cTn id="17" dur="500" fill="hold"/>
                                        <p:tgtEl>
                                          <p:spTgt spid="7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smtClean="0">
                <a:solidFill>
                  <a:prstClr val="black"/>
                </a:solidFill>
                <a:latin typeface="微软雅黑"/>
                <a:ea typeface="微软雅黑"/>
                <a:sym typeface="微软雅黑" pitchFamily="34" charset="-122"/>
              </a:rPr>
              <a:t>        回顾</a:t>
            </a:r>
            <a:r>
              <a:rPr lang="zh-CN" altLang="en-US" sz="1400" dirty="0">
                <a:solidFill>
                  <a:prstClr val="black"/>
                </a:solidFill>
                <a:latin typeface="微软雅黑"/>
                <a:ea typeface="微软雅黑"/>
                <a:sym typeface="微软雅黑" pitchFamily="34" charset="-122"/>
              </a:rPr>
              <a:t>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a:ea typeface="微软雅黑"/>
              </a:rPr>
              <a:t>2015</a:t>
            </a:r>
            <a:r>
              <a:rPr lang="zh-CN" altLang="en-US" sz="1400" dirty="0">
                <a:solidFill>
                  <a:srgbClr val="080808"/>
                </a:solidFill>
                <a:latin typeface="微软雅黑"/>
                <a:ea typeface="微软雅黑"/>
              </a:rPr>
              <a:t>我们所向披靡，</a:t>
            </a:r>
            <a:r>
              <a:rPr lang="en-US" altLang="zh-CN" sz="1400" dirty="0">
                <a:solidFill>
                  <a:srgbClr val="080808"/>
                </a:solidFill>
                <a:latin typeface="微软雅黑"/>
                <a:ea typeface="微软雅黑"/>
              </a:rPr>
              <a:t>2016</a:t>
            </a:r>
            <a:r>
              <a:rPr lang="zh-CN" altLang="en-US" sz="1400" dirty="0">
                <a:solidFill>
                  <a:srgbClr val="080808"/>
                </a:solidFill>
                <a:latin typeface="微软雅黑"/>
                <a:ea typeface="微软雅黑"/>
              </a:rPr>
              <a:t>我们勇往直前！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4" name="椭圆 33"/>
          <p:cNvSpPr/>
          <p:nvPr/>
        </p:nvSpPr>
        <p:spPr>
          <a:xfrm>
            <a:off x="6629511" y="4707644"/>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椭圆 34"/>
          <p:cNvSpPr/>
          <p:nvPr/>
        </p:nvSpPr>
        <p:spPr>
          <a:xfrm>
            <a:off x="8585278" y="4984207"/>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smtClean="0">
                  <a:solidFill>
                    <a:prstClr val="white"/>
                  </a:solidFill>
                  <a:latin typeface="微软雅黑"/>
                  <a:ea typeface="微软雅黑"/>
                </a:rPr>
                <a:t>言</a:t>
              </a:r>
              <a:endParaRPr lang="zh-CN" altLang="en-US" sz="4500" b="1" dirty="0">
                <a:solidFill>
                  <a:prstClr val="white"/>
                </a:solidFill>
                <a:latin typeface="微软雅黑"/>
                <a:ea typeface="微软雅黑"/>
              </a:endParaRPr>
            </a:p>
          </p:txBody>
        </p:sp>
      </p:grpSp>
    </p:spTree>
    <p:extLst>
      <p:ext uri="{BB962C8B-B14F-4D97-AF65-F5344CB8AC3E}">
        <p14:creationId xmlns:p14="http://schemas.microsoft.com/office/powerpoint/2010/main" val="4263803482"/>
      </p:ext>
    </p:extLst>
  </p:cSld>
  <p:clrMapOvr>
    <a:masterClrMapping/>
  </p:clrMapOvr>
  <mc:AlternateContent xmlns:mc="http://schemas.openxmlformats.org/markup-compatibility/2006" xmlns:p14="http://schemas.microsoft.com/office/powerpoint/2010/main">
    <mc:Choice Requires="p14">
      <p:transition spd="slow" p14:dur="1200" advTm="11000">
        <p14:prism/>
      </p:transition>
    </mc:Choice>
    <mc:Fallback xmlns="">
      <p:transition spd="slow" advTm="1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6760" y="2478038"/>
            <a:ext cx="5864847" cy="1326356"/>
            <a:chOff x="1601528" y="2724944"/>
            <a:chExt cx="5864847" cy="1075184"/>
          </a:xfrm>
        </p:grpSpPr>
        <p:cxnSp>
          <p:nvCxnSpPr>
            <p:cNvPr id="3"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0" name="椭圆 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1" name="组合 10"/>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3" name="椭圆 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4" name="组合 13"/>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6" name="椭圆 1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7" name="组合 16"/>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0" name="组合 19"/>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2" name="椭圆 2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3"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4"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创新务实</a:t>
            </a:r>
            <a:endParaRPr lang="zh-CN" altLang="en-US" sz="1600" b="0" dirty="0">
              <a:solidFill>
                <a:srgbClr val="080808"/>
              </a:solidFill>
              <a:latin typeface="+mj-ea"/>
              <a:ea typeface="+mj-ea"/>
              <a:sym typeface="微软雅黑" pitchFamily="34" charset="-122"/>
            </a:endParaRPr>
          </a:p>
        </p:txBody>
      </p:sp>
      <p:sp>
        <p:nvSpPr>
          <p:cNvPr id="25"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超越自我</a:t>
            </a:r>
            <a:endParaRPr lang="zh-CN" altLang="en-US" sz="1600" b="0" dirty="0">
              <a:solidFill>
                <a:srgbClr val="080808"/>
              </a:solidFill>
              <a:latin typeface="+mj-ea"/>
              <a:ea typeface="+mj-ea"/>
              <a:sym typeface="微软雅黑" pitchFamily="34" charset="-122"/>
            </a:endParaRPr>
          </a:p>
        </p:txBody>
      </p:sp>
      <p:sp>
        <p:nvSpPr>
          <p:cNvPr id="26"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追求卓越</a:t>
            </a:r>
            <a:endParaRPr lang="zh-CN" altLang="en-US" sz="1600" b="0" dirty="0">
              <a:solidFill>
                <a:srgbClr val="080808"/>
              </a:solidFill>
              <a:latin typeface="+mj-ea"/>
              <a:ea typeface="+mj-ea"/>
              <a:sym typeface="微软雅黑" pitchFamily="34" charset="-122"/>
            </a:endParaRPr>
          </a:p>
        </p:txBody>
      </p:sp>
      <p:sp>
        <p:nvSpPr>
          <p:cNvPr id="27"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团结奋斗</a:t>
            </a:r>
            <a:endParaRPr lang="zh-CN" altLang="en-US" sz="1600" b="0" dirty="0">
              <a:solidFill>
                <a:srgbClr val="080808"/>
              </a:solidFill>
              <a:latin typeface="+mj-ea"/>
              <a:ea typeface="+mj-ea"/>
              <a:sym typeface="微软雅黑" pitchFamily="34" charset="-122"/>
            </a:endParaRPr>
          </a:p>
        </p:txBody>
      </p:sp>
      <p:sp>
        <p:nvSpPr>
          <p:cNvPr id="28"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敢于创新</a:t>
            </a:r>
            <a:endParaRPr lang="zh-CN" altLang="en-US" sz="1600" b="0" dirty="0">
              <a:solidFill>
                <a:srgbClr val="080808"/>
              </a:solidFill>
              <a:latin typeface="+mj-ea"/>
              <a:ea typeface="+mj-ea"/>
              <a:sym typeface="微软雅黑" pitchFamily="34" charset="-122"/>
            </a:endParaRPr>
          </a:p>
        </p:txBody>
      </p:sp>
      <p:sp>
        <p:nvSpPr>
          <p:cNvPr id="29" name="矩形 28"/>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0" name="矩形 29"/>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1" name="矩形 30"/>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2" name="矩形 31"/>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3" name="矩形 32"/>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4"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extLst>
      <p:ext uri="{BB962C8B-B14F-4D97-AF65-F5344CB8AC3E}">
        <p14:creationId xmlns:p14="http://schemas.microsoft.com/office/powerpoint/2010/main" val="2995378583"/>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68000">
                                          <p:cBhvr additive="base">
                                            <p:cTn id="17" dur="1000" fill="hold"/>
                                            <p:tgtEl>
                                              <p:spTgt spid="8"/>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8"/>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14:bounceEnd="68000">
                                          <p:cBhvr additive="base">
                                            <p:cTn id="21" dur="1000" fill="hold"/>
                                            <p:tgtEl>
                                              <p:spTgt spid="11"/>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4"/>
                                            </p:tgtEl>
                                            <p:attrNameLst>
                                              <p:attrName>style.visibility</p:attrName>
                                            </p:attrNameLst>
                                          </p:cBhvr>
                                          <p:to>
                                            <p:strVal val="visible"/>
                                          </p:to>
                                        </p:set>
                                        <p:anim calcmode="lin" valueType="num" p14:bounceEnd="68000">
                                          <p:cBhvr additive="base">
                                            <p:cTn id="25" dur="1000" fill="hold"/>
                                            <p:tgtEl>
                                              <p:spTgt spid="14"/>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4"/>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7"/>
                                            </p:tgtEl>
                                            <p:attrNameLst>
                                              <p:attrName>style.visibility</p:attrName>
                                            </p:attrNameLst>
                                          </p:cBhvr>
                                          <p:to>
                                            <p:strVal val="visible"/>
                                          </p:to>
                                        </p:set>
                                        <p:anim calcmode="lin" valueType="num" p14:bounceEnd="68000">
                                          <p:cBhvr additive="base">
                                            <p:cTn id="29" dur="1000" fill="hold"/>
                                            <p:tgtEl>
                                              <p:spTgt spid="17"/>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14:bounceEnd="68000">
                                          <p:cBhvr additive="base">
                                            <p:cTn id="33" dur="1000" fill="hold"/>
                                            <p:tgtEl>
                                              <p:spTgt spid="20"/>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0"/>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Vertical)">
                                          <p:cBhvr>
                                            <p:cTn id="38" dur="500"/>
                                            <p:tgtEl>
                                              <p:spTgt spid="24"/>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inVertical)">
                                          <p:cBhvr>
                                            <p:cTn id="41" dur="500"/>
                                            <p:tgtEl>
                                              <p:spTgt spid="2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inVertical)">
                                          <p:cBhvr>
                                            <p:cTn id="44" dur="500"/>
                                            <p:tgtEl>
                                              <p:spTgt spid="2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arn(inVertical)">
                                          <p:cBhvr>
                                            <p:cTn id="47" dur="500"/>
                                            <p:tgtEl>
                                              <p:spTgt spid="2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barn(inVertical)">
                                          <p:cBhvr>
                                            <p:cTn id="56" dur="500"/>
                                            <p:tgtEl>
                                              <p:spTgt spid="30"/>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inVertical)">
                                          <p:cBhvr>
                                            <p:cTn id="59" dur="500"/>
                                            <p:tgtEl>
                                              <p:spTgt spid="31"/>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barn(inVertical)">
                                          <p:cBhvr>
                                            <p:cTn id="62" dur="500"/>
                                            <p:tgtEl>
                                              <p:spTgt spid="32"/>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arn(inVertical)">
                                          <p:cBhvr>
                                            <p:cTn id="65" dur="500"/>
                                            <p:tgtEl>
                                              <p:spTgt spid="33"/>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wipe(left)">
                                          <p:cBhvr>
                                            <p:cTn id="6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ppt_x"/>
                                              </p:val>
                                            </p:tav>
                                            <p:tav tm="100000">
                                              <p:val>
                                                <p:strVal val="#ppt_x"/>
                                              </p:val>
                                            </p:tav>
                                          </p:tavLst>
                                        </p:anim>
                                        <p:anim calcmode="lin" valueType="num">
                                          <p:cBhvr additive="base">
                                            <p:cTn id="22" dur="10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ppt_x"/>
                                              </p:val>
                                            </p:tav>
                                            <p:tav tm="100000">
                                              <p:val>
                                                <p:strVal val="#ppt_x"/>
                                              </p:val>
                                            </p:tav>
                                          </p:tavLst>
                                        </p:anim>
                                        <p:anim calcmode="lin" valueType="num">
                                          <p:cBhvr additive="base">
                                            <p:cTn id="26" dur="1000" fill="hold"/>
                                            <p:tgtEl>
                                              <p:spTgt spid="14"/>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1000" fill="hold"/>
                                            <p:tgtEl>
                                              <p:spTgt spid="17"/>
                                            </p:tgtEl>
                                            <p:attrNameLst>
                                              <p:attrName>ppt_x</p:attrName>
                                            </p:attrNameLst>
                                          </p:cBhvr>
                                          <p:tavLst>
                                            <p:tav tm="0">
                                              <p:val>
                                                <p:strVal val="#ppt_x"/>
                                              </p:val>
                                            </p:tav>
                                            <p:tav tm="100000">
                                              <p:val>
                                                <p:strVal val="#ppt_x"/>
                                              </p:val>
                                            </p:tav>
                                          </p:tavLst>
                                        </p:anim>
                                        <p:anim calcmode="lin" valueType="num">
                                          <p:cBhvr additive="base">
                                            <p:cTn id="30" dur="10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ppt_x"/>
                                              </p:val>
                                            </p:tav>
                                            <p:tav tm="100000">
                                              <p:val>
                                                <p:strVal val="#ppt_x"/>
                                              </p:val>
                                            </p:tav>
                                          </p:tavLst>
                                        </p:anim>
                                        <p:anim calcmode="lin" valueType="num">
                                          <p:cBhvr additive="base">
                                            <p:cTn id="34" dur="1000" fill="hold"/>
                                            <p:tgtEl>
                                              <p:spTgt spid="20"/>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Vertical)">
                                          <p:cBhvr>
                                            <p:cTn id="38" dur="500"/>
                                            <p:tgtEl>
                                              <p:spTgt spid="24"/>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inVertical)">
                                          <p:cBhvr>
                                            <p:cTn id="41" dur="500"/>
                                            <p:tgtEl>
                                              <p:spTgt spid="2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inVertical)">
                                          <p:cBhvr>
                                            <p:cTn id="44" dur="500"/>
                                            <p:tgtEl>
                                              <p:spTgt spid="2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arn(inVertical)">
                                          <p:cBhvr>
                                            <p:cTn id="47" dur="500"/>
                                            <p:tgtEl>
                                              <p:spTgt spid="2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barn(inVertical)">
                                          <p:cBhvr>
                                            <p:cTn id="56" dur="500"/>
                                            <p:tgtEl>
                                              <p:spTgt spid="30"/>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inVertical)">
                                          <p:cBhvr>
                                            <p:cTn id="59" dur="500"/>
                                            <p:tgtEl>
                                              <p:spTgt spid="31"/>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barn(inVertical)">
                                          <p:cBhvr>
                                            <p:cTn id="62" dur="500"/>
                                            <p:tgtEl>
                                              <p:spTgt spid="32"/>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arn(inVertical)">
                                          <p:cBhvr>
                                            <p:cTn id="65" dur="500"/>
                                            <p:tgtEl>
                                              <p:spTgt spid="33"/>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wipe(left)">
                                          <p:cBhvr>
                                            <p:cTn id="6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45%</a:t>
              </a:r>
              <a:endParaRPr lang="zh-CN" altLang="en-US" sz="2100" b="1" dirty="0">
                <a:solidFill>
                  <a:schemeClr val="tx1">
                    <a:lumMod val="65000"/>
                    <a:lumOff val="35000"/>
                  </a:schemeClr>
                </a:solidFill>
                <a:latin typeface="+mj-ea"/>
                <a:ea typeface="+mj-ea"/>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j-ea"/>
                  <a:ea typeface="+mj-ea"/>
                </a:rPr>
                <a:t>68%</a:t>
              </a:r>
              <a:endParaRPr lang="zh-CN" altLang="en-US" sz="2000" b="1" dirty="0">
                <a:solidFill>
                  <a:schemeClr val="tx1">
                    <a:lumMod val="65000"/>
                    <a:lumOff val="35000"/>
                  </a:schemeClr>
                </a:solidFill>
                <a:latin typeface="+mj-ea"/>
                <a:ea typeface="+mj-ea"/>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79%</a:t>
              </a:r>
              <a:endParaRPr lang="zh-CN" altLang="en-US" sz="2100" b="1" dirty="0">
                <a:solidFill>
                  <a:schemeClr val="tx1">
                    <a:lumMod val="65000"/>
                    <a:lumOff val="35000"/>
                  </a:schemeClr>
                </a:solidFill>
                <a:latin typeface="+mj-ea"/>
                <a:ea typeface="+mj-ea"/>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92%</a:t>
              </a:r>
              <a:endParaRPr lang="zh-CN" altLang="en-US" sz="2100" b="1" dirty="0">
                <a:solidFill>
                  <a:schemeClr val="tx1">
                    <a:lumMod val="65000"/>
                    <a:lumOff val="35000"/>
                  </a:schemeClr>
                </a:solidFill>
                <a:latin typeface="+mj-ea"/>
                <a:ea typeface="+mj-ea"/>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Tree>
    <p:extLst>
      <p:ext uri="{BB962C8B-B14F-4D97-AF65-F5344CB8AC3E}">
        <p14:creationId xmlns:p14="http://schemas.microsoft.com/office/powerpoint/2010/main" val="723694000"/>
      </p:ext>
    </p:extLst>
  </p:cSld>
  <p:clrMapOvr>
    <a:masterClrMapping/>
  </p:clrMapOvr>
  <mc:AlternateContent xmlns:mc="http://schemas.openxmlformats.org/markup-compatibility/2006" xmlns:p14="http://schemas.microsoft.com/office/powerpoint/2010/main">
    <mc:Choice Requires="p14">
      <p:transition spd="slow" p14:dur="1200" advTm="8000">
        <p14:prism/>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0431" y="102088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7745" y="120218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5364088" y="3143859"/>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673" y="1459022"/>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27784" y="278777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9" name="Rounded Rectangle 36"/>
          <p:cNvSpPr/>
          <p:nvPr/>
        </p:nvSpPr>
        <p:spPr>
          <a:xfrm>
            <a:off x="7666732" y="1441032"/>
            <a:ext cx="924820"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smtClean="0">
                <a:latin typeface="+mj-ea"/>
                <a:ea typeface="+mj-ea"/>
                <a:cs typeface="Source Sans Pro ExtraLight"/>
              </a:rPr>
              <a:t>05</a:t>
            </a:r>
            <a:endParaRPr lang="en-US" sz="900" b="1" dirty="0">
              <a:latin typeface="+mj-ea"/>
              <a:ea typeface="+mj-ea"/>
              <a:cs typeface="Source Sans Pro ExtraLight"/>
            </a:endParaRPr>
          </a:p>
        </p:txBody>
      </p:sp>
      <p:sp>
        <p:nvSpPr>
          <p:cNvPr id="10" name="Rounded Rectangle 33"/>
          <p:cNvSpPr/>
          <p:nvPr/>
        </p:nvSpPr>
        <p:spPr>
          <a:xfrm>
            <a:off x="3890133" y="2902940"/>
            <a:ext cx="814154"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2</a:t>
            </a:r>
          </a:p>
        </p:txBody>
      </p:sp>
      <p:sp>
        <p:nvSpPr>
          <p:cNvPr id="11" name="Rounded Rectangle 32"/>
          <p:cNvSpPr/>
          <p:nvPr/>
        </p:nvSpPr>
        <p:spPr>
          <a:xfrm>
            <a:off x="1813630" y="157418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1</a:t>
            </a:r>
          </a:p>
        </p:txBody>
      </p:sp>
      <p:sp>
        <p:nvSpPr>
          <p:cNvPr id="12" name="Rounded Rectangle 34"/>
          <p:cNvSpPr/>
          <p:nvPr/>
        </p:nvSpPr>
        <p:spPr>
          <a:xfrm>
            <a:off x="5159006" y="113575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smtClean="0">
                <a:latin typeface="+mj-ea"/>
                <a:ea typeface="+mj-ea"/>
                <a:cs typeface="Source Sans Pro ExtraLight"/>
              </a:rPr>
              <a:t>03</a:t>
            </a:r>
            <a:endParaRPr lang="en-US" sz="900" b="1" dirty="0">
              <a:latin typeface="+mj-ea"/>
              <a:ea typeface="+mj-ea"/>
              <a:cs typeface="Source Sans Pro ExtraLight"/>
            </a:endParaRPr>
          </a:p>
        </p:txBody>
      </p:sp>
      <p:sp>
        <p:nvSpPr>
          <p:cNvPr id="13" name="Rounded Rectangle 35"/>
          <p:cNvSpPr/>
          <p:nvPr/>
        </p:nvSpPr>
        <p:spPr>
          <a:xfrm>
            <a:off x="6546207" y="3396031"/>
            <a:ext cx="896437" cy="20645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mj-ea"/>
                <a:ea typeface="+mj-ea"/>
                <a:cs typeface="Source Sans Pro ExtraLight"/>
              </a:rPr>
              <a:t>项目名称 </a:t>
            </a:r>
            <a:r>
              <a:rPr lang="en-US" altLang="zh-CN" sz="1000" b="1" dirty="0" smtClean="0">
                <a:latin typeface="+mj-ea"/>
                <a:ea typeface="+mj-ea"/>
                <a:cs typeface="Source Sans Pro ExtraLight"/>
              </a:rPr>
              <a:t>04</a:t>
            </a:r>
            <a:endParaRPr lang="en-US" sz="1000" b="1" dirty="0">
              <a:latin typeface="+mj-ea"/>
              <a:ea typeface="+mj-ea"/>
              <a:cs typeface="Source Sans Pro ExtraLight"/>
            </a:endParaRPr>
          </a:p>
        </p:txBody>
      </p:sp>
    </p:spTree>
    <p:extLst>
      <p:ext uri="{BB962C8B-B14F-4D97-AF65-F5344CB8AC3E}">
        <p14:creationId xmlns:p14="http://schemas.microsoft.com/office/powerpoint/2010/main" val="3047801200"/>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8000">
                                          <p:cBhvr additive="base">
                                            <p:cTn id="15"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8000">
                                          <p:cBhvr additive="base">
                                            <p:cTn id="23"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1+#ppt_w/2"/>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955924" y="1347614"/>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106991" y="1566566"/>
            <a:ext cx="621046" cy="62104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Group 41"/>
          <p:cNvGrpSpPr>
            <a:grpSpLocks/>
          </p:cNvGrpSpPr>
          <p:nvPr/>
        </p:nvGrpSpPr>
        <p:grpSpPr bwMode="auto">
          <a:xfrm>
            <a:off x="2820179" y="1566565"/>
            <a:ext cx="1458171" cy="799752"/>
            <a:chOff x="0" y="0"/>
            <a:chExt cx="2419" cy="1343"/>
          </a:xfrm>
        </p:grpSpPr>
        <p:sp>
          <p:nvSpPr>
            <p:cNvPr id="1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1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13" name="Freeform 9"/>
          <p:cNvSpPr>
            <a:spLocks noEditPoints="1"/>
          </p:cNvSpPr>
          <p:nvPr/>
        </p:nvSpPr>
        <p:spPr bwMode="auto">
          <a:xfrm>
            <a:off x="2250486" y="1757309"/>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14" name="组合 13"/>
          <p:cNvGrpSpPr/>
          <p:nvPr/>
        </p:nvGrpSpPr>
        <p:grpSpPr>
          <a:xfrm>
            <a:off x="4788024" y="1347614"/>
            <a:ext cx="2501127" cy="1132494"/>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7" name="组合 16"/>
          <p:cNvGrpSpPr/>
          <p:nvPr/>
        </p:nvGrpSpPr>
        <p:grpSpPr>
          <a:xfrm>
            <a:off x="4939091" y="1566566"/>
            <a:ext cx="621046" cy="62104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0" name="Group 41"/>
          <p:cNvGrpSpPr>
            <a:grpSpLocks/>
          </p:cNvGrpSpPr>
          <p:nvPr/>
        </p:nvGrpSpPr>
        <p:grpSpPr bwMode="auto">
          <a:xfrm>
            <a:off x="5652279" y="1566565"/>
            <a:ext cx="1458171" cy="799752"/>
            <a:chOff x="0" y="0"/>
            <a:chExt cx="2419" cy="1343"/>
          </a:xfrm>
        </p:grpSpPr>
        <p:sp>
          <p:nvSpPr>
            <p:cNvPr id="2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2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23" name="Freeform 8"/>
          <p:cNvSpPr>
            <a:spLocks noEditPoints="1"/>
          </p:cNvSpPr>
          <p:nvPr/>
        </p:nvSpPr>
        <p:spPr bwMode="auto">
          <a:xfrm>
            <a:off x="5127381" y="1797571"/>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24" name="组合 23"/>
          <p:cNvGrpSpPr/>
          <p:nvPr/>
        </p:nvGrpSpPr>
        <p:grpSpPr>
          <a:xfrm>
            <a:off x="1955924" y="2808114"/>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7" name="组合 26"/>
          <p:cNvGrpSpPr/>
          <p:nvPr/>
        </p:nvGrpSpPr>
        <p:grpSpPr>
          <a:xfrm>
            <a:off x="2106991" y="3027066"/>
            <a:ext cx="621046" cy="62104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30" name="Group 41"/>
          <p:cNvGrpSpPr>
            <a:grpSpLocks/>
          </p:cNvGrpSpPr>
          <p:nvPr/>
        </p:nvGrpSpPr>
        <p:grpSpPr bwMode="auto">
          <a:xfrm>
            <a:off x="2820179" y="3027065"/>
            <a:ext cx="1458171" cy="799752"/>
            <a:chOff x="0" y="0"/>
            <a:chExt cx="2419" cy="1343"/>
          </a:xfrm>
        </p:grpSpPr>
        <p:sp>
          <p:nvSpPr>
            <p:cNvPr id="3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3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33" name="Freeform 7"/>
          <p:cNvSpPr>
            <a:spLocks/>
          </p:cNvSpPr>
          <p:nvPr/>
        </p:nvSpPr>
        <p:spPr bwMode="auto">
          <a:xfrm>
            <a:off x="2242485" y="3188685"/>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34" name="组合 33"/>
          <p:cNvGrpSpPr/>
          <p:nvPr/>
        </p:nvGrpSpPr>
        <p:grpSpPr>
          <a:xfrm>
            <a:off x="4789276" y="2808114"/>
            <a:ext cx="2501127" cy="1132494"/>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7" name="组合 36"/>
          <p:cNvGrpSpPr/>
          <p:nvPr/>
        </p:nvGrpSpPr>
        <p:grpSpPr>
          <a:xfrm>
            <a:off x="4940343" y="3027066"/>
            <a:ext cx="621046" cy="6210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40" name="Group 41"/>
          <p:cNvGrpSpPr>
            <a:grpSpLocks/>
          </p:cNvGrpSpPr>
          <p:nvPr/>
        </p:nvGrpSpPr>
        <p:grpSpPr bwMode="auto">
          <a:xfrm>
            <a:off x="5653531" y="3027065"/>
            <a:ext cx="1458171" cy="799752"/>
            <a:chOff x="0" y="0"/>
            <a:chExt cx="2419" cy="1343"/>
          </a:xfrm>
        </p:grpSpPr>
        <p:sp>
          <p:nvSpPr>
            <p:cNvPr id="4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4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43" name="Freeform 6"/>
          <p:cNvSpPr>
            <a:spLocks noEditPoints="1"/>
          </p:cNvSpPr>
          <p:nvPr/>
        </p:nvSpPr>
        <p:spPr bwMode="auto">
          <a:xfrm>
            <a:off x="5130695" y="3210169"/>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spTree>
    <p:extLst>
      <p:ext uri="{BB962C8B-B14F-4D97-AF65-F5344CB8AC3E}">
        <p14:creationId xmlns:p14="http://schemas.microsoft.com/office/powerpoint/2010/main" val="2670961126"/>
      </p:ext>
    </p:extLst>
  </p:cSld>
  <p:clrMapOvr>
    <a:masterClrMapping/>
  </p:clrMapOvr>
  <mc:AlternateContent xmlns:mc="http://schemas.openxmlformats.org/markup-compatibility/2006" xmlns:p14="http://schemas.microsoft.com/office/powerpoint/2010/main">
    <mc:Choice Requires="p14">
      <p:transition spd="slow" p14:dur="1200" advTm="8000">
        <p14:prism/>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40025" y="1717265"/>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8" name="直接连接符 7"/>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0" name="直接连接符 9"/>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2" name="直接连接符 11"/>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4" name="直接连接符 13"/>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6" name="直接连接符 1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8" name="直接连接符 17"/>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20" name="椭圆 19"/>
          <p:cNvSpPr/>
          <p:nvPr/>
        </p:nvSpPr>
        <p:spPr>
          <a:xfrm>
            <a:off x="3425919" y="195298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21" name="椭圆 20"/>
          <p:cNvSpPr/>
          <p:nvPr/>
        </p:nvSpPr>
        <p:spPr>
          <a:xfrm>
            <a:off x="3425730" y="2462943"/>
            <a:ext cx="274777" cy="27477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22" name="椭圆 21"/>
          <p:cNvSpPr/>
          <p:nvPr/>
        </p:nvSpPr>
        <p:spPr>
          <a:xfrm>
            <a:off x="3424634" y="2965031"/>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sp>
        <p:nvSpPr>
          <p:cNvPr id="23" name="椭圆 22"/>
          <p:cNvSpPr/>
          <p:nvPr/>
        </p:nvSpPr>
        <p:spPr>
          <a:xfrm>
            <a:off x="3427060" y="3467289"/>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5</a:t>
            </a:r>
            <a:endParaRPr lang="zh-CN" altLang="en-US" dirty="0">
              <a:solidFill>
                <a:prstClr val="white"/>
              </a:solidFill>
              <a:latin typeface="+mj-ea"/>
              <a:ea typeface="+mj-ea"/>
            </a:endParaRPr>
          </a:p>
        </p:txBody>
      </p:sp>
      <p:sp>
        <p:nvSpPr>
          <p:cNvPr id="24" name="椭圆 23"/>
          <p:cNvSpPr/>
          <p:nvPr/>
        </p:nvSpPr>
        <p:spPr>
          <a:xfrm>
            <a:off x="3425964" y="396937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6</a:t>
            </a:r>
            <a:endParaRPr lang="zh-CN" altLang="en-US" dirty="0">
              <a:solidFill>
                <a:prstClr val="white"/>
              </a:solidFill>
              <a:latin typeface="+mj-ea"/>
              <a:ea typeface="+mj-ea"/>
            </a:endParaRPr>
          </a:p>
        </p:txBody>
      </p:sp>
      <p:sp>
        <p:nvSpPr>
          <p:cNvPr id="25" name="TextBox 41"/>
          <p:cNvSpPr txBox="1"/>
          <p:nvPr/>
        </p:nvSpPr>
        <p:spPr>
          <a:xfrm>
            <a:off x="1277519" y="2569322"/>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080808"/>
                </a:solidFill>
                <a:latin typeface="+mj-ea"/>
                <a:ea typeface="+mj-ea"/>
              </a:rPr>
              <a:t>标题内容</a:t>
            </a:r>
            <a:endParaRPr lang="en-US" altLang="zh-CN" sz="2000" b="1" dirty="0">
              <a:solidFill>
                <a:srgbClr val="080808"/>
              </a:solidFill>
              <a:latin typeface="+mj-ea"/>
              <a:ea typeface="+mj-ea"/>
            </a:endParaRPr>
          </a:p>
        </p:txBody>
      </p:sp>
    </p:spTree>
    <p:extLst>
      <p:ext uri="{BB962C8B-B14F-4D97-AF65-F5344CB8AC3E}">
        <p14:creationId xmlns:p14="http://schemas.microsoft.com/office/powerpoint/2010/main" val="3983151124"/>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22" presetClass="entr" presetSubtype="8" fill="hold" nodeType="withEffect">
                                  <p:stCondLst>
                                    <p:cond delay="8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8"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par>
                                <p:cTn id="56" presetID="22" presetClass="entr" presetSubtype="8" fill="hold" nodeType="withEffect">
                                  <p:stCondLst>
                                    <p:cond delay="11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nodeType="withEffect">
                                  <p:stCondLst>
                                    <p:cond delay="1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nodeType="withEffect">
                                  <p:stCondLst>
                                    <p:cond delay="130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animBg="1"/>
      <p:bldP spid="20" grpId="0" animBg="1"/>
      <p:bldP spid="21" grpId="0" animBg="1"/>
      <p:bldP spid="22" grpId="0" animBg="1"/>
      <p:bldP spid="23" grpId="0" animBg="1"/>
      <p:bldP spid="24" grpId="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收入来源一</a:t>
            </a: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j-ea"/>
                <a:ea typeface="+mj-ea"/>
              </a:rPr>
              <a:t>100</a:t>
            </a:r>
            <a:endParaRPr lang="zh-CN" altLang="en-US" sz="800" dirty="0">
              <a:latin typeface="+mj-ea"/>
              <a:ea typeface="+mj-ea"/>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收入来源二</a:t>
            </a: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收入来源三</a:t>
            </a: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收入来源四</a:t>
            </a: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j-ea"/>
                <a:ea typeface="+mj-ea"/>
              </a:rPr>
              <a:t>200</a:t>
            </a:r>
            <a:endParaRPr lang="zh-CN" altLang="en-US" sz="800" dirty="0">
              <a:latin typeface="+mj-ea"/>
              <a:ea typeface="+mj-ea"/>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j-ea"/>
                <a:ea typeface="+mj-ea"/>
              </a:rPr>
              <a:t>300</a:t>
            </a:r>
            <a:endParaRPr lang="zh-CN" altLang="en-US" sz="800" dirty="0">
              <a:latin typeface="+mj-ea"/>
              <a:ea typeface="+mj-ea"/>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j-ea"/>
                <a:ea typeface="+mj-ea"/>
              </a:rPr>
              <a:t>400</a:t>
            </a:r>
            <a:endParaRPr lang="zh-CN" altLang="en-US" sz="800" dirty="0">
              <a:latin typeface="+mj-ea"/>
              <a:ea typeface="+mj-ea"/>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j-ea"/>
                <a:ea typeface="+mj-ea"/>
              </a:rPr>
              <a:t>500</a:t>
            </a:r>
            <a:endParaRPr lang="zh-CN" altLang="en-US" sz="800" dirty="0">
              <a:latin typeface="+mj-ea"/>
              <a:ea typeface="+mj-ea"/>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j-ea"/>
                <a:ea typeface="+mj-ea"/>
              </a:rPr>
              <a:t>600</a:t>
            </a:r>
            <a:endParaRPr lang="zh-CN" altLang="en-US" sz="800" dirty="0">
              <a:latin typeface="+mj-ea"/>
              <a:ea typeface="+mj-ea"/>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j-ea"/>
                <a:ea typeface="+mj-ea"/>
              </a:rPr>
              <a:t>700</a:t>
            </a:r>
            <a:endParaRPr lang="zh-CN" altLang="en-US" sz="800" dirty="0">
              <a:latin typeface="+mj-ea"/>
              <a:ea typeface="+mj-ea"/>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j-ea"/>
                <a:ea typeface="+mj-ea"/>
              </a:rPr>
              <a:t>800</a:t>
            </a:r>
            <a:endParaRPr lang="zh-CN" altLang="en-US" sz="800" dirty="0">
              <a:latin typeface="+mj-ea"/>
              <a:ea typeface="+mj-ea"/>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j-ea"/>
                <a:ea typeface="+mj-ea"/>
              </a:rPr>
              <a:t>0</a:t>
            </a:r>
            <a:endParaRPr lang="zh-CN" altLang="en-US" sz="800" dirty="0">
              <a:latin typeface="+mj-ea"/>
              <a:ea typeface="+mj-ea"/>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j-ea"/>
                <a:ea typeface="+mj-ea"/>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j-ea"/>
                <a:ea typeface="+mj-ea"/>
              </a:rPr>
              <a:t>点击输入标题文本</a:t>
            </a: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j-ea"/>
                <a:ea typeface="+mj-ea"/>
              </a:rPr>
              <a:t>18,500,000</a:t>
            </a:r>
            <a:endParaRPr lang="zh-CN" altLang="en-US" sz="2700" dirty="0">
              <a:solidFill>
                <a:schemeClr val="bg2"/>
              </a:solidFill>
              <a:latin typeface="+mj-ea"/>
              <a:ea typeface="+mj-ea"/>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j-ea"/>
                <a:ea typeface="+mj-ea"/>
              </a:rPr>
              <a:t>全年总额：</a:t>
            </a: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毛利润</a:t>
            </a: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纯利润</a:t>
            </a: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350</a:t>
            </a:r>
            <a:r>
              <a:rPr lang="zh-CN" altLang="en-US" sz="1300" b="1" dirty="0">
                <a:solidFill>
                  <a:schemeClr val="accent1"/>
                </a:solidFill>
                <a:latin typeface="+mj-ea"/>
                <a:ea typeface="+mj-ea"/>
              </a:rPr>
              <a:t>万</a:t>
            </a: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500</a:t>
            </a:r>
            <a:r>
              <a:rPr lang="zh-CN" altLang="en-US" sz="1300" b="1" dirty="0">
                <a:solidFill>
                  <a:schemeClr val="accent1"/>
                </a:solidFill>
                <a:latin typeface="+mj-ea"/>
                <a:ea typeface="+mj-ea"/>
              </a:rPr>
              <a:t>万</a:t>
            </a: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300</a:t>
            </a:r>
            <a:r>
              <a:rPr lang="zh-CN" altLang="en-US" sz="1300" b="1" dirty="0">
                <a:solidFill>
                  <a:schemeClr val="accent1"/>
                </a:solidFill>
                <a:latin typeface="+mj-ea"/>
                <a:ea typeface="+mj-ea"/>
              </a:rPr>
              <a:t>万</a:t>
            </a: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j-ea"/>
                <a:ea typeface="+mj-ea"/>
              </a:rPr>
              <a:t>（万元）</a:t>
            </a: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650</a:t>
            </a:r>
            <a:r>
              <a:rPr lang="zh-CN" altLang="en-US" sz="1100" dirty="0">
                <a:solidFill>
                  <a:schemeClr val="bg1"/>
                </a:solidFill>
                <a:latin typeface="+mj-ea"/>
                <a:ea typeface="+mj-ea"/>
              </a:rPr>
              <a:t>万</a:t>
            </a: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420</a:t>
            </a:r>
            <a:r>
              <a:rPr lang="zh-CN" altLang="en-US" sz="1100" dirty="0">
                <a:solidFill>
                  <a:schemeClr val="bg1"/>
                </a:solidFill>
                <a:latin typeface="+mj-ea"/>
                <a:ea typeface="+mj-ea"/>
              </a:rPr>
              <a:t>万</a:t>
            </a: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220</a:t>
            </a:r>
            <a:r>
              <a:rPr lang="zh-CN" altLang="en-US" sz="1100" dirty="0">
                <a:solidFill>
                  <a:schemeClr val="bg1"/>
                </a:solidFill>
                <a:latin typeface="+mj-ea"/>
                <a:ea typeface="+mj-ea"/>
              </a:rPr>
              <a:t>万</a:t>
            </a: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240</a:t>
            </a:r>
            <a:r>
              <a:rPr lang="zh-CN" altLang="en-US" sz="1100" dirty="0">
                <a:solidFill>
                  <a:schemeClr val="bg1"/>
                </a:solidFill>
                <a:latin typeface="+mj-ea"/>
                <a:ea typeface="+mj-ea"/>
              </a:rPr>
              <a:t>万</a:t>
            </a: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700</a:t>
            </a:r>
            <a:r>
              <a:rPr lang="zh-CN" altLang="en-US" sz="1300" b="1" dirty="0">
                <a:solidFill>
                  <a:schemeClr val="accent1"/>
                </a:solidFill>
                <a:latin typeface="+mj-ea"/>
                <a:ea typeface="+mj-ea"/>
              </a:rPr>
              <a:t>万</a:t>
            </a:r>
          </a:p>
        </p:txBody>
      </p:sp>
    </p:spTree>
    <p:extLst>
      <p:ext uri="{BB962C8B-B14F-4D97-AF65-F5344CB8AC3E}">
        <p14:creationId xmlns:p14="http://schemas.microsoft.com/office/powerpoint/2010/main" val="2938782358"/>
      </p:ext>
    </p:extLst>
  </p:cSld>
  <p:clrMapOvr>
    <a:masterClrMapping/>
  </p:clrMapOvr>
  <mc:AlternateContent xmlns:mc="http://schemas.openxmlformats.org/markup-compatibility/2006" xmlns:p14="http://schemas.microsoft.com/office/powerpoint/2010/main">
    <mc:Choice Requires="p14">
      <p:transition spd="slow" p14:dur="1200" advTm="12000">
        <p14:prism/>
      </p:transition>
    </mc:Choice>
    <mc:Fallback xmlns="">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28495" y1="87960" x2="28495" y2="87960"/>
                        <a14:foregroundMark x1="18775" y1="79599" x2="78296" y2="83445"/>
                        <a14:foregroundMark x1="10253" y1="91137" x2="82423" y2="89799"/>
                        <a14:foregroundMark x1="9720" y1="94482" x2="91345" y2="94983"/>
                        <a14:foregroundMark x1="88682" y1="16221" x2="87750" y2="56522"/>
                        <a14:foregroundMark x1="25300" y1="73244" x2="69108" y2="74582"/>
                        <a14:foregroundMark x1="29827" y1="77425" x2="72170" y2="78094"/>
                        <a14:foregroundMark x1="31425" y1="78428" x2="69241" y2="86789"/>
                        <a14:foregroundMark x1="23569" y1="81104" x2="56858" y2="93311"/>
                        <a14:foregroundMark x1="13182" y1="16054" x2="15047" y2="71906"/>
                        <a14:foregroundMark x1="50732" y1="69565" x2="86551" y2="70234"/>
                        <a14:foregroundMark x1="15579" y1="3010" x2="87217" y2="4682"/>
                        <a14:foregroundMark x1="12383" y1="21739" x2="13049" y2="75920"/>
                        <a14:foregroundMark x1="88549" y1="6187" x2="88016" y2="29599"/>
                        <a14:foregroundMark x1="88948" y1="5017" x2="88948" y2="5017"/>
                        <a14:foregroundMark x1="83089" y1="60033" x2="86152" y2="84615"/>
                        <a14:foregroundMark x1="85619" y1="62542" x2="86551" y2="88796"/>
                        <a14:foregroundMark x1="84421" y1="63043" x2="89348" y2="79933"/>
                        <a14:foregroundMark x1="88282" y1="26087" x2="88682" y2="54348"/>
                        <a14:foregroundMark x1="57390" y1="76421" x2="68575" y2="91472"/>
                        <a14:foregroundMark x1="58722" y1="80435" x2="81625" y2="84950"/>
                        <a14:foregroundMark x1="46605" y1="82609" x2="65779" y2="83612"/>
                        <a14:backgroundMark x1="90280" y1="29097" x2="89880" y2="63880"/>
                        <a14:backgroundMark x1="90280" y1="12542" x2="89614" y2="57692"/>
                      </a14:backgroundRemoval>
                    </a14:imgEffect>
                    <a14:imgEffect>
                      <a14:sharpenSoften amount="10000"/>
                    </a14:imgEffect>
                    <a14:imgEffect>
                      <a14:saturation sat="108000"/>
                    </a14:imgEffect>
                    <a14:imgEffect>
                      <a14:brightnessContrast bright="-1000" contrast="15000"/>
                    </a14:imgEffect>
                  </a14:imgLayer>
                </a14:imgProps>
              </a:ext>
              <a:ext uri="{28A0092B-C50C-407E-A947-70E740481C1C}">
                <a14:useLocalDpi xmlns:a14="http://schemas.microsoft.com/office/drawing/2010/main" val="0"/>
              </a:ext>
            </a:extLst>
          </a:blip>
          <a:srcRect/>
          <a:stretch>
            <a:fillRect/>
          </a:stretch>
        </p:blipFill>
        <p:spPr>
          <a:xfrm>
            <a:off x="1083228" y="1347614"/>
            <a:ext cx="3603598" cy="2868098"/>
          </a:xfrm>
          <a:custGeom>
            <a:avLst/>
            <a:gdLst>
              <a:gd name="connsiteX0" fmla="*/ 0 w 5254936"/>
              <a:gd name="connsiteY0" fmla="*/ 0 h 4182396"/>
              <a:gd name="connsiteX1" fmla="*/ 5254936 w 5254936"/>
              <a:gd name="connsiteY1" fmla="*/ 0 h 4182396"/>
              <a:gd name="connsiteX2" fmla="*/ 5254936 w 5254936"/>
              <a:gd name="connsiteY2" fmla="*/ 105697 h 4182396"/>
              <a:gd name="connsiteX3" fmla="*/ 4670192 w 5254936"/>
              <a:gd name="connsiteY3" fmla="*/ 105697 h 4182396"/>
              <a:gd name="connsiteX4" fmla="*/ 4670192 w 5254936"/>
              <a:gd name="connsiteY4" fmla="*/ 3096547 h 4182396"/>
              <a:gd name="connsiteX5" fmla="*/ 5254936 w 5254936"/>
              <a:gd name="connsiteY5" fmla="*/ 3096547 h 4182396"/>
              <a:gd name="connsiteX6" fmla="*/ 5254936 w 5254936"/>
              <a:gd name="connsiteY6" fmla="*/ 4182396 h 4182396"/>
              <a:gd name="connsiteX7" fmla="*/ 0 w 5254936"/>
              <a:gd name="connsiteY7" fmla="*/ 4182396 h 418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4936" h="4182396">
                <a:moveTo>
                  <a:pt x="0" y="0"/>
                </a:moveTo>
                <a:lnTo>
                  <a:pt x="5254936" y="0"/>
                </a:lnTo>
                <a:lnTo>
                  <a:pt x="5254936" y="105697"/>
                </a:lnTo>
                <a:lnTo>
                  <a:pt x="4670192" y="105697"/>
                </a:lnTo>
                <a:lnTo>
                  <a:pt x="4670192" y="3096547"/>
                </a:lnTo>
                <a:lnTo>
                  <a:pt x="5254936" y="3096547"/>
                </a:lnTo>
                <a:lnTo>
                  <a:pt x="5254936" y="4182396"/>
                </a:lnTo>
                <a:lnTo>
                  <a:pt x="0" y="4182396"/>
                </a:lnTo>
                <a:close/>
              </a:path>
            </a:pathLst>
          </a:custGeom>
          <a:effectLst>
            <a:outerShdw blurRad="88900" dist="50800" dir="5400000" algn="t" rotWithShape="0">
              <a:prstClr val="black">
                <a:alpha val="25000"/>
              </a:prstClr>
            </a:outerShdw>
          </a:effectLst>
        </p:spPr>
      </p:pic>
      <p:graphicFrame>
        <p:nvGraphicFramePr>
          <p:cNvPr id="3" name="表格 2"/>
          <p:cNvGraphicFramePr>
            <a:graphicFrameLocks noGrp="1"/>
          </p:cNvGraphicFramePr>
          <p:nvPr>
            <p:extLst/>
          </p:nvPr>
        </p:nvGraphicFramePr>
        <p:xfrm>
          <a:off x="1539619" y="1524179"/>
          <a:ext cx="2690816" cy="1819328"/>
        </p:xfrm>
        <a:graphic>
          <a:graphicData uri="http://schemas.openxmlformats.org/drawingml/2006/table">
            <a:tbl>
              <a:tblPr firstRow="1" bandRow="1">
                <a:tableStyleId>{5C22544A-7EE6-4342-B048-85BDC9FD1C3A}</a:tableStyleId>
              </a:tblPr>
              <a:tblGrid>
                <a:gridCol w="672704">
                  <a:extLst>
                    <a:ext uri="{9D8B030D-6E8A-4147-A177-3AD203B41FA5}">
                      <a16:colId xmlns:a16="http://schemas.microsoft.com/office/drawing/2014/main" xmlns="" val="4274656171"/>
                    </a:ext>
                  </a:extLst>
                </a:gridCol>
                <a:gridCol w="672704">
                  <a:extLst>
                    <a:ext uri="{9D8B030D-6E8A-4147-A177-3AD203B41FA5}">
                      <a16:colId xmlns:a16="http://schemas.microsoft.com/office/drawing/2014/main" xmlns="" val="2152398614"/>
                    </a:ext>
                  </a:extLst>
                </a:gridCol>
                <a:gridCol w="672704">
                  <a:extLst>
                    <a:ext uri="{9D8B030D-6E8A-4147-A177-3AD203B41FA5}">
                      <a16:colId xmlns:a16="http://schemas.microsoft.com/office/drawing/2014/main" xmlns="" val="1050118663"/>
                    </a:ext>
                  </a:extLst>
                </a:gridCol>
                <a:gridCol w="672704">
                  <a:extLst>
                    <a:ext uri="{9D8B030D-6E8A-4147-A177-3AD203B41FA5}">
                      <a16:colId xmlns:a16="http://schemas.microsoft.com/office/drawing/2014/main" xmlns="" val="2676359237"/>
                    </a:ext>
                  </a:extLst>
                </a:gridCol>
              </a:tblGrid>
              <a:tr h="259904">
                <a:tc>
                  <a:txBody>
                    <a:bodyPr/>
                    <a:lstStyle/>
                    <a:p>
                      <a:r>
                        <a:rPr lang="en-US" altLang="zh-CN" sz="900" dirty="0" smtClean="0">
                          <a:latin typeface="ITC Avant Garde Std Md" panose="020B0602020202020204" pitchFamily="34" charset="0"/>
                        </a:rPr>
                        <a:t>Text</a:t>
                      </a:r>
                      <a:endParaRPr lang="zh-CN" altLang="en-US" sz="900" dirty="0">
                        <a:latin typeface="ITC Avant Garde Std Md" panose="020B06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bg1">
                        <a:lumMod val="75000"/>
                      </a:schemeClr>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900" dirty="0" smtClean="0">
                          <a:latin typeface="ITC Avant Garde Std Md" panose="020B0602020202020204" pitchFamily="34" charset="0"/>
                        </a:rPr>
                        <a:t>Number</a:t>
                      </a:r>
                      <a:endParaRPr lang="zh-CN" altLang="en-US" sz="900" dirty="0" smtClean="0">
                        <a:latin typeface="ITC Avant Garde Std Md" panose="020B06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bg1">
                        <a:lumMod val="75000"/>
                      </a:schemeClr>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900" dirty="0" smtClean="0">
                          <a:latin typeface="ITC Avant Garde Std Md" panose="020B0602020202020204" pitchFamily="34" charset="0"/>
                        </a:rPr>
                        <a:t>Text</a:t>
                      </a:r>
                      <a:endParaRPr lang="zh-CN" altLang="en-US" sz="900" dirty="0" smtClean="0">
                        <a:latin typeface="ITC Avant Garde Std Md" panose="020B06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900" dirty="0" smtClean="0">
                          <a:latin typeface="ITC Avant Garde Std Md" panose="020B0602020202020204" pitchFamily="34" charset="0"/>
                        </a:rPr>
                        <a:t>Text</a:t>
                      </a:r>
                      <a:endParaRPr lang="zh-CN" altLang="en-US" sz="900" dirty="0" smtClean="0">
                        <a:latin typeface="ITC Avant Garde Std Md" panose="020B06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xmlns="" val="331941757"/>
                  </a:ext>
                </a:extLst>
              </a:tr>
              <a:tr h="259904">
                <a:tc>
                  <a:txBody>
                    <a:bodyPr/>
                    <a:lstStyle/>
                    <a:p>
                      <a:r>
                        <a:rPr lang="en-US" altLang="zh-CN" sz="900" dirty="0" smtClean="0">
                          <a:solidFill>
                            <a:schemeClr val="tx1">
                              <a:lumMod val="65000"/>
                              <a:lumOff val="35000"/>
                            </a:schemeClr>
                          </a:solidFill>
                          <a:latin typeface="ITC Avant Garde Std Bk" panose="020B0502020202020204" pitchFamily="34" charset="0"/>
                        </a:rPr>
                        <a:t>text</a:t>
                      </a:r>
                      <a:endParaRPr lang="zh-CN" altLang="en-US" sz="900" dirty="0">
                        <a:solidFill>
                          <a:schemeClr val="tx1">
                            <a:lumMod val="65000"/>
                            <a:lumOff val="35000"/>
                          </a:schemeClr>
                        </a:solidFill>
                        <a:latin typeface="ITC Avant Garde Std Bk" panose="020B05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r>
                        <a:rPr lang="en-US" altLang="zh-CN" sz="900" dirty="0" smtClean="0">
                          <a:solidFill>
                            <a:schemeClr val="tx1">
                              <a:lumMod val="65000"/>
                              <a:lumOff val="35000"/>
                            </a:schemeClr>
                          </a:solidFill>
                          <a:latin typeface="ITC Avant Garde Std Bk" panose="020B0502020202020204" pitchFamily="34" charset="0"/>
                        </a:rPr>
                        <a:t>0.00</a:t>
                      </a:r>
                      <a:endParaRPr lang="zh-CN" altLang="en-US" sz="900" dirty="0">
                        <a:solidFill>
                          <a:schemeClr val="tx1">
                            <a:lumMod val="65000"/>
                            <a:lumOff val="35000"/>
                          </a:schemeClr>
                        </a:solidFill>
                        <a:latin typeface="ITC Avant Garde Std Bk" panose="020B05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1928897716"/>
                  </a:ext>
                </a:extLst>
              </a:tr>
              <a:tr h="259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r>
                        <a:rPr lang="en-US" altLang="zh-CN" sz="900" dirty="0" smtClean="0">
                          <a:solidFill>
                            <a:schemeClr val="tx1">
                              <a:lumMod val="65000"/>
                              <a:lumOff val="35000"/>
                            </a:schemeClr>
                          </a:solidFill>
                          <a:latin typeface="ITC Avant Garde Std Bk" panose="020B0502020202020204" pitchFamily="34" charset="0"/>
                        </a:rPr>
                        <a:t>0.00</a:t>
                      </a:r>
                      <a:endParaRPr lang="zh-CN" altLang="en-US" sz="900" dirty="0">
                        <a:solidFill>
                          <a:schemeClr val="tx1">
                            <a:lumMod val="65000"/>
                            <a:lumOff val="35000"/>
                          </a:schemeClr>
                        </a:solidFill>
                        <a:latin typeface="ITC Avant Garde Std Bk" panose="020B05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1595801154"/>
                  </a:ext>
                </a:extLst>
              </a:tr>
              <a:tr h="259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0.00</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14147732"/>
                  </a:ext>
                </a:extLst>
              </a:tr>
              <a:tr h="259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0.00</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1317045498"/>
                  </a:ext>
                </a:extLst>
              </a:tr>
              <a:tr h="259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0.00</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2805273568"/>
                  </a:ext>
                </a:extLst>
              </a:tr>
              <a:tr h="259904">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900" dirty="0" smtClean="0">
                          <a:solidFill>
                            <a:schemeClr val="tx1">
                              <a:lumMod val="65000"/>
                              <a:lumOff val="35000"/>
                            </a:schemeClr>
                          </a:solidFill>
                          <a:latin typeface="ITC Avant Garde Std Bk" panose="020B0502020202020204" pitchFamily="34" charset="0"/>
                        </a:rPr>
                        <a:t>text</a:t>
                      </a:r>
                      <a:endParaRPr lang="zh-CN" altLang="en-US" sz="900" dirty="0" smtClean="0">
                        <a:solidFill>
                          <a:schemeClr val="tx1">
                            <a:lumMod val="65000"/>
                            <a:lumOff val="35000"/>
                          </a:schemeClr>
                        </a:solidFill>
                        <a:latin typeface="ITC Avant Garde Std Bk" panose="020B0502020202020204" pitchFamily="34" charset="0"/>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0.00</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rPr>
                        <a:t>text</a:t>
                      </a:r>
                      <a:endParaRPr kumimoji="0" lang="zh-CN" altLang="en-US" sz="900" b="0" i="0" u="none" strike="noStrike" kern="1200" cap="none" spc="0" normalizeH="0" baseline="0" noProof="0" dirty="0">
                        <a:ln>
                          <a:noFill/>
                        </a:ln>
                        <a:solidFill>
                          <a:schemeClr val="tx1">
                            <a:lumMod val="65000"/>
                            <a:lumOff val="35000"/>
                          </a:schemeClr>
                        </a:solidFill>
                        <a:effectLst/>
                        <a:uLnTx/>
                        <a:uFillTx/>
                        <a:latin typeface="ITC Avant Garde Std Bk" panose="020B0502020202020204" pitchFamily="34" charset="0"/>
                        <a:ea typeface="宋体" panose="02010600030101010101" pitchFamily="2" charset="-122"/>
                        <a:cs typeface="+mn-cs"/>
                      </a:endParaRPr>
                    </a:p>
                  </a:txBody>
                  <a:tcPr marL="68580" marR="68580" marT="34290" marB="34290" anchor="ctr">
                    <a:lnL w="3175" cap="flat" cmpd="sng" algn="ctr">
                      <a:solidFill>
                        <a:schemeClr val="tx1">
                          <a:lumMod val="65000"/>
                          <a:lumOff val="35000"/>
                        </a:schemeClr>
                      </a:solidFill>
                      <a:prstDash val="solid"/>
                      <a:round/>
                      <a:headEnd type="none" w="med" len="med"/>
                      <a:tailEnd type="none" w="med" len="med"/>
                    </a:lnL>
                    <a:lnR w="3175" cap="flat" cmpd="sng" algn="ctr">
                      <a:solidFill>
                        <a:schemeClr val="tx1">
                          <a:lumMod val="65000"/>
                          <a:lumOff val="35000"/>
                        </a:schemeClr>
                      </a:solidFill>
                      <a:prstDash val="solid"/>
                      <a:round/>
                      <a:headEnd type="none" w="med" len="med"/>
                      <a:tailEnd type="none" w="med" len="med"/>
                    </a:lnR>
                    <a:lnT w="3175" cap="flat" cmpd="sng" algn="ctr">
                      <a:solidFill>
                        <a:schemeClr val="tx1">
                          <a:lumMod val="65000"/>
                          <a:lumOff val="35000"/>
                        </a:schemeClr>
                      </a:solidFill>
                      <a:prstDash val="solid"/>
                      <a:round/>
                      <a:headEnd type="none" w="med" len="med"/>
                      <a:tailEnd type="none" w="med" len="med"/>
                    </a:lnT>
                    <a:lnB w="3175" cap="flat" cmpd="sng" algn="ctr">
                      <a:solidFill>
                        <a:schemeClr val="tx1">
                          <a:lumMod val="65000"/>
                          <a:lumOff val="35000"/>
                        </a:schemeClr>
                      </a:solidFill>
                      <a:prstDash val="solid"/>
                      <a:round/>
                      <a:headEnd type="none" w="med" len="med"/>
                      <a:tailEnd type="none" w="med" len="med"/>
                    </a:lnB>
                    <a:solidFill>
                      <a:srgbClr val="F7F8FA"/>
                    </a:solidFill>
                  </a:tcPr>
                </a:tc>
                <a:extLst>
                  <a:ext uri="{0D108BD9-81ED-4DB2-BD59-A6C34878D82A}">
                    <a16:rowId xmlns:a16="http://schemas.microsoft.com/office/drawing/2014/main" xmlns="" val="2521649155"/>
                  </a:ext>
                </a:extLst>
              </a:tr>
            </a:tbl>
          </a:graphicData>
        </a:graphic>
      </p:graphicFrame>
      <p:grpSp>
        <p:nvGrpSpPr>
          <p:cNvPr id="4" name="组合 3"/>
          <p:cNvGrpSpPr/>
          <p:nvPr/>
        </p:nvGrpSpPr>
        <p:grpSpPr>
          <a:xfrm>
            <a:off x="5045937" y="1707000"/>
            <a:ext cx="2610115" cy="397895"/>
            <a:chOff x="2219516" y="1937988"/>
            <a:chExt cx="22140077" cy="1369531"/>
          </a:xfrm>
        </p:grpSpPr>
        <p:sp>
          <p:nvSpPr>
            <p:cNvPr id="5" name="圆角矩形 4"/>
            <p:cNvSpPr/>
            <p:nvPr/>
          </p:nvSpPr>
          <p:spPr>
            <a:xfrm>
              <a:off x="2219516" y="1937988"/>
              <a:ext cx="22140077" cy="1369531"/>
            </a:xfrm>
            <a:prstGeom prst="roundRect">
              <a:avLst>
                <a:gd name="adj" fmla="val 50000"/>
              </a:avLst>
            </a:prstGeom>
            <a:solidFill>
              <a:schemeClr val="bg1">
                <a:lumMod val="65000"/>
              </a:schemeClr>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2252610" y="1956520"/>
              <a:ext cx="6323163" cy="1292007"/>
            </a:xfrm>
            <a:prstGeom prst="roundRect">
              <a:avLst>
                <a:gd name="adj" fmla="val 50000"/>
              </a:avLst>
            </a:prstGeom>
            <a:solidFill>
              <a:schemeClr val="bg1">
                <a:lumMod val="95000"/>
              </a:schemeClr>
            </a:solidFill>
            <a:ln w="50800">
              <a:noFill/>
            </a:ln>
            <a:effectLst>
              <a:outerShdw blurRad="381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7" name="文本框 6"/>
          <p:cNvSpPr txBox="1"/>
          <p:nvPr/>
        </p:nvSpPr>
        <p:spPr>
          <a:xfrm>
            <a:off x="5915015" y="1781482"/>
            <a:ext cx="1621305" cy="276999"/>
          </a:xfrm>
          <a:prstGeom prst="rect">
            <a:avLst/>
          </a:prstGeom>
          <a:noFill/>
        </p:spPr>
        <p:txBody>
          <a:bodyPr wrap="square" rtlCol="0">
            <a:spAutoFit/>
          </a:bodyPr>
          <a:lstStyle/>
          <a:p>
            <a:pPr algn="dist"/>
            <a:r>
              <a:rPr lang="en-US" altLang="zh-CN" sz="1200" dirty="0">
                <a:solidFill>
                  <a:schemeClr val="bg1"/>
                </a:solidFill>
                <a:latin typeface="+mj-ea"/>
                <a:ea typeface="+mj-ea"/>
              </a:rPr>
              <a:t>Add the title here</a:t>
            </a:r>
            <a:endParaRPr lang="zh-CN" altLang="en-US" sz="1200" dirty="0">
              <a:solidFill>
                <a:schemeClr val="bg1"/>
              </a:solidFill>
              <a:latin typeface="+mj-ea"/>
              <a:ea typeface="+mj-ea"/>
            </a:endParaRPr>
          </a:p>
        </p:txBody>
      </p:sp>
      <p:grpSp>
        <p:nvGrpSpPr>
          <p:cNvPr id="8" name="组合 7"/>
          <p:cNvGrpSpPr/>
          <p:nvPr/>
        </p:nvGrpSpPr>
        <p:grpSpPr>
          <a:xfrm>
            <a:off x="5045937" y="2945614"/>
            <a:ext cx="2610115" cy="397895"/>
            <a:chOff x="2219516" y="1937988"/>
            <a:chExt cx="22140077" cy="1369531"/>
          </a:xfrm>
        </p:grpSpPr>
        <p:sp>
          <p:nvSpPr>
            <p:cNvPr id="9" name="圆角矩形 8"/>
            <p:cNvSpPr/>
            <p:nvPr/>
          </p:nvSpPr>
          <p:spPr>
            <a:xfrm>
              <a:off x="2219516" y="1937988"/>
              <a:ext cx="22140077" cy="1369531"/>
            </a:xfrm>
            <a:prstGeom prst="roundRect">
              <a:avLst>
                <a:gd name="adj" fmla="val 50000"/>
              </a:avLst>
            </a:prstGeom>
            <a:solidFill>
              <a:schemeClr val="accent3"/>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0" name="圆角矩形 9"/>
            <p:cNvSpPr/>
            <p:nvPr/>
          </p:nvSpPr>
          <p:spPr>
            <a:xfrm>
              <a:off x="17946124" y="1976191"/>
              <a:ext cx="6323163" cy="1292007"/>
            </a:xfrm>
            <a:prstGeom prst="roundRect">
              <a:avLst>
                <a:gd name="adj" fmla="val 50000"/>
              </a:avLst>
            </a:prstGeom>
            <a:solidFill>
              <a:schemeClr val="bg1">
                <a:lumMod val="95000"/>
              </a:schemeClr>
            </a:solidFill>
            <a:ln w="50800">
              <a:noFill/>
            </a:ln>
            <a:effectLst>
              <a:outerShdw blurRad="381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1" name="文本框 10"/>
          <p:cNvSpPr txBox="1"/>
          <p:nvPr/>
        </p:nvSpPr>
        <p:spPr>
          <a:xfrm>
            <a:off x="5179204" y="3020096"/>
            <a:ext cx="1621305" cy="276999"/>
          </a:xfrm>
          <a:prstGeom prst="rect">
            <a:avLst/>
          </a:prstGeom>
          <a:noFill/>
        </p:spPr>
        <p:txBody>
          <a:bodyPr wrap="square" rtlCol="0">
            <a:spAutoFit/>
          </a:bodyPr>
          <a:lstStyle/>
          <a:p>
            <a:pPr algn="dist"/>
            <a:r>
              <a:rPr lang="en-US" altLang="zh-CN" sz="1200" dirty="0">
                <a:solidFill>
                  <a:schemeClr val="bg1"/>
                </a:solidFill>
                <a:latin typeface="+mj-ea"/>
                <a:ea typeface="+mj-ea"/>
              </a:rPr>
              <a:t>Add the title here</a:t>
            </a:r>
            <a:endParaRPr lang="zh-CN" altLang="en-US" sz="1200" dirty="0">
              <a:solidFill>
                <a:schemeClr val="bg1"/>
              </a:solidFill>
              <a:latin typeface="+mj-ea"/>
              <a:ea typeface="+mj-ea"/>
            </a:endParaRPr>
          </a:p>
        </p:txBody>
      </p:sp>
      <p:sp>
        <p:nvSpPr>
          <p:cNvPr id="12" name="文本框 11"/>
          <p:cNvSpPr txBox="1"/>
          <p:nvPr/>
        </p:nvSpPr>
        <p:spPr bwMode="auto">
          <a:xfrm>
            <a:off x="5045937" y="2167952"/>
            <a:ext cx="2703875" cy="421269"/>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a:t>
            </a:r>
            <a:r>
              <a:rPr lang="zh-CN" altLang="en-US" sz="900" dirty="0" smtClean="0">
                <a:solidFill>
                  <a:srgbClr val="000000"/>
                </a:solidFill>
                <a:latin typeface="+mj-ea"/>
                <a:cs typeface="Lato Light" charset="0"/>
                <a:sym typeface="Lato Light" charset="0"/>
              </a:rPr>
              <a:t>添加</a:t>
            </a:r>
            <a:endParaRPr lang="en-US" altLang="zh-CN" sz="900" dirty="0">
              <a:solidFill>
                <a:srgbClr val="000000"/>
              </a:solidFill>
              <a:latin typeface="+mj-ea"/>
              <a:cs typeface="Lato Light" charset="0"/>
              <a:sym typeface="Lato Light" charset="0"/>
            </a:endParaRPr>
          </a:p>
        </p:txBody>
      </p:sp>
      <p:sp>
        <p:nvSpPr>
          <p:cNvPr id="13" name="文本框 12"/>
          <p:cNvSpPr txBox="1"/>
          <p:nvPr/>
        </p:nvSpPr>
        <p:spPr bwMode="auto">
          <a:xfrm>
            <a:off x="5045937" y="3420229"/>
            <a:ext cx="2703875" cy="421269"/>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a:t>
            </a:r>
            <a:r>
              <a:rPr lang="zh-CN" altLang="en-US" sz="900" dirty="0" smtClean="0">
                <a:solidFill>
                  <a:srgbClr val="000000"/>
                </a:solidFill>
                <a:latin typeface="+mj-ea"/>
                <a:cs typeface="Lato Light" charset="0"/>
                <a:sym typeface="Lato Light" charset="0"/>
              </a:rPr>
              <a:t>添加</a:t>
            </a:r>
            <a:endParaRPr lang="en-US" altLang="zh-CN" sz="900" dirty="0">
              <a:solidFill>
                <a:srgbClr val="000000"/>
              </a:solidFill>
              <a:latin typeface="+mj-ea"/>
              <a:cs typeface="Lato Light" charset="0"/>
              <a:sym typeface="Lato Light" charset="0"/>
            </a:endParaRPr>
          </a:p>
        </p:txBody>
      </p:sp>
    </p:spTree>
    <p:extLst>
      <p:ext uri="{BB962C8B-B14F-4D97-AF65-F5344CB8AC3E}">
        <p14:creationId xmlns:p14="http://schemas.microsoft.com/office/powerpoint/2010/main" val="219329246"/>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00"/>
                                </p:stCondLst>
                                <p:childTnLst>
                                  <p:par>
                                    <p:cTn id="16" presetID="2" presetClass="entr" presetSubtype="4" accel="60000" fill="hold" nodeType="afterEffect" p14:presetBounceEnd="40000">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14:bounceEnd="40000">
                                          <p:cBhvr additive="base">
                                            <p:cTn id="18"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53" presetClass="entr" presetSubtype="16"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7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200"/>
                                </p:stCondLst>
                                <p:childTnLst>
                                  <p:par>
                                    <p:cTn id="30" presetID="2" presetClass="entr" presetSubtype="4" accel="60000" fill="hold" nodeType="afterEffect" p14:presetBounceEnd="40000">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14:bounceEnd="4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53" presetClass="entr" presetSubtype="16" fill="hold" grpId="0" nodeType="with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44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00"/>
                                </p:stCondLst>
                                <p:childTnLst>
                                  <p:par>
                                    <p:cTn id="16" presetID="2" presetClass="entr" presetSubtype="4" accel="6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53" presetClass="entr" presetSubtype="16"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7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200"/>
                                </p:stCondLst>
                                <p:childTnLst>
                                  <p:par>
                                    <p:cTn id="30" presetID="2" presetClass="entr" presetSubtype="4" accel="6000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53" presetClass="entr" presetSubtype="16" fill="hold" grpId="0" nodeType="with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44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4"/>
                </a:solidFill>
                <a:latin typeface="微软雅黑"/>
                <a:ea typeface="微软雅黑"/>
              </a:rPr>
              <a:t>标题文字内容</a:t>
            </a:r>
            <a:endParaRPr lang="en-US" altLang="zh-CN" sz="3600" b="1" dirty="0" smtClean="0">
              <a:solidFill>
                <a:schemeClr val="accent4"/>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04</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4"/>
                </a:solidFill>
                <a:latin typeface="微软雅黑"/>
                <a:ea typeface="微软雅黑"/>
              </a:rPr>
              <a:t>04</a:t>
            </a:r>
            <a:endParaRPr lang="zh-CN" altLang="en-US" sz="5000" b="1" dirty="0" smtClean="0">
              <a:solidFill>
                <a:schemeClr val="accent4"/>
              </a:solidFill>
              <a:latin typeface="微软雅黑"/>
              <a:ea typeface="微软雅黑"/>
            </a:endParaRPr>
          </a:p>
        </p:txBody>
      </p:sp>
    </p:spTree>
    <p:extLst>
      <p:ext uri="{BB962C8B-B14F-4D97-AF65-F5344CB8AC3E}">
        <p14:creationId xmlns:p14="http://schemas.microsoft.com/office/powerpoint/2010/main" val="56011850"/>
      </p:ext>
    </p:extLst>
  </p:cSld>
  <p:clrMapOvr>
    <a:masterClrMapping/>
  </p:clrMapOvr>
  <mc:AlternateContent xmlns:mc="http://schemas.openxmlformats.org/markup-compatibility/2006" xmlns:p14="http://schemas.microsoft.com/office/powerpoint/2010/main">
    <mc:Choice Requires="p14">
      <p:transition spd="slow" p14:dur="1200" advTm="4000">
        <p14:prism dir="d"/>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500"/>
                                        <p:tgtEl>
                                          <p:spTgt spid="75"/>
                                        </p:tgtEl>
                                      </p:cBhvr>
                                    </p:animEffect>
                                    <p:anim calcmode="lin" valueType="num">
                                      <p:cBhvr>
                                        <p:cTn id="16" dur="500" fill="hold"/>
                                        <p:tgtEl>
                                          <p:spTgt spid="75"/>
                                        </p:tgtEl>
                                        <p:attrNameLst>
                                          <p:attrName>ppt_x</p:attrName>
                                        </p:attrNameLst>
                                      </p:cBhvr>
                                      <p:tavLst>
                                        <p:tav tm="0">
                                          <p:val>
                                            <p:strVal val="#ppt_x"/>
                                          </p:val>
                                        </p:tav>
                                        <p:tav tm="100000">
                                          <p:val>
                                            <p:strVal val="#ppt_x"/>
                                          </p:val>
                                        </p:tav>
                                      </p:tavLst>
                                    </p:anim>
                                    <p:anim calcmode="lin" valueType="num">
                                      <p:cBhvr>
                                        <p:cTn id="17" dur="500" fill="hold"/>
                                        <p:tgtEl>
                                          <p:spTgt spid="7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3" name="组合 2"/>
          <p:cNvGrpSpPr/>
          <p:nvPr/>
        </p:nvGrpSpPr>
        <p:grpSpPr>
          <a:xfrm>
            <a:off x="7143181" y="2647917"/>
            <a:ext cx="1050303" cy="1050303"/>
            <a:chOff x="1979712" y="3723878"/>
            <a:chExt cx="1050303" cy="1050303"/>
          </a:xfrm>
        </p:grpSpPr>
        <p:grpSp>
          <p:nvGrpSpPr>
            <p:cNvPr id="4" name="组合 3"/>
            <p:cNvGrpSpPr/>
            <p:nvPr/>
          </p:nvGrpSpPr>
          <p:grpSpPr>
            <a:xfrm>
              <a:off x="1979712" y="3723878"/>
              <a:ext cx="1050303" cy="1050303"/>
              <a:chOff x="1695226" y="3321784"/>
              <a:chExt cx="1250759" cy="1250759"/>
            </a:xfrm>
          </p:grpSpPr>
          <p:sp>
            <p:nvSpPr>
              <p:cNvPr id="6" name="椭圆 5"/>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7" name="椭圆 6"/>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8" name="组合 7"/>
          <p:cNvGrpSpPr/>
          <p:nvPr/>
        </p:nvGrpSpPr>
        <p:grpSpPr>
          <a:xfrm>
            <a:off x="5600856" y="1565249"/>
            <a:ext cx="1050303" cy="1050303"/>
            <a:chOff x="1979712" y="3723878"/>
            <a:chExt cx="1050303" cy="1050303"/>
          </a:xfrm>
        </p:grpSpPr>
        <p:grpSp>
          <p:nvGrpSpPr>
            <p:cNvPr id="9" name="组合 8"/>
            <p:cNvGrpSpPr/>
            <p:nvPr/>
          </p:nvGrpSpPr>
          <p:grpSpPr>
            <a:xfrm>
              <a:off x="1979712" y="3723878"/>
              <a:ext cx="1050303" cy="1050303"/>
              <a:chOff x="1695226" y="3321784"/>
              <a:chExt cx="1250759" cy="1250759"/>
            </a:xfrm>
          </p:grpSpPr>
          <p:sp>
            <p:nvSpPr>
              <p:cNvPr id="11" name="椭圆 10"/>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2" name="椭圆 11"/>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3" name="组合 12"/>
          <p:cNvGrpSpPr/>
          <p:nvPr/>
        </p:nvGrpSpPr>
        <p:grpSpPr>
          <a:xfrm>
            <a:off x="4008788" y="2650771"/>
            <a:ext cx="1050303" cy="1050303"/>
            <a:chOff x="1979712" y="3723878"/>
            <a:chExt cx="1050303" cy="1050303"/>
          </a:xfrm>
        </p:grpSpPr>
        <p:grpSp>
          <p:nvGrpSpPr>
            <p:cNvPr id="14" name="组合 13"/>
            <p:cNvGrpSpPr/>
            <p:nvPr/>
          </p:nvGrpSpPr>
          <p:grpSpPr>
            <a:xfrm>
              <a:off x="1979712" y="3723878"/>
              <a:ext cx="1050303" cy="1050303"/>
              <a:chOff x="1695226" y="3321784"/>
              <a:chExt cx="1250759" cy="1250759"/>
            </a:xfrm>
          </p:grpSpPr>
          <p:sp>
            <p:nvSpPr>
              <p:cNvPr id="16" name="椭圆 15"/>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7" name="椭圆 16"/>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5"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18" name="组合 17"/>
          <p:cNvGrpSpPr/>
          <p:nvPr/>
        </p:nvGrpSpPr>
        <p:grpSpPr>
          <a:xfrm>
            <a:off x="2395306" y="1630403"/>
            <a:ext cx="1050303" cy="1050303"/>
            <a:chOff x="1979712" y="3723878"/>
            <a:chExt cx="1050303" cy="1050303"/>
          </a:xfrm>
        </p:grpSpPr>
        <p:grpSp>
          <p:nvGrpSpPr>
            <p:cNvPr id="19" name="组合 18"/>
            <p:cNvGrpSpPr/>
            <p:nvPr/>
          </p:nvGrpSpPr>
          <p:grpSpPr>
            <a:xfrm>
              <a:off x="1979712" y="3723878"/>
              <a:ext cx="1050303" cy="1050303"/>
              <a:chOff x="1695226" y="3321784"/>
              <a:chExt cx="1250759" cy="1250759"/>
            </a:xfrm>
          </p:grpSpPr>
          <p:sp>
            <p:nvSpPr>
              <p:cNvPr id="21" name="椭圆 20"/>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2" name="椭圆 21"/>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0"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3" name="组合 22"/>
          <p:cNvGrpSpPr/>
          <p:nvPr/>
        </p:nvGrpSpPr>
        <p:grpSpPr>
          <a:xfrm>
            <a:off x="859332" y="2680706"/>
            <a:ext cx="1050303" cy="1050303"/>
            <a:chOff x="1979712" y="3723878"/>
            <a:chExt cx="1050303" cy="1050303"/>
          </a:xfrm>
        </p:grpSpPr>
        <p:grpSp>
          <p:nvGrpSpPr>
            <p:cNvPr id="24" name="组合 23"/>
            <p:cNvGrpSpPr/>
            <p:nvPr/>
          </p:nvGrpSpPr>
          <p:grpSpPr>
            <a:xfrm>
              <a:off x="1979712" y="3723878"/>
              <a:ext cx="1050303" cy="1050303"/>
              <a:chOff x="1695226" y="3321784"/>
              <a:chExt cx="1250759" cy="1250759"/>
            </a:xfrm>
          </p:grpSpPr>
          <p:sp>
            <p:nvSpPr>
              <p:cNvPr id="26" name="椭圆 25"/>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7" name="椭圆 26"/>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5"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1</a:t>
              </a:r>
              <a:endParaRPr lang="zh-CN" altLang="en-US" sz="4000" b="1" dirty="0">
                <a:solidFill>
                  <a:srgbClr val="FFFFFF"/>
                </a:solidFill>
                <a:latin typeface="+mj-ea"/>
                <a:ea typeface="+mj-ea"/>
              </a:endParaRPr>
            </a:p>
          </p:txBody>
        </p:sp>
      </p:grpSp>
      <p:sp>
        <p:nvSpPr>
          <p:cNvPr id="28"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prstClr val="black"/>
                </a:solidFill>
                <a:latin typeface="+mj-ea"/>
                <a:ea typeface="+mj-ea"/>
              </a:rPr>
              <a:t>标题内容</a:t>
            </a:r>
            <a:endParaRPr lang="zh-CN" altLang="en-US" sz="2000" b="1" dirty="0">
              <a:solidFill>
                <a:prstClr val="black"/>
              </a:solidFill>
              <a:latin typeface="+mj-ea"/>
              <a:ea typeface="+mj-ea"/>
            </a:endParaRPr>
          </a:p>
        </p:txBody>
      </p:sp>
      <p:sp>
        <p:nvSpPr>
          <p:cNvPr id="29"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0"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1"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extLst>
      <p:ext uri="{BB962C8B-B14F-4D97-AF65-F5344CB8AC3E}">
        <p14:creationId xmlns:p14="http://schemas.microsoft.com/office/powerpoint/2010/main" val="2523146148"/>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20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animEffect transition="in" filter="fade">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P spid="29" grpId="0"/>
      <p:bldP spid="30" grpId="0"/>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a:off x="6894120" y="1386819"/>
            <a:ext cx="1368152" cy="532453"/>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01</a:t>
            </a:r>
            <a:r>
              <a:rPr lang="zh-CN" altLang="en-US" sz="1100" dirty="0">
                <a:solidFill>
                  <a:prstClr val="black"/>
                </a:solidFill>
                <a:latin typeface="+mj-ea"/>
                <a:ea typeface="+mj-ea"/>
              </a:rPr>
              <a:t>、点击输入简要文字内容，</a:t>
            </a:r>
            <a:r>
              <a:rPr lang="zh-CN" altLang="en-US" sz="1100" dirty="0" smtClean="0">
                <a:solidFill>
                  <a:prstClr val="black"/>
                </a:solidFill>
                <a:latin typeface="+mj-ea"/>
                <a:ea typeface="+mj-ea"/>
              </a:rPr>
              <a:t>文字</a:t>
            </a:r>
            <a:endParaRPr lang="zh-CN" altLang="en-US" sz="1100" dirty="0">
              <a:solidFill>
                <a:prstClr val="black"/>
              </a:solidFill>
              <a:latin typeface="+mj-ea"/>
              <a:ea typeface="+mj-ea"/>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02</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03</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7" name="TextBox 22"/>
          <p:cNvSpPr txBox="1"/>
          <p:nvPr/>
        </p:nvSpPr>
        <p:spPr>
          <a:xfrm>
            <a:off x="491146" y="1618550"/>
            <a:ext cx="2952328" cy="532453"/>
          </a:xfrm>
          <a:prstGeom prst="rect">
            <a:avLst/>
          </a:prstGeom>
          <a:noFill/>
        </p:spPr>
        <p:txBody>
          <a:bodyPr wrap="square" rtlCol="0">
            <a:spAutoFit/>
          </a:bodyPr>
          <a:lstStyle/>
          <a:p>
            <a:pPr>
              <a:lnSpc>
                <a:spcPct val="130000"/>
              </a:lnSpc>
              <a:defRPr/>
            </a:pP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a:t>
            </a:r>
            <a:r>
              <a:rPr lang="zh-CN" altLang="en-US" sz="1100" dirty="0" smtClean="0">
                <a:solidFill>
                  <a:prstClr val="black"/>
                </a:solidFill>
                <a:latin typeface="+mj-ea"/>
                <a:ea typeface="+mj-ea"/>
              </a:rPr>
              <a:t>说明</a:t>
            </a:r>
            <a:endParaRPr lang="zh-CN" altLang="en-US" sz="1100" dirty="0">
              <a:solidFill>
                <a:prstClr val="black"/>
              </a:solidFill>
              <a:latin typeface="+mj-ea"/>
              <a:ea typeface="+mj-ea"/>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1500" b="1" dirty="0" smtClean="0">
                  <a:solidFill>
                    <a:schemeClr val="accent1"/>
                  </a:solidFill>
                  <a:latin typeface="+mj-ea"/>
                  <a:ea typeface="+mj-ea"/>
                </a:rPr>
                <a:t>标题</a:t>
              </a:r>
              <a:endParaRPr lang="en-US" altLang="zh-CN" sz="1500" b="1" dirty="0" smtClean="0">
                <a:solidFill>
                  <a:schemeClr val="accent1"/>
                </a:solidFill>
                <a:latin typeface="+mj-ea"/>
                <a:ea typeface="+mj-ea"/>
              </a:endParaRPr>
            </a:p>
            <a:p>
              <a:pPr algn="ctr"/>
              <a:r>
                <a:rPr lang="zh-CN" altLang="en-US" sz="1500" b="1" dirty="0" smtClean="0">
                  <a:solidFill>
                    <a:schemeClr val="accent1"/>
                  </a:solidFill>
                  <a:latin typeface="+mj-ea"/>
                  <a:ea typeface="+mj-ea"/>
                </a:rPr>
                <a:t>内容</a:t>
              </a: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1500" b="1" dirty="0">
                  <a:solidFill>
                    <a:schemeClr val="accent2"/>
                  </a:solidFill>
                  <a:latin typeface="+mj-ea"/>
                  <a:ea typeface="+mj-ea"/>
                </a:rPr>
                <a:t>标题</a:t>
              </a:r>
              <a:endParaRPr lang="en-US" altLang="zh-CN" sz="1500" b="1" dirty="0">
                <a:solidFill>
                  <a:schemeClr val="accent2"/>
                </a:solidFill>
                <a:latin typeface="+mj-ea"/>
                <a:ea typeface="+mj-ea"/>
              </a:endParaRPr>
            </a:p>
            <a:p>
              <a:pPr algn="ctr"/>
              <a:r>
                <a:rPr lang="zh-CN" altLang="en-US" sz="1500" b="1" dirty="0">
                  <a:solidFill>
                    <a:schemeClr val="accent2"/>
                  </a:solidFill>
                  <a:latin typeface="+mj-ea"/>
                  <a:ea typeface="+mj-ea"/>
                </a:rPr>
                <a:t>内容</a:t>
              </a: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1500" b="1" dirty="0">
                  <a:solidFill>
                    <a:schemeClr val="accent3"/>
                  </a:solidFill>
                  <a:latin typeface="+mj-ea"/>
                  <a:ea typeface="+mj-ea"/>
                </a:rPr>
                <a:t>标题</a:t>
              </a:r>
              <a:endParaRPr lang="en-US" altLang="zh-CN" sz="1500" b="1" dirty="0">
                <a:solidFill>
                  <a:schemeClr val="accent3"/>
                </a:solidFill>
                <a:latin typeface="+mj-ea"/>
                <a:ea typeface="+mj-ea"/>
              </a:endParaRPr>
            </a:p>
            <a:p>
              <a:pPr algn="ctr"/>
              <a:r>
                <a:rPr lang="zh-CN" altLang="en-US" sz="1500" b="1" dirty="0">
                  <a:solidFill>
                    <a:schemeClr val="accent3"/>
                  </a:solidFill>
                  <a:latin typeface="+mj-ea"/>
                  <a:ea typeface="+mj-ea"/>
                </a:rPr>
                <a:t>内容</a:t>
              </a: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8" name="椭圆 27"/>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1"/>
                  </a:solidFill>
                  <a:latin typeface="+mj-ea"/>
                  <a:ea typeface="+mj-ea"/>
                </a:rPr>
                <a:t>标题内容</a:t>
              </a:r>
              <a:endParaRPr lang="zh-CN" altLang="en-US" dirty="0">
                <a:solidFill>
                  <a:schemeClr val="accent1"/>
                </a:solidFill>
                <a:latin typeface="+mj-ea"/>
                <a:ea typeface="+mj-ea"/>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sp>
        <p:nvSpPr>
          <p:cNvPr id="39" name="TextBox 82"/>
          <p:cNvSpPr txBox="1"/>
          <p:nvPr/>
        </p:nvSpPr>
        <p:spPr>
          <a:xfrm>
            <a:off x="491146" y="4138830"/>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2"/>
                  </a:solidFill>
                  <a:latin typeface="+mj-ea"/>
                  <a:ea typeface="+mj-ea"/>
                </a:rPr>
                <a:t>标题内容</a:t>
              </a:r>
              <a:endParaRPr lang="zh-CN" altLang="en-US" dirty="0">
                <a:solidFill>
                  <a:schemeClr val="accent2"/>
                </a:solidFill>
                <a:latin typeface="+mj-ea"/>
                <a:ea typeface="+mj-ea"/>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3"/>
                  </a:solidFill>
                  <a:latin typeface="+mj-ea"/>
                  <a:ea typeface="+mj-ea"/>
                </a:rPr>
                <a:t>标题内容</a:t>
              </a:r>
              <a:endParaRPr lang="zh-CN" altLang="en-US" dirty="0">
                <a:solidFill>
                  <a:schemeClr val="accent3"/>
                </a:solidFill>
                <a:latin typeface="+mj-ea"/>
                <a:ea typeface="+mj-ea"/>
              </a:endParaRPr>
            </a:p>
          </p:txBody>
        </p:sp>
      </p:grpSp>
    </p:spTree>
    <p:extLst>
      <p:ext uri="{BB962C8B-B14F-4D97-AF65-F5344CB8AC3E}">
        <p14:creationId xmlns:p14="http://schemas.microsoft.com/office/powerpoint/2010/main" val="3047310092"/>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smtClean="0">
                <a:ln>
                  <a:noFill/>
                </a:ln>
                <a:solidFill>
                  <a:srgbClr val="080808"/>
                </a:solidFill>
                <a:effectLst/>
                <a:uLnTx/>
                <a:uFillTx/>
                <a:latin typeface="+mj-ea"/>
                <a:ea typeface="+mj-ea"/>
              </a:rPr>
              <a:t>目 录</a:t>
            </a:r>
            <a:endParaRPr kumimoji="0" lang="zh-CN" altLang="en-US" sz="5000" b="1" i="0" u="none" strike="noStrike" kern="0" cap="none" spc="0" normalizeH="0" baseline="0" noProof="0" dirty="0">
              <a:ln>
                <a:noFill/>
              </a:ln>
              <a:solidFill>
                <a:srgbClr val="080808"/>
              </a:solidFill>
              <a:effectLst/>
              <a:uLnTx/>
              <a:uFillTx/>
              <a:latin typeface="+mj-ea"/>
              <a:ea typeface="+mj-ea"/>
            </a:endParaRP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smtClean="0">
                <a:ln>
                  <a:noFill/>
                </a:ln>
                <a:solidFill>
                  <a:srgbClr val="080808"/>
                </a:solidFill>
                <a:effectLst/>
                <a:uLnTx/>
                <a:uFillTx/>
                <a:latin typeface="+mj-ea"/>
              </a:rPr>
              <a:t>CATALOG</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extLst>
      <p:ext uri="{BB962C8B-B14F-4D97-AF65-F5344CB8AC3E}">
        <p14:creationId xmlns:p14="http://schemas.microsoft.com/office/powerpoint/2010/main" val="3265697922"/>
      </p:ext>
    </p:extLst>
  </p:cSld>
  <p:clrMapOvr>
    <a:masterClrMapping/>
  </p:clrMapOvr>
  <mc:AlternateContent xmlns:mc="http://schemas.openxmlformats.org/markup-compatibility/2006" xmlns:p14="http://schemas.microsoft.com/office/powerpoint/2010/main">
    <mc:Choice Requires="p14">
      <p:transition spd="slow" p14:dur="1200" advTm="6000">
        <p14:prism dir="r"/>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41"/>
          <p:cNvSpPr>
            <a:spLocks noChangeArrowheads="1"/>
          </p:cNvSpPr>
          <p:nvPr/>
        </p:nvSpPr>
        <p:spPr bwMode="auto">
          <a:xfrm>
            <a:off x="1439864" y="1375696"/>
            <a:ext cx="626427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smtClean="0">
                <a:latin typeface="+mj-ea"/>
                <a:ea typeface="+mj-ea"/>
              </a:rPr>
              <a:t>。</a:t>
            </a: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a:p>
            <a:pPr algn="just">
              <a:lnSpc>
                <a:spcPts val="1500"/>
              </a:lnSpc>
            </a:pPr>
            <a:endParaRPr lang="en-US" altLang="zh-CN" sz="1000" dirty="0">
              <a:latin typeface="+mj-ea"/>
              <a:ea typeface="+mj-ea"/>
            </a:endParaRPr>
          </a:p>
        </p:txBody>
      </p:sp>
      <p:grpSp>
        <p:nvGrpSpPr>
          <p:cNvPr id="5" name="组合 4"/>
          <p:cNvGrpSpPr/>
          <p:nvPr/>
        </p:nvGrpSpPr>
        <p:grpSpPr>
          <a:xfrm>
            <a:off x="6059464" y="2859016"/>
            <a:ext cx="2185594" cy="1224902"/>
            <a:chOff x="6059464" y="3524926"/>
            <a:chExt cx="2185594" cy="1224902"/>
          </a:xfrm>
        </p:grpSpPr>
        <p:grpSp>
          <p:nvGrpSpPr>
            <p:cNvPr id="6" name="组合 5"/>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10" name="圆角矩形 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圆角矩形 1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19"/>
            <p:cNvGrpSpPr>
              <a:grpSpLocks/>
            </p:cNvGrpSpPr>
            <p:nvPr/>
          </p:nvGrpSpPr>
          <p:grpSpPr bwMode="auto">
            <a:xfrm>
              <a:off x="6303964" y="3902869"/>
              <a:ext cx="1798637" cy="451947"/>
              <a:chOff x="0" y="0"/>
              <a:chExt cx="1799448" cy="502456"/>
            </a:xfrm>
          </p:grpSpPr>
          <p:sp>
            <p:nvSpPr>
              <p:cNvPr id="8"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accent3"/>
                    </a:solidFill>
                    <a:latin typeface="+mj-ea"/>
                    <a:ea typeface="+mj-ea"/>
                    <a:sym typeface="微软雅黑" pitchFamily="34" charset="-122"/>
                  </a:rPr>
                  <a:t>插入相关主题图片</a:t>
                </a:r>
                <a:endParaRPr lang="en-US" altLang="zh-CN" sz="1200" b="1" dirty="0">
                  <a:solidFill>
                    <a:schemeClr val="accent3"/>
                  </a:solidFill>
                  <a:latin typeface="+mj-ea"/>
                  <a:ea typeface="+mj-ea"/>
                  <a:sym typeface="微软雅黑" pitchFamily="34" charset="-122"/>
                </a:endParaRPr>
              </a:p>
            </p:txBody>
          </p:sp>
          <p:sp>
            <p:nvSpPr>
              <p:cNvPr id="9"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latin typeface="+mj-ea"/>
                    <a:ea typeface="+mj-ea"/>
                    <a:sym typeface="微软雅黑" pitchFamily="34" charset="-122"/>
                  </a:rPr>
                  <a:t>为统一图片大小，保持版面美观请使用 “形状填充</a:t>
                </a:r>
                <a:r>
                  <a:rPr lang="en-US" altLang="zh-CN" sz="800" b="1" dirty="0">
                    <a:latin typeface="+mj-ea"/>
                    <a:ea typeface="+mj-ea"/>
                    <a:sym typeface="微软雅黑" pitchFamily="34" charset="-122"/>
                  </a:rPr>
                  <a:t>/</a:t>
                </a:r>
                <a:r>
                  <a:rPr lang="zh-CN" altLang="en-US" sz="800" b="1" dirty="0">
                    <a:latin typeface="+mj-ea"/>
                    <a:ea typeface="+mj-ea"/>
                    <a:sym typeface="微软雅黑" pitchFamily="34" charset="-122"/>
                  </a:rPr>
                  <a:t>图片填充”命令</a:t>
                </a:r>
                <a:endParaRPr lang="en-US" altLang="zh-CN" sz="800" b="1" dirty="0">
                  <a:latin typeface="+mj-ea"/>
                  <a:ea typeface="+mj-ea"/>
                  <a:sym typeface="微软雅黑" pitchFamily="34" charset="-122"/>
                </a:endParaRPr>
              </a:p>
            </p:txBody>
          </p:sp>
        </p:grpSp>
      </p:grpSp>
      <p:grpSp>
        <p:nvGrpSpPr>
          <p:cNvPr id="12" name="组合 11"/>
          <p:cNvGrpSpPr/>
          <p:nvPr/>
        </p:nvGrpSpPr>
        <p:grpSpPr>
          <a:xfrm>
            <a:off x="3660458" y="2859016"/>
            <a:ext cx="2185594" cy="1224902"/>
            <a:chOff x="6059464" y="3524926"/>
            <a:chExt cx="2185594" cy="1224902"/>
          </a:xfrm>
        </p:grpSpPr>
        <p:grpSp>
          <p:nvGrpSpPr>
            <p:cNvPr id="13" name="组合 12"/>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圆角矩形 1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4" name="组合 19"/>
            <p:cNvGrpSpPr>
              <a:grpSpLocks/>
            </p:cNvGrpSpPr>
            <p:nvPr/>
          </p:nvGrpSpPr>
          <p:grpSpPr bwMode="auto">
            <a:xfrm>
              <a:off x="6303964" y="3902869"/>
              <a:ext cx="1798637" cy="451947"/>
              <a:chOff x="0" y="0"/>
              <a:chExt cx="1799448" cy="502456"/>
            </a:xfrm>
          </p:grpSpPr>
          <p:sp>
            <p:nvSpPr>
              <p:cNvPr id="15"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accent2"/>
                    </a:solidFill>
                    <a:latin typeface="+mj-ea"/>
                    <a:ea typeface="+mj-ea"/>
                    <a:sym typeface="微软雅黑" pitchFamily="34" charset="-122"/>
                  </a:rPr>
                  <a:t>插入相关主题图片</a:t>
                </a:r>
                <a:endParaRPr lang="en-US" altLang="zh-CN" sz="1200" b="1" dirty="0">
                  <a:solidFill>
                    <a:schemeClr val="accent2"/>
                  </a:solidFill>
                  <a:latin typeface="+mj-ea"/>
                  <a:ea typeface="+mj-ea"/>
                  <a:sym typeface="微软雅黑" pitchFamily="34" charset="-122"/>
                </a:endParaRPr>
              </a:p>
            </p:txBody>
          </p:sp>
          <p:sp>
            <p:nvSpPr>
              <p:cNvPr id="16"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latin typeface="+mj-ea"/>
                    <a:ea typeface="+mj-ea"/>
                    <a:sym typeface="微软雅黑" pitchFamily="34" charset="-122"/>
                  </a:rPr>
                  <a:t>为统一图片大小，保持版面美观请使用 “形状填充</a:t>
                </a:r>
                <a:r>
                  <a:rPr lang="en-US" altLang="zh-CN" sz="800" b="1" dirty="0">
                    <a:latin typeface="+mj-ea"/>
                    <a:ea typeface="+mj-ea"/>
                    <a:sym typeface="微软雅黑" pitchFamily="34" charset="-122"/>
                  </a:rPr>
                  <a:t>/</a:t>
                </a:r>
                <a:r>
                  <a:rPr lang="zh-CN" altLang="en-US" sz="800" b="1" dirty="0">
                    <a:latin typeface="+mj-ea"/>
                    <a:ea typeface="+mj-ea"/>
                    <a:sym typeface="微软雅黑" pitchFamily="34" charset="-122"/>
                  </a:rPr>
                  <a:t>图片填充”命令</a:t>
                </a:r>
                <a:endParaRPr lang="en-US" altLang="zh-CN" sz="800" b="1" dirty="0">
                  <a:latin typeface="+mj-ea"/>
                  <a:ea typeface="+mj-ea"/>
                  <a:sym typeface="微软雅黑" pitchFamily="34" charset="-122"/>
                </a:endParaRPr>
              </a:p>
            </p:txBody>
          </p:sp>
        </p:grpSp>
      </p:grpSp>
      <p:grpSp>
        <p:nvGrpSpPr>
          <p:cNvPr id="19" name="组合 18"/>
          <p:cNvGrpSpPr/>
          <p:nvPr/>
        </p:nvGrpSpPr>
        <p:grpSpPr>
          <a:xfrm>
            <a:off x="1220937" y="2859016"/>
            <a:ext cx="2185594" cy="1224902"/>
            <a:chOff x="6059464" y="3524926"/>
            <a:chExt cx="2185594" cy="1224902"/>
          </a:xfrm>
        </p:grpSpPr>
        <p:grpSp>
          <p:nvGrpSpPr>
            <p:cNvPr id="20" name="组合 19"/>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圆角矩形 24"/>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1" name="组合 19"/>
            <p:cNvGrpSpPr>
              <a:grpSpLocks/>
            </p:cNvGrpSpPr>
            <p:nvPr/>
          </p:nvGrpSpPr>
          <p:grpSpPr bwMode="auto">
            <a:xfrm>
              <a:off x="6303964" y="3902869"/>
              <a:ext cx="1798637" cy="451947"/>
              <a:chOff x="0" y="0"/>
              <a:chExt cx="1799448" cy="502456"/>
            </a:xfrm>
          </p:grpSpPr>
          <p:sp>
            <p:nvSpPr>
              <p:cNvPr id="22"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accent1"/>
                    </a:solidFill>
                    <a:latin typeface="+mj-ea"/>
                    <a:ea typeface="+mj-ea"/>
                    <a:sym typeface="微软雅黑" pitchFamily="34" charset="-122"/>
                  </a:rPr>
                  <a:t>插入相关主题图片</a:t>
                </a:r>
                <a:endParaRPr lang="en-US" altLang="zh-CN" sz="1200" b="1" dirty="0">
                  <a:solidFill>
                    <a:schemeClr val="accent1"/>
                  </a:solidFill>
                  <a:latin typeface="+mj-ea"/>
                  <a:ea typeface="+mj-ea"/>
                  <a:sym typeface="微软雅黑" pitchFamily="34" charset="-122"/>
                </a:endParaRPr>
              </a:p>
            </p:txBody>
          </p:sp>
          <p:sp>
            <p:nvSpPr>
              <p:cNvPr id="23"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latin typeface="+mj-ea"/>
                    <a:ea typeface="+mj-ea"/>
                    <a:sym typeface="微软雅黑" pitchFamily="34" charset="-122"/>
                  </a:rPr>
                  <a:t>为统一图片大小，保持版面美观请使用 “形状填充</a:t>
                </a:r>
                <a:r>
                  <a:rPr lang="en-US" altLang="zh-CN" sz="800" b="1" dirty="0">
                    <a:latin typeface="+mj-ea"/>
                    <a:ea typeface="+mj-ea"/>
                    <a:sym typeface="微软雅黑" pitchFamily="34" charset="-122"/>
                  </a:rPr>
                  <a:t>/</a:t>
                </a:r>
                <a:r>
                  <a:rPr lang="zh-CN" altLang="en-US" sz="800" b="1" dirty="0">
                    <a:latin typeface="+mj-ea"/>
                    <a:ea typeface="+mj-ea"/>
                    <a:sym typeface="微软雅黑" pitchFamily="34" charset="-122"/>
                  </a:rPr>
                  <a:t>图片填充”命令</a:t>
                </a:r>
                <a:endParaRPr lang="en-US" altLang="zh-CN" sz="800" b="1" dirty="0">
                  <a:latin typeface="+mj-ea"/>
                  <a:ea typeface="+mj-ea"/>
                  <a:sym typeface="微软雅黑" pitchFamily="34" charset="-122"/>
                </a:endParaRPr>
              </a:p>
            </p:txBody>
          </p:sp>
        </p:grpSp>
      </p:grpSp>
    </p:spTree>
    <p:extLst>
      <p:ext uri="{BB962C8B-B14F-4D97-AF65-F5344CB8AC3E}">
        <p14:creationId xmlns:p14="http://schemas.microsoft.com/office/powerpoint/2010/main" val="1627782599"/>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12" y="1100634"/>
            <a:ext cx="2853175" cy="3510453"/>
          </a:xfrm>
          <a:prstGeom prst="rect">
            <a:avLst/>
          </a:prstGeom>
        </p:spPr>
      </p:pic>
      <p:sp>
        <p:nvSpPr>
          <p:cNvPr id="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mj-ea"/>
                <a:ea typeface="+mj-ea"/>
              </a:rPr>
              <a:t>       团队</a:t>
            </a:r>
            <a:r>
              <a:rPr lang="zh-CN" altLang="en-US" sz="1100" dirty="0">
                <a:solidFill>
                  <a:schemeClr val="tx1">
                    <a:lumMod val="75000"/>
                    <a:lumOff val="25000"/>
                  </a:schemeClr>
                </a:solidFill>
                <a:latin typeface="+mj-ea"/>
                <a:ea typeface="+mj-ea"/>
              </a:rPr>
              <a:t>是指拥有共同目标，并且具有不同能力的一小群人有意识的协调行为或力的系统</a:t>
            </a:r>
            <a:r>
              <a:rPr lang="zh-CN" altLang="en-US" sz="1100" dirty="0" smtClean="0">
                <a:solidFill>
                  <a:schemeClr val="tx1">
                    <a:lumMod val="75000"/>
                    <a:lumOff val="25000"/>
                  </a:schemeClr>
                </a:solidFill>
                <a:latin typeface="+mj-ea"/>
                <a:ea typeface="+mj-ea"/>
              </a:rPr>
              <a:t>，这</a:t>
            </a:r>
            <a:r>
              <a:rPr lang="zh-CN" altLang="en-US" sz="1100" dirty="0">
                <a:solidFill>
                  <a:schemeClr val="tx1">
                    <a:lumMod val="75000"/>
                    <a:lumOff val="25000"/>
                  </a:schemeClr>
                </a:solidFill>
                <a:latin typeface="+mj-ea"/>
                <a:ea typeface="+mj-ea"/>
              </a:rPr>
              <a:t>群人就如同人的五官一样，共同协作维持一个人的生存，缺一不可</a:t>
            </a:r>
            <a:r>
              <a:rPr lang="zh-CN" altLang="en-US" sz="1100" dirty="0" smtClean="0">
                <a:solidFill>
                  <a:schemeClr val="tx1">
                    <a:lumMod val="75000"/>
                    <a:lumOff val="25000"/>
                  </a:schemeClr>
                </a:solidFill>
                <a:latin typeface="+mj-ea"/>
                <a:ea typeface="+mj-ea"/>
              </a:rPr>
              <a:t>。</a:t>
            </a:r>
            <a:endParaRPr lang="en-US" altLang="zh-CN" sz="1100" dirty="0" smtClean="0">
              <a:solidFill>
                <a:schemeClr val="tx1">
                  <a:lumMod val="75000"/>
                  <a:lumOff val="25000"/>
                </a:schemeClr>
              </a:solidFill>
              <a:latin typeface="+mj-ea"/>
              <a:ea typeface="+mj-ea"/>
            </a:endParaRPr>
          </a:p>
          <a:p>
            <a:pPr algn="just">
              <a:lnSpc>
                <a:spcPct val="150000"/>
              </a:lnSpc>
            </a:pPr>
            <a:r>
              <a:rPr lang="zh-CN" altLang="en-US" sz="1100" b="1" dirty="0" smtClean="0">
                <a:solidFill>
                  <a:schemeClr val="tx1">
                    <a:lumMod val="75000"/>
                    <a:lumOff val="25000"/>
                  </a:schemeClr>
                </a:solidFill>
                <a:latin typeface="+mj-ea"/>
                <a:ea typeface="+mj-ea"/>
              </a:rPr>
              <a:t>       我们</a:t>
            </a:r>
            <a:r>
              <a:rPr lang="zh-CN" altLang="en-US" sz="1100" b="1" dirty="0">
                <a:solidFill>
                  <a:schemeClr val="tx1">
                    <a:lumMod val="75000"/>
                    <a:lumOff val="25000"/>
                  </a:schemeClr>
                </a:solidFill>
                <a:latin typeface="+mj-ea"/>
                <a:ea typeface="+mj-ea"/>
              </a:rPr>
              <a:t>是一支专业的团队。</a:t>
            </a:r>
            <a:r>
              <a:rPr lang="zh-CN" altLang="en-US" sz="1100" dirty="0">
                <a:solidFill>
                  <a:schemeClr val="tx1">
                    <a:lumMod val="75000"/>
                    <a:lumOff val="25000"/>
                  </a:schemeClr>
                </a:solidFill>
                <a:latin typeface="+mj-ea"/>
                <a:ea typeface="+mj-ea"/>
              </a:rPr>
              <a:t>我们的成员拥有多年的信息安全专业技术背景，来自国内知名安全公司的一线骨干</a:t>
            </a:r>
            <a:r>
              <a:rPr lang="zh-CN" altLang="en-US" sz="1100" dirty="0" smtClean="0">
                <a:solidFill>
                  <a:schemeClr val="tx1">
                    <a:lumMod val="75000"/>
                    <a:lumOff val="25000"/>
                  </a:schemeClr>
                </a:solidFill>
                <a:latin typeface="+mj-ea"/>
                <a:ea typeface="+mj-ea"/>
              </a:rPr>
              <a:t>。</a:t>
            </a:r>
            <a:endParaRPr lang="en-US" altLang="zh-CN" sz="1100" dirty="0" smtClean="0">
              <a:solidFill>
                <a:schemeClr val="tx1">
                  <a:lumMod val="75000"/>
                  <a:lumOff val="25000"/>
                </a:schemeClr>
              </a:solidFill>
              <a:latin typeface="+mj-ea"/>
              <a:ea typeface="+mj-ea"/>
            </a:endParaRPr>
          </a:p>
          <a:p>
            <a:pPr algn="just">
              <a:lnSpc>
                <a:spcPct val="150000"/>
              </a:lnSpc>
            </a:pPr>
            <a:r>
              <a:rPr lang="zh-CN" altLang="en-US" sz="1100" dirty="0" smtClean="0">
                <a:solidFill>
                  <a:schemeClr val="tx1">
                    <a:lumMod val="75000"/>
                    <a:lumOff val="25000"/>
                  </a:schemeClr>
                </a:solidFill>
                <a:latin typeface="+mj-ea"/>
                <a:ea typeface="+mj-ea"/>
              </a:rPr>
              <a:t>       </a:t>
            </a:r>
            <a:r>
              <a:rPr lang="zh-CN" altLang="en-US" sz="1100" b="1" dirty="0" smtClean="0">
                <a:solidFill>
                  <a:schemeClr val="tx1">
                    <a:lumMod val="75000"/>
                    <a:lumOff val="25000"/>
                  </a:schemeClr>
                </a:solidFill>
                <a:latin typeface="+mj-ea"/>
                <a:ea typeface="+mj-ea"/>
              </a:rPr>
              <a:t>我们</a:t>
            </a:r>
            <a:r>
              <a:rPr lang="zh-CN" altLang="en-US" sz="1100" b="1" dirty="0">
                <a:solidFill>
                  <a:schemeClr val="tx1">
                    <a:lumMod val="75000"/>
                    <a:lumOff val="25000"/>
                  </a:schemeClr>
                </a:solidFill>
                <a:latin typeface="+mj-ea"/>
                <a:ea typeface="+mj-ea"/>
              </a:rPr>
              <a:t>是一支年轻的团队</a:t>
            </a:r>
            <a:r>
              <a:rPr lang="zh-CN" altLang="en-US" sz="1100" dirty="0">
                <a:solidFill>
                  <a:schemeClr val="tx1">
                    <a:lumMod val="75000"/>
                    <a:lumOff val="25000"/>
                  </a:schemeClr>
                </a:solidFill>
                <a:latin typeface="+mj-ea"/>
                <a:ea typeface="+mj-ea"/>
              </a:rPr>
              <a:t>。我们的平均年龄仅有</a:t>
            </a:r>
            <a:r>
              <a:rPr lang="en-US" altLang="zh-CN" sz="1100" dirty="0">
                <a:solidFill>
                  <a:schemeClr val="tx1">
                    <a:lumMod val="75000"/>
                    <a:lumOff val="25000"/>
                  </a:schemeClr>
                </a:solidFill>
                <a:latin typeface="+mj-ea"/>
                <a:ea typeface="+mj-ea"/>
              </a:rPr>
              <a:t>26</a:t>
            </a:r>
            <a:r>
              <a:rPr lang="zh-CN" altLang="en-US" sz="1100" dirty="0">
                <a:solidFill>
                  <a:schemeClr val="tx1">
                    <a:lumMod val="75000"/>
                    <a:lumOff val="25000"/>
                  </a:schemeClr>
                </a:solidFill>
                <a:latin typeface="+mj-ea"/>
                <a:ea typeface="+mj-ea"/>
              </a:rPr>
              <a:t>岁，充满了朝气和创新精神</a:t>
            </a:r>
            <a:r>
              <a:rPr lang="zh-CN" altLang="en-US" sz="1100" dirty="0" smtClean="0">
                <a:solidFill>
                  <a:schemeClr val="tx1">
                    <a:lumMod val="75000"/>
                    <a:lumOff val="25000"/>
                  </a:schemeClr>
                </a:solidFill>
                <a:latin typeface="+mj-ea"/>
                <a:ea typeface="+mj-ea"/>
              </a:rPr>
              <a:t>。</a:t>
            </a:r>
            <a:endParaRPr lang="en-US" altLang="zh-CN" sz="1100" dirty="0" smtClean="0">
              <a:solidFill>
                <a:schemeClr val="tx1">
                  <a:lumMod val="75000"/>
                  <a:lumOff val="25000"/>
                </a:schemeClr>
              </a:solidFill>
              <a:latin typeface="+mj-ea"/>
              <a:ea typeface="+mj-ea"/>
            </a:endParaRPr>
          </a:p>
          <a:p>
            <a:pPr algn="just">
              <a:lnSpc>
                <a:spcPct val="150000"/>
              </a:lnSpc>
            </a:pPr>
            <a:r>
              <a:rPr lang="zh-CN" altLang="en-US" sz="1100" dirty="0" smtClean="0">
                <a:solidFill>
                  <a:schemeClr val="tx1">
                    <a:lumMod val="75000"/>
                    <a:lumOff val="25000"/>
                  </a:schemeClr>
                </a:solidFill>
                <a:latin typeface="+mj-ea"/>
                <a:ea typeface="+mj-ea"/>
              </a:rPr>
              <a:t>       </a:t>
            </a:r>
            <a:r>
              <a:rPr lang="zh-CN" altLang="en-US" sz="1100" b="1" dirty="0" smtClean="0">
                <a:solidFill>
                  <a:schemeClr val="tx1">
                    <a:lumMod val="75000"/>
                    <a:lumOff val="25000"/>
                  </a:schemeClr>
                </a:solidFill>
                <a:latin typeface="+mj-ea"/>
                <a:ea typeface="+mj-ea"/>
              </a:rPr>
              <a:t>我们</a:t>
            </a:r>
            <a:r>
              <a:rPr lang="zh-CN" altLang="en-US" sz="1100" b="1" dirty="0">
                <a:solidFill>
                  <a:schemeClr val="tx1">
                    <a:lumMod val="75000"/>
                    <a:lumOff val="25000"/>
                  </a:schemeClr>
                </a:solidFill>
                <a:latin typeface="+mj-ea"/>
                <a:ea typeface="+mj-ea"/>
              </a:rPr>
              <a:t>是一支专注的团队</a:t>
            </a:r>
            <a:r>
              <a:rPr lang="zh-CN" altLang="en-US" sz="1100" dirty="0">
                <a:solidFill>
                  <a:schemeClr val="tx1">
                    <a:lumMod val="75000"/>
                    <a:lumOff val="25000"/>
                  </a:schemeClr>
                </a:solidFill>
                <a:latin typeface="+mj-ea"/>
                <a:ea typeface="+mj-ea"/>
              </a:rPr>
              <a:t>。我们坚信，安全的品牌源自客户的信任。只有专注，才能做好安全</a:t>
            </a:r>
            <a:r>
              <a:rPr lang="zh-CN" altLang="en-US" sz="1100" dirty="0" smtClean="0">
                <a:solidFill>
                  <a:schemeClr val="tx1">
                    <a:lumMod val="75000"/>
                    <a:lumOff val="25000"/>
                  </a:schemeClr>
                </a:solidFill>
                <a:latin typeface="+mj-ea"/>
                <a:ea typeface="+mj-ea"/>
              </a:rPr>
              <a:t>。</a:t>
            </a:r>
            <a:endParaRPr lang="en-US" altLang="zh-CN" sz="1100" dirty="0" smtClean="0">
              <a:solidFill>
                <a:schemeClr val="tx1">
                  <a:lumMod val="75000"/>
                  <a:lumOff val="25000"/>
                </a:schemeClr>
              </a:solidFill>
              <a:latin typeface="+mj-ea"/>
              <a:ea typeface="+mj-ea"/>
            </a:endParaRPr>
          </a:p>
          <a:p>
            <a:pPr algn="just">
              <a:lnSpc>
                <a:spcPct val="150000"/>
              </a:lnSpc>
            </a:pPr>
            <a:r>
              <a:rPr lang="zh-CN" altLang="en-US" sz="1100" dirty="0" smtClean="0">
                <a:solidFill>
                  <a:schemeClr val="tx1">
                    <a:lumMod val="75000"/>
                    <a:lumOff val="25000"/>
                  </a:schemeClr>
                </a:solidFill>
                <a:latin typeface="+mj-ea"/>
                <a:ea typeface="+mj-ea"/>
              </a:rPr>
              <a:t>       </a:t>
            </a:r>
            <a:r>
              <a:rPr lang="zh-CN" altLang="en-US" sz="1100" b="1" dirty="0" smtClean="0">
                <a:solidFill>
                  <a:schemeClr val="tx1">
                    <a:lumMod val="75000"/>
                    <a:lumOff val="25000"/>
                  </a:schemeClr>
                </a:solidFill>
                <a:latin typeface="+mj-ea"/>
                <a:ea typeface="+mj-ea"/>
              </a:rPr>
              <a:t>我们</a:t>
            </a:r>
            <a:r>
              <a:rPr lang="zh-CN" altLang="en-US" sz="1100" b="1" dirty="0">
                <a:solidFill>
                  <a:schemeClr val="tx1">
                    <a:lumMod val="75000"/>
                    <a:lumOff val="25000"/>
                  </a:schemeClr>
                </a:solidFill>
                <a:latin typeface="+mj-ea"/>
                <a:ea typeface="+mj-ea"/>
              </a:rPr>
              <a:t>是一支有梦想的团队</a:t>
            </a:r>
            <a:r>
              <a:rPr lang="zh-CN" altLang="en-US" sz="1100" dirty="0">
                <a:solidFill>
                  <a:schemeClr val="tx1">
                    <a:lumMod val="75000"/>
                    <a:lumOff val="25000"/>
                  </a:schemeClr>
                </a:solidFill>
                <a:latin typeface="+mj-ea"/>
                <a:ea typeface="+mj-ea"/>
              </a:rPr>
              <a:t>。我们来自五湖四海，因为一个共同的梦想：做一家真正优秀的信息安全企业，为客户提供最可靠的互联网安全防护。</a:t>
            </a:r>
          </a:p>
        </p:txBody>
      </p:sp>
      <p:sp>
        <p:nvSpPr>
          <p:cNvPr id="6" name="斜纹 5"/>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7" name="斜纹 6"/>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grpSp>
        <p:nvGrpSpPr>
          <p:cNvPr id="8" name="组合 7"/>
          <p:cNvGrpSpPr/>
          <p:nvPr/>
        </p:nvGrpSpPr>
        <p:grpSpPr>
          <a:xfrm>
            <a:off x="3851920" y="1164846"/>
            <a:ext cx="1172844" cy="902720"/>
            <a:chOff x="5027106" y="2345385"/>
            <a:chExt cx="1172844" cy="902720"/>
          </a:xfrm>
        </p:grpSpPr>
        <p:grpSp>
          <p:nvGrpSpPr>
            <p:cNvPr id="9" name="组合 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mj-ea"/>
                  <a:ea typeface="+mj-ea"/>
                </a:rPr>
                <a:t>标题</a:t>
              </a:r>
              <a:endParaRPr lang="zh-CN" altLang="en-US" sz="2200" b="1" dirty="0">
                <a:solidFill>
                  <a:schemeClr val="accent1"/>
                </a:solidFill>
                <a:latin typeface="+mj-ea"/>
                <a:ea typeface="+mj-ea"/>
              </a:endParaRPr>
            </a:p>
          </p:txBody>
        </p:sp>
      </p:grpSp>
      <p:grpSp>
        <p:nvGrpSpPr>
          <p:cNvPr id="13" name="组合 12"/>
          <p:cNvGrpSpPr/>
          <p:nvPr/>
        </p:nvGrpSpPr>
        <p:grpSpPr>
          <a:xfrm>
            <a:off x="5044683" y="1147646"/>
            <a:ext cx="1172844" cy="902720"/>
            <a:chOff x="5027106" y="2345385"/>
            <a:chExt cx="1172844" cy="902720"/>
          </a:xfrm>
        </p:grpSpPr>
        <p:grpSp>
          <p:nvGrpSpPr>
            <p:cNvPr id="14" name="组合 1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mj-ea"/>
                  <a:ea typeface="+mj-ea"/>
                </a:rPr>
                <a:t>标题</a:t>
              </a:r>
              <a:endParaRPr lang="zh-CN" altLang="en-US" sz="2200" b="1" dirty="0">
                <a:solidFill>
                  <a:schemeClr val="accent1"/>
                </a:solidFill>
                <a:latin typeface="+mj-ea"/>
                <a:ea typeface="+mj-ea"/>
              </a:endParaRPr>
            </a:p>
          </p:txBody>
        </p:sp>
      </p:grpSp>
      <p:grpSp>
        <p:nvGrpSpPr>
          <p:cNvPr id="18" name="组合 17"/>
          <p:cNvGrpSpPr/>
          <p:nvPr/>
        </p:nvGrpSpPr>
        <p:grpSpPr>
          <a:xfrm>
            <a:off x="6211512" y="1177742"/>
            <a:ext cx="1172844" cy="902720"/>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 name="TextBox 33"/>
            <p:cNvSpPr>
              <a:spLocks noChangeArrowheads="1"/>
            </p:cNvSpPr>
            <p:nvPr/>
          </p:nvSpPr>
          <p:spPr bwMode="auto">
            <a:xfrm>
              <a:off x="5046808" y="2656266"/>
              <a:ext cx="8424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mj-ea"/>
                  <a:ea typeface="+mj-ea"/>
                </a:rPr>
                <a:t>标题</a:t>
              </a:r>
              <a:endParaRPr lang="zh-CN" altLang="en-US" sz="2200" b="1" dirty="0">
                <a:solidFill>
                  <a:schemeClr val="accent1"/>
                </a:solidFill>
                <a:latin typeface="+mj-ea"/>
                <a:ea typeface="+mj-ea"/>
              </a:endParaRPr>
            </a:p>
          </p:txBody>
        </p:sp>
      </p:grpSp>
      <p:grpSp>
        <p:nvGrpSpPr>
          <p:cNvPr id="23" name="组合 22"/>
          <p:cNvGrpSpPr/>
          <p:nvPr/>
        </p:nvGrpSpPr>
        <p:grpSpPr>
          <a:xfrm>
            <a:off x="7385411" y="1189305"/>
            <a:ext cx="1172844" cy="902720"/>
            <a:chOff x="5027106" y="2345385"/>
            <a:chExt cx="1172844" cy="902720"/>
          </a:xfrm>
        </p:grpSpPr>
        <p:grpSp>
          <p:nvGrpSpPr>
            <p:cNvPr id="24" name="组合 2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mj-ea"/>
                  <a:ea typeface="+mj-ea"/>
                </a:rPr>
                <a:t>标题内容</a:t>
              </a:r>
              <a:endParaRPr lang="zh-CN" altLang="en-US" b="1" dirty="0">
                <a:solidFill>
                  <a:schemeClr val="accent1"/>
                </a:solidFill>
                <a:latin typeface="+mj-ea"/>
                <a:ea typeface="+mj-ea"/>
              </a:endParaRPr>
            </a:p>
          </p:txBody>
        </p:sp>
      </p:grpSp>
    </p:spTree>
    <p:extLst>
      <p:ext uri="{BB962C8B-B14F-4D97-AF65-F5344CB8AC3E}">
        <p14:creationId xmlns:p14="http://schemas.microsoft.com/office/powerpoint/2010/main" val="2527982378"/>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8000">
                                          <p:cBhvr additive="base">
                                            <p:cTn id="19" dur="1300" fill="hold"/>
                                            <p:tgtEl>
                                              <p:spTgt spid="8"/>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14:bounceEnd="58000">
                                          <p:cBhvr additive="base">
                                            <p:cTn id="23" dur="13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14:bounceEnd="58000">
                                          <p:cBhvr additive="base">
                                            <p:cTn id="27" dur="1300" fill="hold"/>
                                            <p:tgtEl>
                                              <p:spTgt spid="18"/>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23"/>
                                            </p:tgtEl>
                                            <p:attrNameLst>
                                              <p:attrName>style.visibility</p:attrName>
                                            </p:attrNameLst>
                                          </p:cBhvr>
                                          <p:to>
                                            <p:strVal val="visible"/>
                                          </p:to>
                                        </p:set>
                                        <p:anim calcmode="lin" valueType="num" p14:bounceEnd="58000">
                                          <p:cBhvr additive="base">
                                            <p:cTn id="31" dur="1300" fill="hold"/>
                                            <p:tgtEl>
                                              <p:spTgt spid="23"/>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anim calcmode="lin" valueType="num">
                                          <p:cBhvr>
                                            <p:cTn id="37" dur="1500" fill="hold"/>
                                            <p:tgtEl>
                                              <p:spTgt spid="5"/>
                                            </p:tgtEl>
                                            <p:attrNameLst>
                                              <p:attrName>ppt_x</p:attrName>
                                            </p:attrNameLst>
                                          </p:cBhvr>
                                          <p:tavLst>
                                            <p:tav tm="0">
                                              <p:val>
                                                <p:strVal val="#ppt_x"/>
                                              </p:val>
                                            </p:tav>
                                            <p:tav tm="100000">
                                              <p:val>
                                                <p:strVal val="#ppt_x"/>
                                              </p:val>
                                            </p:tav>
                                          </p:tavLst>
                                        </p:anim>
                                        <p:anim calcmode="lin" valueType="num">
                                          <p:cBhvr>
                                            <p:cTn id="38"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300" fill="hold"/>
                                            <p:tgtEl>
                                              <p:spTgt spid="8"/>
                                            </p:tgtEl>
                                            <p:attrNameLst>
                                              <p:attrName>ppt_x</p:attrName>
                                            </p:attrNameLst>
                                          </p:cBhvr>
                                          <p:tavLst>
                                            <p:tav tm="0">
                                              <p:val>
                                                <p:strVal val="1+#ppt_w/2"/>
                                              </p:val>
                                            </p:tav>
                                            <p:tav tm="100000">
                                              <p:val>
                                                <p:strVal val="#ppt_x"/>
                                              </p:val>
                                            </p:tav>
                                          </p:tavLst>
                                        </p:anim>
                                        <p:anim calcmode="lin" valueType="num">
                                          <p:cBhvr additive="base">
                                            <p:cTn id="20" dur="13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300" fill="hold"/>
                                            <p:tgtEl>
                                              <p:spTgt spid="13"/>
                                            </p:tgtEl>
                                            <p:attrNameLst>
                                              <p:attrName>ppt_x</p:attrName>
                                            </p:attrNameLst>
                                          </p:cBhvr>
                                          <p:tavLst>
                                            <p:tav tm="0">
                                              <p:val>
                                                <p:strVal val="1+#ppt_w/2"/>
                                              </p:val>
                                            </p:tav>
                                            <p:tav tm="100000">
                                              <p:val>
                                                <p:strVal val="#ppt_x"/>
                                              </p:val>
                                            </p:tav>
                                          </p:tavLst>
                                        </p:anim>
                                        <p:anim calcmode="lin" valueType="num">
                                          <p:cBhvr additive="base">
                                            <p:cTn id="24" dur="13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300" fill="hold"/>
                                            <p:tgtEl>
                                              <p:spTgt spid="18"/>
                                            </p:tgtEl>
                                            <p:attrNameLst>
                                              <p:attrName>ppt_x</p:attrName>
                                            </p:attrNameLst>
                                          </p:cBhvr>
                                          <p:tavLst>
                                            <p:tav tm="0">
                                              <p:val>
                                                <p:strVal val="1+#ppt_w/2"/>
                                              </p:val>
                                            </p:tav>
                                            <p:tav tm="100000">
                                              <p:val>
                                                <p:strVal val="#ppt_x"/>
                                              </p:val>
                                            </p:tav>
                                          </p:tavLst>
                                        </p:anim>
                                        <p:anim calcmode="lin" valueType="num">
                                          <p:cBhvr additive="base">
                                            <p:cTn id="28" dur="13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300" fill="hold"/>
                                            <p:tgtEl>
                                              <p:spTgt spid="23"/>
                                            </p:tgtEl>
                                            <p:attrNameLst>
                                              <p:attrName>ppt_x</p:attrName>
                                            </p:attrNameLst>
                                          </p:cBhvr>
                                          <p:tavLst>
                                            <p:tav tm="0">
                                              <p:val>
                                                <p:strVal val="1+#ppt_w/2"/>
                                              </p:val>
                                            </p:tav>
                                            <p:tav tm="100000">
                                              <p:val>
                                                <p:strVal val="#ppt_x"/>
                                              </p:val>
                                            </p:tav>
                                          </p:tavLst>
                                        </p:anim>
                                        <p:anim calcmode="lin" valueType="num">
                                          <p:cBhvr additive="base">
                                            <p:cTn id="32" dur="13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anim calcmode="lin" valueType="num">
                                          <p:cBhvr>
                                            <p:cTn id="37" dur="1500" fill="hold"/>
                                            <p:tgtEl>
                                              <p:spTgt spid="5"/>
                                            </p:tgtEl>
                                            <p:attrNameLst>
                                              <p:attrName>ppt_x</p:attrName>
                                            </p:attrNameLst>
                                          </p:cBhvr>
                                          <p:tavLst>
                                            <p:tav tm="0">
                                              <p:val>
                                                <p:strVal val="#ppt_x"/>
                                              </p:val>
                                            </p:tav>
                                            <p:tav tm="100000">
                                              <p:val>
                                                <p:strVal val="#ppt_x"/>
                                              </p:val>
                                            </p:tav>
                                          </p:tavLst>
                                        </p:anim>
                                        <p:anim calcmode="lin" valueType="num">
                                          <p:cBhvr>
                                            <p:cTn id="38"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标题</a:t>
            </a:r>
            <a:endParaRPr lang="en-US" altLang="zh-CN" sz="22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内容</a:t>
            </a:r>
            <a:endParaRPr lang="zh-CN" altLang="en-US" sz="2200" b="0" dirty="0">
              <a:solidFill>
                <a:schemeClr val="bg1">
                  <a:lumMod val="95000"/>
                </a:schemeClr>
              </a:solidFill>
              <a:latin typeface="+mj-ea"/>
              <a:ea typeface="+mj-ea"/>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标题</a:t>
            </a:r>
            <a:endParaRPr lang="en-US" altLang="zh-CN" sz="19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内容</a:t>
            </a:r>
            <a:endParaRPr lang="zh-CN" altLang="en-US" sz="19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标题</a:t>
            </a:r>
            <a:endParaRPr lang="en-US" altLang="zh-CN" sz="19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内容</a:t>
            </a:r>
            <a:endParaRPr lang="zh-CN" altLang="en-US" sz="1900" b="0" dirty="0">
              <a:solidFill>
                <a:schemeClr val="bg1">
                  <a:lumMod val="95000"/>
                </a:schemeClr>
              </a:solidFill>
              <a:latin typeface="+mj-ea"/>
              <a:ea typeface="+mj-ea"/>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标题</a:t>
            </a:r>
            <a:endParaRPr lang="en-US" altLang="zh-CN" sz="12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内容</a:t>
            </a:r>
            <a:endParaRPr lang="zh-CN" altLang="en-US" sz="1200" b="0" dirty="0">
              <a:solidFill>
                <a:srgbClr val="080808"/>
              </a:solidFill>
              <a:latin typeface="+mj-ea"/>
              <a:ea typeface="+mj-ea"/>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latin typeface="+mj-ea"/>
                <a:ea typeface="+mj-ea"/>
                <a:sym typeface="微软雅黑" pitchFamily="34" charset="-122"/>
              </a:rPr>
              <a:t>添加</a:t>
            </a:r>
            <a:r>
              <a:rPr lang="zh-CN" altLang="en-US" sz="1600" b="1" dirty="0" smtClean="0">
                <a:solidFill>
                  <a:schemeClr val="accent1"/>
                </a:solidFill>
                <a:latin typeface="+mj-ea"/>
                <a:ea typeface="+mj-ea"/>
                <a:sym typeface="微软雅黑" pitchFamily="34" charset="-122"/>
              </a:rPr>
              <a:t>主要标题内容</a:t>
            </a:r>
            <a:endParaRPr lang="zh-CN" altLang="en-US" sz="1600" dirty="0">
              <a:solidFill>
                <a:schemeClr val="accent1"/>
              </a:solidFill>
              <a:latin typeface="+mj-ea"/>
              <a:ea typeface="+mj-ea"/>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val="4001291808"/>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0PPT素材\背景及图片\白麻子.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椭圆 2"/>
          <p:cNvSpPr/>
          <p:nvPr/>
        </p:nvSpPr>
        <p:spPr>
          <a:xfrm>
            <a:off x="1256583" y="3729788"/>
            <a:ext cx="677676" cy="677676"/>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792039" y="1283107"/>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216986" y="4440947"/>
            <a:ext cx="301060" cy="301060"/>
            <a:chOff x="304800" y="673100"/>
            <a:chExt cx="4000500" cy="4000500"/>
          </a:xfrm>
          <a:effectLst>
            <a:outerShdw blurRad="381000" dist="152400" dir="8100000" algn="tr" rotWithShape="0">
              <a:prstClr val="black">
                <a:alpha val="7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889146" y="822629"/>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098095" y="4423601"/>
            <a:ext cx="219777" cy="219777"/>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73523" y="3230102"/>
            <a:ext cx="287919" cy="287919"/>
            <a:chOff x="304800" y="673100"/>
            <a:chExt cx="4000500" cy="4000500"/>
          </a:xfrm>
          <a:effectLst>
            <a:outerShdw blurRad="381000" dist="152400" dir="8100000" algn="tr" rotWithShape="0">
              <a:prstClr val="black">
                <a:alpha val="7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8111729" y="822629"/>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24239" y="3866717"/>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600309" y="4149156"/>
            <a:ext cx="452191" cy="452191"/>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934259" y="1852894"/>
            <a:ext cx="6810579" cy="1258798"/>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圆角矩形 23"/>
            <p:cNvSpPr/>
            <p:nvPr/>
          </p:nvSpPr>
          <p:spPr>
            <a:xfrm>
              <a:off x="4351930" y="1373339"/>
              <a:ext cx="376460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5" name="椭圆 24"/>
          <p:cNvSpPr/>
          <p:nvPr/>
        </p:nvSpPr>
        <p:spPr>
          <a:xfrm>
            <a:off x="479789" y="4314421"/>
            <a:ext cx="379661" cy="379661"/>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479789" y="3699099"/>
            <a:ext cx="301060" cy="301060"/>
            <a:chOff x="304800" y="673100"/>
            <a:chExt cx="4000500" cy="4000500"/>
          </a:xfrm>
          <a:effectLst>
            <a:outerShdw blurRad="381000" dist="152400" dir="8100000" algn="tr" rotWithShape="0">
              <a:prstClr val="black">
                <a:alpha val="7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804202" y="263099"/>
            <a:ext cx="219777" cy="219777"/>
            <a:chOff x="304800" y="673100"/>
            <a:chExt cx="4000500" cy="4000500"/>
          </a:xfrm>
          <a:effectLst>
            <a:outerShdw blurRad="381000" dist="152400" dir="8100000" algn="tr" rotWithShape="0">
              <a:prstClr val="black">
                <a:alpha val="7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5120097" y="846661"/>
            <a:ext cx="287919" cy="287919"/>
            <a:chOff x="304800" y="673100"/>
            <a:chExt cx="4000500" cy="4000500"/>
          </a:xfrm>
          <a:effectLst>
            <a:outerShdw blurRad="381000" dist="152400" dir="8100000" algn="tr" rotWithShape="0">
              <a:prstClr val="black">
                <a:alpha val="7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6504895" y="587995"/>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4837929" y="1283107"/>
            <a:ext cx="727904" cy="727904"/>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7944184" y="381339"/>
            <a:ext cx="287919" cy="287919"/>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464438" y="2571750"/>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55"/>
          <p:cNvSpPr txBox="1"/>
          <p:nvPr/>
        </p:nvSpPr>
        <p:spPr>
          <a:xfrm>
            <a:off x="2767708" y="2007903"/>
            <a:ext cx="5035353" cy="769441"/>
          </a:xfrm>
          <a:prstGeom prst="rect">
            <a:avLst/>
          </a:prstGeom>
          <a:noFill/>
        </p:spPr>
        <p:txBody>
          <a:bodyPr wrap="none" rtlCol="0">
            <a:spAutoFit/>
          </a:bodyPr>
          <a:lstStyle/>
          <a:p>
            <a:r>
              <a:rPr lang="zh-CN" altLang="en-US" sz="4400" b="1" dirty="0" smtClean="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谢谢下载  谢谢观看</a:t>
            </a:r>
            <a:endParaRPr lang="zh-CN" altLang="en-US" sz="4400" b="1" dirty="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44" name="TextBox 56"/>
          <p:cNvSpPr txBox="1"/>
          <p:nvPr/>
        </p:nvSpPr>
        <p:spPr>
          <a:xfrm>
            <a:off x="3435749" y="2682626"/>
            <a:ext cx="5109091" cy="338554"/>
          </a:xfrm>
          <a:prstGeom prst="rect">
            <a:avLst/>
          </a:prstGeom>
          <a:noFill/>
        </p:spPr>
        <p:txBody>
          <a:bodyPr wrap="none" rtlCol="0">
            <a:spAutoFit/>
          </a:bodyPr>
          <a:lstStyle/>
          <a:p>
            <a:pPr algn="ctr" defTabSz="914400"/>
            <a:r>
              <a:rPr lang="zh-CN" altLang="en-US" sz="1600" dirty="0">
                <a:solidFill>
                  <a:srgbClr val="080808"/>
                </a:solidFill>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spTree>
    <p:extLst>
      <p:ext uri="{BB962C8B-B14F-4D97-AF65-F5344CB8AC3E}">
        <p14:creationId xmlns:p14="http://schemas.microsoft.com/office/powerpoint/2010/main" val="551160535"/>
      </p:ext>
    </p:extLst>
  </p:cSld>
  <p:clrMapOvr>
    <a:masterClrMapping/>
  </p:clrMapOvr>
  <mc:AlternateContent xmlns:mc="http://schemas.openxmlformats.org/markup-compatibility/2006" xmlns:p14="http://schemas.microsoft.com/office/powerpoint/2010/main">
    <mc:Choice Requires="p14">
      <p:transition spd="slow" p14:dur="1200" advTm="10000">
        <p14:prism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
                                  </p:stCondLst>
                                  <p:childTnLst>
                                    <p:set>
                                      <p:cBhvr>
                                        <p:cTn id="6" dur="1" fill="hold">
                                          <p:stCondLst>
                                            <p:cond delay="0"/>
                                          </p:stCondLst>
                                        </p:cTn>
                                        <p:tgtEl>
                                          <p:spTgt spid="3"/>
                                        </p:tgtEl>
                                        <p:attrNameLst>
                                          <p:attrName>style.visibility</p:attrName>
                                        </p:attrNameLst>
                                      </p:cBhvr>
                                      <p:to>
                                        <p:strVal val="visible"/>
                                      </p:to>
                                    </p:set>
                                  </p:childTnLst>
                                </p:cTn>
                              </p:par>
                              <p:par>
                                <p:cTn id="7" presetID="53" presetClass="entr" presetSubtype="16" fill="hold" grpId="1" nodeType="withEffect">
                                  <p:stCondLst>
                                    <p:cond delay="20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64" presetClass="path" presetSubtype="0" fill="hold" grpId="2" nodeType="withEffect">
                                  <p:stCondLst>
                                    <p:cond delay="200"/>
                                  </p:stCondLst>
                                  <p:childTnLst>
                                    <p:animMotion origin="layout" path="M 8.33333E-7 -7.40741E-7 L 0.05121 -0.31451 " pathEditMode="relative" rAng="0" ptsTypes="AA">
                                      <p:cBhvr>
                                        <p:cTn id="13" dur="500" spd="-100000" fill="hold"/>
                                        <p:tgtEl>
                                          <p:spTgt spid="3"/>
                                        </p:tgtEl>
                                        <p:attrNameLst>
                                          <p:attrName>ppt_x</p:attrName>
                                          <p:attrName>ppt_y</p:attrName>
                                        </p:attrNameLst>
                                      </p:cBhvr>
                                      <p:rCtr x="2552" y="-15741"/>
                                    </p:animMotion>
                                  </p:childTnLst>
                                </p:cTn>
                              </p:par>
                              <p:par>
                                <p:cTn id="14" presetID="1" presetClass="entr" presetSubtype="0"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childTnLst>
                                </p:cTn>
                              </p:par>
                              <p:par>
                                <p:cTn id="16" presetID="53" presetClass="entr" presetSubtype="16" fill="hold" nodeType="withEffect">
                                  <p:stCondLst>
                                    <p:cond delay="60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64" presetClass="path" presetSubtype="0" fill="hold" nodeType="withEffect">
                                  <p:stCondLst>
                                    <p:cond delay="600"/>
                                  </p:stCondLst>
                                  <p:childTnLst>
                                    <p:animMotion origin="layout" path="M 8.33333E-7 -2.59259E-6 L -0.13889 -0.41882 " pathEditMode="relative" rAng="0" ptsTypes="AA">
                                      <p:cBhvr>
                                        <p:cTn id="22" dur="500" spd="-100000" fill="hold"/>
                                        <p:tgtEl>
                                          <p:spTgt spid="5"/>
                                        </p:tgtEl>
                                        <p:attrNameLst>
                                          <p:attrName>ppt_x</p:attrName>
                                          <p:attrName>ppt_y</p:attrName>
                                        </p:attrNameLst>
                                      </p:cBhvr>
                                      <p:rCtr x="-6944" y="-20957"/>
                                    </p:animMotion>
                                  </p:childTnLst>
                                </p:cTn>
                              </p:par>
                              <p:par>
                                <p:cTn id="23" presetID="1" presetClass="entr" presetSubtype="0"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64" presetClass="path" presetSubtype="0" fill="hold" nodeType="withEffect">
                                  <p:stCondLst>
                                    <p:cond delay="200"/>
                                  </p:stCondLst>
                                  <p:childTnLst>
                                    <p:animMotion origin="layout" path="M -3.05556E-6 -1.48148E-6 L -0.0125 -0.41667 " pathEditMode="relative" rAng="0" ptsTypes="AA">
                                      <p:cBhvr>
                                        <p:cTn id="31" dur="500" spd="-100000" fill="hold"/>
                                        <p:tgtEl>
                                          <p:spTgt spid="11"/>
                                        </p:tgtEl>
                                        <p:attrNameLst>
                                          <p:attrName>ppt_x</p:attrName>
                                          <p:attrName>ppt_y</p:attrName>
                                        </p:attrNameLst>
                                      </p:cBhvr>
                                      <p:rCtr x="-625" y="-20833"/>
                                    </p:animMotion>
                                  </p:childTnLst>
                                </p:cTn>
                              </p:par>
                              <p:par>
                                <p:cTn id="32" presetID="1" presetClass="entr" presetSubtype="0" fill="hold" grpId="0" nodeType="withEffect">
                                  <p:stCondLst>
                                    <p:cond delay="600"/>
                                  </p:stCondLst>
                                  <p:childTnLst>
                                    <p:set>
                                      <p:cBhvr>
                                        <p:cTn id="33" dur="1" fill="hold">
                                          <p:stCondLst>
                                            <p:cond delay="0"/>
                                          </p:stCondLst>
                                        </p:cTn>
                                        <p:tgtEl>
                                          <p:spTgt spid="18"/>
                                        </p:tgtEl>
                                        <p:attrNameLst>
                                          <p:attrName>style.visibility</p:attrName>
                                        </p:attrNameLst>
                                      </p:cBhvr>
                                      <p:to>
                                        <p:strVal val="visible"/>
                                      </p:to>
                                    </p:set>
                                  </p:childTnLst>
                                </p:cTn>
                              </p:par>
                              <p:par>
                                <p:cTn id="34" presetID="53" presetClass="entr" presetSubtype="16" fill="hold" grpId="1"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64" presetClass="path" presetSubtype="0" fill="hold" grpId="2" nodeType="withEffect">
                                  <p:stCondLst>
                                    <p:cond delay="600"/>
                                  </p:stCondLst>
                                  <p:childTnLst>
                                    <p:animMotion origin="layout" path="M -4.44444E-6 -3.45679E-6 L -0.10381 -0.2787 " pathEditMode="relative" rAng="0" ptsTypes="AA">
                                      <p:cBhvr>
                                        <p:cTn id="40" dur="500" spd="-100000" fill="hold"/>
                                        <p:tgtEl>
                                          <p:spTgt spid="18"/>
                                        </p:tgtEl>
                                        <p:attrNameLst>
                                          <p:attrName>ppt_x</p:attrName>
                                          <p:attrName>ppt_y</p:attrName>
                                        </p:attrNameLst>
                                      </p:cBhvr>
                                      <p:rCtr x="-5191" y="-13951"/>
                                    </p:animMotion>
                                  </p:childTnLst>
                                </p:cTn>
                              </p:par>
                              <p:par>
                                <p:cTn id="41" presetID="1" presetClass="entr" presetSubtype="0" fill="hold" nodeType="withEffect">
                                  <p:stCondLst>
                                    <p:cond delay="400"/>
                                  </p:stCondLst>
                                  <p:childTnLst>
                                    <p:set>
                                      <p:cBhvr>
                                        <p:cTn id="42" dur="1" fill="hold">
                                          <p:stCondLst>
                                            <p:cond delay="0"/>
                                          </p:stCondLst>
                                        </p:cTn>
                                        <p:tgtEl>
                                          <p:spTgt spid="19"/>
                                        </p:tgtEl>
                                        <p:attrNameLst>
                                          <p:attrName>style.visibility</p:attrName>
                                        </p:attrNameLst>
                                      </p:cBhvr>
                                      <p:to>
                                        <p:strVal val="visible"/>
                                      </p:to>
                                    </p:set>
                                  </p:childTnLst>
                                </p:cTn>
                              </p:par>
                              <p:par>
                                <p:cTn id="43" presetID="53" presetClass="entr" presetSubtype="16" fill="hold"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64" presetClass="path" presetSubtype="0" fill="hold" nodeType="withEffect">
                                  <p:stCondLst>
                                    <p:cond delay="400"/>
                                  </p:stCondLst>
                                  <p:childTnLst>
                                    <p:animMotion origin="layout" path="M -2.77778E-6 2.71605E-6 L -0.18993 -0.35895 " pathEditMode="relative" rAng="0" ptsTypes="AA">
                                      <p:cBhvr>
                                        <p:cTn id="49" dur="500" spd="-100000" fill="hold"/>
                                        <p:tgtEl>
                                          <p:spTgt spid="19"/>
                                        </p:tgtEl>
                                        <p:attrNameLst>
                                          <p:attrName>ppt_x</p:attrName>
                                          <p:attrName>ppt_y</p:attrName>
                                        </p:attrNameLst>
                                      </p:cBhvr>
                                      <p:rCtr x="-9497" y="-17963"/>
                                    </p:animMotion>
                                  </p:childTnLst>
                                </p:cTn>
                              </p:par>
                              <p:par>
                                <p:cTn id="50" presetID="1" presetClass="entr" presetSubtype="0" fill="hold" grpId="0" nodeType="withEffect">
                                  <p:stCondLst>
                                    <p:cond delay="2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64" presetClass="path" presetSubtype="0" fill="hold" grpId="2" nodeType="withEffect">
                                  <p:stCondLst>
                                    <p:cond delay="200"/>
                                  </p:stCondLst>
                                  <p:childTnLst>
                                    <p:animMotion origin="layout" path="M -2.77778E-7 2.71605E-6 L 0.1526 -0.4034 " pathEditMode="relative" rAng="0" ptsTypes="AA">
                                      <p:cBhvr>
                                        <p:cTn id="58" dur="500" spd="-100000" fill="hold"/>
                                        <p:tgtEl>
                                          <p:spTgt spid="25"/>
                                        </p:tgtEl>
                                        <p:attrNameLst>
                                          <p:attrName>ppt_x</p:attrName>
                                          <p:attrName>ppt_y</p:attrName>
                                        </p:attrNameLst>
                                      </p:cBhvr>
                                      <p:rCtr x="7622" y="-20185"/>
                                    </p:animMotion>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53" presetClass="entr" presetSubtype="16"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64" presetClass="path" presetSubtype="0" fill="hold" nodeType="withEffect">
                                  <p:stCondLst>
                                    <p:cond delay="0"/>
                                  </p:stCondLst>
                                  <p:childTnLst>
                                    <p:animMotion origin="layout" path="M -3.61111E-6 3.20988E-6 L -0.05121 -0.27871 " pathEditMode="relative" rAng="0" ptsTypes="AA">
                                      <p:cBhvr>
                                        <p:cTn id="67" dur="500" spd="-100000" fill="hold"/>
                                        <p:tgtEl>
                                          <p:spTgt spid="26"/>
                                        </p:tgtEl>
                                        <p:attrNameLst>
                                          <p:attrName>ppt_x</p:attrName>
                                          <p:attrName>ppt_y</p:attrName>
                                        </p:attrNameLst>
                                      </p:cBhvr>
                                      <p:rCtr x="-2569" y="-13951"/>
                                    </p:animMotion>
                                  </p:childTnLst>
                                </p:cTn>
                              </p:par>
                              <p:par>
                                <p:cTn id="68" presetID="1" presetClass="entr" presetSubtype="0" fill="hold" nodeType="withEffect">
                                  <p:stCondLst>
                                    <p:cond delay="400"/>
                                  </p:stCondLst>
                                  <p:childTnLst>
                                    <p:set>
                                      <p:cBhvr>
                                        <p:cTn id="69" dur="1" fill="hold">
                                          <p:stCondLst>
                                            <p:cond delay="0"/>
                                          </p:stCondLst>
                                        </p:cTn>
                                        <p:tgtEl>
                                          <p:spTgt spid="14"/>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64" presetClass="path" presetSubtype="0" fill="hold" nodeType="withEffect">
                                  <p:stCondLst>
                                    <p:cond delay="400"/>
                                  </p:stCondLst>
                                  <p:childTnLst>
                                    <p:animMotion origin="layout" path="M 2.77778E-6 -4.19753E-6 L 0.13021 -0.19259 " pathEditMode="relative" rAng="0" ptsTypes="AA">
                                      <p:cBhvr>
                                        <p:cTn id="76" dur="500" spd="-100000" fill="hold"/>
                                        <p:tgtEl>
                                          <p:spTgt spid="14"/>
                                        </p:tgtEl>
                                        <p:attrNameLst>
                                          <p:attrName>ppt_x</p:attrName>
                                          <p:attrName>ppt_y</p:attrName>
                                        </p:attrNameLst>
                                      </p:cBhvr>
                                      <p:rCtr x="6510" y="-9630"/>
                                    </p:animMotion>
                                  </p:childTnLst>
                                </p:cTn>
                              </p:par>
                              <p:par>
                                <p:cTn id="77" presetID="1" presetClass="entr" presetSubtype="0" fill="hold" grpId="0" nodeType="withEffect">
                                  <p:stCondLst>
                                    <p:cond delay="200"/>
                                  </p:stCondLst>
                                  <p:childTnLst>
                                    <p:set>
                                      <p:cBhvr>
                                        <p:cTn id="78" dur="1" fill="hold">
                                          <p:stCondLst>
                                            <p:cond delay="0"/>
                                          </p:stCondLst>
                                        </p:cTn>
                                        <p:tgtEl>
                                          <p:spTgt spid="42"/>
                                        </p:tgtEl>
                                        <p:attrNameLst>
                                          <p:attrName>style.visibility</p:attrName>
                                        </p:attrNameLst>
                                      </p:cBhvr>
                                      <p:to>
                                        <p:strVal val="visible"/>
                                      </p:to>
                                    </p:set>
                                  </p:childTnLst>
                                </p:cTn>
                              </p:par>
                              <p:par>
                                <p:cTn id="79" presetID="53" presetClass="entr" presetSubtype="16" fill="hold" grpId="1" nodeType="withEffect">
                                  <p:stCondLst>
                                    <p:cond delay="20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Effect transition="in" filter="fade">
                                      <p:cBhvr>
                                        <p:cTn id="83" dur="500"/>
                                        <p:tgtEl>
                                          <p:spTgt spid="42"/>
                                        </p:tgtEl>
                                      </p:cBhvr>
                                    </p:animEffect>
                                  </p:childTnLst>
                                </p:cTn>
                              </p:par>
                              <p:par>
                                <p:cTn id="84" presetID="1" presetClass="entr" presetSubtype="0" fill="hold" nodeType="withEffect">
                                  <p:stCondLst>
                                    <p:cond delay="200"/>
                                  </p:stCondLst>
                                  <p:childTnLst>
                                    <p:set>
                                      <p:cBhvr>
                                        <p:cTn id="85" dur="1" fill="hold">
                                          <p:stCondLst>
                                            <p:cond delay="0"/>
                                          </p:stCondLst>
                                        </p:cTn>
                                        <p:tgtEl>
                                          <p:spTgt spid="36"/>
                                        </p:tgtEl>
                                        <p:attrNameLst>
                                          <p:attrName>style.visibility</p:attrName>
                                        </p:attrNameLst>
                                      </p:cBhvr>
                                      <p:to>
                                        <p:strVal val="visible"/>
                                      </p:to>
                                    </p:set>
                                  </p:childTnLst>
                                </p:cTn>
                              </p:par>
                              <p:par>
                                <p:cTn id="86" presetID="53" presetClass="entr" presetSubtype="16" fill="hold" nodeType="withEffect">
                                  <p:stCondLst>
                                    <p:cond delay="200"/>
                                  </p:stCondLst>
                                  <p:childTnLst>
                                    <p:set>
                                      <p:cBhvr>
                                        <p:cTn id="87" dur="1" fill="hold">
                                          <p:stCondLst>
                                            <p:cond delay="0"/>
                                          </p:stCondLst>
                                        </p:cTn>
                                        <p:tgtEl>
                                          <p:spTgt spid="36"/>
                                        </p:tgtEl>
                                        <p:attrNameLst>
                                          <p:attrName>style.visibility</p:attrName>
                                        </p:attrNameLst>
                                      </p:cBhvr>
                                      <p:to>
                                        <p:strVal val="visible"/>
                                      </p:to>
                                    </p:set>
                                    <p:anim calcmode="lin" valueType="num">
                                      <p:cBhvr>
                                        <p:cTn id="88" dur="500" fill="hold"/>
                                        <p:tgtEl>
                                          <p:spTgt spid="36"/>
                                        </p:tgtEl>
                                        <p:attrNameLst>
                                          <p:attrName>ppt_w</p:attrName>
                                        </p:attrNameLst>
                                      </p:cBhvr>
                                      <p:tavLst>
                                        <p:tav tm="0">
                                          <p:val>
                                            <p:fltVal val="0"/>
                                          </p:val>
                                        </p:tav>
                                        <p:tav tm="100000">
                                          <p:val>
                                            <p:strVal val="#ppt_w"/>
                                          </p:val>
                                        </p:tav>
                                      </p:tavLst>
                                    </p:anim>
                                    <p:anim calcmode="lin" valueType="num">
                                      <p:cBhvr>
                                        <p:cTn id="89" dur="500" fill="hold"/>
                                        <p:tgtEl>
                                          <p:spTgt spid="36"/>
                                        </p:tgtEl>
                                        <p:attrNameLst>
                                          <p:attrName>ppt_h</p:attrName>
                                        </p:attrNameLst>
                                      </p:cBhvr>
                                      <p:tavLst>
                                        <p:tav tm="0">
                                          <p:val>
                                            <p:fltVal val="0"/>
                                          </p:val>
                                        </p:tav>
                                        <p:tav tm="100000">
                                          <p:val>
                                            <p:strVal val="#ppt_h"/>
                                          </p:val>
                                        </p:tav>
                                      </p:tavLst>
                                    </p:anim>
                                    <p:animEffect transition="in" filter="fade">
                                      <p:cBhvr>
                                        <p:cTn id="90" dur="500"/>
                                        <p:tgtEl>
                                          <p:spTgt spid="36"/>
                                        </p:tgtEl>
                                      </p:cBhvr>
                                    </p:animEffect>
                                  </p:childTnLst>
                                </p:cTn>
                              </p:par>
                              <p:par>
                                <p:cTn id="91" presetID="42" presetClass="path" presetSubtype="0" fill="hold" nodeType="withEffect">
                                  <p:stCondLst>
                                    <p:cond delay="200"/>
                                  </p:stCondLst>
                                  <p:childTnLst>
                                    <p:animMotion origin="layout" path="M -3.61111E-6 -1.7284E-6 L 0.14375 0.17222 " pathEditMode="relative" rAng="0" ptsTypes="AA">
                                      <p:cBhvr>
                                        <p:cTn id="92" dur="500" spd="-100000" fill="hold"/>
                                        <p:tgtEl>
                                          <p:spTgt spid="36"/>
                                        </p:tgtEl>
                                        <p:attrNameLst>
                                          <p:attrName>ppt_x</p:attrName>
                                          <p:attrName>ppt_y</p:attrName>
                                        </p:attrNameLst>
                                      </p:cBhvr>
                                      <p:rCtr x="7187" y="8611"/>
                                    </p:animMotion>
                                  </p:childTnLst>
                                </p:cTn>
                              </p:par>
                              <p:par>
                                <p:cTn id="93" presetID="1" presetClass="entr" presetSubtype="0" fill="hold" nodeType="withEffect">
                                  <p:stCondLst>
                                    <p:cond delay="600"/>
                                  </p:stCondLst>
                                  <p:childTnLst>
                                    <p:set>
                                      <p:cBhvr>
                                        <p:cTn id="94" dur="1" fill="hold">
                                          <p:stCondLst>
                                            <p:cond delay="0"/>
                                          </p:stCondLst>
                                        </p:cTn>
                                        <p:tgtEl>
                                          <p:spTgt spid="32"/>
                                        </p:tgtEl>
                                        <p:attrNameLst>
                                          <p:attrName>style.visibility</p:attrName>
                                        </p:attrNameLst>
                                      </p:cBhvr>
                                      <p:to>
                                        <p:strVal val="visible"/>
                                      </p:to>
                                    </p:set>
                                  </p:childTnLst>
                                </p:cTn>
                              </p:par>
                              <p:par>
                                <p:cTn id="95" presetID="53" presetClass="entr" presetSubtype="16" fill="hold" nodeType="withEffect">
                                  <p:stCondLst>
                                    <p:cond delay="60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par>
                                <p:cTn id="100" presetID="42" presetClass="path" presetSubtype="0" fill="hold" nodeType="withEffect">
                                  <p:stCondLst>
                                    <p:cond delay="600"/>
                                  </p:stCondLst>
                                  <p:childTnLst>
                                    <p:animMotion origin="layout" path="M -4.44444E-6 -2.59259E-6 L 0.13507 0.28334 " pathEditMode="relative" rAng="0" ptsTypes="AA">
                                      <p:cBhvr>
                                        <p:cTn id="101" dur="500" spd="-100000" fill="hold"/>
                                        <p:tgtEl>
                                          <p:spTgt spid="32"/>
                                        </p:tgtEl>
                                        <p:attrNameLst>
                                          <p:attrName>ppt_x</p:attrName>
                                          <p:attrName>ppt_y</p:attrName>
                                        </p:attrNameLst>
                                      </p:cBhvr>
                                      <p:rCtr x="6753" y="14167"/>
                                    </p:animMotion>
                                  </p:childTnLst>
                                </p:cTn>
                              </p:par>
                              <p:par>
                                <p:cTn id="102" presetID="1" presetClass="entr" presetSubtype="0" fill="hold" grpId="0" nodeType="withEffect">
                                  <p:stCondLst>
                                    <p:cond delay="400"/>
                                  </p:stCondLst>
                                  <p:childTnLst>
                                    <p:set>
                                      <p:cBhvr>
                                        <p:cTn id="103" dur="1" fill="hold">
                                          <p:stCondLst>
                                            <p:cond delay="0"/>
                                          </p:stCondLst>
                                        </p:cTn>
                                        <p:tgtEl>
                                          <p:spTgt spid="4"/>
                                        </p:tgtEl>
                                        <p:attrNameLst>
                                          <p:attrName>style.visibility</p:attrName>
                                        </p:attrNameLst>
                                      </p:cBhvr>
                                      <p:to>
                                        <p:strVal val="visible"/>
                                      </p:to>
                                    </p:set>
                                  </p:childTnLst>
                                </p:cTn>
                              </p:par>
                              <p:par>
                                <p:cTn id="104" presetID="53" presetClass="entr" presetSubtype="16" fill="hold" grpId="1" nodeType="withEffect">
                                  <p:stCondLst>
                                    <p:cond delay="400"/>
                                  </p:stCondLst>
                                  <p:childTnLst>
                                    <p:set>
                                      <p:cBhvr>
                                        <p:cTn id="105" dur="1" fill="hold">
                                          <p:stCondLst>
                                            <p:cond delay="0"/>
                                          </p:stCondLst>
                                        </p:cTn>
                                        <p:tgtEl>
                                          <p:spTgt spid="4"/>
                                        </p:tgtEl>
                                        <p:attrNameLst>
                                          <p:attrName>style.visibility</p:attrName>
                                        </p:attrNameLst>
                                      </p:cBhvr>
                                      <p:to>
                                        <p:strVal val="visible"/>
                                      </p:to>
                                    </p:set>
                                    <p:anim calcmode="lin" valueType="num">
                                      <p:cBhvr>
                                        <p:cTn id="106" dur="500" fill="hold"/>
                                        <p:tgtEl>
                                          <p:spTgt spid="4"/>
                                        </p:tgtEl>
                                        <p:attrNameLst>
                                          <p:attrName>ppt_w</p:attrName>
                                        </p:attrNameLst>
                                      </p:cBhvr>
                                      <p:tavLst>
                                        <p:tav tm="0">
                                          <p:val>
                                            <p:fltVal val="0"/>
                                          </p:val>
                                        </p:tav>
                                        <p:tav tm="100000">
                                          <p:val>
                                            <p:strVal val="#ppt_w"/>
                                          </p:val>
                                        </p:tav>
                                      </p:tavLst>
                                    </p:anim>
                                    <p:anim calcmode="lin" valueType="num">
                                      <p:cBhvr>
                                        <p:cTn id="107" dur="500" fill="hold"/>
                                        <p:tgtEl>
                                          <p:spTgt spid="4"/>
                                        </p:tgtEl>
                                        <p:attrNameLst>
                                          <p:attrName>ppt_h</p:attrName>
                                        </p:attrNameLst>
                                      </p:cBhvr>
                                      <p:tavLst>
                                        <p:tav tm="0">
                                          <p:val>
                                            <p:fltVal val="0"/>
                                          </p:val>
                                        </p:tav>
                                        <p:tav tm="100000">
                                          <p:val>
                                            <p:strVal val="#ppt_h"/>
                                          </p:val>
                                        </p:tav>
                                      </p:tavLst>
                                    </p:anim>
                                    <p:animEffect transition="in" filter="fade">
                                      <p:cBhvr>
                                        <p:cTn id="108" dur="500"/>
                                        <p:tgtEl>
                                          <p:spTgt spid="4"/>
                                        </p:tgtEl>
                                      </p:cBhvr>
                                    </p:animEffect>
                                  </p:childTnLst>
                                </p:cTn>
                              </p:par>
                              <p:par>
                                <p:cTn id="109" presetID="42" presetClass="path" presetSubtype="0" fill="hold" grpId="2" nodeType="withEffect">
                                  <p:stCondLst>
                                    <p:cond delay="400"/>
                                  </p:stCondLst>
                                  <p:childTnLst>
                                    <p:animMotion origin="layout" path="M 2.5E-6 4.07407E-6 L 0.0625 0.20555 " pathEditMode="relative" rAng="0" ptsTypes="AA">
                                      <p:cBhvr>
                                        <p:cTn id="110" dur="500" spd="-100000" fill="hold"/>
                                        <p:tgtEl>
                                          <p:spTgt spid="4"/>
                                        </p:tgtEl>
                                        <p:attrNameLst>
                                          <p:attrName>ppt_x</p:attrName>
                                          <p:attrName>ppt_y</p:attrName>
                                        </p:attrNameLst>
                                      </p:cBhvr>
                                      <p:rCtr x="3125" y="10278"/>
                                    </p:animMotion>
                                  </p:childTnLst>
                                </p:cTn>
                              </p:par>
                              <p:par>
                                <p:cTn id="111" presetID="1" presetClass="entr" presetSubtype="0" fill="hold" grpId="0" nodeType="withEffect">
                                  <p:stCondLst>
                                    <p:cond delay="200"/>
                                  </p:stCondLst>
                                  <p:childTnLst>
                                    <p:set>
                                      <p:cBhvr>
                                        <p:cTn id="112" dur="1" fill="hold">
                                          <p:stCondLst>
                                            <p:cond delay="0"/>
                                          </p:stCondLst>
                                        </p:cTn>
                                        <p:tgtEl>
                                          <p:spTgt spid="35"/>
                                        </p:tgtEl>
                                        <p:attrNameLst>
                                          <p:attrName>style.visibility</p:attrName>
                                        </p:attrNameLst>
                                      </p:cBhvr>
                                      <p:to>
                                        <p:strVal val="visible"/>
                                      </p:to>
                                    </p:set>
                                  </p:childTnLst>
                                </p:cTn>
                              </p:par>
                              <p:par>
                                <p:cTn id="113" presetID="53" presetClass="entr" presetSubtype="16" fill="hold" grpId="1" nodeType="withEffect">
                                  <p:stCondLst>
                                    <p:cond delay="200"/>
                                  </p:stCondLst>
                                  <p:childTnLst>
                                    <p:set>
                                      <p:cBhvr>
                                        <p:cTn id="114" dur="1" fill="hold">
                                          <p:stCondLst>
                                            <p:cond delay="0"/>
                                          </p:stCondLst>
                                        </p:cTn>
                                        <p:tgtEl>
                                          <p:spTgt spid="35"/>
                                        </p:tgtEl>
                                        <p:attrNameLst>
                                          <p:attrName>style.visibility</p:attrName>
                                        </p:attrNameLst>
                                      </p:cBhvr>
                                      <p:to>
                                        <p:strVal val="visible"/>
                                      </p:to>
                                    </p:set>
                                    <p:anim calcmode="lin" valueType="num">
                                      <p:cBhvr>
                                        <p:cTn id="115" dur="500" fill="hold"/>
                                        <p:tgtEl>
                                          <p:spTgt spid="35"/>
                                        </p:tgtEl>
                                        <p:attrNameLst>
                                          <p:attrName>ppt_w</p:attrName>
                                        </p:attrNameLst>
                                      </p:cBhvr>
                                      <p:tavLst>
                                        <p:tav tm="0">
                                          <p:val>
                                            <p:fltVal val="0"/>
                                          </p:val>
                                        </p:tav>
                                        <p:tav tm="100000">
                                          <p:val>
                                            <p:strVal val="#ppt_w"/>
                                          </p:val>
                                        </p:tav>
                                      </p:tavLst>
                                    </p:anim>
                                    <p:anim calcmode="lin" valueType="num">
                                      <p:cBhvr>
                                        <p:cTn id="116" dur="500" fill="hold"/>
                                        <p:tgtEl>
                                          <p:spTgt spid="35"/>
                                        </p:tgtEl>
                                        <p:attrNameLst>
                                          <p:attrName>ppt_h</p:attrName>
                                        </p:attrNameLst>
                                      </p:cBhvr>
                                      <p:tavLst>
                                        <p:tav tm="0">
                                          <p:val>
                                            <p:fltVal val="0"/>
                                          </p:val>
                                        </p:tav>
                                        <p:tav tm="100000">
                                          <p:val>
                                            <p:strVal val="#ppt_h"/>
                                          </p:val>
                                        </p:tav>
                                      </p:tavLst>
                                    </p:anim>
                                    <p:animEffect transition="in" filter="fade">
                                      <p:cBhvr>
                                        <p:cTn id="117" dur="500"/>
                                        <p:tgtEl>
                                          <p:spTgt spid="35"/>
                                        </p:tgtEl>
                                      </p:cBhvr>
                                    </p:animEffect>
                                  </p:childTnLst>
                                </p:cTn>
                              </p:par>
                              <p:par>
                                <p:cTn id="118" presetID="42" presetClass="path" presetSubtype="0" fill="hold" grpId="2" nodeType="withEffect">
                                  <p:stCondLst>
                                    <p:cond delay="200"/>
                                  </p:stCondLst>
                                  <p:childTnLst>
                                    <p:animMotion origin="layout" path="M -3.61111E-6 8.64198E-7 L -0.01371 0.35 " pathEditMode="relative" rAng="0" ptsTypes="AA">
                                      <p:cBhvr>
                                        <p:cTn id="119" dur="500" spd="-100000" fill="hold"/>
                                        <p:tgtEl>
                                          <p:spTgt spid="35"/>
                                        </p:tgtEl>
                                        <p:attrNameLst>
                                          <p:attrName>ppt_x</p:attrName>
                                          <p:attrName>ppt_y</p:attrName>
                                        </p:attrNameLst>
                                      </p:cBhvr>
                                      <p:rCtr x="-694" y="17500"/>
                                    </p:animMotion>
                                  </p:childTnLst>
                                </p:cTn>
                              </p:par>
                              <p:par>
                                <p:cTn id="120" presetID="35" presetClass="path" presetSubtype="0" fill="hold" grpId="2" nodeType="withEffect">
                                  <p:stCondLst>
                                    <p:cond delay="200"/>
                                  </p:stCondLst>
                                  <p:childTnLst>
                                    <p:animMotion origin="layout" path="M -3.33333E-6 -1.60494E-6 L 0.16875 -0.04074 " pathEditMode="relative" rAng="0" ptsTypes="AA">
                                      <p:cBhvr>
                                        <p:cTn id="121" dur="500" spd="-100000" fill="hold"/>
                                        <p:tgtEl>
                                          <p:spTgt spid="42"/>
                                        </p:tgtEl>
                                        <p:attrNameLst>
                                          <p:attrName>ppt_x</p:attrName>
                                          <p:attrName>ppt_y</p:attrName>
                                        </p:attrNameLst>
                                      </p:cBhvr>
                                      <p:rCtr x="8438" y="-2037"/>
                                    </p:animMotion>
                                  </p:childTnLst>
                                </p:cTn>
                              </p:par>
                              <p:par>
                                <p:cTn id="122" presetID="1" presetClass="entr" presetSubtype="0" fill="hold" nodeType="withEffect">
                                  <p:stCondLst>
                                    <p:cond delay="600"/>
                                  </p:stCondLst>
                                  <p:childTnLst>
                                    <p:set>
                                      <p:cBhvr>
                                        <p:cTn id="123" dur="1" fill="hold">
                                          <p:stCondLst>
                                            <p:cond delay="0"/>
                                          </p:stCondLst>
                                        </p:cTn>
                                        <p:tgtEl>
                                          <p:spTgt spid="29"/>
                                        </p:tgtEl>
                                        <p:attrNameLst>
                                          <p:attrName>style.visibility</p:attrName>
                                        </p:attrNameLst>
                                      </p:cBhvr>
                                      <p:to>
                                        <p:strVal val="visible"/>
                                      </p:to>
                                    </p:set>
                                  </p:childTnLst>
                                </p:cTn>
                              </p:par>
                              <p:par>
                                <p:cTn id="124" presetID="53" presetClass="entr" presetSubtype="16" fill="hold" nodeType="withEffect">
                                  <p:stCondLst>
                                    <p:cond delay="600"/>
                                  </p:stCondLst>
                                  <p:childTnLst>
                                    <p:set>
                                      <p:cBhvr>
                                        <p:cTn id="125" dur="1" fill="hold">
                                          <p:stCondLst>
                                            <p:cond delay="0"/>
                                          </p:stCondLst>
                                        </p:cTn>
                                        <p:tgtEl>
                                          <p:spTgt spid="29"/>
                                        </p:tgtEl>
                                        <p:attrNameLst>
                                          <p:attrName>style.visibility</p:attrName>
                                        </p:attrNameLst>
                                      </p:cBhvr>
                                      <p:to>
                                        <p:strVal val="visible"/>
                                      </p:to>
                                    </p:set>
                                    <p:anim calcmode="lin" valueType="num">
                                      <p:cBhvr>
                                        <p:cTn id="126" dur="500" fill="hold"/>
                                        <p:tgtEl>
                                          <p:spTgt spid="29"/>
                                        </p:tgtEl>
                                        <p:attrNameLst>
                                          <p:attrName>ppt_w</p:attrName>
                                        </p:attrNameLst>
                                      </p:cBhvr>
                                      <p:tavLst>
                                        <p:tav tm="0">
                                          <p:val>
                                            <p:fltVal val="0"/>
                                          </p:val>
                                        </p:tav>
                                        <p:tav tm="100000">
                                          <p:val>
                                            <p:strVal val="#ppt_w"/>
                                          </p:val>
                                        </p:tav>
                                      </p:tavLst>
                                    </p:anim>
                                    <p:anim calcmode="lin" valueType="num">
                                      <p:cBhvr>
                                        <p:cTn id="127" dur="500" fill="hold"/>
                                        <p:tgtEl>
                                          <p:spTgt spid="29"/>
                                        </p:tgtEl>
                                        <p:attrNameLst>
                                          <p:attrName>ppt_h</p:attrName>
                                        </p:attrNameLst>
                                      </p:cBhvr>
                                      <p:tavLst>
                                        <p:tav tm="0">
                                          <p:val>
                                            <p:fltVal val="0"/>
                                          </p:val>
                                        </p:tav>
                                        <p:tav tm="100000">
                                          <p:val>
                                            <p:strVal val="#ppt_h"/>
                                          </p:val>
                                        </p:tav>
                                      </p:tavLst>
                                    </p:anim>
                                    <p:animEffect transition="in" filter="fade">
                                      <p:cBhvr>
                                        <p:cTn id="128" dur="500"/>
                                        <p:tgtEl>
                                          <p:spTgt spid="29"/>
                                        </p:tgtEl>
                                      </p:cBhvr>
                                    </p:animEffect>
                                  </p:childTnLst>
                                </p:cTn>
                              </p:par>
                              <p:par>
                                <p:cTn id="129" presetID="42" presetClass="path" presetSubtype="0" fill="hold" nodeType="withEffect">
                                  <p:stCondLst>
                                    <p:cond delay="600"/>
                                  </p:stCondLst>
                                  <p:childTnLst>
                                    <p:animMotion origin="layout" path="M 3.61111E-6 -8.64198E-7 L -0.04757 0.38549 " pathEditMode="relative" rAng="0" ptsTypes="AA">
                                      <p:cBhvr>
                                        <p:cTn id="130" dur="500" spd="-100000" fill="hold"/>
                                        <p:tgtEl>
                                          <p:spTgt spid="29"/>
                                        </p:tgtEl>
                                        <p:attrNameLst>
                                          <p:attrName>ppt_x</p:attrName>
                                          <p:attrName>ppt_y</p:attrName>
                                        </p:attrNameLst>
                                      </p:cBhvr>
                                      <p:rCtr x="-2378" y="19259"/>
                                    </p:animMotion>
                                  </p:childTnLst>
                                </p:cTn>
                              </p:par>
                              <p:par>
                                <p:cTn id="131" presetID="1" presetClass="entr" presetSubtype="0" fill="hold" nodeType="withEffect">
                                  <p:stCondLst>
                                    <p:cond delay="0"/>
                                  </p:stCondLst>
                                  <p:childTnLst>
                                    <p:set>
                                      <p:cBhvr>
                                        <p:cTn id="132" dur="1" fill="hold">
                                          <p:stCondLst>
                                            <p:cond delay="0"/>
                                          </p:stCondLst>
                                        </p:cTn>
                                        <p:tgtEl>
                                          <p:spTgt spid="8"/>
                                        </p:tgtEl>
                                        <p:attrNameLst>
                                          <p:attrName>style.visibility</p:attrName>
                                        </p:attrNameLst>
                                      </p:cBhvr>
                                      <p:to>
                                        <p:strVal val="visible"/>
                                      </p:to>
                                    </p:set>
                                  </p:childTnLst>
                                </p:cTn>
                              </p:par>
                              <p:par>
                                <p:cTn id="133" presetID="42" presetClass="path" presetSubtype="0" fill="hold" nodeType="withEffect">
                                  <p:stCondLst>
                                    <p:cond delay="0"/>
                                  </p:stCondLst>
                                  <p:childTnLst>
                                    <p:animMotion origin="layout" path="M 0 -3.7037E-7 L -0.0875 0.25895 " pathEditMode="relative" rAng="0" ptsTypes="AA">
                                      <p:cBhvr>
                                        <p:cTn id="134" dur="500" spd="-100000" fill="hold"/>
                                        <p:tgtEl>
                                          <p:spTgt spid="8"/>
                                        </p:tgtEl>
                                        <p:attrNameLst>
                                          <p:attrName>ppt_x</p:attrName>
                                          <p:attrName>ppt_y</p:attrName>
                                        </p:attrNameLst>
                                      </p:cBhvr>
                                      <p:rCtr x="-4375" y="12932"/>
                                    </p:animMotion>
                                  </p:childTnLst>
                                </p:cTn>
                              </p:par>
                              <p:par>
                                <p:cTn id="135" presetID="53" presetClass="entr" presetSubtype="16" fill="hold" nodeType="withEffect">
                                  <p:stCondLst>
                                    <p:cond delay="0"/>
                                  </p:stCondLst>
                                  <p:childTnLst>
                                    <p:set>
                                      <p:cBhvr>
                                        <p:cTn id="136" dur="1" fill="hold">
                                          <p:stCondLst>
                                            <p:cond delay="0"/>
                                          </p:stCondLst>
                                        </p:cTn>
                                        <p:tgtEl>
                                          <p:spTgt spid="8"/>
                                        </p:tgtEl>
                                        <p:attrNameLst>
                                          <p:attrName>style.visibility</p:attrName>
                                        </p:attrNameLst>
                                      </p:cBhvr>
                                      <p:to>
                                        <p:strVal val="visible"/>
                                      </p:to>
                                    </p:set>
                                    <p:anim calcmode="lin" valueType="num">
                                      <p:cBhvr>
                                        <p:cTn id="137" dur="500" fill="hold"/>
                                        <p:tgtEl>
                                          <p:spTgt spid="8"/>
                                        </p:tgtEl>
                                        <p:attrNameLst>
                                          <p:attrName>ppt_w</p:attrName>
                                        </p:attrNameLst>
                                      </p:cBhvr>
                                      <p:tavLst>
                                        <p:tav tm="0">
                                          <p:val>
                                            <p:fltVal val="0"/>
                                          </p:val>
                                        </p:tav>
                                        <p:tav tm="100000">
                                          <p:val>
                                            <p:strVal val="#ppt_w"/>
                                          </p:val>
                                        </p:tav>
                                      </p:tavLst>
                                    </p:anim>
                                    <p:anim calcmode="lin" valueType="num">
                                      <p:cBhvr>
                                        <p:cTn id="138" dur="500" fill="hold"/>
                                        <p:tgtEl>
                                          <p:spTgt spid="8"/>
                                        </p:tgtEl>
                                        <p:attrNameLst>
                                          <p:attrName>ppt_h</p:attrName>
                                        </p:attrNameLst>
                                      </p:cBhvr>
                                      <p:tavLst>
                                        <p:tav tm="0">
                                          <p:val>
                                            <p:fltVal val="0"/>
                                          </p:val>
                                        </p:tav>
                                        <p:tav tm="100000">
                                          <p:val>
                                            <p:strVal val="#ppt_h"/>
                                          </p:val>
                                        </p:tav>
                                      </p:tavLst>
                                    </p:anim>
                                    <p:animEffect transition="in" filter="fade">
                                      <p:cBhvr>
                                        <p:cTn id="139" dur="500"/>
                                        <p:tgtEl>
                                          <p:spTgt spid="8"/>
                                        </p:tgtEl>
                                      </p:cBhvr>
                                    </p:animEffect>
                                  </p:childTnLst>
                                </p:cTn>
                              </p:par>
                              <p:par>
                                <p:cTn id="140" presetID="1" presetClass="entr" presetSubtype="0" fill="hold" nodeType="withEffect">
                                  <p:stCondLst>
                                    <p:cond delay="400"/>
                                  </p:stCondLst>
                                  <p:childTnLst>
                                    <p:set>
                                      <p:cBhvr>
                                        <p:cTn id="141" dur="1" fill="hold">
                                          <p:stCondLst>
                                            <p:cond delay="0"/>
                                          </p:stCondLst>
                                        </p:cTn>
                                        <p:tgtEl>
                                          <p:spTgt spid="39"/>
                                        </p:tgtEl>
                                        <p:attrNameLst>
                                          <p:attrName>style.visibility</p:attrName>
                                        </p:attrNameLst>
                                      </p:cBhvr>
                                      <p:to>
                                        <p:strVal val="visible"/>
                                      </p:to>
                                    </p:set>
                                  </p:childTnLst>
                                </p:cTn>
                              </p:par>
                              <p:par>
                                <p:cTn id="142" presetID="53" presetClass="entr" presetSubtype="16" fill="hold" nodeType="withEffect">
                                  <p:stCondLst>
                                    <p:cond delay="400"/>
                                  </p:stCondLst>
                                  <p:childTnLst>
                                    <p:set>
                                      <p:cBhvr>
                                        <p:cTn id="143" dur="1" fill="hold">
                                          <p:stCondLst>
                                            <p:cond delay="0"/>
                                          </p:stCondLst>
                                        </p:cTn>
                                        <p:tgtEl>
                                          <p:spTgt spid="39"/>
                                        </p:tgtEl>
                                        <p:attrNameLst>
                                          <p:attrName>style.visibility</p:attrName>
                                        </p:attrNameLst>
                                      </p:cBhvr>
                                      <p:to>
                                        <p:strVal val="visible"/>
                                      </p:to>
                                    </p:set>
                                    <p:anim calcmode="lin" valueType="num">
                                      <p:cBhvr>
                                        <p:cTn id="144" dur="500" fill="hold"/>
                                        <p:tgtEl>
                                          <p:spTgt spid="39"/>
                                        </p:tgtEl>
                                        <p:attrNameLst>
                                          <p:attrName>ppt_w</p:attrName>
                                        </p:attrNameLst>
                                      </p:cBhvr>
                                      <p:tavLst>
                                        <p:tav tm="0">
                                          <p:val>
                                            <p:fltVal val="0"/>
                                          </p:val>
                                        </p:tav>
                                        <p:tav tm="100000">
                                          <p:val>
                                            <p:strVal val="#ppt_w"/>
                                          </p:val>
                                        </p:tav>
                                      </p:tavLst>
                                    </p:anim>
                                    <p:anim calcmode="lin" valueType="num">
                                      <p:cBhvr>
                                        <p:cTn id="145" dur="500" fill="hold"/>
                                        <p:tgtEl>
                                          <p:spTgt spid="39"/>
                                        </p:tgtEl>
                                        <p:attrNameLst>
                                          <p:attrName>ppt_h</p:attrName>
                                        </p:attrNameLst>
                                      </p:cBhvr>
                                      <p:tavLst>
                                        <p:tav tm="0">
                                          <p:val>
                                            <p:fltVal val="0"/>
                                          </p:val>
                                        </p:tav>
                                        <p:tav tm="100000">
                                          <p:val>
                                            <p:strVal val="#ppt_h"/>
                                          </p:val>
                                        </p:tav>
                                      </p:tavLst>
                                    </p:anim>
                                    <p:animEffect transition="in" filter="fade">
                                      <p:cBhvr>
                                        <p:cTn id="146" dur="500"/>
                                        <p:tgtEl>
                                          <p:spTgt spid="39"/>
                                        </p:tgtEl>
                                      </p:cBhvr>
                                    </p:animEffect>
                                  </p:childTnLst>
                                </p:cTn>
                              </p:par>
                              <p:par>
                                <p:cTn id="147" presetID="42" presetClass="path" presetSubtype="0" fill="hold" nodeType="withEffect">
                                  <p:stCondLst>
                                    <p:cond delay="400"/>
                                  </p:stCondLst>
                                  <p:childTnLst>
                                    <p:animMotion origin="layout" path="M 1.38889E-6 -4.93827E-7 L -0.18368 0.37438 " pathEditMode="relative" rAng="0" ptsTypes="AA">
                                      <p:cBhvr>
                                        <p:cTn id="148" dur="500" spd="-100000" fill="hold"/>
                                        <p:tgtEl>
                                          <p:spTgt spid="39"/>
                                        </p:tgtEl>
                                        <p:attrNameLst>
                                          <p:attrName>ppt_x</p:attrName>
                                          <p:attrName>ppt_y</p:attrName>
                                        </p:attrNameLst>
                                      </p:cBhvr>
                                      <p:rCtr x="-9184" y="18704"/>
                                    </p:animMotion>
                                  </p:childTnLst>
                                </p:cTn>
                              </p:par>
                              <p:par>
                                <p:cTn id="149" presetID="1" presetClass="entr" presetSubtype="0" fill="hold" grpId="0" nodeType="withEffect">
                                  <p:stCondLst>
                                    <p:cond delay="600"/>
                                  </p:stCondLst>
                                  <p:childTnLst>
                                    <p:set>
                                      <p:cBhvr>
                                        <p:cTn id="150" dur="1" fill="hold">
                                          <p:stCondLst>
                                            <p:cond delay="0"/>
                                          </p:stCondLst>
                                        </p:cTn>
                                        <p:tgtEl>
                                          <p:spTgt spid="17"/>
                                        </p:tgtEl>
                                        <p:attrNameLst>
                                          <p:attrName>style.visibility</p:attrName>
                                        </p:attrNameLst>
                                      </p:cBhvr>
                                      <p:to>
                                        <p:strVal val="visible"/>
                                      </p:to>
                                    </p:set>
                                  </p:childTnLst>
                                </p:cTn>
                              </p:par>
                              <p:par>
                                <p:cTn id="151" presetID="53" presetClass="entr" presetSubtype="16" fill="hold" grpId="1" nodeType="withEffect">
                                  <p:stCondLst>
                                    <p:cond delay="600"/>
                                  </p:stCondLst>
                                  <p:childTnLst>
                                    <p:set>
                                      <p:cBhvr>
                                        <p:cTn id="152" dur="1" fill="hold">
                                          <p:stCondLst>
                                            <p:cond delay="0"/>
                                          </p:stCondLst>
                                        </p:cTn>
                                        <p:tgtEl>
                                          <p:spTgt spid="17"/>
                                        </p:tgtEl>
                                        <p:attrNameLst>
                                          <p:attrName>style.visibility</p:attrName>
                                        </p:attrNameLst>
                                      </p:cBhvr>
                                      <p:to>
                                        <p:strVal val="visible"/>
                                      </p:to>
                                    </p:set>
                                    <p:anim calcmode="lin" valueType="num">
                                      <p:cBhvr>
                                        <p:cTn id="153" dur="500" fill="hold"/>
                                        <p:tgtEl>
                                          <p:spTgt spid="17"/>
                                        </p:tgtEl>
                                        <p:attrNameLst>
                                          <p:attrName>ppt_w</p:attrName>
                                        </p:attrNameLst>
                                      </p:cBhvr>
                                      <p:tavLst>
                                        <p:tav tm="0">
                                          <p:val>
                                            <p:fltVal val="0"/>
                                          </p:val>
                                        </p:tav>
                                        <p:tav tm="100000">
                                          <p:val>
                                            <p:strVal val="#ppt_w"/>
                                          </p:val>
                                        </p:tav>
                                      </p:tavLst>
                                    </p:anim>
                                    <p:anim calcmode="lin" valueType="num">
                                      <p:cBhvr>
                                        <p:cTn id="154" dur="500" fill="hold"/>
                                        <p:tgtEl>
                                          <p:spTgt spid="17"/>
                                        </p:tgtEl>
                                        <p:attrNameLst>
                                          <p:attrName>ppt_h</p:attrName>
                                        </p:attrNameLst>
                                      </p:cBhvr>
                                      <p:tavLst>
                                        <p:tav tm="0">
                                          <p:val>
                                            <p:fltVal val="0"/>
                                          </p:val>
                                        </p:tav>
                                        <p:tav tm="100000">
                                          <p:val>
                                            <p:strVal val="#ppt_h"/>
                                          </p:val>
                                        </p:tav>
                                      </p:tavLst>
                                    </p:anim>
                                    <p:animEffect transition="in" filter="fade">
                                      <p:cBhvr>
                                        <p:cTn id="155" dur="500"/>
                                        <p:tgtEl>
                                          <p:spTgt spid="17"/>
                                        </p:tgtEl>
                                      </p:cBhvr>
                                    </p:animEffect>
                                  </p:childTnLst>
                                </p:cTn>
                              </p:par>
                              <p:par>
                                <p:cTn id="156" presetID="42" presetClass="path" presetSubtype="0" fill="hold" grpId="2" nodeType="withEffect">
                                  <p:stCondLst>
                                    <p:cond delay="600"/>
                                  </p:stCondLst>
                                  <p:childTnLst>
                                    <p:animMotion origin="layout" path="M -3.33333E-6 2.46914E-7 L -0.19878 0.28333 " pathEditMode="relative" rAng="0" ptsTypes="AA">
                                      <p:cBhvr>
                                        <p:cTn id="157" dur="500" spd="-100000" fill="hold"/>
                                        <p:tgtEl>
                                          <p:spTgt spid="17"/>
                                        </p:tgtEl>
                                        <p:attrNameLst>
                                          <p:attrName>ppt_x</p:attrName>
                                          <p:attrName>ppt_y</p:attrName>
                                        </p:attrNameLst>
                                      </p:cBhvr>
                                      <p:rCtr x="-9948" y="14167"/>
                                    </p:animMotion>
                                  </p:childTnLst>
                                </p:cTn>
                              </p:par>
                            </p:childTnLst>
                          </p:cTn>
                        </p:par>
                        <p:par>
                          <p:cTn id="158" fill="hold">
                            <p:stCondLst>
                              <p:cond delay="1100"/>
                            </p:stCondLst>
                            <p:childTnLst>
                              <p:par>
                                <p:cTn id="159" presetID="22" presetClass="entr" presetSubtype="8" fill="hold" nodeType="afterEffect">
                                  <p:stCondLst>
                                    <p:cond delay="0"/>
                                  </p:stCondLst>
                                  <p:childTnLst>
                                    <p:set>
                                      <p:cBhvr>
                                        <p:cTn id="160" dur="1" fill="hold">
                                          <p:stCondLst>
                                            <p:cond delay="0"/>
                                          </p:stCondLst>
                                        </p:cTn>
                                        <p:tgtEl>
                                          <p:spTgt spid="22"/>
                                        </p:tgtEl>
                                        <p:attrNameLst>
                                          <p:attrName>style.visibility</p:attrName>
                                        </p:attrNameLst>
                                      </p:cBhvr>
                                      <p:to>
                                        <p:strVal val="visible"/>
                                      </p:to>
                                    </p:set>
                                    <p:animEffect transition="in" filter="wipe(left)">
                                      <p:cBhvr>
                                        <p:cTn id="161" dur="500"/>
                                        <p:tgtEl>
                                          <p:spTgt spid="22"/>
                                        </p:tgtEl>
                                      </p:cBhvr>
                                    </p:animEffect>
                                  </p:childTnLst>
                                </p:cTn>
                              </p:par>
                            </p:childTnLst>
                          </p:cTn>
                        </p:par>
                        <p:par>
                          <p:cTn id="162" fill="hold">
                            <p:stCondLst>
                              <p:cond delay="1600"/>
                            </p:stCondLst>
                            <p:childTnLst>
                              <p:par>
                                <p:cTn id="163" presetID="50" presetClass="entr" presetSubtype="0" decel="100000" fill="hold" grpId="0" nodeType="afterEffect">
                                  <p:stCondLst>
                                    <p:cond delay="0"/>
                                  </p:stCondLst>
                                  <p:childTnLst>
                                    <p:set>
                                      <p:cBhvr>
                                        <p:cTn id="164" dur="1" fill="hold">
                                          <p:stCondLst>
                                            <p:cond delay="0"/>
                                          </p:stCondLst>
                                        </p:cTn>
                                        <p:tgtEl>
                                          <p:spTgt spid="43"/>
                                        </p:tgtEl>
                                        <p:attrNameLst>
                                          <p:attrName>style.visibility</p:attrName>
                                        </p:attrNameLst>
                                      </p:cBhvr>
                                      <p:to>
                                        <p:strVal val="visible"/>
                                      </p:to>
                                    </p:set>
                                    <p:anim calcmode="lin" valueType="num">
                                      <p:cBhvr>
                                        <p:cTn id="165" dur="1000" fill="hold"/>
                                        <p:tgtEl>
                                          <p:spTgt spid="43"/>
                                        </p:tgtEl>
                                        <p:attrNameLst>
                                          <p:attrName>ppt_w</p:attrName>
                                        </p:attrNameLst>
                                      </p:cBhvr>
                                      <p:tavLst>
                                        <p:tav tm="0">
                                          <p:val>
                                            <p:strVal val="#ppt_w+.3"/>
                                          </p:val>
                                        </p:tav>
                                        <p:tav tm="100000">
                                          <p:val>
                                            <p:strVal val="#ppt_w"/>
                                          </p:val>
                                        </p:tav>
                                      </p:tavLst>
                                    </p:anim>
                                    <p:anim calcmode="lin" valueType="num">
                                      <p:cBhvr>
                                        <p:cTn id="166" dur="1000" fill="hold"/>
                                        <p:tgtEl>
                                          <p:spTgt spid="43"/>
                                        </p:tgtEl>
                                        <p:attrNameLst>
                                          <p:attrName>ppt_h</p:attrName>
                                        </p:attrNameLst>
                                      </p:cBhvr>
                                      <p:tavLst>
                                        <p:tav tm="0">
                                          <p:val>
                                            <p:strVal val="#ppt_h"/>
                                          </p:val>
                                        </p:tav>
                                        <p:tav tm="100000">
                                          <p:val>
                                            <p:strVal val="#ppt_h"/>
                                          </p:val>
                                        </p:tav>
                                      </p:tavLst>
                                    </p:anim>
                                    <p:animEffect transition="in" filter="fade">
                                      <p:cBhvr>
                                        <p:cTn id="167" dur="1000"/>
                                        <p:tgtEl>
                                          <p:spTgt spid="43"/>
                                        </p:tgtEl>
                                      </p:cBhvr>
                                    </p:animEffect>
                                  </p:childTnLst>
                                </p:cTn>
                              </p:par>
                            </p:childTnLst>
                          </p:cTn>
                        </p:par>
                        <p:par>
                          <p:cTn id="168" fill="hold">
                            <p:stCondLst>
                              <p:cond delay="2600"/>
                            </p:stCondLst>
                            <p:childTnLst>
                              <p:par>
                                <p:cTn id="169" presetID="41" presetClass="entr" presetSubtype="0" fill="hold" grpId="0" nodeType="afterEffect">
                                  <p:stCondLst>
                                    <p:cond delay="0"/>
                                  </p:stCondLst>
                                  <p:iterate type="lt">
                                    <p:tmPct val="10000"/>
                                  </p:iterate>
                                  <p:childTnLst>
                                    <p:set>
                                      <p:cBhvr>
                                        <p:cTn id="170" dur="1" fill="hold">
                                          <p:stCondLst>
                                            <p:cond delay="0"/>
                                          </p:stCondLst>
                                        </p:cTn>
                                        <p:tgtEl>
                                          <p:spTgt spid="44"/>
                                        </p:tgtEl>
                                        <p:attrNameLst>
                                          <p:attrName>style.visibility</p:attrName>
                                        </p:attrNameLst>
                                      </p:cBhvr>
                                      <p:to>
                                        <p:strVal val="visible"/>
                                      </p:to>
                                    </p:set>
                                    <p:anim calcmode="lin" valueType="num">
                                      <p:cBhvr>
                                        <p:cTn id="17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72" dur="500" fill="hold"/>
                                        <p:tgtEl>
                                          <p:spTgt spid="44"/>
                                        </p:tgtEl>
                                        <p:attrNameLst>
                                          <p:attrName>ppt_y</p:attrName>
                                        </p:attrNameLst>
                                      </p:cBhvr>
                                      <p:tavLst>
                                        <p:tav tm="0">
                                          <p:val>
                                            <p:strVal val="#ppt_y"/>
                                          </p:val>
                                        </p:tav>
                                        <p:tav tm="100000">
                                          <p:val>
                                            <p:strVal val="#ppt_y"/>
                                          </p:val>
                                        </p:tav>
                                      </p:tavLst>
                                    </p:anim>
                                    <p:anim calcmode="lin" valueType="num">
                                      <p:cBhvr>
                                        <p:cTn id="17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7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75" dur="500" tmFilter="0,0; .5, 1; 1, 1"/>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17" grpId="0" animBg="1"/>
      <p:bldP spid="17" grpId="1" animBg="1"/>
      <p:bldP spid="17" grpId="2" animBg="1"/>
      <p:bldP spid="18" grpId="0" animBg="1"/>
      <p:bldP spid="18" grpId="1" animBg="1"/>
      <p:bldP spid="18" grpId="2" animBg="1"/>
      <p:bldP spid="25" grpId="0" animBg="1"/>
      <p:bldP spid="25" grpId="1" animBg="1"/>
      <p:bldP spid="25" grpId="2" animBg="1"/>
      <p:bldP spid="35" grpId="0" animBg="1"/>
      <p:bldP spid="35" grpId="1" animBg="1"/>
      <p:bldP spid="35" grpId="2" animBg="1"/>
      <p:bldP spid="42" grpId="0" animBg="1"/>
      <p:bldP spid="42" grpId="1" animBg="1"/>
      <p:bldP spid="42" grpId="2" animBg="1"/>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mj-ea"/>
                <a:ea typeface="+mj-ea"/>
              </a:rPr>
              <a:t> </a:t>
            </a:r>
            <a:r>
              <a:rPr lang="zh-CN" altLang="en-US" sz="2800" b="1" dirty="0" smtClean="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smtClean="0">
                <a:solidFill>
                  <a:schemeClr val="accent1"/>
                </a:solidFill>
                <a:latin typeface="+mj-ea"/>
                <a:ea typeface="+mj-ea"/>
              </a:rPr>
              <a:t>标题文字内容</a:t>
            </a:r>
            <a:endParaRPr lang="en-US" altLang="zh-CN" sz="3600" b="1" dirty="0" smtClean="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mj-ea"/>
                <a:ea typeface="+mj-ea"/>
              </a:rPr>
              <a:t>PART 01</a:t>
            </a:r>
            <a:endParaRPr lang="zh-CN" altLang="en-US" sz="1600" dirty="0" smtClean="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添加内容</a:t>
            </a:r>
            <a:endParaRPr lang="zh-CN" altLang="en-US" sz="1200" dirty="0">
              <a:solidFill>
                <a:srgbClr val="080808"/>
              </a:solidFill>
              <a:latin typeface="+mj-ea"/>
              <a:ea typeface="+mj-ea"/>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1"/>
                </a:solidFill>
                <a:latin typeface="+mj-ea"/>
                <a:ea typeface="+mj-ea"/>
              </a:rPr>
              <a:t>01</a:t>
            </a:r>
            <a:endParaRPr lang="zh-CN" altLang="en-US" sz="5000" b="1" dirty="0" smtClean="0">
              <a:solidFill>
                <a:schemeClr val="accent1"/>
              </a:solidFill>
              <a:latin typeface="+mj-ea"/>
              <a:ea typeface="+mj-ea"/>
            </a:endParaRP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200" advTm="4000">
        <p14:prism dir="u"/>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500"/>
                                        <p:tgtEl>
                                          <p:spTgt spid="75"/>
                                        </p:tgtEl>
                                      </p:cBhvr>
                                    </p:animEffect>
                                    <p:anim calcmode="lin" valueType="num">
                                      <p:cBhvr>
                                        <p:cTn id="16" dur="500" fill="hold"/>
                                        <p:tgtEl>
                                          <p:spTgt spid="75"/>
                                        </p:tgtEl>
                                        <p:attrNameLst>
                                          <p:attrName>ppt_x</p:attrName>
                                        </p:attrNameLst>
                                      </p:cBhvr>
                                      <p:tavLst>
                                        <p:tav tm="0">
                                          <p:val>
                                            <p:strVal val="#ppt_x"/>
                                          </p:val>
                                        </p:tav>
                                        <p:tav tm="100000">
                                          <p:val>
                                            <p:strVal val="#ppt_x"/>
                                          </p:val>
                                        </p:tav>
                                      </p:tavLst>
                                    </p:anim>
                                    <p:anim calcmode="lin" valueType="num">
                                      <p:cBhvr>
                                        <p:cTn id="17" dur="500" fill="hold"/>
                                        <p:tgtEl>
                                          <p:spTgt spid="7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4"/>
          <p:cNvSpPr/>
          <p:nvPr/>
        </p:nvSpPr>
        <p:spPr>
          <a:xfrm>
            <a:off x="2836047" y="147671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 name="TextBox 3"/>
          <p:cNvSpPr txBox="1"/>
          <p:nvPr/>
        </p:nvSpPr>
        <p:spPr>
          <a:xfrm>
            <a:off x="1501304" y="1296443"/>
            <a:ext cx="902811" cy="307777"/>
          </a:xfrm>
          <a:prstGeom prst="rect">
            <a:avLst/>
          </a:prstGeom>
          <a:noFill/>
        </p:spPr>
        <p:txBody>
          <a:bodyPr wrap="none" rtlCol="0">
            <a:spAutoFit/>
          </a:bodyPr>
          <a:lstStyle/>
          <a:p>
            <a:pPr algn="ctr"/>
            <a:r>
              <a:rPr lang="zh-CN" altLang="en-US" sz="1400" b="1" dirty="0" smtClean="0">
                <a:latin typeface="+mj-ea"/>
                <a:ea typeface="+mj-ea"/>
              </a:rPr>
              <a:t>标题内容</a:t>
            </a:r>
            <a:endParaRPr lang="zh-CN" altLang="en-US" sz="1400" b="1" dirty="0">
              <a:latin typeface="+mj-ea"/>
              <a:ea typeface="+mj-ea"/>
            </a:endParaRPr>
          </a:p>
        </p:txBody>
      </p:sp>
      <p:cxnSp>
        <p:nvCxnSpPr>
          <p:cNvPr id="4" name="直接连接符 3"/>
          <p:cNvCxnSpPr/>
          <p:nvPr/>
        </p:nvCxnSpPr>
        <p:spPr>
          <a:xfrm flipV="1">
            <a:off x="2639023" y="1472730"/>
            <a:ext cx="1913927" cy="2123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3053802" y="1472730"/>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926638" y="1472731"/>
            <a:ext cx="626312" cy="1779464"/>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552951" y="1472731"/>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0" y="1472730"/>
            <a:ext cx="1465240" cy="1054342"/>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52950" y="1472729"/>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854407" y="212925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椭圆 10"/>
          <p:cNvSpPr/>
          <p:nvPr/>
        </p:nvSpPr>
        <p:spPr>
          <a:xfrm>
            <a:off x="3635896" y="285981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椭圆 11"/>
          <p:cNvSpPr/>
          <p:nvPr/>
        </p:nvSpPr>
        <p:spPr>
          <a:xfrm>
            <a:off x="4888236" y="282607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5641678" y="2032397"/>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椭圆 13"/>
          <p:cNvSpPr/>
          <p:nvPr/>
        </p:nvSpPr>
        <p:spPr>
          <a:xfrm>
            <a:off x="5940152" y="1164682"/>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p:cNvSpPr/>
          <p:nvPr/>
        </p:nvSpPr>
        <p:spPr>
          <a:xfrm>
            <a:off x="2573690" y="1153279"/>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TextBox 16"/>
          <p:cNvSpPr txBox="1"/>
          <p:nvPr/>
        </p:nvSpPr>
        <p:spPr>
          <a:xfrm>
            <a:off x="35496" y="1575732"/>
            <a:ext cx="2556284" cy="532453"/>
          </a:xfrm>
          <a:prstGeom prst="rect">
            <a:avLst/>
          </a:prstGeom>
          <a:noFill/>
        </p:spPr>
        <p:txBody>
          <a:bodyPr wrap="square" rtlCol="0">
            <a:spAutoFit/>
          </a:bodyPr>
          <a:lstStyle/>
          <a:p>
            <a:pPr algn="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sp>
        <p:nvSpPr>
          <p:cNvPr id="17" name="TextBox 17"/>
          <p:cNvSpPr txBox="1"/>
          <p:nvPr/>
        </p:nvSpPr>
        <p:spPr>
          <a:xfrm>
            <a:off x="2005360" y="2448571"/>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18" name="TextBox 18"/>
          <p:cNvSpPr txBox="1"/>
          <p:nvPr/>
        </p:nvSpPr>
        <p:spPr>
          <a:xfrm>
            <a:off x="539552" y="2727860"/>
            <a:ext cx="2556284" cy="532453"/>
          </a:xfrm>
          <a:prstGeom prst="rect">
            <a:avLst/>
          </a:prstGeom>
          <a:noFill/>
        </p:spPr>
        <p:txBody>
          <a:bodyPr wrap="square" rtlCol="0">
            <a:spAutoFit/>
          </a:bodyPr>
          <a:lstStyle/>
          <a:p>
            <a:pPr algn="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sp>
        <p:nvSpPr>
          <p:cNvPr id="19" name="TextBox 19"/>
          <p:cNvSpPr txBox="1"/>
          <p:nvPr/>
        </p:nvSpPr>
        <p:spPr>
          <a:xfrm>
            <a:off x="2918116" y="3384675"/>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0" name="TextBox 20"/>
          <p:cNvSpPr txBox="1"/>
          <p:nvPr/>
        </p:nvSpPr>
        <p:spPr>
          <a:xfrm>
            <a:off x="1452308" y="3663964"/>
            <a:ext cx="2556284" cy="532453"/>
          </a:xfrm>
          <a:prstGeom prst="rect">
            <a:avLst/>
          </a:prstGeom>
          <a:noFill/>
        </p:spPr>
        <p:txBody>
          <a:bodyPr wrap="square" rtlCol="0">
            <a:spAutoFit/>
          </a:bodyPr>
          <a:lstStyle/>
          <a:p>
            <a:pPr algn="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sp>
        <p:nvSpPr>
          <p:cNvPr id="21" name="TextBox 21"/>
          <p:cNvSpPr txBox="1"/>
          <p:nvPr/>
        </p:nvSpPr>
        <p:spPr>
          <a:xfrm>
            <a:off x="5346328" y="3404329"/>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2" name="TextBox 22"/>
          <p:cNvSpPr txBox="1"/>
          <p:nvPr/>
        </p:nvSpPr>
        <p:spPr>
          <a:xfrm>
            <a:off x="5184068" y="3684243"/>
            <a:ext cx="2556284" cy="532453"/>
          </a:xfrm>
          <a:prstGeom prst="rect">
            <a:avLst/>
          </a:prstGeom>
          <a:noFill/>
        </p:spPr>
        <p:txBody>
          <a:bodyPr wrap="square" rtlCol="0">
            <a:spAutoFit/>
          </a:bodyPr>
          <a:lstStyle/>
          <a:p>
            <a:pP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sp>
        <p:nvSpPr>
          <p:cNvPr id="23" name="TextBox 23"/>
          <p:cNvSpPr txBox="1"/>
          <p:nvPr/>
        </p:nvSpPr>
        <p:spPr>
          <a:xfrm>
            <a:off x="6174420" y="246936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4" name="TextBox 24"/>
          <p:cNvSpPr txBox="1"/>
          <p:nvPr/>
        </p:nvSpPr>
        <p:spPr>
          <a:xfrm>
            <a:off x="6012160" y="2749276"/>
            <a:ext cx="2556284" cy="532453"/>
          </a:xfrm>
          <a:prstGeom prst="rect">
            <a:avLst/>
          </a:prstGeom>
          <a:noFill/>
        </p:spPr>
        <p:txBody>
          <a:bodyPr wrap="square" rtlCol="0">
            <a:spAutoFit/>
          </a:bodyPr>
          <a:lstStyle/>
          <a:p>
            <a:pP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sp>
        <p:nvSpPr>
          <p:cNvPr id="25" name="TextBox 25"/>
          <p:cNvSpPr txBox="1"/>
          <p:nvPr/>
        </p:nvSpPr>
        <p:spPr>
          <a:xfrm>
            <a:off x="6642472" y="144611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6" name="TextBox 26"/>
          <p:cNvSpPr txBox="1"/>
          <p:nvPr/>
        </p:nvSpPr>
        <p:spPr>
          <a:xfrm>
            <a:off x="6480212" y="1726026"/>
            <a:ext cx="2556284" cy="532453"/>
          </a:xfrm>
          <a:prstGeom prst="rect">
            <a:avLst/>
          </a:prstGeom>
          <a:noFill/>
        </p:spPr>
        <p:txBody>
          <a:bodyPr wrap="square" rtlCol="0">
            <a:spAutoFit/>
          </a:bodyPr>
          <a:lstStyle/>
          <a:p>
            <a:pPr>
              <a:lnSpc>
                <a:spcPct val="130000"/>
              </a:lnSpc>
              <a:defRPr/>
            </a:pPr>
            <a:r>
              <a:rPr lang="zh-CN" altLang="en-US" sz="1100" dirty="0" smtClean="0">
                <a:latin typeface="+mj-ea"/>
                <a:ea typeface="+mj-ea"/>
              </a:rPr>
              <a:t>点击</a:t>
            </a:r>
            <a:r>
              <a:rPr lang="zh-CN" altLang="en-US" sz="1100" dirty="0">
                <a:latin typeface="+mj-ea"/>
                <a:ea typeface="+mj-ea"/>
              </a:rPr>
              <a:t>输入简要文字内容，文字内容需概括精炼，不用多余的文字</a:t>
            </a:r>
            <a:r>
              <a:rPr lang="zh-CN" altLang="en-US" sz="1100" dirty="0" smtClean="0">
                <a:latin typeface="+mj-ea"/>
                <a:ea typeface="+mj-ea"/>
              </a:rPr>
              <a:t>修饰</a:t>
            </a:r>
            <a:r>
              <a:rPr lang="zh-CN" altLang="en-US" sz="1100" dirty="0">
                <a:latin typeface="+mj-ea"/>
                <a:ea typeface="+mj-ea"/>
              </a:rPr>
              <a:t>。</a:t>
            </a:r>
          </a:p>
        </p:txBody>
      </p:sp>
      <p:grpSp>
        <p:nvGrpSpPr>
          <p:cNvPr id="27" name="组合 26"/>
          <p:cNvGrpSpPr/>
          <p:nvPr/>
        </p:nvGrpSpPr>
        <p:grpSpPr>
          <a:xfrm>
            <a:off x="3851771" y="771550"/>
            <a:ext cx="1402358" cy="1402358"/>
            <a:chOff x="3851771" y="1163107"/>
            <a:chExt cx="1402358" cy="1402358"/>
          </a:xfrm>
        </p:grpSpPr>
        <p:grpSp>
          <p:nvGrpSpPr>
            <p:cNvPr id="28" name="组合 27"/>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9"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mj-ea"/>
                  <a:ea typeface="+mj-ea"/>
                </a:rPr>
                <a:t>标题</a:t>
              </a:r>
              <a:endParaRPr lang="en-US" altLang="zh-CN" sz="1400" b="1" dirty="0" smtClean="0">
                <a:solidFill>
                  <a:schemeClr val="tx1">
                    <a:lumMod val="85000"/>
                    <a:lumOff val="15000"/>
                  </a:schemeClr>
                </a:solidFill>
                <a:latin typeface="+mj-ea"/>
                <a:ea typeface="+mj-ea"/>
              </a:endParaRPr>
            </a:p>
            <a:p>
              <a:pPr algn="ctr" fontAlgn="auto">
                <a:spcBef>
                  <a:spcPts val="0"/>
                </a:spcBef>
                <a:spcAft>
                  <a:spcPts val="0"/>
                </a:spcAft>
                <a:defRPr/>
              </a:pPr>
              <a:r>
                <a:rPr lang="zh-CN" altLang="en-US" sz="1400" b="1" dirty="0" smtClean="0">
                  <a:solidFill>
                    <a:schemeClr val="tx1">
                      <a:lumMod val="85000"/>
                      <a:lumOff val="15000"/>
                    </a:schemeClr>
                  </a:solidFill>
                  <a:latin typeface="+mj-ea"/>
                  <a:ea typeface="+mj-ea"/>
                </a:rPr>
                <a:t>内容</a:t>
              </a:r>
              <a:endParaRPr lang="zh-CN" altLang="en-US" sz="1400" b="1" dirty="0">
                <a:solidFill>
                  <a:schemeClr val="tx1">
                    <a:lumMod val="85000"/>
                    <a:lumOff val="15000"/>
                  </a:schemeClr>
                </a:solidFill>
                <a:latin typeface="+mj-ea"/>
                <a:ea typeface="+mj-ea"/>
              </a:endParaRPr>
            </a:p>
          </p:txBody>
        </p:sp>
      </p:grpSp>
    </p:spTree>
    <p:extLst>
      <p:ext uri="{BB962C8B-B14F-4D97-AF65-F5344CB8AC3E}">
        <p14:creationId xmlns:p14="http://schemas.microsoft.com/office/powerpoint/2010/main" val="1272933389"/>
      </p:ext>
    </p:extLst>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4000">
                                          <p:cBhvr additive="base">
                                            <p:cTn id="7" dur="500" fill="hold"/>
                                            <p:tgtEl>
                                              <p:spTgt spid="2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Right)">
                                          <p:cBhvr>
                                            <p:cTn id="21" dur="500"/>
                                            <p:tgtEl>
                                              <p:spTgt spid="7"/>
                                            </p:tgtEl>
                                          </p:cBhvr>
                                        </p:animEffect>
                                      </p:childTnLst>
                                    </p:cTn>
                                  </p:par>
                                  <p:par>
                                    <p:cTn id="22" presetID="18" presetClass="entr" presetSubtype="6"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Right)">
                                          <p:cBhvr>
                                            <p:cTn id="24" dur="500"/>
                                            <p:tgtEl>
                                              <p:spTgt spid="8"/>
                                            </p:tgtEl>
                                          </p:cBhvr>
                                        </p:animEffect>
                                      </p:childTnLst>
                                    </p:cTn>
                                  </p:par>
                                  <p:par>
                                    <p:cTn id="25" presetID="18"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Right)">
                                          <p:cBhvr>
                                            <p:cTn id="27" dur="500"/>
                                            <p:tgtEl>
                                              <p:spTgt spid="9"/>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8000">
                                          <p:cBhvr additive="base">
                                            <p:cTn id="35" dur="1500" fill="hold"/>
                                            <p:tgtEl>
                                              <p:spTgt spid="10"/>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14:bounceEnd="58000">
                                          <p:cBhvr additive="base">
                                            <p:cTn id="39"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58000">
                                          <p:cBhvr additive="base">
                                            <p:cTn id="43"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58000">
                                          <p:cBhvr additive="base">
                                            <p:cTn id="47"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14:bounceEnd="58000">
                                          <p:cBhvr additive="base">
                                            <p:cTn id="51"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p:tgtEl>
                                              <p:spTgt spid="3"/>
                                            </p:tgtEl>
                                            <p:attrNameLst>
                                              <p:attrName>ppt_x</p:attrName>
                                            </p:attrNameLst>
                                          </p:cBhvr>
                                          <p:tavLst>
                                            <p:tav tm="0">
                                              <p:val>
                                                <p:strVal val="#ppt_x+#ppt_w*1.125000"/>
                                              </p:val>
                                            </p:tav>
                                            <p:tav tm="100000">
                                              <p:val>
                                                <p:strVal val="#ppt_x"/>
                                              </p:val>
                                            </p:tav>
                                          </p:tavLst>
                                        </p:anim>
                                        <p:animEffect transition="in" filter="wipe(left)">
                                          <p:cBhvr>
                                            <p:cTn id="57" dur="500"/>
                                            <p:tgtEl>
                                              <p:spTgt spid="3"/>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strips(upRight)">
                                          <p:cBhvr>
                                            <p:cTn id="60" dur="500"/>
                                            <p:tgtEl>
                                              <p:spTgt spid="16"/>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strips(upRight)">
                                          <p:cBhvr>
                                            <p:cTn id="68" dur="500"/>
                                            <p:tgtEl>
                                              <p:spTgt spid="18"/>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ppt_x</p:attrName>
                                            </p:attrNameLst>
                                          </p:cBhvr>
                                          <p:tavLst>
                                            <p:tav tm="0">
                                              <p:val>
                                                <p:strVal val="#ppt_x+#ppt_w*1.125000"/>
                                              </p:val>
                                            </p:tav>
                                            <p:tav tm="100000">
                                              <p:val>
                                                <p:strVal val="#ppt_x"/>
                                              </p:val>
                                            </p:tav>
                                          </p:tavLst>
                                        </p:anim>
                                        <p:animEffect transition="in" filter="wipe(left)">
                                          <p:cBhvr>
                                            <p:cTn id="73" dur="500"/>
                                            <p:tgtEl>
                                              <p:spTgt spid="19"/>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strips(upRight)">
                                          <p:cBhvr>
                                            <p:cTn id="76" dur="500"/>
                                            <p:tgtEl>
                                              <p:spTgt spid="20"/>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p:tgtEl>
                                              <p:spTgt spid="21"/>
                                            </p:tgtEl>
                                            <p:attrNameLst>
                                              <p:attrName>ppt_x</p:attrName>
                                            </p:attrNameLst>
                                          </p:cBhvr>
                                          <p:tavLst>
                                            <p:tav tm="0">
                                              <p:val>
                                                <p:strVal val="#ppt_x+#ppt_w*1.125000"/>
                                              </p:val>
                                            </p:tav>
                                            <p:tav tm="100000">
                                              <p:val>
                                                <p:strVal val="#ppt_x"/>
                                              </p:val>
                                            </p:tav>
                                          </p:tavLst>
                                        </p:anim>
                                        <p:animEffect transition="in" filter="wipe(left)">
                                          <p:cBhvr>
                                            <p:cTn id="81" dur="500"/>
                                            <p:tgtEl>
                                              <p:spTgt spid="21"/>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strips(upRight)">
                                          <p:cBhvr>
                                            <p:cTn id="84" dur="500"/>
                                            <p:tgtEl>
                                              <p:spTgt spid="22"/>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left)">
                                          <p:cBhvr>
                                            <p:cTn id="89" dur="500"/>
                                            <p:tgtEl>
                                              <p:spTgt spid="23"/>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strips(upRight)">
                                          <p:cBhvr>
                                            <p:cTn id="92" dur="500"/>
                                            <p:tgtEl>
                                              <p:spTgt spid="24"/>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p:tgtEl>
                                              <p:spTgt spid="25"/>
                                            </p:tgtEl>
                                            <p:attrNameLst>
                                              <p:attrName>ppt_x</p:attrName>
                                            </p:attrNameLst>
                                          </p:cBhvr>
                                          <p:tavLst>
                                            <p:tav tm="0">
                                              <p:val>
                                                <p:strVal val="#ppt_x+#ppt_w*1.125000"/>
                                              </p:val>
                                            </p:tav>
                                            <p:tav tm="100000">
                                              <p:val>
                                                <p:strVal val="#ppt_x"/>
                                              </p:val>
                                            </p:tav>
                                          </p:tavLst>
                                        </p:anim>
                                        <p:animEffect transition="in" filter="wipe(left)">
                                          <p:cBhvr>
                                            <p:cTn id="97" dur="500"/>
                                            <p:tgtEl>
                                              <p:spTgt spid="25"/>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strips(upRight)">
                                          <p:cBhvr>
                                            <p:cTn id="100" dur="500"/>
                                            <p:tgtEl>
                                              <p:spTgt spid="26"/>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wheel(1)">
                                          <p:cBhvr>
                                            <p:cTn id="10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Right)">
                                          <p:cBhvr>
                                            <p:cTn id="21" dur="500"/>
                                            <p:tgtEl>
                                              <p:spTgt spid="7"/>
                                            </p:tgtEl>
                                          </p:cBhvr>
                                        </p:animEffect>
                                      </p:childTnLst>
                                    </p:cTn>
                                  </p:par>
                                  <p:par>
                                    <p:cTn id="22" presetID="18" presetClass="entr" presetSubtype="6"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Right)">
                                          <p:cBhvr>
                                            <p:cTn id="24" dur="500"/>
                                            <p:tgtEl>
                                              <p:spTgt spid="8"/>
                                            </p:tgtEl>
                                          </p:cBhvr>
                                        </p:animEffect>
                                      </p:childTnLst>
                                    </p:cTn>
                                  </p:par>
                                  <p:par>
                                    <p:cTn id="25" presetID="18"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Right)">
                                          <p:cBhvr>
                                            <p:cTn id="27" dur="500"/>
                                            <p:tgtEl>
                                              <p:spTgt spid="9"/>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500" fill="hold"/>
                                            <p:tgtEl>
                                              <p:spTgt spid="15"/>
                                            </p:tgtEl>
                                            <p:attrNameLst>
                                              <p:attrName>ppt_x</p:attrName>
                                            </p:attrNameLst>
                                          </p:cBhvr>
                                          <p:tavLst>
                                            <p:tav tm="0">
                                              <p:val>
                                                <p:strVal val="#ppt_x"/>
                                              </p:val>
                                            </p:tav>
                                            <p:tav tm="100000">
                                              <p:val>
                                                <p:strVal val="#ppt_x"/>
                                              </p:val>
                                            </p:tav>
                                          </p:tavLst>
                                        </p:anim>
                                        <p:anim calcmode="lin" valueType="num">
                                          <p:cBhvr additive="base">
                                            <p:cTn id="32" dur="1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500" fill="hold"/>
                                            <p:tgtEl>
                                              <p:spTgt spid="10"/>
                                            </p:tgtEl>
                                            <p:attrNameLst>
                                              <p:attrName>ppt_x</p:attrName>
                                            </p:attrNameLst>
                                          </p:cBhvr>
                                          <p:tavLst>
                                            <p:tav tm="0">
                                              <p:val>
                                                <p:strVal val="#ppt_x"/>
                                              </p:val>
                                            </p:tav>
                                            <p:tav tm="100000">
                                              <p:val>
                                                <p:strVal val="#ppt_x"/>
                                              </p:val>
                                            </p:tav>
                                          </p:tavLst>
                                        </p:anim>
                                        <p:anim calcmode="lin" valueType="num">
                                          <p:cBhvr additive="base">
                                            <p:cTn id="36" dur="1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500" fill="hold"/>
                                            <p:tgtEl>
                                              <p:spTgt spid="11"/>
                                            </p:tgtEl>
                                            <p:attrNameLst>
                                              <p:attrName>ppt_x</p:attrName>
                                            </p:attrNameLst>
                                          </p:cBhvr>
                                          <p:tavLst>
                                            <p:tav tm="0">
                                              <p:val>
                                                <p:strVal val="#ppt_x"/>
                                              </p:val>
                                            </p:tav>
                                            <p:tav tm="100000">
                                              <p:val>
                                                <p:strVal val="#ppt_x"/>
                                              </p:val>
                                            </p:tav>
                                          </p:tavLst>
                                        </p:anim>
                                        <p:anim calcmode="lin" valueType="num">
                                          <p:cBhvr additive="base">
                                            <p:cTn id="40" dur="1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500" fill="hold"/>
                                            <p:tgtEl>
                                              <p:spTgt spid="12"/>
                                            </p:tgtEl>
                                            <p:attrNameLst>
                                              <p:attrName>ppt_x</p:attrName>
                                            </p:attrNameLst>
                                          </p:cBhvr>
                                          <p:tavLst>
                                            <p:tav tm="0">
                                              <p:val>
                                                <p:strVal val="#ppt_x"/>
                                              </p:val>
                                            </p:tav>
                                            <p:tav tm="100000">
                                              <p:val>
                                                <p:strVal val="#ppt_x"/>
                                              </p:val>
                                            </p:tav>
                                          </p:tavLst>
                                        </p:anim>
                                        <p:anim calcmode="lin" valueType="num">
                                          <p:cBhvr additive="base">
                                            <p:cTn id="44" dur="1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500" fill="hold"/>
                                            <p:tgtEl>
                                              <p:spTgt spid="13"/>
                                            </p:tgtEl>
                                            <p:attrNameLst>
                                              <p:attrName>ppt_x</p:attrName>
                                            </p:attrNameLst>
                                          </p:cBhvr>
                                          <p:tavLst>
                                            <p:tav tm="0">
                                              <p:val>
                                                <p:strVal val="#ppt_x"/>
                                              </p:val>
                                            </p:tav>
                                            <p:tav tm="100000">
                                              <p:val>
                                                <p:strVal val="#ppt_x"/>
                                              </p:val>
                                            </p:tav>
                                          </p:tavLst>
                                        </p:anim>
                                        <p:anim calcmode="lin" valueType="num">
                                          <p:cBhvr additive="base">
                                            <p:cTn id="48" dur="1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1500" fill="hold"/>
                                            <p:tgtEl>
                                              <p:spTgt spid="14"/>
                                            </p:tgtEl>
                                            <p:attrNameLst>
                                              <p:attrName>ppt_x</p:attrName>
                                            </p:attrNameLst>
                                          </p:cBhvr>
                                          <p:tavLst>
                                            <p:tav tm="0">
                                              <p:val>
                                                <p:strVal val="#ppt_x"/>
                                              </p:val>
                                            </p:tav>
                                            <p:tav tm="100000">
                                              <p:val>
                                                <p:strVal val="#ppt_x"/>
                                              </p:val>
                                            </p:tav>
                                          </p:tavLst>
                                        </p:anim>
                                        <p:anim calcmode="lin" valueType="num">
                                          <p:cBhvr additive="base">
                                            <p:cTn id="52" dur="1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p:tgtEl>
                                              <p:spTgt spid="3"/>
                                            </p:tgtEl>
                                            <p:attrNameLst>
                                              <p:attrName>ppt_x</p:attrName>
                                            </p:attrNameLst>
                                          </p:cBhvr>
                                          <p:tavLst>
                                            <p:tav tm="0">
                                              <p:val>
                                                <p:strVal val="#ppt_x+#ppt_w*1.125000"/>
                                              </p:val>
                                            </p:tav>
                                            <p:tav tm="100000">
                                              <p:val>
                                                <p:strVal val="#ppt_x"/>
                                              </p:val>
                                            </p:tav>
                                          </p:tavLst>
                                        </p:anim>
                                        <p:animEffect transition="in" filter="wipe(left)">
                                          <p:cBhvr>
                                            <p:cTn id="57" dur="500"/>
                                            <p:tgtEl>
                                              <p:spTgt spid="3"/>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strips(upRight)">
                                          <p:cBhvr>
                                            <p:cTn id="60" dur="500"/>
                                            <p:tgtEl>
                                              <p:spTgt spid="16"/>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strips(upRight)">
                                          <p:cBhvr>
                                            <p:cTn id="68" dur="500"/>
                                            <p:tgtEl>
                                              <p:spTgt spid="18"/>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ppt_x</p:attrName>
                                            </p:attrNameLst>
                                          </p:cBhvr>
                                          <p:tavLst>
                                            <p:tav tm="0">
                                              <p:val>
                                                <p:strVal val="#ppt_x+#ppt_w*1.125000"/>
                                              </p:val>
                                            </p:tav>
                                            <p:tav tm="100000">
                                              <p:val>
                                                <p:strVal val="#ppt_x"/>
                                              </p:val>
                                            </p:tav>
                                          </p:tavLst>
                                        </p:anim>
                                        <p:animEffect transition="in" filter="wipe(left)">
                                          <p:cBhvr>
                                            <p:cTn id="73" dur="500"/>
                                            <p:tgtEl>
                                              <p:spTgt spid="19"/>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strips(upRight)">
                                          <p:cBhvr>
                                            <p:cTn id="76" dur="500"/>
                                            <p:tgtEl>
                                              <p:spTgt spid="20"/>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p:tgtEl>
                                              <p:spTgt spid="21"/>
                                            </p:tgtEl>
                                            <p:attrNameLst>
                                              <p:attrName>ppt_x</p:attrName>
                                            </p:attrNameLst>
                                          </p:cBhvr>
                                          <p:tavLst>
                                            <p:tav tm="0">
                                              <p:val>
                                                <p:strVal val="#ppt_x+#ppt_w*1.125000"/>
                                              </p:val>
                                            </p:tav>
                                            <p:tav tm="100000">
                                              <p:val>
                                                <p:strVal val="#ppt_x"/>
                                              </p:val>
                                            </p:tav>
                                          </p:tavLst>
                                        </p:anim>
                                        <p:animEffect transition="in" filter="wipe(left)">
                                          <p:cBhvr>
                                            <p:cTn id="81" dur="500"/>
                                            <p:tgtEl>
                                              <p:spTgt spid="21"/>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strips(upRight)">
                                          <p:cBhvr>
                                            <p:cTn id="84" dur="500"/>
                                            <p:tgtEl>
                                              <p:spTgt spid="22"/>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left)">
                                          <p:cBhvr>
                                            <p:cTn id="89" dur="500"/>
                                            <p:tgtEl>
                                              <p:spTgt spid="23"/>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strips(upRight)">
                                          <p:cBhvr>
                                            <p:cTn id="92" dur="500"/>
                                            <p:tgtEl>
                                              <p:spTgt spid="24"/>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p:tgtEl>
                                              <p:spTgt spid="25"/>
                                            </p:tgtEl>
                                            <p:attrNameLst>
                                              <p:attrName>ppt_x</p:attrName>
                                            </p:attrNameLst>
                                          </p:cBhvr>
                                          <p:tavLst>
                                            <p:tav tm="0">
                                              <p:val>
                                                <p:strVal val="#ppt_x+#ppt_w*1.125000"/>
                                              </p:val>
                                            </p:tav>
                                            <p:tav tm="100000">
                                              <p:val>
                                                <p:strVal val="#ppt_x"/>
                                              </p:val>
                                            </p:tav>
                                          </p:tavLst>
                                        </p:anim>
                                        <p:animEffect transition="in" filter="wipe(left)">
                                          <p:cBhvr>
                                            <p:cTn id="97" dur="500"/>
                                            <p:tgtEl>
                                              <p:spTgt spid="25"/>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strips(upRight)">
                                          <p:cBhvr>
                                            <p:cTn id="100" dur="500"/>
                                            <p:tgtEl>
                                              <p:spTgt spid="26"/>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wheel(1)">
                                          <p:cBhvr>
                                            <p:cTn id="10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80112" y="1923678"/>
            <a:ext cx="1077905" cy="1077905"/>
            <a:chOff x="1695226" y="3321784"/>
            <a:chExt cx="1250759" cy="1250759"/>
          </a:xfrm>
        </p:grpSpPr>
        <p:sp>
          <p:nvSpPr>
            <p:cNvPr id="5" name="椭圆 4"/>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6" name="椭圆 5"/>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7" name="组合 6"/>
          <p:cNvGrpSpPr/>
          <p:nvPr/>
        </p:nvGrpSpPr>
        <p:grpSpPr>
          <a:xfrm>
            <a:off x="4766549" y="3263640"/>
            <a:ext cx="731620" cy="731620"/>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6391150" y="3305163"/>
            <a:ext cx="731620" cy="731620"/>
            <a:chOff x="1695226" y="3321784"/>
            <a:chExt cx="1250759" cy="1250759"/>
          </a:xfrm>
        </p:grpSpPr>
        <p:sp>
          <p:nvSpPr>
            <p:cNvPr id="11" name="椭圆 10"/>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2" name="椭圆 11"/>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3" name="组合 12"/>
          <p:cNvGrpSpPr/>
          <p:nvPr/>
        </p:nvGrpSpPr>
        <p:grpSpPr>
          <a:xfrm>
            <a:off x="7581143" y="2277282"/>
            <a:ext cx="599656" cy="599656"/>
            <a:chOff x="1695226" y="3321784"/>
            <a:chExt cx="1250759" cy="1250759"/>
          </a:xfrm>
        </p:grpSpPr>
        <p:sp>
          <p:nvSpPr>
            <p:cNvPr id="14" name="椭圆 13"/>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5" name="椭圆 14"/>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
          <p:cNvSpPr txBox="1"/>
          <p:nvPr/>
        </p:nvSpPr>
        <p:spPr>
          <a:xfrm>
            <a:off x="989169" y="1392252"/>
            <a:ext cx="1723549" cy="400110"/>
          </a:xfrm>
          <a:prstGeom prst="rect">
            <a:avLst/>
          </a:prstGeom>
          <a:noFill/>
        </p:spPr>
        <p:txBody>
          <a:bodyPr wrap="none" rtlCol="0">
            <a:spAutoFit/>
          </a:bodyPr>
          <a:lstStyle/>
          <a:p>
            <a:r>
              <a:rPr lang="zh-CN" altLang="en-US" sz="2000" dirty="0" smtClean="0">
                <a:solidFill>
                  <a:prstClr val="black"/>
                </a:solidFill>
                <a:latin typeface="+mj-ea"/>
                <a:ea typeface="+mj-ea"/>
              </a:rPr>
              <a:t>诚信铸就品质</a:t>
            </a:r>
            <a:endParaRPr lang="zh-CN" altLang="en-US" sz="2000" dirty="0">
              <a:solidFill>
                <a:prstClr val="black"/>
              </a:solidFill>
              <a:latin typeface="+mj-ea"/>
              <a:ea typeface="+mj-ea"/>
            </a:endParaRPr>
          </a:p>
        </p:txBody>
      </p:sp>
      <p:sp>
        <p:nvSpPr>
          <p:cNvPr id="17" name="TextBox 2"/>
          <p:cNvSpPr txBox="1"/>
          <p:nvPr/>
        </p:nvSpPr>
        <p:spPr>
          <a:xfrm>
            <a:off x="1611865" y="1865217"/>
            <a:ext cx="1723549" cy="400110"/>
          </a:xfrm>
          <a:prstGeom prst="rect">
            <a:avLst/>
          </a:prstGeom>
          <a:noFill/>
        </p:spPr>
        <p:txBody>
          <a:bodyPr wrap="none" rtlCol="0">
            <a:spAutoFit/>
          </a:bodyPr>
          <a:lstStyle/>
          <a:p>
            <a:r>
              <a:rPr lang="zh-CN" altLang="en-US" sz="2000" dirty="0" smtClean="0">
                <a:solidFill>
                  <a:prstClr val="black"/>
                </a:solidFill>
                <a:latin typeface="+mj-ea"/>
                <a:ea typeface="+mj-ea"/>
              </a:rPr>
              <a:t>创新引领未来</a:t>
            </a:r>
            <a:endParaRPr lang="zh-CN" altLang="en-US" sz="2000" dirty="0">
              <a:solidFill>
                <a:prstClr val="black"/>
              </a:solidFill>
              <a:latin typeface="+mj-ea"/>
              <a:ea typeface="+mj-ea"/>
            </a:endParaRPr>
          </a:p>
        </p:txBody>
      </p:sp>
      <p:sp>
        <p:nvSpPr>
          <p:cNvPr id="18" name="TextBox 4"/>
          <p:cNvSpPr txBox="1"/>
          <p:nvPr/>
        </p:nvSpPr>
        <p:spPr>
          <a:xfrm>
            <a:off x="4786974" y="1779662"/>
            <a:ext cx="877163" cy="369332"/>
          </a:xfrm>
          <a:prstGeom prst="rect">
            <a:avLst/>
          </a:prstGeom>
          <a:noFill/>
        </p:spPr>
        <p:txBody>
          <a:bodyPr wrap="none" rtlCol="0">
            <a:spAutoFit/>
          </a:bodyPr>
          <a:lstStyle/>
          <a:p>
            <a:r>
              <a:rPr lang="zh-CN" altLang="en-US" dirty="0" smtClean="0">
                <a:solidFill>
                  <a:srgbClr val="080808"/>
                </a:solidFill>
                <a:latin typeface="+mj-ea"/>
                <a:ea typeface="+mj-ea"/>
              </a:rPr>
              <a:t>远见力</a:t>
            </a:r>
            <a:endParaRPr lang="zh-CN" altLang="en-US" dirty="0">
              <a:solidFill>
                <a:srgbClr val="080808"/>
              </a:solidFill>
              <a:latin typeface="+mj-ea"/>
              <a:ea typeface="+mj-ea"/>
            </a:endParaRPr>
          </a:p>
        </p:txBody>
      </p:sp>
      <p:sp>
        <p:nvSpPr>
          <p:cNvPr id="19" name="TextBox 5"/>
          <p:cNvSpPr txBox="1"/>
          <p:nvPr/>
        </p:nvSpPr>
        <p:spPr>
          <a:xfrm>
            <a:off x="5495248" y="3922885"/>
            <a:ext cx="877163" cy="369332"/>
          </a:xfrm>
          <a:prstGeom prst="rect">
            <a:avLst/>
          </a:prstGeom>
          <a:noFill/>
        </p:spPr>
        <p:txBody>
          <a:bodyPr wrap="none" rtlCol="0">
            <a:spAutoFit/>
          </a:bodyPr>
          <a:lstStyle/>
          <a:p>
            <a:r>
              <a:rPr lang="zh-CN" altLang="en-US" dirty="0" smtClean="0">
                <a:solidFill>
                  <a:srgbClr val="080808"/>
                </a:solidFill>
                <a:latin typeface="+mj-ea"/>
                <a:ea typeface="+mj-ea"/>
              </a:rPr>
              <a:t>执行力</a:t>
            </a:r>
            <a:endParaRPr lang="zh-CN" altLang="en-US" dirty="0">
              <a:solidFill>
                <a:srgbClr val="080808"/>
              </a:solidFill>
              <a:latin typeface="+mj-ea"/>
              <a:ea typeface="+mj-ea"/>
            </a:endParaRPr>
          </a:p>
        </p:txBody>
      </p:sp>
      <p:sp>
        <p:nvSpPr>
          <p:cNvPr id="20" name="TextBox 6"/>
          <p:cNvSpPr txBox="1"/>
          <p:nvPr/>
        </p:nvSpPr>
        <p:spPr>
          <a:xfrm>
            <a:off x="7152350" y="3307332"/>
            <a:ext cx="877163" cy="369332"/>
          </a:xfrm>
          <a:prstGeom prst="rect">
            <a:avLst/>
          </a:prstGeom>
          <a:noFill/>
        </p:spPr>
        <p:txBody>
          <a:bodyPr wrap="none" rtlCol="0">
            <a:spAutoFit/>
          </a:bodyPr>
          <a:lstStyle/>
          <a:p>
            <a:r>
              <a:rPr lang="zh-CN" altLang="en-US" dirty="0" smtClean="0">
                <a:solidFill>
                  <a:srgbClr val="080808"/>
                </a:solidFill>
                <a:latin typeface="+mj-ea"/>
                <a:ea typeface="+mj-ea"/>
              </a:rPr>
              <a:t>感召力</a:t>
            </a:r>
            <a:endParaRPr lang="zh-CN" altLang="en-US" dirty="0">
              <a:solidFill>
                <a:srgbClr val="080808"/>
              </a:solidFill>
              <a:latin typeface="+mj-ea"/>
              <a:ea typeface="+mj-ea"/>
            </a:endParaRPr>
          </a:p>
        </p:txBody>
      </p:sp>
      <p:sp>
        <p:nvSpPr>
          <p:cNvPr id="21" name="TextBox 7"/>
          <p:cNvSpPr txBox="1"/>
          <p:nvPr/>
        </p:nvSpPr>
        <p:spPr>
          <a:xfrm>
            <a:off x="6675297" y="2087090"/>
            <a:ext cx="877163" cy="369332"/>
          </a:xfrm>
          <a:prstGeom prst="rect">
            <a:avLst/>
          </a:prstGeom>
          <a:noFill/>
        </p:spPr>
        <p:txBody>
          <a:bodyPr wrap="none" rtlCol="0">
            <a:spAutoFit/>
          </a:bodyPr>
          <a:lstStyle/>
          <a:p>
            <a:r>
              <a:rPr lang="zh-CN" altLang="en-US" dirty="0" smtClean="0">
                <a:solidFill>
                  <a:srgbClr val="080808"/>
                </a:solidFill>
                <a:latin typeface="+mj-ea"/>
                <a:ea typeface="+mj-ea"/>
              </a:rPr>
              <a:t>决策力</a:t>
            </a:r>
            <a:endParaRPr lang="zh-CN" altLang="en-US" dirty="0">
              <a:solidFill>
                <a:srgbClr val="080808"/>
              </a:solidFill>
              <a:latin typeface="+mj-ea"/>
              <a:ea typeface="+mj-ea"/>
            </a:endParaRPr>
          </a:p>
        </p:txBody>
      </p:sp>
      <p:sp>
        <p:nvSpPr>
          <p:cNvPr id="22" name="TextBox 8"/>
          <p:cNvSpPr txBox="1"/>
          <p:nvPr/>
        </p:nvSpPr>
        <p:spPr>
          <a:xfrm>
            <a:off x="4710337" y="2849132"/>
            <a:ext cx="877163" cy="369332"/>
          </a:xfrm>
          <a:prstGeom prst="rect">
            <a:avLst/>
          </a:prstGeom>
          <a:noFill/>
        </p:spPr>
        <p:txBody>
          <a:bodyPr wrap="none" rtlCol="0">
            <a:spAutoFit/>
          </a:bodyPr>
          <a:lstStyle/>
          <a:p>
            <a:r>
              <a:rPr lang="zh-CN" altLang="en-US" dirty="0" smtClean="0">
                <a:solidFill>
                  <a:srgbClr val="080808"/>
                </a:solidFill>
                <a:latin typeface="+mj-ea"/>
                <a:ea typeface="+mj-ea"/>
              </a:rPr>
              <a:t>创新力</a:t>
            </a:r>
            <a:endParaRPr lang="zh-CN" altLang="en-US" dirty="0">
              <a:solidFill>
                <a:srgbClr val="080808"/>
              </a:solidFill>
              <a:latin typeface="+mj-ea"/>
              <a:ea typeface="+mj-ea"/>
            </a:endParaRPr>
          </a:p>
        </p:txBody>
      </p:sp>
      <p:sp>
        <p:nvSpPr>
          <p:cNvPr id="23" name="椭圆 22"/>
          <p:cNvSpPr/>
          <p:nvPr/>
        </p:nvSpPr>
        <p:spPr>
          <a:xfrm>
            <a:off x="7043475" y="2916594"/>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nvGrpSpPr>
          <p:cNvPr id="24" name="组合 23"/>
          <p:cNvGrpSpPr/>
          <p:nvPr/>
        </p:nvGrpSpPr>
        <p:grpSpPr>
          <a:xfrm>
            <a:off x="4890718" y="4095043"/>
            <a:ext cx="219777" cy="219777"/>
            <a:chOff x="304800" y="673100"/>
            <a:chExt cx="4000500" cy="4000500"/>
          </a:xfrm>
          <a:effectLst>
            <a:outerShdw blurRad="381000" dist="152400" dir="8100000" algn="tr" rotWithShape="0">
              <a:prstClr val="black">
                <a:alpha val="7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26" name="椭圆 2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grpSp>
        <p:nvGrpSpPr>
          <p:cNvPr id="27" name="组合 26"/>
          <p:cNvGrpSpPr/>
          <p:nvPr/>
        </p:nvGrpSpPr>
        <p:grpSpPr>
          <a:xfrm>
            <a:off x="4615367" y="2518685"/>
            <a:ext cx="287919" cy="287919"/>
            <a:chOff x="304800" y="673100"/>
            <a:chExt cx="4000500" cy="4000500"/>
          </a:xfrm>
          <a:effectLst>
            <a:outerShdw blurRad="381000" dist="152400" dir="8100000" algn="tr" rotWithShape="0">
              <a:prstClr val="black">
                <a:alpha val="7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29" name="椭圆 2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30" name="椭圆 29"/>
          <p:cNvSpPr/>
          <p:nvPr/>
        </p:nvSpPr>
        <p:spPr>
          <a:xfrm>
            <a:off x="6976660" y="1517585"/>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1" name="椭圆 30"/>
          <p:cNvSpPr/>
          <p:nvPr/>
        </p:nvSpPr>
        <p:spPr>
          <a:xfrm>
            <a:off x="7702994" y="4120170"/>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2" name="椭圆 31"/>
          <p:cNvSpPr/>
          <p:nvPr/>
        </p:nvSpPr>
        <p:spPr>
          <a:xfrm>
            <a:off x="5697525" y="124280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3" name="椭圆 32"/>
          <p:cNvSpPr/>
          <p:nvPr/>
        </p:nvSpPr>
        <p:spPr>
          <a:xfrm>
            <a:off x="6407107" y="3105672"/>
            <a:ext cx="137389" cy="13738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4" name="TextBox 30"/>
          <p:cNvSpPr txBox="1"/>
          <p:nvPr/>
        </p:nvSpPr>
        <p:spPr>
          <a:xfrm>
            <a:off x="539552" y="2473670"/>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mj-ea"/>
                <a:ea typeface="+mj-ea"/>
              </a:rPr>
              <a:t>       点击</a:t>
            </a:r>
            <a:r>
              <a:rPr lang="zh-CN" altLang="en-US" sz="1100" dirty="0">
                <a:solidFill>
                  <a:srgbClr val="484848"/>
                </a:solidFill>
                <a:latin typeface="+mj-ea"/>
                <a:ea typeface="+mj-ea"/>
              </a:rPr>
              <a:t>输入简要文字内容，文字内容需概括精炼，不用多余的文字修饰，言简意赅的说明分项</a:t>
            </a:r>
            <a:r>
              <a:rPr lang="zh-CN" altLang="en-US" sz="1100" dirty="0" smtClean="0">
                <a:solidFill>
                  <a:srgbClr val="484848"/>
                </a:solidFill>
                <a:latin typeface="+mj-ea"/>
                <a:ea typeface="+mj-ea"/>
              </a:rPr>
              <a:t>内容。点击</a:t>
            </a:r>
            <a:r>
              <a:rPr lang="zh-CN" altLang="en-US" sz="1100" dirty="0">
                <a:solidFill>
                  <a:srgbClr val="484848"/>
                </a:solidFill>
                <a:latin typeface="+mj-ea"/>
                <a:ea typeface="+mj-ea"/>
              </a:rPr>
              <a:t>输入简要文字内容，文字内容需概括精炼，不用多余的文字修饰，言简意赅的说明分项内容</a:t>
            </a:r>
            <a:r>
              <a:rPr lang="en-US" altLang="zh-CN" sz="1100" dirty="0">
                <a:solidFill>
                  <a:srgbClr val="484848"/>
                </a:solidFill>
                <a:latin typeface="+mj-ea"/>
                <a:ea typeface="+mj-ea"/>
              </a:rPr>
              <a:t>……</a:t>
            </a:r>
          </a:p>
          <a:p>
            <a:pPr>
              <a:lnSpc>
                <a:spcPct val="150000"/>
              </a:lnSpc>
            </a:pPr>
            <a:r>
              <a:rPr lang="zh-CN" altLang="en-US" sz="1100" dirty="0" smtClean="0">
                <a:solidFill>
                  <a:srgbClr val="484848"/>
                </a:solidFill>
                <a:latin typeface="+mj-ea"/>
                <a:ea typeface="+mj-ea"/>
              </a:rPr>
              <a:t>       点击</a:t>
            </a:r>
            <a:r>
              <a:rPr lang="zh-CN" altLang="en-US" sz="1100" dirty="0">
                <a:solidFill>
                  <a:srgbClr val="484848"/>
                </a:solidFill>
                <a:latin typeface="+mj-ea"/>
                <a:ea typeface="+mj-ea"/>
              </a:rPr>
              <a:t>输入简要文字内容，文字内容需概括精炼，不用多余的文字修饰，言简意赅的说明分项内容</a:t>
            </a:r>
            <a:r>
              <a:rPr lang="en-US" altLang="zh-CN" sz="1100" dirty="0">
                <a:solidFill>
                  <a:srgbClr val="484848"/>
                </a:solidFill>
                <a:latin typeface="+mj-ea"/>
                <a:ea typeface="+mj-ea"/>
              </a:rPr>
              <a:t>……</a:t>
            </a:r>
          </a:p>
          <a:p>
            <a:pPr>
              <a:lnSpc>
                <a:spcPct val="150000"/>
              </a:lnSpc>
            </a:pPr>
            <a:endParaRPr lang="en-US" altLang="zh-CN" sz="1100" dirty="0">
              <a:solidFill>
                <a:srgbClr val="484848"/>
              </a:solidFill>
              <a:latin typeface="+mj-ea"/>
              <a:ea typeface="+mj-ea"/>
            </a:endParaRPr>
          </a:p>
        </p:txBody>
      </p:sp>
    </p:spTree>
    <p:extLst>
      <p:ext uri="{BB962C8B-B14F-4D97-AF65-F5344CB8AC3E}">
        <p14:creationId xmlns:p14="http://schemas.microsoft.com/office/powerpoint/2010/main" val="1867982893"/>
      </p:ext>
    </p:extLst>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4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2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animEffect transition="in" filter="fade">
                                      <p:cBhvr>
                                        <p:cTn id="59" dur="500"/>
                                        <p:tgtEl>
                                          <p:spTgt spid="27"/>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nodeType="withEffect">
                                  <p:stCondLst>
                                    <p:cond delay="40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16"/>
                                        </p:tgtEl>
                                        <p:attrNameLst>
                                          <p:attrName>style.visibility</p:attrName>
                                        </p:attrNameLst>
                                      </p:cBhvr>
                                      <p:to>
                                        <p:strVal val="visible"/>
                                      </p:to>
                                    </p:set>
                                    <p:anim by="(-#ppt_w*2)" calcmode="lin" valueType="num">
                                      <p:cBhvr rctx="PPT">
                                        <p:cTn id="88" dur="250" autoRev="1" fill="hold">
                                          <p:stCondLst>
                                            <p:cond delay="0"/>
                                          </p:stCondLst>
                                        </p:cTn>
                                        <p:tgtEl>
                                          <p:spTgt spid="16"/>
                                        </p:tgtEl>
                                        <p:attrNameLst>
                                          <p:attrName>ppt_w</p:attrName>
                                        </p:attrNameLst>
                                      </p:cBhvr>
                                    </p:anim>
                                    <p:anim by="(#ppt_w*0.50)" calcmode="lin" valueType="num">
                                      <p:cBhvr>
                                        <p:cTn id="89" dur="250" decel="50000" autoRev="1" fill="hold">
                                          <p:stCondLst>
                                            <p:cond delay="0"/>
                                          </p:stCondLst>
                                        </p:cTn>
                                        <p:tgtEl>
                                          <p:spTgt spid="16"/>
                                        </p:tgtEl>
                                        <p:attrNameLst>
                                          <p:attrName>ppt_x</p:attrName>
                                        </p:attrNameLst>
                                      </p:cBhvr>
                                    </p:anim>
                                    <p:anim from="(-#ppt_h/2)" to="(#ppt_y)" calcmode="lin" valueType="num">
                                      <p:cBhvr>
                                        <p:cTn id="90" dur="500" fill="hold">
                                          <p:stCondLst>
                                            <p:cond delay="0"/>
                                          </p:stCondLst>
                                        </p:cTn>
                                        <p:tgtEl>
                                          <p:spTgt spid="16"/>
                                        </p:tgtEl>
                                        <p:attrNameLst>
                                          <p:attrName>ppt_y</p:attrName>
                                        </p:attrNameLst>
                                      </p:cBhvr>
                                    </p:anim>
                                    <p:animRot by="21600000">
                                      <p:cBhvr>
                                        <p:cTn id="91" dur="500" fill="hold">
                                          <p:stCondLst>
                                            <p:cond delay="0"/>
                                          </p:stCondLst>
                                        </p:cTn>
                                        <p:tgtEl>
                                          <p:spTgt spid="16"/>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17"/>
                                        </p:tgtEl>
                                        <p:attrNameLst>
                                          <p:attrName>style.visibility</p:attrName>
                                        </p:attrNameLst>
                                      </p:cBhvr>
                                      <p:to>
                                        <p:strVal val="visible"/>
                                      </p:to>
                                    </p:set>
                                    <p:anim by="(-#ppt_w*2)" calcmode="lin" valueType="num">
                                      <p:cBhvr rctx="PPT">
                                        <p:cTn id="95" dur="250" autoRev="1" fill="hold">
                                          <p:stCondLst>
                                            <p:cond delay="0"/>
                                          </p:stCondLst>
                                        </p:cTn>
                                        <p:tgtEl>
                                          <p:spTgt spid="17"/>
                                        </p:tgtEl>
                                        <p:attrNameLst>
                                          <p:attrName>ppt_w</p:attrName>
                                        </p:attrNameLst>
                                      </p:cBhvr>
                                    </p:anim>
                                    <p:anim by="(#ppt_w*0.50)" calcmode="lin" valueType="num">
                                      <p:cBhvr>
                                        <p:cTn id="96" dur="250" decel="50000" autoRev="1" fill="hold">
                                          <p:stCondLst>
                                            <p:cond delay="0"/>
                                          </p:stCondLst>
                                        </p:cTn>
                                        <p:tgtEl>
                                          <p:spTgt spid="17"/>
                                        </p:tgtEl>
                                        <p:attrNameLst>
                                          <p:attrName>ppt_x</p:attrName>
                                        </p:attrNameLst>
                                      </p:cBhvr>
                                    </p:anim>
                                    <p:anim from="(-#ppt_h/2)" to="(#ppt_y)" calcmode="lin" valueType="num">
                                      <p:cBhvr>
                                        <p:cTn id="97" dur="500" fill="hold">
                                          <p:stCondLst>
                                            <p:cond delay="0"/>
                                          </p:stCondLst>
                                        </p:cTn>
                                        <p:tgtEl>
                                          <p:spTgt spid="17"/>
                                        </p:tgtEl>
                                        <p:attrNameLst>
                                          <p:attrName>ppt_y</p:attrName>
                                        </p:attrNameLst>
                                      </p:cBhvr>
                                    </p:anim>
                                    <p:animRot by="21600000">
                                      <p:cBhvr>
                                        <p:cTn id="98" dur="500" fill="hold">
                                          <p:stCondLst>
                                            <p:cond delay="0"/>
                                          </p:stCondLst>
                                        </p:cTn>
                                        <p:tgtEl>
                                          <p:spTgt spid="17"/>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4"/>
                                        </p:tgtEl>
                                        <p:attrNameLst>
                                          <p:attrName>style.visibility</p:attrName>
                                        </p:attrNameLst>
                                      </p:cBhvr>
                                      <p:to>
                                        <p:strVal val="visible"/>
                                      </p:to>
                                    </p:set>
                                    <p:animEffect transition="in" filter="wipe(left)">
                                      <p:cBhvr>
                                        <p:cTn id="102" dur="100"/>
                                        <p:tgtEl>
                                          <p:spTgt spid="34"/>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4"/>
                                        </p:tgtEl>
                                      </p:cBhvr>
                                      <p:to x="80000" y="100000"/>
                                    </p:animScale>
                                    <p:anim by="(#ppt_w*0.10)" calcmode="lin" valueType="num">
                                      <p:cBhvr>
                                        <p:cTn id="105" dur="50" autoRev="1" fill="hold">
                                          <p:stCondLst>
                                            <p:cond delay="0"/>
                                          </p:stCondLst>
                                        </p:cTn>
                                        <p:tgtEl>
                                          <p:spTgt spid="34"/>
                                        </p:tgtEl>
                                        <p:attrNameLst>
                                          <p:attrName>ppt_x</p:attrName>
                                        </p:attrNameLst>
                                      </p:cBhvr>
                                    </p:anim>
                                    <p:anim by="(-#ppt_w*0.10)" calcmode="lin" valueType="num">
                                      <p:cBhvr>
                                        <p:cTn id="106" dur="50" autoRev="1" fill="hold">
                                          <p:stCondLst>
                                            <p:cond delay="0"/>
                                          </p:stCondLst>
                                        </p:cTn>
                                        <p:tgtEl>
                                          <p:spTgt spid="34"/>
                                        </p:tgtEl>
                                        <p:attrNameLst>
                                          <p:attrName>ppt_y</p:attrName>
                                        </p:attrNameLst>
                                      </p:cBhvr>
                                    </p:anim>
                                    <p:animRot by="-480000">
                                      <p:cBhvr>
                                        <p:cTn id="107" dur="50" autoRev="1"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animBg="1"/>
      <p:bldP spid="30" grpId="0" animBg="1"/>
      <p:bldP spid="31" grpId="0" animBg="1"/>
      <p:bldP spid="32" grpId="0" animBg="1"/>
      <p:bldP spid="33" grpId="0" animBg="1"/>
      <p:bldP spid="34" grpId="0"/>
      <p:bldP spid="3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j-ea"/>
              <a:ea typeface="+mj-ea"/>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algn="r"/>
            <a:r>
              <a:rPr lang="en-US" altLang="zh-CN" sz="1600" b="1" dirty="0" smtClean="0">
                <a:solidFill>
                  <a:schemeClr val="bg1"/>
                </a:solidFill>
                <a:latin typeface="+mj-ea"/>
                <a:ea typeface="+mj-ea"/>
              </a:rPr>
              <a:t>2015</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r>
              <a:rPr lang="en-US" altLang="zh-CN" sz="1600" b="1" dirty="0" smtClean="0">
                <a:solidFill>
                  <a:schemeClr val="bg1"/>
                </a:solidFill>
                <a:latin typeface="+mj-ea"/>
                <a:ea typeface="+mj-ea"/>
              </a:rPr>
              <a:t>2016</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val="627322948"/>
      </p:ext>
    </p:extLst>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7" name="组合 6"/>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3" name="组合 12"/>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3"/>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chemeClr val="accent1"/>
                </a:solidFill>
                <a:latin typeface="+mj-ea"/>
                <a:ea typeface="+mj-ea"/>
              </a:rPr>
              <a:t>点击输入</a:t>
            </a:r>
            <a:endParaRPr lang="en-US" altLang="zh-CN" sz="1500" b="1" dirty="0">
              <a:solidFill>
                <a:schemeClr val="accent1"/>
              </a:solidFill>
              <a:latin typeface="+mj-ea"/>
              <a:ea typeface="+mj-ea"/>
            </a:endParaRPr>
          </a:p>
          <a:p>
            <a:pPr>
              <a:lnSpc>
                <a:spcPct val="150000"/>
              </a:lnSpc>
            </a:pPr>
            <a:r>
              <a:rPr lang="zh-CN" altLang="en-US" sz="1500" b="1" dirty="0">
                <a:solidFill>
                  <a:schemeClr val="accent1"/>
                </a:solidFill>
                <a:latin typeface="+mj-ea"/>
                <a:ea typeface="+mj-ea"/>
              </a:rPr>
              <a:t>标题文本</a:t>
            </a:r>
          </a:p>
        </p:txBody>
      </p:sp>
      <p:sp>
        <p:nvSpPr>
          <p:cNvPr id="17" name="TextBox 14"/>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8" name="TextBox 15"/>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a:solidFill>
                  <a:schemeClr val="accent3"/>
                </a:solidFill>
                <a:latin typeface="+mj-ea"/>
                <a:ea typeface="+mj-ea"/>
              </a:rPr>
              <a:t>点击</a:t>
            </a:r>
            <a:r>
              <a:rPr lang="zh-CN" altLang="en-US" sz="1500" b="1" dirty="0" smtClean="0">
                <a:solidFill>
                  <a:schemeClr val="accent3"/>
                </a:solidFill>
                <a:latin typeface="+mj-ea"/>
                <a:ea typeface="+mj-ea"/>
              </a:rPr>
              <a:t>输入</a:t>
            </a:r>
            <a:endParaRPr lang="en-US" altLang="zh-CN" sz="1500" b="1" dirty="0">
              <a:solidFill>
                <a:schemeClr val="accent3"/>
              </a:solidFill>
              <a:latin typeface="+mj-ea"/>
              <a:ea typeface="+mj-ea"/>
            </a:endParaRPr>
          </a:p>
          <a:p>
            <a:pPr>
              <a:lnSpc>
                <a:spcPct val="150000"/>
              </a:lnSpc>
            </a:pPr>
            <a:r>
              <a:rPr lang="zh-CN" altLang="en-US" sz="1500" b="1" dirty="0">
                <a:solidFill>
                  <a:schemeClr val="accent3"/>
                </a:solidFill>
                <a:latin typeface="+mj-ea"/>
                <a:ea typeface="+mj-ea"/>
              </a:rPr>
              <a:t>标题文本</a:t>
            </a:r>
          </a:p>
        </p:txBody>
      </p:sp>
      <p:sp>
        <p:nvSpPr>
          <p:cNvPr id="19" name="TextBox 16"/>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chemeClr val="accent4"/>
                </a:solidFill>
                <a:latin typeface="+mj-ea"/>
                <a:ea typeface="+mj-ea"/>
              </a:rPr>
              <a:t>点击输入</a:t>
            </a:r>
            <a:endParaRPr lang="en-US" altLang="zh-CN" sz="1500" b="1" dirty="0">
              <a:solidFill>
                <a:schemeClr val="accent4"/>
              </a:solidFill>
              <a:latin typeface="+mj-ea"/>
              <a:ea typeface="+mj-ea"/>
            </a:endParaRPr>
          </a:p>
          <a:p>
            <a:pPr>
              <a:lnSpc>
                <a:spcPct val="150000"/>
              </a:lnSpc>
            </a:pPr>
            <a:r>
              <a:rPr lang="zh-CN" altLang="en-US" sz="1500" b="1" dirty="0">
                <a:solidFill>
                  <a:schemeClr val="accent4"/>
                </a:solidFill>
                <a:latin typeface="+mj-ea"/>
                <a:ea typeface="+mj-ea"/>
              </a:rPr>
              <a:t>标题文本</a:t>
            </a:r>
          </a:p>
        </p:txBody>
      </p:sp>
      <p:sp>
        <p:nvSpPr>
          <p:cNvPr id="20" name="TextBox 39"/>
          <p:cNvSpPr txBox="1"/>
          <p:nvPr/>
        </p:nvSpPr>
        <p:spPr>
          <a:xfrm>
            <a:off x="1331640" y="3922778"/>
            <a:ext cx="5848816" cy="434478"/>
          </a:xfrm>
          <a:prstGeom prst="rect">
            <a:avLst/>
          </a:prstGeom>
          <a:noFill/>
        </p:spPr>
        <p:txBody>
          <a:bodyPr wrap="square" lIns="0" tIns="0" rIns="0" bIns="0" rtlCol="0">
            <a:spAutoFit/>
          </a:bodyPr>
          <a:lstStyle/>
          <a:p>
            <a:pPr algn="just">
              <a:lnSpc>
                <a:spcPct val="150000"/>
              </a:lnSpc>
            </a:pPr>
            <a:r>
              <a:rPr lang="zh-CN" altLang="en-US" sz="1000" dirty="0">
                <a:solidFill>
                  <a:prstClr val="black"/>
                </a:solidFill>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prstClr val="black"/>
                </a:solidFill>
                <a:latin typeface="+mj-ea"/>
                <a:ea typeface="+mj-ea"/>
              </a:rPr>
              <a:t>……</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val="200784123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flipV="1">
            <a:off x="2969045" y="1857279"/>
            <a:ext cx="3628920" cy="16956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184979" y="1415756"/>
            <a:ext cx="4562601" cy="2165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1444736" y="3296276"/>
            <a:ext cx="1414632" cy="636545"/>
            <a:chOff x="1591195" y="3531391"/>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2" name="组合 11"/>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TextBox 24"/>
          <p:cNvSpPr txBox="1"/>
          <p:nvPr/>
        </p:nvSpPr>
        <p:spPr>
          <a:xfrm>
            <a:off x="1835696" y="1635646"/>
            <a:ext cx="1338828" cy="323165"/>
          </a:xfrm>
          <a:prstGeom prst="rect">
            <a:avLst/>
          </a:prstGeom>
          <a:noFill/>
        </p:spPr>
        <p:txBody>
          <a:bodyPr wrap="none" rtlCol="0">
            <a:spAutoFit/>
          </a:bodyPr>
          <a:lstStyle/>
          <a:p>
            <a:r>
              <a:rPr lang="zh-CN" altLang="en-US" sz="1500" dirty="0" smtClean="0">
                <a:solidFill>
                  <a:prstClr val="black"/>
                </a:solidFill>
                <a:latin typeface="+mj-ea"/>
                <a:ea typeface="+mj-ea"/>
              </a:rPr>
              <a:t>点击输入标题</a:t>
            </a:r>
            <a:endParaRPr lang="zh-CN" altLang="en-US" sz="1500" dirty="0">
              <a:solidFill>
                <a:prstClr val="black"/>
              </a:solidFill>
              <a:latin typeface="+mj-ea"/>
              <a:ea typeface="+mj-ea"/>
            </a:endParaRPr>
          </a:p>
        </p:txBody>
      </p:sp>
      <p:sp>
        <p:nvSpPr>
          <p:cNvPr id="19" name="TextBox 25"/>
          <p:cNvSpPr txBox="1"/>
          <p:nvPr/>
        </p:nvSpPr>
        <p:spPr>
          <a:xfrm>
            <a:off x="6660232" y="1373225"/>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0" name="TextBox 26"/>
          <p:cNvSpPr txBox="1"/>
          <p:nvPr/>
        </p:nvSpPr>
        <p:spPr>
          <a:xfrm>
            <a:off x="1475656" y="355550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1" name="TextBox 27"/>
          <p:cNvSpPr txBox="1"/>
          <p:nvPr/>
        </p:nvSpPr>
        <p:spPr>
          <a:xfrm>
            <a:off x="5868144" y="358655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grpSp>
        <p:nvGrpSpPr>
          <p:cNvPr id="22" name="组合 21"/>
          <p:cNvGrpSpPr/>
          <p:nvPr/>
        </p:nvGrpSpPr>
        <p:grpSpPr>
          <a:xfrm>
            <a:off x="3746633" y="1810030"/>
            <a:ext cx="1382075" cy="1382075"/>
            <a:chOff x="3746633" y="1810030"/>
            <a:chExt cx="1382075" cy="1382075"/>
          </a:xfrm>
        </p:grpSpPr>
        <p:grpSp>
          <p:nvGrpSpPr>
            <p:cNvPr id="23" name="组合 22"/>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6" name="椭圆 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4"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smtClean="0">
                  <a:solidFill>
                    <a:schemeClr val="accent1"/>
                  </a:solidFill>
                  <a:latin typeface="+mj-ea"/>
                  <a:ea typeface="+mj-ea"/>
                </a:rPr>
                <a:t>标题内容</a:t>
              </a:r>
            </a:p>
          </p:txBody>
        </p:sp>
      </p:grpSp>
      <p:sp>
        <p:nvSpPr>
          <p:cNvPr id="27" name="TextBox 31"/>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8" name="TextBox 32"/>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9" name="TextBox 33"/>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0" name="TextBox 34"/>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1" name="椭圆 30"/>
          <p:cNvSpPr/>
          <p:nvPr/>
        </p:nvSpPr>
        <p:spPr>
          <a:xfrm>
            <a:off x="2883767" y="1304103"/>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32" name="椭圆 31"/>
          <p:cNvSpPr/>
          <p:nvPr/>
        </p:nvSpPr>
        <p:spPr>
          <a:xfrm>
            <a:off x="2523727" y="3207487"/>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33" name="椭圆 32"/>
          <p:cNvSpPr/>
          <p:nvPr/>
        </p:nvSpPr>
        <p:spPr>
          <a:xfrm>
            <a:off x="6911328" y="327526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34" name="椭圆 33"/>
          <p:cNvSpPr/>
          <p:nvPr/>
        </p:nvSpPr>
        <p:spPr>
          <a:xfrm>
            <a:off x="7725152" y="1059582"/>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spTree>
    <p:extLst>
      <p:ext uri="{BB962C8B-B14F-4D97-AF65-F5344CB8AC3E}">
        <p14:creationId xmlns:p14="http://schemas.microsoft.com/office/powerpoint/2010/main" val="3139449073"/>
      </p:ext>
    </p:extLst>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par>
                                <p:cTn id="14" presetID="53" presetClass="entr" presetSubtype="16"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up)">
                                      <p:cBhvr>
                                        <p:cTn id="27" dur="500"/>
                                        <p:tgtEl>
                                          <p:spTgt spid="2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childTnLst>
                          </p:cTn>
                        </p:par>
                        <p:par>
                          <p:cTn id="32" fill="hold">
                            <p:stCondLst>
                              <p:cond delay="1800"/>
                            </p:stCondLst>
                            <p:childTnLst>
                              <p:par>
                                <p:cTn id="33" presetID="16" presetClass="entr" presetSubtype="37"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outVertical)">
                                      <p:cBhvr>
                                        <p:cTn id="35" dur="500"/>
                                        <p:tgtEl>
                                          <p:spTgt spid="5"/>
                                        </p:tgtEl>
                                      </p:cBhvr>
                                    </p:animEffect>
                                  </p:childTnLst>
                                </p:cTn>
                              </p:par>
                              <p:par>
                                <p:cTn id="36" presetID="53" presetClass="entr" presetSubtype="16" fill="hold" nodeType="withEffect">
                                  <p:stCondLst>
                                    <p:cond delay="30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2600"/>
                            </p:stCondLst>
                            <p:childTnLst>
                              <p:par>
                                <p:cTn id="47" presetID="1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ppt_y</p:attrName>
                                        </p:attrNameLst>
                                      </p:cBhvr>
                                      <p:tavLst>
                                        <p:tav tm="0">
                                          <p:val>
                                            <p:strVal val="#ppt_y+#ppt_h*1.125000"/>
                                          </p:val>
                                        </p:tav>
                                        <p:tav tm="100000">
                                          <p:val>
                                            <p:strVal val="#ppt_y"/>
                                          </p:val>
                                        </p:tav>
                                      </p:tavLst>
                                    </p:anim>
                                    <p:animEffect transition="in" filter="wipe(up)">
                                      <p:cBhvr>
                                        <p:cTn id="50" dur="500"/>
                                        <p:tgtEl>
                                          <p:spTgt spid="20"/>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p:tgtEl>
                                          <p:spTgt spid="19"/>
                                        </p:tgtEl>
                                        <p:attrNameLst>
                                          <p:attrName>ppt_y</p:attrName>
                                        </p:attrNameLst>
                                      </p:cBhvr>
                                      <p:tavLst>
                                        <p:tav tm="0">
                                          <p:val>
                                            <p:strVal val="#ppt_y+#ppt_h*1.125000"/>
                                          </p:val>
                                        </p:tav>
                                        <p:tav tm="100000">
                                          <p:val>
                                            <p:strVal val="#ppt_y"/>
                                          </p:val>
                                        </p:tav>
                                      </p:tavLst>
                                    </p:anim>
                                    <p:animEffect transition="in" filter="wipe(up)">
                                      <p:cBhvr>
                                        <p:cTn id="54" dur="500"/>
                                        <p:tgtEl>
                                          <p:spTgt spid="19"/>
                                        </p:tgtEl>
                                      </p:cBhvr>
                                    </p:animEffect>
                                  </p:childTnLst>
                                </p:cTn>
                              </p:par>
                            </p:childTnLst>
                          </p:cTn>
                        </p:par>
                        <p:par>
                          <p:cTn id="55" fill="hold">
                            <p:stCondLst>
                              <p:cond delay="31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36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par>
                          <p:cTn id="80" fill="hold">
                            <p:stCondLst>
                              <p:cond delay="41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460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5100"/>
                            </p:stCondLst>
                            <p:childTnLst>
                              <p:par>
                                <p:cTn id="89" presetID="22" presetClass="entr" presetSubtype="1"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7" grpId="0"/>
      <p:bldP spid="28" grpId="0"/>
      <p:bldP spid="29" grpId="0"/>
      <p:bldP spid="30" grpId="0"/>
      <p:bldP spid="31" grpId="0" animBg="1"/>
      <p:bldP spid="32" grpId="0" animBg="1"/>
      <p:bldP spid="33" grpId="0" animBg="1"/>
      <p:bldP spid="3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301">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8298</TotalTime>
  <Words>2770</Words>
  <Application>Microsoft Office PowerPoint</Application>
  <PresentationFormat>全屏显示(16:9)</PresentationFormat>
  <Paragraphs>421</Paragraphs>
  <Slides>33</Slides>
  <Notes>32</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kingpub</dc:creator>
  <cp:keywords>plus206</cp:keywords>
  <cp:lastModifiedBy>admin</cp:lastModifiedBy>
  <cp:revision>974</cp:revision>
  <dcterms:created xsi:type="dcterms:W3CDTF">2015-04-24T01:01:13Z</dcterms:created>
  <dcterms:modified xsi:type="dcterms:W3CDTF">2016-06-03T07:24:03Z</dcterms:modified>
  <cp:category>plus206</cp:category>
</cp:coreProperties>
</file>