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530" r:id="rId2"/>
    <p:sldId id="585" r:id="rId3"/>
    <p:sldId id="529" r:id="rId4"/>
    <p:sldId id="563" r:id="rId5"/>
    <p:sldId id="539" r:id="rId6"/>
    <p:sldId id="540" r:id="rId7"/>
    <p:sldId id="538" r:id="rId8"/>
    <p:sldId id="569" r:id="rId9"/>
    <p:sldId id="588" r:id="rId10"/>
    <p:sldId id="542" r:id="rId11"/>
    <p:sldId id="543" r:id="rId12"/>
    <p:sldId id="544" r:id="rId13"/>
    <p:sldId id="537" r:id="rId14"/>
    <p:sldId id="580" r:id="rId15"/>
    <p:sldId id="589" r:id="rId16"/>
    <p:sldId id="581" r:id="rId17"/>
    <p:sldId id="545" r:id="rId18"/>
    <p:sldId id="552" r:id="rId19"/>
    <p:sldId id="535" r:id="rId20"/>
    <p:sldId id="553" r:id="rId21"/>
    <p:sldId id="551" r:id="rId22"/>
    <p:sldId id="546" r:id="rId23"/>
    <p:sldId id="547" r:id="rId24"/>
    <p:sldId id="549" r:id="rId25"/>
    <p:sldId id="550" r:id="rId26"/>
    <p:sldId id="590" r:id="rId27"/>
    <p:sldId id="555" r:id="rId28"/>
    <p:sldId id="556" r:id="rId29"/>
    <p:sldId id="557" r:id="rId30"/>
    <p:sldId id="573" r:id="rId31"/>
    <p:sldId id="582" r:id="rId32"/>
    <p:sldId id="579" r:id="rId33"/>
    <p:sldId id="578" r:id="rId34"/>
    <p:sldId id="568" r:id="rId35"/>
    <p:sldId id="577" r:id="rId36"/>
    <p:sldId id="564" r:id="rId37"/>
    <p:sldId id="586" r:id="rId38"/>
    <p:sldId id="587" r:id="rId3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597F"/>
    <a:srgbClr val="1399EE"/>
    <a:srgbClr val="EFA613"/>
    <a:srgbClr val="AE79F0"/>
    <a:srgbClr val="05C1A8"/>
    <a:srgbClr val="B2B2B2"/>
    <a:srgbClr val="7397BB"/>
    <a:srgbClr val="6B84BB"/>
    <a:srgbClr val="11ADAF"/>
    <a:srgbClr val="0D8E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9" autoAdjust="0"/>
    <p:restoredTop sz="99203" autoAdjust="0"/>
  </p:normalViewPr>
  <p:slideViewPr>
    <p:cSldViewPr>
      <p:cViewPr>
        <p:scale>
          <a:sx n="89" d="100"/>
          <a:sy n="89" d="100"/>
        </p:scale>
        <p:origin x="-1692" y="-10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notesViewPr>
    <p:cSldViewPr>
      <p:cViewPr varScale="1">
        <p:scale>
          <a:sx n="106" d="100"/>
          <a:sy n="106" d="100"/>
        </p:scale>
        <p:origin x="-3688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AD2DA"/>
            </a:solidFill>
            <a:effectLst/>
          </c:spPr>
          <c:dPt>
            <c:idx val="0"/>
            <c:bubble3D val="0"/>
            <c:spPr>
              <a:solidFill>
                <a:srgbClr val="D9D9D9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Pt>
            <c:idx val="1"/>
            <c:bubble3D val="0"/>
            <c:spPr>
              <a:solidFill>
                <a:srgbClr val="1399EE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0.23006878450538501"/>
                  <c:y val="-0.18362350539515901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200" b="0" i="0" u="none" strike="noStrike" kern="1200" baseline="0">
                        <a:solidFill>
                          <a:schemeClr val="bg1"/>
                        </a:solidFill>
                        <a:latin typeface="+mn-ea"/>
                        <a:ea typeface="+mn-ea"/>
                        <a:cs typeface="Glegoo"/>
                      </a:defRPr>
                    </a:pPr>
                    <a:r>
                      <a:rPr lang="en-US" sz="1200" dirty="0">
                        <a:latin typeface="+mn-ea"/>
                        <a:ea typeface="+mn-ea"/>
                        <a:cs typeface="Glegoo"/>
                      </a:rPr>
                      <a:t>70%</a:t>
                    </a:r>
                    <a:endParaRPr lang="en-US" dirty="0">
                      <a:latin typeface="+mn-ea"/>
                      <a:ea typeface="+mn-ea"/>
                      <a:cs typeface="Glegoo"/>
                    </a:endParaRPr>
                  </a:p>
                </c:rich>
              </c:tx>
              <c:spPr>
                <a:solidFill>
                  <a:srgbClr val="52658D"/>
                </a:solidFill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0401620056113701"/>
                  <c:y val="0.120194906192282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200" b="0" i="0" u="none" strike="noStrike" kern="1200" baseline="0">
                        <a:solidFill>
                          <a:srgbClr val="FFFFFF"/>
                        </a:solidFill>
                        <a:latin typeface="+mn-ea"/>
                        <a:ea typeface="+mn-ea"/>
                        <a:cs typeface="Glegoo"/>
                      </a:defRPr>
                    </a:pPr>
                    <a:r>
                      <a:rPr lang="en-US" sz="1200" dirty="0">
                        <a:latin typeface="+mn-ea"/>
                        <a:ea typeface="+mn-ea"/>
                        <a:cs typeface="Glegoo"/>
                      </a:rPr>
                      <a:t>30%</a:t>
                    </a:r>
                    <a:endParaRPr lang="en-US" dirty="0">
                      <a:latin typeface="+mn-ea"/>
                      <a:ea typeface="+mn-ea"/>
                      <a:cs typeface="Glegoo"/>
                    </a:endParaRPr>
                  </a:p>
                </c:rich>
              </c:tx>
              <c:spPr>
                <a:solidFill>
                  <a:srgbClr val="52658D"/>
                </a:solidFill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52658D"/>
              </a:solidFill>
              <a:ln>
                <a:noFill/>
              </a:ln>
              <a:effectLst/>
            </c:spPr>
            <c:txPr>
              <a:bodyPr rot="0" spcFirstLastPara="0" vertOverflow="ellipsis" horzOverflow="overflow" vert="horz" wrap="square" lIns="38100" tIns="19050" rIns="38100" bIns="19050" anchor="ctr" anchorCtr="1"/>
              <a:lstStyle/>
              <a:p>
                <a:pPr>
                  <a:defRPr lang="zh-CN" sz="1200" b="0" i="0" u="none" strike="noStrike" kern="1200" baseline="0">
                    <a:solidFill>
                      <a:schemeClr val="tx1"/>
                    </a:solidFill>
                    <a:latin typeface="+mn-ea"/>
                    <a:ea typeface="+mn-ea"/>
                    <a:cs typeface="Glegoo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238650724214998E-2"/>
          <c:y val="0.358964544206477"/>
          <c:w val="0.86666289977641697"/>
          <c:h val="0.506477816115443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rgbClr val="52658D"/>
            </a:solidFill>
            <a:ln w="19050" cmpd="sng"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  <c:spPr>
              <a:solidFill>
                <a:srgbClr val="1399EE"/>
              </a:solidFill>
              <a:ln w="19050" cmpd="sng">
                <a:noFill/>
              </a:ln>
              <a:effectLst/>
            </c:spPr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cat>
            <c:strRef>
              <c:f>Sheet1!$A$2:$A$6</c:f>
              <c:strCache>
                <c:ptCount val="5"/>
                <c:pt idx="0">
                  <c:v>标题</c:v>
                </c:pt>
                <c:pt idx="1">
                  <c:v>标题</c:v>
                </c:pt>
                <c:pt idx="2">
                  <c:v>标题</c:v>
                </c:pt>
                <c:pt idx="3">
                  <c:v>标题</c:v>
                </c:pt>
                <c:pt idx="4">
                  <c:v>标题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6669440"/>
        <c:axId val="80660160"/>
      </c:barChart>
      <c:catAx>
        <c:axId val="156669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ea"/>
                <a:ea typeface="+mn-ea"/>
                <a:cs typeface="+mn-cs"/>
              </a:defRPr>
            </a:pPr>
            <a:endParaRPr lang="zh-CN"/>
          </a:p>
        </c:txPr>
        <c:crossAx val="80660160"/>
        <c:crosses val="autoZero"/>
        <c:auto val="1"/>
        <c:lblAlgn val="ctr"/>
        <c:lblOffset val="100"/>
        <c:noMultiLvlLbl val="0"/>
      </c:catAx>
      <c:valAx>
        <c:axId val="8066016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6669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100">
          <a:solidFill>
            <a:srgbClr val="17252F"/>
          </a:solidFill>
        </a:defRPr>
      </a:pPr>
      <a:endParaRPr lang="zh-CN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238650724214998E-2"/>
          <c:y val="0.358964544206477"/>
          <c:w val="0.86666289977641697"/>
          <c:h val="0.506477816115443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rgbClr val="52658D"/>
            </a:solidFill>
            <a:ln w="19050" cmpd="sng"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  <c:spPr>
              <a:solidFill>
                <a:srgbClr val="1399EE"/>
              </a:solidFill>
              <a:ln w="19050" cmpd="sng">
                <a:noFill/>
              </a:ln>
              <a:effectLst/>
            </c:spPr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cat>
            <c:strRef>
              <c:f>Sheet1!$A$2:$A$6</c:f>
              <c:strCache>
                <c:ptCount val="5"/>
                <c:pt idx="0">
                  <c:v>标题</c:v>
                </c:pt>
                <c:pt idx="1">
                  <c:v>标题</c:v>
                </c:pt>
                <c:pt idx="2">
                  <c:v>标题</c:v>
                </c:pt>
                <c:pt idx="3">
                  <c:v>标题</c:v>
                </c:pt>
                <c:pt idx="4">
                  <c:v>标题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900544"/>
        <c:axId val="80661888"/>
      </c:barChart>
      <c:catAx>
        <c:axId val="169900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0661888"/>
        <c:crosses val="autoZero"/>
        <c:auto val="1"/>
        <c:lblAlgn val="ctr"/>
        <c:lblOffset val="100"/>
        <c:noMultiLvlLbl val="0"/>
      </c:catAx>
      <c:valAx>
        <c:axId val="8066188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69900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100">
          <a:solidFill>
            <a:srgbClr val="17252F"/>
          </a:solidFill>
        </a:defRPr>
      </a:pPr>
      <a:endParaRPr lang="zh-CN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533882128370301E-2"/>
          <c:y val="0.14580609832375199"/>
          <c:w val="0.84340730136005704"/>
          <c:h val="0.69252459906065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BB57A"/>
            </a:solidFill>
            <a:effectLst/>
          </c:spPr>
          <c:dPt>
            <c:idx val="0"/>
            <c:bubble3D val="0"/>
            <c:spPr>
              <a:solidFill>
                <a:srgbClr val="52658D"/>
              </a:solidFill>
              <a:ln w="7620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9D9D9"/>
              </a:solidFill>
              <a:ln w="76200">
                <a:noFill/>
              </a:ln>
              <a:effectLst/>
            </c:spPr>
          </c:dPt>
          <c:dLbls>
            <c:delete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54</c:v>
                </c:pt>
                <c:pt idx="1">
                  <c:v>46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533882128370301E-2"/>
          <c:y val="0.14580609832375199"/>
          <c:w val="0.84340730136005704"/>
          <c:h val="0.69252459906065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BB57A"/>
            </a:solidFill>
            <a:effectLst/>
          </c:spPr>
          <c:dPt>
            <c:idx val="0"/>
            <c:bubble3D val="0"/>
            <c:spPr>
              <a:solidFill>
                <a:srgbClr val="1399EE"/>
              </a:solidFill>
              <a:ln w="76200">
                <a:noFill/>
              </a:ln>
              <a:effectLst/>
            </c:spPr>
          </c:dPt>
          <c:dPt>
            <c:idx val="1"/>
            <c:bubble3D val="0"/>
            <c:spPr>
              <a:solidFill>
                <a:sysClr val="window" lastClr="FFFFFF">
                  <a:lumMod val="85000"/>
                </a:sysClr>
              </a:solidFill>
              <a:ln w="76200">
                <a:noFill/>
              </a:ln>
              <a:effectLst/>
            </c:spPr>
          </c:dPt>
          <c:dLbls>
            <c:delete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533882128370301E-2"/>
          <c:y val="0.14580609832375199"/>
          <c:w val="0.84340730136005704"/>
          <c:h val="0.69252459906065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BB57A"/>
            </a:solidFill>
            <a:effectLst/>
          </c:spPr>
          <c:dPt>
            <c:idx val="0"/>
            <c:bubble3D val="0"/>
            <c:spPr>
              <a:solidFill>
                <a:srgbClr val="1399EE"/>
              </a:solidFill>
              <a:ln w="7620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9D9D9"/>
              </a:solidFill>
              <a:ln w="76200">
                <a:noFill/>
              </a:ln>
              <a:effectLst/>
            </c:spPr>
          </c:dPt>
          <c:dLbls>
            <c:delete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533882128370301E-2"/>
          <c:y val="0.14580609832375199"/>
          <c:w val="0.84340730136005704"/>
          <c:h val="0.69252459906065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BB57A"/>
            </a:solidFill>
            <a:effectLst/>
          </c:spPr>
          <c:dPt>
            <c:idx val="0"/>
            <c:bubble3D val="0"/>
            <c:spPr>
              <a:solidFill>
                <a:srgbClr val="52658D"/>
              </a:solidFill>
              <a:ln w="7620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9D9D9"/>
              </a:solidFill>
              <a:ln w="76200">
                <a:noFill/>
              </a:ln>
              <a:effectLst/>
            </c:spPr>
          </c:dPt>
          <c:dLbls>
            <c:delete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76</c:v>
                </c:pt>
                <c:pt idx="1">
                  <c:v>23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rgbClr val="52658D"/>
            </a:solidFill>
            <a:ln>
              <a:noFill/>
            </a:ln>
            <a:effectLst>
              <a:outerShdw blurRad="40000" dist="23000" dir="5400000" rotWithShape="0">
                <a:schemeClr val="dk1">
                  <a:alpha val="35000"/>
                </a:schemeClr>
              </a:outerShdw>
            </a:effectLst>
          </c:spPr>
          <c:invertIfNegative val="0"/>
          <c:dPt>
            <c:idx val="3"/>
            <c:invertIfNegative val="0"/>
            <c:bubble3D val="0"/>
          </c:dPt>
          <c:cat>
            <c:strRef>
              <c:f>Sheet1!$A$2:$A$5</c:f>
              <c:strCache>
                <c:ptCount val="4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  <c:pt idx="3">
                  <c:v>添加标题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rgbClr val="1399EE"/>
            </a:solidFill>
            <a:ln>
              <a:noFill/>
            </a:ln>
            <a:effectLst>
              <a:outerShdw blurRad="40000" dist="23000" dir="5400000" rotWithShape="0">
                <a:schemeClr val="dk1">
                  <a:alpha val="35000"/>
                </a:scheme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  <c:pt idx="3">
                  <c:v>添加标题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0000" dist="23000" dir="5400000" rotWithShape="0">
                <a:schemeClr val="dk1">
                  <a:alpha val="35000"/>
                </a:schemeClr>
              </a:outerShdw>
            </a:effectLst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cat>
            <c:strRef>
              <c:f>Sheet1!$A$2:$A$5</c:f>
              <c:strCache>
                <c:ptCount val="4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  <c:pt idx="3">
                  <c:v>添加标题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738240"/>
        <c:axId val="41292864"/>
      </c:barChart>
      <c:catAx>
        <c:axId val="4173824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rgbClr val="A6A6A6"/>
                </a:solidFill>
                <a:latin typeface="Calibri" panose="020F0502020204030204"/>
                <a:ea typeface="+mn-ea"/>
                <a:cs typeface="Calibri" panose="020F0502020204030204"/>
              </a:defRPr>
            </a:pPr>
            <a:endParaRPr lang="zh-CN"/>
          </a:p>
        </c:txPr>
        <c:crossAx val="41292864"/>
        <c:crosses val="autoZero"/>
        <c:auto val="1"/>
        <c:lblAlgn val="ctr"/>
        <c:lblOffset val="100"/>
        <c:noMultiLvlLbl val="0"/>
      </c:catAx>
      <c:valAx>
        <c:axId val="41292864"/>
        <c:scaling>
          <c:orientation val="minMax"/>
        </c:scaling>
        <c:delete val="0"/>
        <c:axPos val="b"/>
        <c:majorGridlines>
          <c:spPr>
            <a:ln w="3175" cap="flat" cmpd="sng" algn="ctr">
              <a:solidFill>
                <a:srgbClr val="F1F1F1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rgbClr val="A6A6A6"/>
                </a:solidFill>
                <a:latin typeface="Calibri" panose="020F0502020204030204"/>
                <a:ea typeface="+mn-ea"/>
                <a:cs typeface="Calibri" panose="020F0502020204030204"/>
              </a:defRPr>
            </a:pPr>
            <a:endParaRPr lang="zh-CN"/>
          </a:p>
        </c:txPr>
        <c:crossAx val="4173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238650724214998E-2"/>
          <c:y val="0.358964544206477"/>
          <c:w val="0.86666289977641697"/>
          <c:h val="0.506477816115443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rgbClr val="52658D"/>
            </a:solidFill>
            <a:ln w="19050" cmpd="sng"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  <c:spPr>
              <a:solidFill>
                <a:srgbClr val="1399EE"/>
              </a:solidFill>
              <a:ln w="19050" cmpd="sng">
                <a:noFill/>
              </a:ln>
              <a:effectLst/>
            </c:spPr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cat>
            <c:strRef>
              <c:f>Sheet1!$A$2:$A$11</c:f>
              <c:strCache>
                <c:ptCount val="10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  <c:pt idx="5">
                  <c:v>7.6</c:v>
                </c:pt>
                <c:pt idx="6">
                  <c:v>2.2000000000000002</c:v>
                </c:pt>
                <c:pt idx="7">
                  <c:v>7</c:v>
                </c:pt>
                <c:pt idx="8">
                  <c:v>16</c:v>
                </c:pt>
                <c:pt idx="9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293760"/>
        <c:axId val="41295168"/>
      </c:barChart>
      <c:catAx>
        <c:axId val="42293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1295168"/>
        <c:crosses val="autoZero"/>
        <c:auto val="1"/>
        <c:lblAlgn val="ctr"/>
        <c:lblOffset val="100"/>
        <c:noMultiLvlLbl val="0"/>
      </c:catAx>
      <c:valAx>
        <c:axId val="4129516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2293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100">
          <a:solidFill>
            <a:srgbClr val="17252F"/>
          </a:solidFill>
        </a:defRPr>
      </a:pPr>
      <a:endParaRPr lang="zh-CN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238650724214998E-2"/>
          <c:y val="0.358964544206477"/>
          <c:w val="0.86666289977641697"/>
          <c:h val="0.506477816115443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noFill/>
            <a:ln w="19050" cmpd="sng">
              <a:solidFill>
                <a:sysClr val="window" lastClr="FFFFFF"/>
              </a:solidFill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cat>
            <c:strRef>
              <c:f>Sheet1!$A$2:$A$11</c:f>
              <c:strCache>
                <c:ptCount val="10"/>
                <c:pt idx="0">
                  <c:v>标题</c:v>
                </c:pt>
                <c:pt idx="1">
                  <c:v>标题</c:v>
                </c:pt>
                <c:pt idx="2">
                  <c:v>标题</c:v>
                </c:pt>
                <c:pt idx="3">
                  <c:v>标题</c:v>
                </c:pt>
                <c:pt idx="4">
                  <c:v>标题</c:v>
                </c:pt>
                <c:pt idx="5">
                  <c:v>标题</c:v>
                </c:pt>
                <c:pt idx="6">
                  <c:v>标题</c:v>
                </c:pt>
                <c:pt idx="7">
                  <c:v>标题</c:v>
                </c:pt>
                <c:pt idx="8">
                  <c:v>标题</c:v>
                </c:pt>
                <c:pt idx="9">
                  <c:v>标题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  <c:pt idx="5">
                  <c:v>7.6</c:v>
                </c:pt>
                <c:pt idx="6">
                  <c:v>2.2000000000000002</c:v>
                </c:pt>
                <c:pt idx="7">
                  <c:v>7</c:v>
                </c:pt>
                <c:pt idx="8">
                  <c:v>16</c:v>
                </c:pt>
                <c:pt idx="9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5543424"/>
        <c:axId val="41330368"/>
      </c:barChart>
      <c:catAx>
        <c:axId val="165543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1330368"/>
        <c:crosses val="autoZero"/>
        <c:auto val="1"/>
        <c:lblAlgn val="ctr"/>
        <c:lblOffset val="100"/>
        <c:noMultiLvlLbl val="0"/>
      </c:catAx>
      <c:valAx>
        <c:axId val="4133036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Glegoo"/>
                <a:ea typeface="+mn-ea"/>
                <a:cs typeface="Glegoo"/>
              </a:defRPr>
            </a:pPr>
            <a:endParaRPr lang="zh-CN"/>
          </a:p>
        </c:txPr>
        <c:crossAx val="165543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100">
          <a:solidFill>
            <a:srgbClr val="17252F"/>
          </a:solidFill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AD2DA"/>
            </a:solidFill>
            <a:effectLst/>
          </c:spPr>
          <c:dPt>
            <c:idx val="0"/>
            <c:bubble3D val="0"/>
            <c:spPr>
              <a:solidFill>
                <a:sysClr val="window" lastClr="FFFFFF">
                  <a:lumMod val="85000"/>
                </a:sysClr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Pt>
            <c:idx val="1"/>
            <c:bubble3D val="0"/>
            <c:spPr>
              <a:solidFill>
                <a:srgbClr val="52658D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0.27029866956285598"/>
                  <c:y val="1.56216584038106E-3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200" b="0" i="0" u="none" strike="noStrike" kern="1200" baseline="0">
                        <a:solidFill>
                          <a:srgbClr val="FFFFFF"/>
                        </a:solidFill>
                        <a:latin typeface="+mn-ea"/>
                        <a:ea typeface="+mn-ea"/>
                        <a:cs typeface="Glegoo"/>
                      </a:defRPr>
                    </a:pPr>
                    <a:r>
                      <a:rPr lang="en-US" sz="1200" dirty="0">
                        <a:latin typeface="+mn-ea"/>
                        <a:ea typeface="+mn-ea"/>
                        <a:cs typeface="Glegoo"/>
                      </a:rPr>
                      <a:t>50%</a:t>
                    </a:r>
                    <a:endParaRPr lang="en-US" dirty="0">
                      <a:latin typeface="+mn-ea"/>
                      <a:ea typeface="+mn-ea"/>
                      <a:cs typeface="Glegoo"/>
                    </a:endParaRPr>
                  </a:p>
                </c:rich>
              </c:tx>
              <c:spPr>
                <a:solidFill>
                  <a:srgbClr val="1399EE"/>
                </a:solidFill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302376233143271"/>
                  <c:y val="5.5555555555555497E-3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200" b="0" i="0" u="none" strike="noStrike" kern="1200" baseline="0">
                        <a:solidFill>
                          <a:schemeClr val="bg1"/>
                        </a:solidFill>
                        <a:latin typeface="+mn-ea"/>
                        <a:ea typeface="+mn-ea"/>
                        <a:cs typeface="Glegoo"/>
                      </a:defRPr>
                    </a:pPr>
                    <a:r>
                      <a:rPr lang="en-US" sz="1200" dirty="0">
                        <a:latin typeface="+mn-ea"/>
                        <a:ea typeface="+mn-ea"/>
                        <a:cs typeface="Glegoo"/>
                      </a:rPr>
                      <a:t>50%</a:t>
                    </a:r>
                    <a:endParaRPr lang="en-US" dirty="0">
                      <a:latin typeface="+mn-ea"/>
                      <a:ea typeface="+mn-ea"/>
                      <a:cs typeface="Glegoo"/>
                    </a:endParaRPr>
                  </a:p>
                </c:rich>
              </c:tx>
              <c:spPr>
                <a:solidFill>
                  <a:srgbClr val="1399EE"/>
                </a:solidFill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1399EE"/>
              </a:solidFill>
              <a:ln>
                <a:noFill/>
              </a:ln>
              <a:effectLst/>
            </c:spPr>
            <c:txPr>
              <a:bodyPr rot="0" spcFirstLastPara="0" vertOverflow="ellipsis" horzOverflow="overflow" vert="horz" wrap="square" lIns="38100" tIns="19050" rIns="38100" bIns="19050" anchor="ctr" anchorCtr="1"/>
              <a:lstStyle/>
              <a:p>
                <a:pPr>
                  <a:defRPr lang="zh-CN" sz="1200" b="0" i="0" u="none" strike="noStrike" kern="1200" baseline="0">
                    <a:solidFill>
                      <a:schemeClr val="tx1"/>
                    </a:solidFill>
                    <a:latin typeface="+mn-ea"/>
                    <a:ea typeface="+mn-ea"/>
                    <a:cs typeface="Glegoo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AD2DA"/>
            </a:solidFill>
            <a:effectLst/>
          </c:spPr>
          <c:dPt>
            <c:idx val="0"/>
            <c:bubble3D val="0"/>
            <c:spPr>
              <a:solidFill>
                <a:sysClr val="window" lastClr="FFFFFF">
                  <a:lumMod val="85000"/>
                </a:sysClr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Pt>
            <c:idx val="1"/>
            <c:bubble3D val="0"/>
            <c:spPr>
              <a:solidFill>
                <a:srgbClr val="1399EE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0.16110371979364599"/>
                  <c:y val="-0.25769709341887798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200" b="0" i="0" u="none" strike="noStrike" kern="1200" baseline="0">
                        <a:solidFill>
                          <a:schemeClr val="bg1"/>
                        </a:solidFill>
                        <a:latin typeface="+mn-ea"/>
                        <a:ea typeface="+mn-ea"/>
                        <a:cs typeface="Glegoo"/>
                      </a:defRPr>
                    </a:pPr>
                    <a:r>
                      <a:rPr lang="en-US" sz="1200" dirty="0">
                        <a:latin typeface="+mn-ea"/>
                        <a:ea typeface="+mn-ea"/>
                        <a:cs typeface="Glegoo"/>
                      </a:rPr>
                      <a:t>90%</a:t>
                    </a:r>
                    <a:endParaRPr lang="en-US" dirty="0">
                      <a:latin typeface="+mn-ea"/>
                      <a:ea typeface="+mn-ea"/>
                      <a:cs typeface="Glegoo"/>
                    </a:endParaRPr>
                  </a:p>
                </c:rich>
              </c:tx>
              <c:spPr>
                <a:solidFill>
                  <a:srgbClr val="52658D"/>
                </a:solidFill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39080912299756"/>
                  <c:y val="2.7218819869738502E-4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200" b="0" i="0" u="none" strike="noStrike" kern="1200" baseline="0">
                        <a:solidFill>
                          <a:schemeClr val="bg1"/>
                        </a:solidFill>
                        <a:latin typeface="+mn-ea"/>
                        <a:ea typeface="+mn-ea"/>
                        <a:cs typeface="Glegoo"/>
                      </a:defRPr>
                    </a:pPr>
                    <a:r>
                      <a:rPr lang="en-US" sz="1200" dirty="0">
                        <a:latin typeface="+mn-ea"/>
                        <a:ea typeface="+mn-ea"/>
                        <a:cs typeface="Glegoo"/>
                      </a:rPr>
                      <a:t>10%</a:t>
                    </a:r>
                    <a:endParaRPr lang="en-US" dirty="0">
                      <a:latin typeface="+mn-ea"/>
                      <a:ea typeface="+mn-ea"/>
                      <a:cs typeface="Glegoo"/>
                    </a:endParaRPr>
                  </a:p>
                </c:rich>
              </c:tx>
              <c:spPr>
                <a:solidFill>
                  <a:srgbClr val="52658D"/>
                </a:solidFill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52658D"/>
              </a:solidFill>
              <a:ln>
                <a:noFill/>
              </a:ln>
              <a:effectLst/>
            </c:spPr>
            <c:txPr>
              <a:bodyPr rot="0" spcFirstLastPara="0" vertOverflow="ellipsis" horzOverflow="overflow" vert="horz" wrap="square" lIns="38100" tIns="19050" rIns="38100" bIns="19050" anchor="ctr" anchorCtr="1"/>
              <a:lstStyle/>
              <a:p>
                <a:pPr>
                  <a:defRPr lang="zh-CN" sz="1200" b="0" i="0" u="none" strike="noStrike" kern="1200" baseline="0">
                    <a:solidFill>
                      <a:schemeClr val="bg1"/>
                    </a:solidFill>
                    <a:latin typeface="+mn-ea"/>
                    <a:ea typeface="+mn-ea"/>
                    <a:cs typeface="Glegoo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AD2DA"/>
            </a:solidFill>
            <a:effectLst/>
          </c:spPr>
          <c:dPt>
            <c:idx val="0"/>
            <c:bubble3D val="0"/>
            <c:spPr>
              <a:solidFill>
                <a:srgbClr val="D9D9D9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Pt>
            <c:idx val="1"/>
            <c:bubble3D val="0"/>
            <c:spPr>
              <a:solidFill>
                <a:srgbClr val="52658D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0.24731061634537099"/>
                  <c:y val="-9.1030426752211596E-2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200" b="0" i="0" u="none" strike="noStrike" kern="1200" baseline="0">
                        <a:solidFill>
                          <a:srgbClr val="FFFFFF"/>
                        </a:solidFill>
                        <a:latin typeface="+mn-ea"/>
                        <a:ea typeface="+mn-ea"/>
                        <a:cs typeface="Glegoo"/>
                      </a:defRPr>
                    </a:pPr>
                    <a:r>
                      <a:rPr lang="en-US" sz="1200" dirty="0">
                        <a:latin typeface="+mn-ea"/>
                        <a:ea typeface="+mn-ea"/>
                        <a:cs typeface="Glegoo"/>
                      </a:rPr>
                      <a:t>60%</a:t>
                    </a:r>
                    <a:endParaRPr lang="en-US" dirty="0">
                      <a:latin typeface="+mn-ea"/>
                      <a:ea typeface="+mn-ea"/>
                      <a:cs typeface="Glegoo"/>
                    </a:endParaRPr>
                  </a:p>
                </c:rich>
              </c:tx>
              <c:spPr>
                <a:solidFill>
                  <a:srgbClr val="1399EE"/>
                </a:solidFill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5189293148701197"/>
                  <c:y val="6.6150967240206096E-2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200" b="0" i="0" u="none" strike="noStrike" kern="1200" baseline="0">
                        <a:solidFill>
                          <a:srgbClr val="FFFFFF"/>
                        </a:solidFill>
                        <a:latin typeface="+mn-ea"/>
                        <a:ea typeface="+mn-ea"/>
                        <a:cs typeface="Glegoo"/>
                      </a:defRPr>
                    </a:pPr>
                    <a:r>
                      <a:rPr lang="en-US" sz="1200" dirty="0">
                        <a:latin typeface="+mn-ea"/>
                        <a:ea typeface="+mn-ea"/>
                        <a:cs typeface="Glegoo"/>
                      </a:rPr>
                      <a:t>40%</a:t>
                    </a:r>
                    <a:endParaRPr lang="en-US" dirty="0">
                      <a:latin typeface="+mn-ea"/>
                      <a:ea typeface="+mn-ea"/>
                      <a:cs typeface="Glegoo"/>
                    </a:endParaRPr>
                  </a:p>
                </c:rich>
              </c:tx>
              <c:spPr>
                <a:solidFill>
                  <a:srgbClr val="1399EE"/>
                </a:solidFill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1399EE"/>
              </a:solidFill>
              <a:ln>
                <a:noFill/>
              </a:ln>
              <a:effectLst/>
            </c:spPr>
            <c:txPr>
              <a:bodyPr rot="0" spcFirstLastPara="0" vertOverflow="ellipsis" horzOverflow="overflow" vert="horz" wrap="square" lIns="38100" tIns="19050" rIns="38100" bIns="19050" anchor="ctr" anchorCtr="1"/>
              <a:lstStyle/>
              <a:p>
                <a:pPr>
                  <a:defRPr lang="zh-CN" sz="1200" b="0" i="0" u="none" strike="noStrike" kern="1200" baseline="0">
                    <a:solidFill>
                      <a:schemeClr val="tx1"/>
                    </a:solidFill>
                    <a:latin typeface="+mn-ea"/>
                    <a:ea typeface="+mn-ea"/>
                    <a:cs typeface="Glegoo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00000000000001"/>
          <c:y val="2.5000000000000001E-2"/>
          <c:w val="0.74"/>
          <c:h val="0.92500000000000004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rgbClr val="0070C0"/>
            </a:solidFill>
            <a:effectLst/>
          </c:spPr>
          <c:dPt>
            <c:idx val="0"/>
            <c:bubble3D val="0"/>
            <c:spPr>
              <a:solidFill>
                <a:srgbClr val="52658D"/>
              </a:solidFill>
              <a:ln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1399EE"/>
              </a:solidFill>
              <a:ln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horzOverflow="overflow" vert="horz" wrap="square" lIns="38100" tIns="19050" rIns="38100" bIns="19050" anchor="ctr" anchorCtr="1"/>
              <a:lstStyle/>
              <a:p>
                <a:pPr>
                  <a:defRPr lang="zh-CN" sz="1100" b="0" i="0" u="none" strike="noStrike" kern="1200" baseline="0">
                    <a:solidFill>
                      <a:schemeClr val="bg1"/>
                    </a:solidFill>
                    <a:latin typeface="+mn-ea"/>
                    <a:ea typeface="+mn-ea"/>
                    <a:cs typeface="Glegoo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标题</c:v>
                </c:pt>
                <c:pt idx="1">
                  <c:v>标题</c:v>
                </c:pt>
                <c:pt idx="2">
                  <c:v>标题</c:v>
                </c:pt>
                <c:pt idx="3">
                  <c:v>标题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23929189702299"/>
          <c:y val="4.9733958787066497E-2"/>
          <c:w val="0.74335120343999594"/>
          <c:h val="0.89202144412799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52658D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Pt>
            <c:idx val="3"/>
            <c:bubble3D val="0"/>
            <c:spPr>
              <a:solidFill>
                <a:srgbClr val="1399EE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</c:dPt>
          <c:dLbls>
            <c:dLbl>
              <c:idx val="0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>
                        <a:latin typeface="Calibri" panose="020F0502020204030204"/>
                        <a:cs typeface="Calibri" panose="020F0502020204030204"/>
                      </a:rPr>
                      <a:t>58%</a:t>
                    </a:r>
                    <a:endParaRPr lang="en-US" dirty="0">
                      <a:latin typeface="Calibri" panose="020F0502020204030204"/>
                    </a:endParaRP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>
                        <a:latin typeface="Calibri" panose="020F0502020204030204"/>
                        <a:cs typeface="Calibri" panose="020F0502020204030204"/>
                      </a:rPr>
                      <a:t>23%</a:t>
                    </a:r>
                    <a:endParaRPr lang="en-US" dirty="0">
                      <a:latin typeface="Glegoo"/>
                      <a:cs typeface="Glegoo"/>
                    </a:endParaRP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>
                        <a:latin typeface="Calibri" panose="020F0502020204030204"/>
                        <a:cs typeface="Calibri" panose="020F0502020204030204"/>
                      </a:rPr>
                      <a:t>10%</a:t>
                    </a:r>
                    <a:endParaRPr lang="en-US" dirty="0">
                      <a:latin typeface="Calibri" panose="020F0502020204030204"/>
                    </a:endParaRP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>
                        <a:latin typeface="Calibri" panose="020F0502020204030204"/>
                        <a:cs typeface="Calibri" panose="020F0502020204030204"/>
                      </a:rPr>
                      <a:t>9%</a:t>
                    </a:r>
                    <a:endParaRPr lang="en-US" dirty="0">
                      <a:latin typeface="Calibri" panose="020F0502020204030204"/>
                    </a:endParaRP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horzOverflow="overflow" vert="horz" wrap="square" lIns="38100" tIns="19050" rIns="38100" bIns="19050" anchor="ctr" anchorCtr="1"/>
              <a:lstStyle/>
              <a:p>
                <a:pPr>
                  <a:defRPr lang="zh-CN" sz="1100" b="0" i="0" u="none" strike="noStrike" kern="1200" baseline="0">
                    <a:solidFill>
                      <a:schemeClr val="bg1"/>
                    </a:solidFill>
                    <a:latin typeface="Calibri" panose="020F0502020204030204"/>
                    <a:ea typeface="+mn-ea"/>
                    <a:cs typeface="Calibri" panose="020F0502020204030204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533882128370301E-2"/>
          <c:y val="0.14580609832375199"/>
          <c:w val="0.84340730136005704"/>
          <c:h val="0.69252459906065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ysClr val="window" lastClr="FFFFFF">
                <a:lumMod val="85000"/>
              </a:sysClr>
            </a:solidFill>
            <a:effectLst/>
          </c:spPr>
          <c:dPt>
            <c:idx val="0"/>
            <c:bubble3D val="0"/>
            <c:spPr>
              <a:solidFill>
                <a:srgbClr val="CFD6DC"/>
              </a:solidFill>
              <a:ln w="76200">
                <a:solidFill>
                  <a:srgbClr val="EAEAEA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1399EE"/>
              </a:solidFill>
              <a:ln w="107950" cmpd="sng">
                <a:solidFill>
                  <a:srgbClr val="1399EE"/>
                </a:solidFill>
                <a:miter lim="800000"/>
              </a:ln>
              <a:effectLst/>
            </c:spPr>
          </c:dPt>
          <c:dLbls>
            <c:delete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367125984251997E-2"/>
          <c:y val="0.168488313960755"/>
          <c:w val="0.95063287401574803"/>
          <c:h val="0.6969541307336579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ln w="19050" cap="rnd" cmpd="sng" algn="ctr">
              <a:solidFill>
                <a:srgbClr val="1399EE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rgbClr val="1399EE"/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horzOverflow="overflow" vert="horz" wrap="square" lIns="38100" tIns="19050" rIns="38100" bIns="19050" anchor="ctr" anchorCtr="1"/>
              <a:lstStyle/>
              <a:p>
                <a:pPr>
                  <a:defRPr lang="zh-CN"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Glegoo"/>
                    <a:ea typeface="+mn-ea"/>
                    <a:cs typeface="Glegoo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  <c:pt idx="5">
                  <c:v>7.6</c:v>
                </c:pt>
                <c:pt idx="6">
                  <c:v>2.2000000000000002</c:v>
                </c:pt>
                <c:pt idx="7">
                  <c:v>7</c:v>
                </c:pt>
                <c:pt idx="8">
                  <c:v>16</c:v>
                </c:pt>
                <c:pt idx="9">
                  <c:v>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noFill/>
              <a:prstDash val="solid"/>
              <a:round/>
            </a:ln>
            <a:effectLst/>
          </c:spPr>
        </c:dropLines>
        <c:marker val="1"/>
        <c:smooth val="0"/>
        <c:axId val="97875968"/>
        <c:axId val="80658432"/>
      </c:lineChart>
      <c:catAx>
        <c:axId val="97875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ea"/>
                <a:ea typeface="+mn-ea"/>
                <a:cs typeface="Calibri" panose="020F0502020204030204"/>
              </a:defRPr>
            </a:pPr>
            <a:endParaRPr lang="zh-CN"/>
          </a:p>
        </c:txPr>
        <c:crossAx val="80658432"/>
        <c:crosses val="autoZero"/>
        <c:auto val="1"/>
        <c:lblAlgn val="ctr"/>
        <c:lblOffset val="100"/>
        <c:noMultiLvlLbl val="0"/>
      </c:catAx>
      <c:valAx>
        <c:axId val="8065843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7875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100">
          <a:solidFill>
            <a:srgbClr val="17252F"/>
          </a:solidFill>
        </a:defRPr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367125984251997E-2"/>
          <c:y val="0.168488313960755"/>
          <c:w val="0.95063287401574803"/>
          <c:h val="0.6969541307336579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9050" cap="rnd" cmpd="sng" algn="ctr">
              <a:solidFill>
                <a:srgbClr val="FFFFFF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rgbClr val="52658D"/>
              </a:solidFill>
              <a:ln w="19050" cap="flat" cmpd="sng" algn="ctr">
                <a:solidFill>
                  <a:srgbClr val="FFFFFF"/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horzOverflow="overflow" vert="horz" wrap="square" lIns="38100" tIns="19050" rIns="38100" bIns="19050" anchor="ctr" anchorCtr="1"/>
              <a:lstStyle/>
              <a:p>
                <a:pPr>
                  <a:defRPr lang="zh-CN" sz="1200" b="0" i="0" u="none" strike="noStrike" kern="1200" baseline="0">
                    <a:solidFill>
                      <a:srgbClr val="FFFFFF"/>
                    </a:solidFill>
                    <a:latin typeface="+mn-ea"/>
                    <a:ea typeface="+mn-ea"/>
                    <a:cs typeface="Glegoo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RG</c:v>
                </c:pt>
                <c:pt idx="1">
                  <c:v>DP</c:v>
                </c:pt>
                <c:pt idx="2">
                  <c:v>FP</c:v>
                </c:pt>
                <c:pt idx="3">
                  <c:v>GH</c:v>
                </c:pt>
                <c:pt idx="4">
                  <c:v>JK</c:v>
                </c:pt>
                <c:pt idx="5">
                  <c:v>LZ</c:v>
                </c:pt>
                <c:pt idx="6">
                  <c:v>XC</c:v>
                </c:pt>
                <c:pt idx="7">
                  <c:v>VB</c:v>
                </c:pt>
                <c:pt idx="8">
                  <c:v>NM</c:v>
                </c:pt>
                <c:pt idx="9">
                  <c:v>QW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  <c:pt idx="5">
                  <c:v>7.6</c:v>
                </c:pt>
                <c:pt idx="6">
                  <c:v>2.2000000000000002</c:v>
                </c:pt>
                <c:pt idx="7">
                  <c:v>7</c:v>
                </c:pt>
                <c:pt idx="8">
                  <c:v>16</c:v>
                </c:pt>
                <c:pt idx="9">
                  <c:v>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noFill/>
              <a:prstDash val="solid"/>
              <a:round/>
            </a:ln>
            <a:effectLst/>
          </c:spPr>
        </c:dropLines>
        <c:marker val="1"/>
        <c:smooth val="0"/>
        <c:axId val="156410368"/>
        <c:axId val="80613888"/>
      </c:lineChart>
      <c:catAx>
        <c:axId val="1564103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0613888"/>
        <c:crosses val="autoZero"/>
        <c:auto val="1"/>
        <c:lblAlgn val="ctr"/>
        <c:lblOffset val="100"/>
        <c:noMultiLvlLbl val="0"/>
      </c:catAx>
      <c:valAx>
        <c:axId val="80613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48597F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Glegoo"/>
                <a:ea typeface="+mn-ea"/>
                <a:cs typeface="Glegoo"/>
              </a:defRPr>
            </a:pPr>
            <a:endParaRPr lang="zh-CN"/>
          </a:p>
        </c:txPr>
        <c:crossAx val="156410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100">
          <a:solidFill>
            <a:srgbClr val="17252F"/>
          </a:solidFill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3954A-C201-EB40-9459-342C786798D2}" type="datetimeFigureOut">
              <a:rPr lang="en-US" smtClean="0"/>
              <a:t>7/29/2016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2853C-6216-544B-82BE-E4DDDB9FF42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7003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D0FC4-79A4-4CD6-9D21-6D2AFDDF42EC}" type="datetimeFigureOut">
              <a:rPr lang="en-US" smtClean="0"/>
              <a:t>7/29/2016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829E4-7B8F-48ED-BCF8-1C0A3C6440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895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/>
              <a:t>http://meihua.docer.com/</a:t>
            </a:r>
            <a:endParaRPr lang="zh-CN" altLang="en-US"/>
          </a:p>
        </p:txBody>
      </p:sp>
      <p:sp>
        <p:nvSpPr>
          <p:cNvPr id="1331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fld id="{18C765C7-F05C-4732-9BB2-6BA685FD7E24}" type="slidenum">
              <a:rPr lang="zh-CN" altLang="en-US" sz="1200"/>
              <a:t>2</a:t>
            </a:fld>
            <a:endParaRPr lang="zh-CN" altLang="en-US" sz="12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p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Pie 4"/>
          <p:cNvSpPr/>
          <p:nvPr userDrawn="1"/>
        </p:nvSpPr>
        <p:spPr>
          <a:xfrm rot="5400000" flipH="1" flipV="1">
            <a:off x="-623887" y="1947863"/>
            <a:ext cx="1247774" cy="1247774"/>
          </a:xfrm>
          <a:prstGeom prst="pie">
            <a:avLst>
              <a:gd name="adj1" fmla="val 0"/>
              <a:gd name="adj2" fmla="val 10782358"/>
            </a:avLst>
          </a:prstGeom>
          <a:solidFill>
            <a:srgbClr val="1399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Pie 4"/>
          <p:cNvSpPr/>
          <p:nvPr userDrawn="1"/>
        </p:nvSpPr>
        <p:spPr>
          <a:xfrm rot="16200000" flipV="1">
            <a:off x="8520113" y="1947863"/>
            <a:ext cx="1247774" cy="1247774"/>
          </a:xfrm>
          <a:prstGeom prst="pie">
            <a:avLst>
              <a:gd name="adj1" fmla="val 0"/>
              <a:gd name="adj2" fmla="val 10782358"/>
            </a:avLst>
          </a:prstGeom>
          <a:solidFill>
            <a:srgbClr val="1399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sz="quarter" idx="33"/>
          </p:nvPr>
        </p:nvSpPr>
        <p:spPr>
          <a:xfrm>
            <a:off x="838200" y="1459230"/>
            <a:ext cx="2133600" cy="274320"/>
          </a:xfrm>
        </p:spPr>
        <p:txBody>
          <a:bodyPr>
            <a:noAutofit/>
          </a:bodyPr>
          <a:lstStyle>
            <a:lvl1pPr marL="0" indent="0">
              <a:buNone/>
              <a:defRPr sz="1200" b="0" i="0">
                <a:solidFill>
                  <a:srgbClr val="1399EE"/>
                </a:solidFill>
                <a:latin typeface="Glegoo"/>
                <a:cs typeface="Glegoo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34"/>
          </p:nvPr>
        </p:nvSpPr>
        <p:spPr>
          <a:xfrm>
            <a:off x="838200" y="1657350"/>
            <a:ext cx="2819400" cy="609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050">
                <a:solidFill>
                  <a:srgbClr val="7F7F7F"/>
                </a:solidFill>
                <a:latin typeface="Calibri" panose="020F0502020204030204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35"/>
          </p:nvPr>
        </p:nvSpPr>
        <p:spPr>
          <a:xfrm>
            <a:off x="838200" y="2526030"/>
            <a:ext cx="2133600" cy="274320"/>
          </a:xfrm>
        </p:spPr>
        <p:txBody>
          <a:bodyPr>
            <a:noAutofit/>
          </a:bodyPr>
          <a:lstStyle>
            <a:lvl1pPr marL="0" indent="0">
              <a:buNone/>
              <a:defRPr sz="1200" b="0" i="0">
                <a:solidFill>
                  <a:srgbClr val="1399EE"/>
                </a:solidFill>
                <a:latin typeface="Glegoo"/>
                <a:cs typeface="Glegoo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36"/>
          </p:nvPr>
        </p:nvSpPr>
        <p:spPr>
          <a:xfrm>
            <a:off x="838200" y="2724150"/>
            <a:ext cx="2819400" cy="609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050">
                <a:solidFill>
                  <a:srgbClr val="7F7F7F"/>
                </a:solidFill>
                <a:latin typeface="Calibri" panose="020F0502020204030204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37"/>
          </p:nvPr>
        </p:nvSpPr>
        <p:spPr>
          <a:xfrm>
            <a:off x="838200" y="3592830"/>
            <a:ext cx="2133600" cy="274320"/>
          </a:xfrm>
        </p:spPr>
        <p:txBody>
          <a:bodyPr>
            <a:noAutofit/>
          </a:bodyPr>
          <a:lstStyle>
            <a:lvl1pPr marL="0" indent="0">
              <a:buNone/>
              <a:defRPr sz="1200" b="0" i="0">
                <a:solidFill>
                  <a:srgbClr val="1399EE"/>
                </a:solidFill>
                <a:latin typeface="Glegoo"/>
                <a:cs typeface="Glegoo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38"/>
          </p:nvPr>
        </p:nvSpPr>
        <p:spPr>
          <a:xfrm>
            <a:off x="838200" y="3790950"/>
            <a:ext cx="2819400" cy="609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050">
                <a:solidFill>
                  <a:srgbClr val="7F7F7F"/>
                </a:solidFill>
                <a:latin typeface="Calibri" panose="020F0502020204030204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228600"/>
            <a:ext cx="9144000" cy="2266950"/>
          </a:xfrm>
          <a:prstGeom prst="rect">
            <a:avLst/>
          </a:prstGeom>
          <a:solidFill>
            <a:srgbClr val="4859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14350"/>
            <a:ext cx="3657600" cy="1371600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chemeClr val="bg1"/>
                </a:solidFill>
                <a:latin typeface="Glegoo"/>
                <a:cs typeface="Glegoo"/>
              </a:defRPr>
            </a:lvl1pPr>
          </a:lstStyle>
          <a:p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59"/>
          </p:nvPr>
        </p:nvSpPr>
        <p:spPr>
          <a:xfrm>
            <a:off x="0" y="2419350"/>
            <a:ext cx="9144000" cy="2724150"/>
          </a:xfrm>
        </p:spPr>
        <p:txBody>
          <a:bodyPr>
            <a:normAutofit/>
          </a:bodyPr>
          <a:lstStyle>
            <a:lvl1pPr>
              <a:defRPr sz="1400">
                <a:solidFill>
                  <a:srgbClr val="17375E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62"/>
          </p:nvPr>
        </p:nvSpPr>
        <p:spPr>
          <a:xfrm>
            <a:off x="3469120" y="1123950"/>
            <a:ext cx="2093480" cy="89916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100"/>
            </a:lvl2pPr>
            <a:lvl3pPr marL="914400" indent="0">
              <a:buFontTx/>
              <a:buNone/>
              <a:defRPr sz="11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63"/>
          </p:nvPr>
        </p:nvSpPr>
        <p:spPr>
          <a:xfrm>
            <a:off x="6212320" y="1123950"/>
            <a:ext cx="2093480" cy="89916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100"/>
            </a:lvl2pPr>
            <a:lvl3pPr marL="914400" indent="0">
              <a:buFontTx/>
              <a:buNone/>
              <a:defRPr sz="11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56"/>
          </p:nvPr>
        </p:nvSpPr>
        <p:spPr>
          <a:xfrm>
            <a:off x="533400" y="1504950"/>
            <a:ext cx="21336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rgbClr val="17252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57"/>
          </p:nvPr>
        </p:nvSpPr>
        <p:spPr>
          <a:xfrm>
            <a:off x="2760662" y="1504950"/>
            <a:ext cx="21336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rgbClr val="17252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58"/>
          </p:nvPr>
        </p:nvSpPr>
        <p:spPr>
          <a:xfrm>
            <a:off x="533400" y="2952750"/>
            <a:ext cx="21336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rgbClr val="17252F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59"/>
          </p:nvPr>
        </p:nvSpPr>
        <p:spPr>
          <a:xfrm>
            <a:off x="2760662" y="2952750"/>
            <a:ext cx="21336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>
                <a:solidFill>
                  <a:srgbClr val="17252F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533400" y="0"/>
            <a:ext cx="4343400" cy="51435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105400" y="666750"/>
            <a:ext cx="3581400" cy="857250"/>
          </a:xfrm>
        </p:spPr>
        <p:txBody>
          <a:bodyPr>
            <a:normAutofit/>
          </a:bodyPr>
          <a:lstStyle>
            <a:lvl1pPr algn="l"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105400" y="1257300"/>
            <a:ext cx="2188633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-19050"/>
            <a:ext cx="9144000" cy="51625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72000" cy="51435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5029200" y="2038350"/>
            <a:ext cx="3505200" cy="9906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50">
                <a:solidFill>
                  <a:srgbClr val="7F7F7F"/>
                </a:solidFill>
              </a:defRPr>
            </a:lvl1pPr>
            <a:lvl2pPr marL="457200" indent="0">
              <a:buFontTx/>
              <a:buNone/>
              <a:defRPr sz="1100"/>
            </a:lvl2pPr>
            <a:lvl3pPr marL="914400" indent="0">
              <a:buFontTx/>
              <a:buNone/>
              <a:defRPr sz="11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6"/>
          </p:nvPr>
        </p:nvSpPr>
        <p:spPr>
          <a:xfrm>
            <a:off x="5791200" y="3181352"/>
            <a:ext cx="2438400" cy="307975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FontTx/>
              <a:buNone/>
              <a:defRPr sz="1050">
                <a:solidFill>
                  <a:srgbClr val="7F7F7F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US" dirty="0"/>
          </a:p>
        </p:txBody>
      </p:sp>
      <p:sp>
        <p:nvSpPr>
          <p:cNvPr id="21" name="Content Placeholder 19"/>
          <p:cNvSpPr>
            <a:spLocks noGrp="1"/>
          </p:cNvSpPr>
          <p:nvPr>
            <p:ph sz="quarter" idx="17"/>
          </p:nvPr>
        </p:nvSpPr>
        <p:spPr>
          <a:xfrm>
            <a:off x="5791200" y="3706831"/>
            <a:ext cx="2438400" cy="46511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FontTx/>
              <a:buNone/>
              <a:defRPr sz="1050">
                <a:solidFill>
                  <a:srgbClr val="7F7F7F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8"/>
          </p:nvPr>
        </p:nvSpPr>
        <p:spPr>
          <a:xfrm>
            <a:off x="5029200" y="1809752"/>
            <a:ext cx="3505200" cy="35718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 b="0" i="0">
                <a:solidFill>
                  <a:srgbClr val="1399EE"/>
                </a:solidFill>
                <a:latin typeface="Glegoo"/>
                <a:ea typeface="Calibri" panose="020F0502020204030204"/>
                <a:cs typeface="Glegoo"/>
              </a:defRPr>
            </a:lvl1pPr>
            <a:lvl2pPr marL="457200" indent="0">
              <a:buFontTx/>
              <a:buNone/>
              <a:defRPr sz="130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914400" indent="0">
              <a:buFontTx/>
              <a:buNone/>
              <a:defRPr sz="1300"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1371600" indent="0">
              <a:buFontTx/>
              <a:buNone/>
              <a:defRPr sz="1300"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1828800" indent="0">
              <a:buFontTx/>
              <a:buNone/>
              <a:defRPr sz="1300"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05400" y="666750"/>
            <a:ext cx="3581400" cy="857250"/>
          </a:xfrm>
        </p:spPr>
        <p:txBody>
          <a:bodyPr>
            <a:normAutofit/>
          </a:bodyPr>
          <a:lstStyle>
            <a:lvl1pPr algn="l"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105400" y="1257300"/>
            <a:ext cx="2188633" cy="323850"/>
          </a:xfrm>
        </p:spPr>
        <p:txBody>
          <a:bodyPr>
            <a:noAutofit/>
          </a:bodyPr>
          <a:lstStyle>
            <a:lvl1pPr marL="0" indent="0" algn="l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4572000" y="1837540"/>
            <a:ext cx="0" cy="165599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09600" y="1861337"/>
            <a:ext cx="2987675" cy="64056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050">
                <a:solidFill>
                  <a:srgbClr val="7F7F7F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625476" y="1587500"/>
            <a:ext cx="2459037" cy="37465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 b="0" i="0">
                <a:solidFill>
                  <a:srgbClr val="1399EE"/>
                </a:solidFill>
                <a:latin typeface="Glegoo"/>
                <a:ea typeface="Calibri" panose="020F0502020204030204"/>
                <a:cs typeface="Glegoo"/>
              </a:defRPr>
            </a:lvl1pPr>
            <a:lvl2pPr marL="457200" indent="0">
              <a:buFontTx/>
              <a:buNone/>
              <a:defRPr sz="1400">
                <a:solidFill>
                  <a:srgbClr val="0070C0"/>
                </a:solidFill>
              </a:defRPr>
            </a:lvl2pPr>
            <a:lvl3pPr marL="914400" indent="0">
              <a:buFontTx/>
              <a:buNone/>
              <a:defRPr sz="1400">
                <a:solidFill>
                  <a:srgbClr val="0070C0"/>
                </a:solidFill>
              </a:defRPr>
            </a:lvl3pPr>
            <a:lvl4pPr marL="1371600" indent="0">
              <a:buFontTx/>
              <a:buNone/>
              <a:defRPr sz="1400">
                <a:solidFill>
                  <a:srgbClr val="0070C0"/>
                </a:solidFill>
              </a:defRPr>
            </a:lvl4pPr>
            <a:lvl5pPr marL="1828800" indent="0">
              <a:buFontTx/>
              <a:buNone/>
              <a:defRPr sz="1400">
                <a:solidFill>
                  <a:srgbClr val="0070C0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5257804" y="1854987"/>
            <a:ext cx="2987675" cy="64056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050">
                <a:solidFill>
                  <a:srgbClr val="7F7F7F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5273679" y="1581149"/>
            <a:ext cx="2459037" cy="37465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 b="0" i="0">
                <a:solidFill>
                  <a:srgbClr val="1399EE"/>
                </a:solidFill>
                <a:latin typeface="Glegoo"/>
                <a:ea typeface="Calibri" panose="020F0502020204030204"/>
                <a:cs typeface="Glegoo"/>
              </a:defRPr>
            </a:lvl1pPr>
            <a:lvl2pPr marL="457200" indent="0">
              <a:buFontTx/>
              <a:buNone/>
              <a:defRPr sz="1400">
                <a:solidFill>
                  <a:srgbClr val="0070C0"/>
                </a:solidFill>
              </a:defRPr>
            </a:lvl2pPr>
            <a:lvl3pPr marL="914400" indent="0">
              <a:buFontTx/>
              <a:buNone/>
              <a:defRPr sz="1400">
                <a:solidFill>
                  <a:srgbClr val="0070C0"/>
                </a:solidFill>
              </a:defRPr>
            </a:lvl3pPr>
            <a:lvl4pPr marL="1371600" indent="0">
              <a:buFontTx/>
              <a:buNone/>
              <a:defRPr sz="1400">
                <a:solidFill>
                  <a:srgbClr val="0070C0"/>
                </a:solidFill>
              </a:defRPr>
            </a:lvl4pPr>
            <a:lvl5pPr marL="1828800" indent="0">
              <a:buFontTx/>
              <a:buNone/>
              <a:defRPr sz="1400">
                <a:solidFill>
                  <a:srgbClr val="0070C0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648200" y="1962152"/>
            <a:ext cx="3924300" cy="2325687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rgbClr val="17252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1219200" y="2347913"/>
            <a:ext cx="2971800" cy="833437"/>
          </a:xfrm>
        </p:spPr>
        <p:txBody>
          <a:bodyPr>
            <a:normAutofit/>
          </a:bodyPr>
          <a:lstStyle>
            <a:lvl1pPr marL="0" indent="0">
              <a:lnSpc>
                <a:spcPts val="1400"/>
              </a:lnSpc>
              <a:buFontTx/>
              <a:buNone/>
              <a:defRPr sz="1000">
                <a:solidFill>
                  <a:srgbClr val="7F7F7F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US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5"/>
          </p:nvPr>
        </p:nvSpPr>
        <p:spPr>
          <a:xfrm>
            <a:off x="457200" y="1254125"/>
            <a:ext cx="8229600" cy="479425"/>
          </a:xfrm>
        </p:spPr>
        <p:txBody>
          <a:bodyPr>
            <a:noAutofit/>
          </a:bodyPr>
          <a:lstStyle>
            <a:lvl1pPr marL="0" indent="0" algn="ctr">
              <a:lnSpc>
                <a:spcPts val="1500"/>
              </a:lnSpc>
              <a:buNone/>
              <a:defRPr sz="1050">
                <a:solidFill>
                  <a:srgbClr val="595959"/>
                </a:solidFill>
              </a:defRPr>
            </a:lvl1pPr>
            <a:lvl2pPr marL="457200" indent="0" algn="ctr">
              <a:buNone/>
              <a:defRPr sz="1100"/>
            </a:lvl2pPr>
            <a:lvl3pPr marL="914400" indent="0" algn="ctr">
              <a:buNone/>
              <a:defRPr sz="1100"/>
            </a:lvl3pPr>
            <a:lvl4pPr marL="1371600" indent="0" algn="ctr">
              <a:buNone/>
              <a:defRPr sz="1100"/>
            </a:lvl4pPr>
            <a:lvl5pPr marL="1828800" indent="0" algn="ctr">
              <a:buNone/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16"/>
          </p:nvPr>
        </p:nvSpPr>
        <p:spPr>
          <a:xfrm>
            <a:off x="1219200" y="2119312"/>
            <a:ext cx="1828800" cy="35718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 b="0" i="0">
                <a:solidFill>
                  <a:srgbClr val="1399EE"/>
                </a:solidFill>
                <a:latin typeface="Glegoo"/>
                <a:ea typeface="Calibri" panose="020F0502020204030204"/>
                <a:cs typeface="Glegoo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7"/>
          </p:nvPr>
        </p:nvSpPr>
        <p:spPr>
          <a:xfrm>
            <a:off x="1219200" y="3409950"/>
            <a:ext cx="2971800" cy="833437"/>
          </a:xfrm>
        </p:spPr>
        <p:txBody>
          <a:bodyPr>
            <a:normAutofit/>
          </a:bodyPr>
          <a:lstStyle>
            <a:lvl1pPr marL="0" indent="0">
              <a:lnSpc>
                <a:spcPts val="1400"/>
              </a:lnSpc>
              <a:buFontTx/>
              <a:buNone/>
              <a:defRPr sz="1000">
                <a:solidFill>
                  <a:srgbClr val="7F7F7F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US" dirty="0"/>
          </a:p>
        </p:txBody>
      </p:sp>
      <p:sp>
        <p:nvSpPr>
          <p:cNvPr id="12" name="Text Placeholder 23"/>
          <p:cNvSpPr>
            <a:spLocks noGrp="1"/>
          </p:cNvSpPr>
          <p:nvPr>
            <p:ph type="body" sz="quarter" idx="18"/>
          </p:nvPr>
        </p:nvSpPr>
        <p:spPr>
          <a:xfrm>
            <a:off x="1219200" y="3181350"/>
            <a:ext cx="1828800" cy="35718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 b="0" i="0">
                <a:solidFill>
                  <a:srgbClr val="1399EE"/>
                </a:solidFill>
                <a:latin typeface="Glegoo"/>
                <a:ea typeface="Calibri" panose="020F0502020204030204"/>
                <a:cs typeface="Glegoo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The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68"/>
          </p:nvPr>
        </p:nvSpPr>
        <p:spPr>
          <a:xfrm>
            <a:off x="1219201" y="3709988"/>
            <a:ext cx="1843230" cy="533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050">
                <a:solidFill>
                  <a:srgbClr val="7F7F7F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69"/>
          </p:nvPr>
        </p:nvSpPr>
        <p:spPr>
          <a:xfrm>
            <a:off x="2819400" y="3714750"/>
            <a:ext cx="1613026" cy="533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050">
                <a:solidFill>
                  <a:srgbClr val="7F7F7F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70"/>
          </p:nvPr>
        </p:nvSpPr>
        <p:spPr>
          <a:xfrm>
            <a:off x="1206358" y="3181350"/>
            <a:ext cx="1830387" cy="3000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 b="0" i="0">
                <a:solidFill>
                  <a:srgbClr val="1399EE"/>
                </a:solidFill>
                <a:latin typeface="Glegoo"/>
                <a:cs typeface="Glegoo"/>
              </a:defRPr>
            </a:lvl1pPr>
            <a:lvl2pPr>
              <a:defRPr sz="1050">
                <a:latin typeface="Mission Gothic Regular" pitchFamily="50" charset="0"/>
              </a:defRPr>
            </a:lvl2pPr>
            <a:lvl3pPr>
              <a:defRPr sz="1050">
                <a:latin typeface="Mission Gothic Regular" pitchFamily="50" charset="0"/>
              </a:defRPr>
            </a:lvl3pPr>
            <a:lvl4pPr>
              <a:defRPr sz="1050">
                <a:latin typeface="Mission Gothic Regular" pitchFamily="50" charset="0"/>
              </a:defRPr>
            </a:lvl4pPr>
            <a:lvl5pPr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71"/>
          </p:nvPr>
        </p:nvSpPr>
        <p:spPr>
          <a:xfrm>
            <a:off x="1219200" y="3360738"/>
            <a:ext cx="1097280" cy="23177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900">
                <a:solidFill>
                  <a:srgbClr val="7F7F7F"/>
                </a:solidFill>
                <a:latin typeface="Calibri" panose="020F0502020204030204"/>
                <a:ea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72"/>
          </p:nvPr>
        </p:nvSpPr>
        <p:spPr>
          <a:xfrm>
            <a:off x="2819400" y="3181350"/>
            <a:ext cx="1601787" cy="3000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 b="0" i="0">
                <a:solidFill>
                  <a:srgbClr val="1399EE"/>
                </a:solidFill>
                <a:latin typeface="Glegoo"/>
                <a:cs typeface="Glegoo"/>
              </a:defRPr>
            </a:lvl1pPr>
            <a:lvl2pPr>
              <a:defRPr sz="1050">
                <a:latin typeface="Mission Gothic Regular" pitchFamily="50" charset="0"/>
              </a:defRPr>
            </a:lvl2pPr>
            <a:lvl3pPr>
              <a:defRPr sz="1050">
                <a:latin typeface="Mission Gothic Regular" pitchFamily="50" charset="0"/>
              </a:defRPr>
            </a:lvl3pPr>
            <a:lvl4pPr>
              <a:defRPr sz="1050">
                <a:latin typeface="Mission Gothic Regular" pitchFamily="50" charset="0"/>
              </a:defRPr>
            </a:lvl4pPr>
            <a:lvl5pPr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36" name="Text Placeholder 13"/>
          <p:cNvSpPr>
            <a:spLocks noGrp="1"/>
          </p:cNvSpPr>
          <p:nvPr>
            <p:ph type="body" sz="quarter" idx="73"/>
          </p:nvPr>
        </p:nvSpPr>
        <p:spPr>
          <a:xfrm>
            <a:off x="2832242" y="3360738"/>
            <a:ext cx="1097280" cy="23177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900">
                <a:solidFill>
                  <a:srgbClr val="7F7F7F"/>
                </a:solidFill>
                <a:latin typeface="Calibri" panose="020F0502020204030204"/>
                <a:ea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8" name="Text Placeholder 5"/>
          <p:cNvSpPr>
            <a:spLocks noGrp="1"/>
          </p:cNvSpPr>
          <p:nvPr>
            <p:ph type="body" sz="quarter" idx="74"/>
          </p:nvPr>
        </p:nvSpPr>
        <p:spPr>
          <a:xfrm>
            <a:off x="4419600" y="3714750"/>
            <a:ext cx="1675229" cy="533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050">
                <a:solidFill>
                  <a:srgbClr val="7F7F7F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75"/>
          </p:nvPr>
        </p:nvSpPr>
        <p:spPr>
          <a:xfrm>
            <a:off x="4419600" y="3181350"/>
            <a:ext cx="1663557" cy="3000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 b="0" i="0">
                <a:solidFill>
                  <a:srgbClr val="1399EE"/>
                </a:solidFill>
                <a:latin typeface="Glegoo"/>
                <a:cs typeface="Glegoo"/>
              </a:defRPr>
            </a:lvl1pPr>
            <a:lvl2pPr>
              <a:defRPr sz="1050">
                <a:latin typeface="Mission Gothic Regular" pitchFamily="50" charset="0"/>
              </a:defRPr>
            </a:lvl2pPr>
            <a:lvl3pPr>
              <a:defRPr sz="1050">
                <a:latin typeface="Mission Gothic Regular" pitchFamily="50" charset="0"/>
              </a:defRPr>
            </a:lvl3pPr>
            <a:lvl4pPr>
              <a:defRPr sz="1050">
                <a:latin typeface="Mission Gothic Regular" pitchFamily="50" charset="0"/>
              </a:defRPr>
            </a:lvl4pPr>
            <a:lvl5pPr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0" name="Text Placeholder 13"/>
          <p:cNvSpPr>
            <a:spLocks noGrp="1"/>
          </p:cNvSpPr>
          <p:nvPr>
            <p:ph type="body" sz="quarter" idx="76"/>
          </p:nvPr>
        </p:nvSpPr>
        <p:spPr>
          <a:xfrm>
            <a:off x="4432442" y="3360738"/>
            <a:ext cx="1097280" cy="23177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900">
                <a:solidFill>
                  <a:srgbClr val="7F7F7F"/>
                </a:solidFill>
                <a:latin typeface="Calibri" panose="020F0502020204030204"/>
                <a:ea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77"/>
          </p:nvPr>
        </p:nvSpPr>
        <p:spPr>
          <a:xfrm>
            <a:off x="5943600" y="3714750"/>
            <a:ext cx="1751964" cy="533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050">
                <a:solidFill>
                  <a:srgbClr val="7F7F7F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78"/>
          </p:nvPr>
        </p:nvSpPr>
        <p:spPr>
          <a:xfrm>
            <a:off x="5943600" y="3181350"/>
            <a:ext cx="1739757" cy="3000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 b="0" i="0">
                <a:solidFill>
                  <a:srgbClr val="1399EE"/>
                </a:solidFill>
                <a:latin typeface="Glegoo"/>
                <a:cs typeface="Glegoo"/>
              </a:defRPr>
            </a:lvl1pPr>
            <a:lvl2pPr>
              <a:defRPr sz="1050">
                <a:latin typeface="Mission Gothic Regular" pitchFamily="50" charset="0"/>
              </a:defRPr>
            </a:lvl2pPr>
            <a:lvl3pPr>
              <a:defRPr sz="1050">
                <a:latin typeface="Mission Gothic Regular" pitchFamily="50" charset="0"/>
              </a:defRPr>
            </a:lvl3pPr>
            <a:lvl4pPr>
              <a:defRPr sz="1050">
                <a:latin typeface="Mission Gothic Regular" pitchFamily="50" charset="0"/>
              </a:defRPr>
            </a:lvl4pPr>
            <a:lvl5pPr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3" name="Text Placeholder 13"/>
          <p:cNvSpPr>
            <a:spLocks noGrp="1"/>
          </p:cNvSpPr>
          <p:nvPr>
            <p:ph type="body" sz="quarter" idx="79"/>
          </p:nvPr>
        </p:nvSpPr>
        <p:spPr>
          <a:xfrm>
            <a:off x="5956442" y="3360738"/>
            <a:ext cx="1097280" cy="23177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900">
                <a:solidFill>
                  <a:srgbClr val="7F7F7F"/>
                </a:solidFill>
                <a:latin typeface="Calibri" panose="020F0502020204030204"/>
                <a:ea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80"/>
          </p:nvPr>
        </p:nvSpPr>
        <p:spPr>
          <a:xfrm>
            <a:off x="1295400" y="1581150"/>
            <a:ext cx="1600200" cy="1447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4"/>
          <p:cNvSpPr>
            <a:spLocks noGrp="1"/>
          </p:cNvSpPr>
          <p:nvPr>
            <p:ph type="pic" sz="quarter" idx="81"/>
          </p:nvPr>
        </p:nvSpPr>
        <p:spPr>
          <a:xfrm>
            <a:off x="2895600" y="1581150"/>
            <a:ext cx="1600200" cy="1447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4"/>
          <p:cNvSpPr>
            <a:spLocks noGrp="1"/>
          </p:cNvSpPr>
          <p:nvPr>
            <p:ph type="pic" sz="quarter" idx="82"/>
          </p:nvPr>
        </p:nvSpPr>
        <p:spPr>
          <a:xfrm>
            <a:off x="4495800" y="1581150"/>
            <a:ext cx="1600200" cy="1447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4"/>
          <p:cNvSpPr>
            <a:spLocks noGrp="1"/>
          </p:cNvSpPr>
          <p:nvPr>
            <p:ph type="pic" sz="quarter" idx="83"/>
          </p:nvPr>
        </p:nvSpPr>
        <p:spPr>
          <a:xfrm>
            <a:off x="6096000" y="1581150"/>
            <a:ext cx="1600200" cy="1447800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44557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297180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eet The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80"/>
          </p:nvPr>
        </p:nvSpPr>
        <p:spPr>
          <a:xfrm>
            <a:off x="0" y="1504950"/>
            <a:ext cx="9144000" cy="363855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rmAutofit/>
          </a:bodyPr>
          <a:lstStyle>
            <a:lvl1pPr algn="l">
              <a:defRPr sz="3200" b="1" cap="all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7794"/>
            <a:ext cx="4038600" cy="2926556"/>
          </a:xfrm>
        </p:spPr>
        <p:txBody>
          <a:bodyPr>
            <a:normAutofit/>
          </a:bodyPr>
          <a:lstStyle>
            <a:lvl1pPr>
              <a:defRPr sz="1600">
                <a:solidFill>
                  <a:srgbClr val="7F7F7F"/>
                </a:solidFill>
              </a:defRPr>
            </a:lvl1pPr>
            <a:lvl2pPr>
              <a:defRPr sz="1400">
                <a:solidFill>
                  <a:srgbClr val="7F7F7F"/>
                </a:solidFill>
              </a:defRPr>
            </a:lvl2pPr>
            <a:lvl3pPr>
              <a:defRPr sz="1200">
                <a:solidFill>
                  <a:srgbClr val="7F7F7F"/>
                </a:solidFill>
              </a:defRPr>
            </a:lvl3pPr>
            <a:lvl4pPr>
              <a:defRPr sz="1100">
                <a:solidFill>
                  <a:srgbClr val="7F7F7F"/>
                </a:solidFill>
              </a:defRPr>
            </a:lvl4pPr>
            <a:lvl5pPr>
              <a:defRPr sz="1100">
                <a:solidFill>
                  <a:srgbClr val="7F7F7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794"/>
            <a:ext cx="4038600" cy="2926556"/>
          </a:xfrm>
        </p:spPr>
        <p:txBody>
          <a:bodyPr>
            <a:normAutofit/>
          </a:bodyPr>
          <a:lstStyle>
            <a:lvl1pPr>
              <a:defRPr sz="1600">
                <a:solidFill>
                  <a:srgbClr val="7F7F7F"/>
                </a:solidFill>
              </a:defRPr>
            </a:lvl1pPr>
            <a:lvl2pPr>
              <a:defRPr sz="1400">
                <a:solidFill>
                  <a:srgbClr val="7F7F7F"/>
                </a:solidFill>
              </a:defRPr>
            </a:lvl2pPr>
            <a:lvl3pPr>
              <a:defRPr sz="1200">
                <a:solidFill>
                  <a:srgbClr val="7F7F7F"/>
                </a:solidFill>
              </a:defRPr>
            </a:lvl3pPr>
            <a:lvl4pPr>
              <a:defRPr sz="1100">
                <a:solidFill>
                  <a:srgbClr val="7F7F7F"/>
                </a:solidFill>
              </a:defRPr>
            </a:lvl4pPr>
            <a:lvl5pPr>
              <a:defRPr sz="1100">
                <a:solidFill>
                  <a:srgbClr val="7F7F7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29928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1200" b="1">
                <a:solidFill>
                  <a:srgbClr val="7F7F7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09750"/>
            <a:ext cx="4040188" cy="2784872"/>
          </a:xfrm>
        </p:spPr>
        <p:txBody>
          <a:bodyPr>
            <a:normAutofit/>
          </a:bodyPr>
          <a:lstStyle>
            <a:lvl1pPr>
              <a:defRPr sz="1400">
                <a:solidFill>
                  <a:srgbClr val="7F7F7F"/>
                </a:solidFill>
              </a:defRPr>
            </a:lvl1pPr>
            <a:lvl2pPr>
              <a:defRPr sz="1200">
                <a:solidFill>
                  <a:srgbClr val="7F7F7F"/>
                </a:solidFill>
              </a:defRPr>
            </a:lvl2pPr>
            <a:lvl3pPr>
              <a:defRPr sz="1100">
                <a:solidFill>
                  <a:srgbClr val="7F7F7F"/>
                </a:solidFill>
              </a:defRPr>
            </a:lvl3pPr>
            <a:lvl4pPr>
              <a:defRPr sz="1050">
                <a:solidFill>
                  <a:srgbClr val="7F7F7F"/>
                </a:solidFill>
              </a:defRPr>
            </a:lvl4pPr>
            <a:lvl5pPr>
              <a:defRPr sz="1050">
                <a:solidFill>
                  <a:srgbClr val="7F7F7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329928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1200" b="1">
                <a:solidFill>
                  <a:srgbClr val="7F7F7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809750"/>
            <a:ext cx="4041775" cy="2784872"/>
          </a:xfrm>
        </p:spPr>
        <p:txBody>
          <a:bodyPr>
            <a:normAutofit/>
          </a:bodyPr>
          <a:lstStyle>
            <a:lvl1pPr>
              <a:defRPr sz="1400">
                <a:solidFill>
                  <a:srgbClr val="7F7F7F"/>
                </a:solidFill>
              </a:defRPr>
            </a:lvl1pPr>
            <a:lvl2pPr>
              <a:defRPr sz="1200">
                <a:solidFill>
                  <a:srgbClr val="7F7F7F"/>
                </a:solidFill>
              </a:defRPr>
            </a:lvl2pPr>
            <a:lvl3pPr>
              <a:defRPr sz="1100">
                <a:solidFill>
                  <a:srgbClr val="7F7F7F"/>
                </a:solidFill>
              </a:defRPr>
            </a:lvl3pPr>
            <a:lvl4pPr>
              <a:defRPr sz="1050">
                <a:solidFill>
                  <a:srgbClr val="7F7F7F"/>
                </a:solidFill>
              </a:defRPr>
            </a:lvl4pPr>
            <a:lvl5pPr>
              <a:defRPr sz="1050">
                <a:solidFill>
                  <a:srgbClr val="7F7F7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AD mockup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  <a:ln>
            <a:noFill/>
          </a:ln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8" name="Picture 17" descr="iPad-Retina-Display-Mocku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295400"/>
            <a:ext cx="2552878" cy="3562350"/>
          </a:xfrm>
          <a:prstGeom prst="rect">
            <a:avLst/>
          </a:prstGeom>
        </p:spPr>
      </p:pic>
      <p:sp>
        <p:nvSpPr>
          <p:cNvPr id="19" name="Picture Placeholder 20"/>
          <p:cNvSpPr>
            <a:spLocks noGrp="1"/>
          </p:cNvSpPr>
          <p:nvPr>
            <p:ph type="pic" sz="quarter" idx="25"/>
          </p:nvPr>
        </p:nvSpPr>
        <p:spPr>
          <a:xfrm>
            <a:off x="3505200" y="1676400"/>
            <a:ext cx="1956816" cy="24193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PAD mockup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371600" y="2190750"/>
            <a:ext cx="2667000" cy="685800"/>
          </a:xfrm>
          <a:prstGeom prst="rect">
            <a:avLst/>
          </a:prstGeom>
          <a:solidFill>
            <a:srgbClr val="1399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371600" y="2876550"/>
            <a:ext cx="2667000" cy="685800"/>
          </a:xfrm>
          <a:prstGeom prst="rect">
            <a:avLst/>
          </a:prstGeom>
          <a:solidFill>
            <a:srgbClr val="4859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8" name="Picture 17" descr="iPad-Retina-Display-Mocku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295400"/>
            <a:ext cx="2552878" cy="3562350"/>
          </a:xfrm>
          <a:prstGeom prst="rect">
            <a:avLst/>
          </a:prstGeom>
        </p:spPr>
      </p:pic>
      <p:sp>
        <p:nvSpPr>
          <p:cNvPr id="19" name="Picture Placeholder 20"/>
          <p:cNvSpPr>
            <a:spLocks noGrp="1"/>
          </p:cNvSpPr>
          <p:nvPr>
            <p:ph type="pic" sz="quarter" idx="25"/>
          </p:nvPr>
        </p:nvSpPr>
        <p:spPr>
          <a:xfrm>
            <a:off x="3505200" y="1676400"/>
            <a:ext cx="1956816" cy="24193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PAD mockup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b="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295400" y="2876550"/>
            <a:ext cx="6324600" cy="685800"/>
          </a:xfrm>
          <a:prstGeom prst="rect">
            <a:avLst/>
          </a:prstGeom>
          <a:solidFill>
            <a:srgbClr val="4859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1295400" y="2190750"/>
            <a:ext cx="6324600" cy="685800"/>
          </a:xfrm>
          <a:prstGeom prst="rect">
            <a:avLst/>
          </a:prstGeom>
          <a:solidFill>
            <a:srgbClr val="1399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iPad-Retina-Display-Mocku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295400"/>
            <a:ext cx="2552878" cy="3562350"/>
          </a:xfrm>
          <a:prstGeom prst="rect">
            <a:avLst/>
          </a:prstGeom>
        </p:spPr>
      </p:pic>
      <p:sp>
        <p:nvSpPr>
          <p:cNvPr id="17" name="Picture Placeholder 20"/>
          <p:cNvSpPr>
            <a:spLocks noGrp="1"/>
          </p:cNvSpPr>
          <p:nvPr>
            <p:ph type="pic" sz="quarter" idx="25"/>
          </p:nvPr>
        </p:nvSpPr>
        <p:spPr>
          <a:xfrm>
            <a:off x="3505200" y="1676400"/>
            <a:ext cx="1956816" cy="24193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AD m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2"/>
          <p:cNvSpPr>
            <a:spLocks noGrp="1"/>
          </p:cNvSpPr>
          <p:nvPr>
            <p:ph type="body" sz="quarter" idx="25"/>
          </p:nvPr>
        </p:nvSpPr>
        <p:spPr>
          <a:xfrm>
            <a:off x="762000" y="2038350"/>
            <a:ext cx="3429000" cy="990600"/>
          </a:xfrm>
        </p:spPr>
        <p:txBody>
          <a:bodyPr>
            <a:normAutofit/>
          </a:bodyPr>
          <a:lstStyle>
            <a:lvl1pPr marL="0" indent="0">
              <a:lnSpc>
                <a:spcPts val="1400"/>
              </a:lnSpc>
              <a:buFontTx/>
              <a:buNone/>
              <a:defRPr sz="1050">
                <a:solidFill>
                  <a:srgbClr val="7F7F7F"/>
                </a:solidFill>
              </a:defRPr>
            </a:lvl1pPr>
            <a:lvl2pPr marL="457200" indent="0"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2pPr>
            <a:lvl3pPr marL="914400" indent="0"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3pPr>
            <a:lvl4pPr marL="1371600" indent="0"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4pPr>
            <a:lvl5pPr marL="1828800" indent="0"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6"/>
          </p:nvPr>
        </p:nvSpPr>
        <p:spPr>
          <a:xfrm>
            <a:off x="762000" y="1809750"/>
            <a:ext cx="2286000" cy="3048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 i="0">
                <a:solidFill>
                  <a:srgbClr val="1399EE"/>
                </a:solidFill>
                <a:latin typeface="Glegoo"/>
                <a:ea typeface="Calibri" panose="020F0502020204030204"/>
                <a:cs typeface="Glegoo"/>
              </a:defRPr>
            </a:lvl1pPr>
            <a:lvl2pPr marL="457200" indent="0">
              <a:buFontTx/>
              <a:buNone/>
              <a:defRPr sz="1100"/>
            </a:lvl2pPr>
            <a:lvl3pPr marL="914400" indent="0">
              <a:buFontTx/>
              <a:buNone/>
              <a:defRPr sz="1100"/>
            </a:lvl3pPr>
            <a:lvl4pPr marL="1371600" indent="0">
              <a:buFontTx/>
              <a:buNone/>
              <a:defRPr sz="1100"/>
            </a:lvl4pPr>
            <a:lvl5pPr marL="1828800" indent="0">
              <a:buFontTx/>
              <a:buNone/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0" name="Picture 19" descr="iPad-Retina-Display-Mocku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352550"/>
            <a:ext cx="2552878" cy="3562350"/>
          </a:xfrm>
          <a:prstGeom prst="rect">
            <a:avLst/>
          </a:prstGeom>
        </p:spPr>
      </p:pic>
      <p:sp>
        <p:nvSpPr>
          <p:cNvPr id="22" name="Picture Placeholder 20"/>
          <p:cNvSpPr>
            <a:spLocks noGrp="1"/>
          </p:cNvSpPr>
          <p:nvPr>
            <p:ph type="pic" sz="quarter" idx="31"/>
          </p:nvPr>
        </p:nvSpPr>
        <p:spPr>
          <a:xfrm>
            <a:off x="5410200" y="1733550"/>
            <a:ext cx="1956816" cy="24193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hone mockup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1809750"/>
            <a:ext cx="9144000" cy="1524000"/>
          </a:xfrm>
          <a:prstGeom prst="rect">
            <a:avLst/>
          </a:prstGeom>
          <a:solidFill>
            <a:srgbClr val="1399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4"/>
          </p:nvPr>
        </p:nvSpPr>
        <p:spPr>
          <a:xfrm>
            <a:off x="1828800" y="3325812"/>
            <a:ext cx="2362200" cy="38417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50">
                <a:solidFill>
                  <a:srgbClr val="7F7F7F"/>
                </a:solidFill>
              </a:defRPr>
            </a:lvl1pPr>
            <a:lvl2pPr marL="4572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</a:defRPr>
            </a:lvl2pPr>
            <a:lvl3pPr marL="9144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</a:defRPr>
            </a:lvl3pPr>
            <a:lvl4pPr marL="13716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</a:defRPr>
            </a:lvl4pPr>
            <a:lvl5pPr marL="18288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1828800" y="3859212"/>
            <a:ext cx="2590800" cy="46513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50">
                <a:solidFill>
                  <a:srgbClr val="7F7F7F"/>
                </a:solidFill>
                <a:latin typeface="Calibri" panose="020F0502020204030204"/>
              </a:defRPr>
            </a:lvl1pPr>
            <a:lvl2pPr marL="4572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  <a:latin typeface="+mj-lt"/>
              </a:defRPr>
            </a:lvl2pPr>
            <a:lvl3pPr marL="9144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  <a:latin typeface="+mj-lt"/>
              </a:defRPr>
            </a:lvl3pPr>
            <a:lvl4pPr marL="13716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  <a:latin typeface="+mj-lt"/>
              </a:defRPr>
            </a:lvl4pPr>
            <a:lvl5pPr marL="18288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  <a:latin typeface="+mj-lt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6"/>
          </p:nvPr>
        </p:nvSpPr>
        <p:spPr>
          <a:xfrm>
            <a:off x="1143000" y="2208212"/>
            <a:ext cx="3429000" cy="10414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50">
                <a:solidFill>
                  <a:schemeClr val="bg1"/>
                </a:solidFill>
                <a:latin typeface="Calibri" panose="020F0502020204030204"/>
              </a:defRPr>
            </a:lvl1pPr>
            <a:lvl2pPr marL="4572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  <a:latin typeface="+mj-lt"/>
              </a:defRPr>
            </a:lvl2pPr>
            <a:lvl3pPr marL="9144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  <a:latin typeface="+mj-lt"/>
              </a:defRPr>
            </a:lvl3pPr>
            <a:lvl4pPr marL="13716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  <a:latin typeface="+mj-lt"/>
              </a:defRPr>
            </a:lvl4pPr>
            <a:lvl5pPr marL="1828800" indent="0">
              <a:buFontTx/>
              <a:buNone/>
              <a:defRPr sz="1050">
                <a:solidFill>
                  <a:schemeClr val="bg1">
                    <a:lumMod val="65000"/>
                  </a:schemeClr>
                </a:solidFill>
                <a:latin typeface="+mj-lt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7"/>
          </p:nvPr>
        </p:nvSpPr>
        <p:spPr>
          <a:xfrm>
            <a:off x="1143000" y="1954212"/>
            <a:ext cx="2362200" cy="35718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100">
                <a:solidFill>
                  <a:schemeClr val="bg1"/>
                </a:solidFill>
                <a:latin typeface="Glegoo"/>
              </a:defRPr>
            </a:lvl1pPr>
            <a:lvl2pPr marL="457200" indent="0">
              <a:buFontTx/>
              <a:buNone/>
              <a:defRPr sz="1100">
                <a:solidFill>
                  <a:srgbClr val="424C53"/>
                </a:solidFill>
              </a:defRPr>
            </a:lvl2pPr>
            <a:lvl3pPr marL="914400" indent="0">
              <a:buFontTx/>
              <a:buNone/>
              <a:defRPr sz="1100">
                <a:solidFill>
                  <a:srgbClr val="424C53"/>
                </a:solidFill>
              </a:defRPr>
            </a:lvl3pPr>
            <a:lvl4pPr marL="1371600" indent="0">
              <a:buFontTx/>
              <a:buNone/>
              <a:defRPr sz="1100">
                <a:solidFill>
                  <a:srgbClr val="424C53"/>
                </a:solidFill>
              </a:defRPr>
            </a:lvl4pPr>
            <a:lvl5pPr marL="1828800" indent="0">
              <a:buFontTx/>
              <a:buNone/>
              <a:defRPr sz="1100">
                <a:solidFill>
                  <a:srgbClr val="424C53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" r="7816"/>
          <a:stretch>
            <a:fillRect/>
          </a:stretch>
        </p:blipFill>
        <p:spPr>
          <a:xfrm>
            <a:off x="4835244" y="1428750"/>
            <a:ext cx="1602039" cy="3352800"/>
          </a:xfrm>
          <a:prstGeom prst="rect">
            <a:avLst/>
          </a:prstGeom>
        </p:spPr>
      </p:pic>
      <p:sp>
        <p:nvSpPr>
          <p:cNvPr id="27" name="Picture Placeholder 19"/>
          <p:cNvSpPr>
            <a:spLocks noGrp="1"/>
          </p:cNvSpPr>
          <p:nvPr>
            <p:ph type="pic" sz="quarter" idx="64"/>
          </p:nvPr>
        </p:nvSpPr>
        <p:spPr>
          <a:xfrm>
            <a:off x="5029200" y="1962150"/>
            <a:ext cx="1247554" cy="2286000"/>
          </a:xfrm>
        </p:spPr>
        <p:txBody>
          <a:bodyPr/>
          <a:lstStyle/>
          <a:p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" r="7816"/>
          <a:stretch>
            <a:fillRect/>
          </a:stretch>
        </p:blipFill>
        <p:spPr>
          <a:xfrm>
            <a:off x="6475161" y="1428750"/>
            <a:ext cx="1602039" cy="3352800"/>
          </a:xfrm>
          <a:prstGeom prst="rect">
            <a:avLst/>
          </a:prstGeom>
        </p:spPr>
      </p:pic>
      <p:sp>
        <p:nvSpPr>
          <p:cNvPr id="29" name="Picture Placeholder 19"/>
          <p:cNvSpPr>
            <a:spLocks noGrp="1"/>
          </p:cNvSpPr>
          <p:nvPr>
            <p:ph type="pic" sz="quarter" idx="65"/>
          </p:nvPr>
        </p:nvSpPr>
        <p:spPr>
          <a:xfrm>
            <a:off x="6669117" y="1962150"/>
            <a:ext cx="1247554" cy="22860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81152"/>
            <a:ext cx="4419600" cy="2562857"/>
          </a:xfrm>
          <a:prstGeom prst="rect">
            <a:avLst/>
          </a:prstGeom>
        </p:spPr>
      </p:pic>
      <p:sp>
        <p:nvSpPr>
          <p:cNvPr id="2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481126" y="1809750"/>
            <a:ext cx="3167074" cy="202866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24"/>
          </p:nvPr>
        </p:nvSpPr>
        <p:spPr>
          <a:xfrm>
            <a:off x="5334000" y="2244725"/>
            <a:ext cx="2971800" cy="1774825"/>
          </a:xfrm>
        </p:spPr>
        <p:txBody>
          <a:bodyPr>
            <a:normAutofit/>
          </a:bodyPr>
          <a:lstStyle>
            <a:lvl1pPr marL="0" indent="0">
              <a:lnSpc>
                <a:spcPts val="1400"/>
              </a:lnSpc>
              <a:buFontTx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2pPr>
            <a:lvl3pPr marL="914400" indent="0"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3pPr>
            <a:lvl4pPr marL="1371600" indent="0"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4pPr>
            <a:lvl5pPr marL="1828800" indent="0"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25"/>
          </p:nvPr>
        </p:nvSpPr>
        <p:spPr>
          <a:xfrm>
            <a:off x="5334000" y="1962150"/>
            <a:ext cx="2971800" cy="3270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 b="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2pPr>
            <a:lvl3pPr marL="914400" indent="0"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3pPr>
            <a:lvl4pPr marL="1371600" indent="0"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4pPr>
            <a:lvl5pPr marL="1828800" indent="0"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5DF95-D547-449A-B910-FD2F068A3269}" type="slidenum">
              <a:rPr lang="zh-CN" altLang="en-US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7"/>
          <p:cNvSpPr>
            <a:spLocks noGrp="1"/>
          </p:cNvSpPr>
          <p:nvPr>
            <p:ph type="pic" sz="quarter" idx="24"/>
          </p:nvPr>
        </p:nvSpPr>
        <p:spPr>
          <a:xfrm>
            <a:off x="0" y="3456622"/>
            <a:ext cx="2276856" cy="170592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27"/>
          <p:cNvSpPr>
            <a:spLocks noGrp="1"/>
          </p:cNvSpPr>
          <p:nvPr>
            <p:ph type="pic" sz="quarter" idx="25"/>
          </p:nvPr>
        </p:nvSpPr>
        <p:spPr>
          <a:xfrm>
            <a:off x="2286000" y="3456622"/>
            <a:ext cx="2276856" cy="170592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27"/>
          <p:cNvSpPr>
            <a:spLocks noGrp="1"/>
          </p:cNvSpPr>
          <p:nvPr>
            <p:ph type="pic" sz="quarter" idx="26"/>
          </p:nvPr>
        </p:nvSpPr>
        <p:spPr>
          <a:xfrm>
            <a:off x="4572000" y="3455670"/>
            <a:ext cx="2276856" cy="170592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27"/>
          <p:cNvSpPr>
            <a:spLocks noGrp="1"/>
          </p:cNvSpPr>
          <p:nvPr>
            <p:ph type="pic" sz="quarter" idx="27"/>
          </p:nvPr>
        </p:nvSpPr>
        <p:spPr>
          <a:xfrm>
            <a:off x="6858000" y="3455670"/>
            <a:ext cx="2286000" cy="170592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7"/>
          <p:cNvSpPr>
            <a:spLocks noGrp="1"/>
          </p:cNvSpPr>
          <p:nvPr>
            <p:ph type="pic" sz="quarter" idx="25"/>
          </p:nvPr>
        </p:nvSpPr>
        <p:spPr>
          <a:xfrm>
            <a:off x="2286000" y="1504950"/>
            <a:ext cx="2276856" cy="19812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27"/>
          <p:cNvSpPr>
            <a:spLocks noGrp="1"/>
          </p:cNvSpPr>
          <p:nvPr>
            <p:ph type="pic" sz="quarter" idx="26"/>
          </p:nvPr>
        </p:nvSpPr>
        <p:spPr>
          <a:xfrm>
            <a:off x="4572000" y="1504950"/>
            <a:ext cx="2276856" cy="19812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27"/>
          <p:cNvSpPr>
            <a:spLocks noGrp="1"/>
          </p:cNvSpPr>
          <p:nvPr>
            <p:ph type="pic" sz="quarter" idx="27"/>
          </p:nvPr>
        </p:nvSpPr>
        <p:spPr>
          <a:xfrm>
            <a:off x="6858000" y="1504950"/>
            <a:ext cx="2286000" cy="1981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4"/>
          <p:cNvSpPr>
            <a:spLocks noGrp="1"/>
          </p:cNvSpPr>
          <p:nvPr>
            <p:ph type="pic" sz="quarter" idx="14"/>
          </p:nvPr>
        </p:nvSpPr>
        <p:spPr>
          <a:xfrm>
            <a:off x="457200" y="1352550"/>
            <a:ext cx="2671762" cy="300672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>
                <a:solidFill>
                  <a:srgbClr val="17375E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Text Placeholder 26"/>
          <p:cNvSpPr>
            <a:spLocks noGrp="1"/>
          </p:cNvSpPr>
          <p:nvPr>
            <p:ph type="body" sz="quarter" idx="15"/>
          </p:nvPr>
        </p:nvSpPr>
        <p:spPr>
          <a:xfrm>
            <a:off x="3733800" y="1817688"/>
            <a:ext cx="2127250" cy="830262"/>
          </a:xfrm>
        </p:spPr>
        <p:txBody>
          <a:bodyPr>
            <a:noAutofit/>
          </a:bodyPr>
          <a:lstStyle>
            <a:lvl1pPr marL="0" indent="0">
              <a:lnSpc>
                <a:spcPts val="1400"/>
              </a:lnSpc>
              <a:buFontTx/>
              <a:buNone/>
              <a:defRPr sz="1050">
                <a:solidFill>
                  <a:srgbClr val="7F7F7F"/>
                </a:solidFill>
              </a:defRPr>
            </a:lvl1pPr>
            <a:lvl2pPr marL="457200" indent="0">
              <a:buFontTx/>
              <a:buNone/>
              <a:defRPr sz="12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/>
            <a:endParaRPr lang="en-US" dirty="0"/>
          </a:p>
        </p:txBody>
      </p:sp>
      <p:sp>
        <p:nvSpPr>
          <p:cNvPr id="10" name="Text Placeholder 26"/>
          <p:cNvSpPr>
            <a:spLocks noGrp="1"/>
          </p:cNvSpPr>
          <p:nvPr>
            <p:ph type="body" sz="quarter" idx="16"/>
          </p:nvPr>
        </p:nvSpPr>
        <p:spPr>
          <a:xfrm>
            <a:off x="6407150" y="1809750"/>
            <a:ext cx="2127250" cy="830262"/>
          </a:xfrm>
        </p:spPr>
        <p:txBody>
          <a:bodyPr>
            <a:noAutofit/>
          </a:bodyPr>
          <a:lstStyle>
            <a:lvl1pPr marL="0" indent="0">
              <a:lnSpc>
                <a:spcPts val="1400"/>
              </a:lnSpc>
              <a:buFontTx/>
              <a:buNone/>
              <a:defRPr sz="1050">
                <a:solidFill>
                  <a:srgbClr val="7F7F7F"/>
                </a:solidFill>
              </a:defRPr>
            </a:lvl1pPr>
            <a:lvl2pPr marL="457200" indent="0">
              <a:buFontTx/>
              <a:buNone/>
              <a:defRPr sz="12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/>
            <a:endParaRPr lang="en-US" dirty="0"/>
          </a:p>
        </p:txBody>
      </p:sp>
      <p:sp>
        <p:nvSpPr>
          <p:cNvPr id="11" name="Text Placeholder 26"/>
          <p:cNvSpPr>
            <a:spLocks noGrp="1"/>
          </p:cNvSpPr>
          <p:nvPr>
            <p:ph type="body" sz="quarter" idx="17"/>
          </p:nvPr>
        </p:nvSpPr>
        <p:spPr>
          <a:xfrm>
            <a:off x="3736975" y="3405328"/>
            <a:ext cx="2127250" cy="830262"/>
          </a:xfrm>
        </p:spPr>
        <p:txBody>
          <a:bodyPr>
            <a:noAutofit/>
          </a:bodyPr>
          <a:lstStyle>
            <a:lvl1pPr marL="0" indent="0">
              <a:lnSpc>
                <a:spcPts val="1400"/>
              </a:lnSpc>
              <a:buFontTx/>
              <a:buNone/>
              <a:defRPr sz="1050">
                <a:solidFill>
                  <a:srgbClr val="7F7F7F"/>
                </a:solidFill>
              </a:defRPr>
            </a:lvl1pPr>
            <a:lvl2pPr marL="457200" indent="0">
              <a:buFontTx/>
              <a:buNone/>
              <a:defRPr sz="12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/>
            <a:endParaRPr lang="en-US" dirty="0"/>
          </a:p>
        </p:txBody>
      </p:sp>
      <p:sp>
        <p:nvSpPr>
          <p:cNvPr id="12" name="Text Placeholder 26"/>
          <p:cNvSpPr>
            <a:spLocks noGrp="1"/>
          </p:cNvSpPr>
          <p:nvPr>
            <p:ph type="body" sz="quarter" idx="18"/>
          </p:nvPr>
        </p:nvSpPr>
        <p:spPr>
          <a:xfrm>
            <a:off x="6410325" y="3397390"/>
            <a:ext cx="2127250" cy="830262"/>
          </a:xfrm>
        </p:spPr>
        <p:txBody>
          <a:bodyPr>
            <a:noAutofit/>
          </a:bodyPr>
          <a:lstStyle>
            <a:lvl1pPr marL="0" indent="0">
              <a:lnSpc>
                <a:spcPts val="1400"/>
              </a:lnSpc>
              <a:buFontTx/>
              <a:buNone/>
              <a:defRPr sz="1050">
                <a:solidFill>
                  <a:srgbClr val="7F7F7F"/>
                </a:solidFill>
              </a:defRPr>
            </a:lvl1pPr>
            <a:lvl2pPr marL="457200" indent="0">
              <a:buFontTx/>
              <a:buNone/>
              <a:defRPr sz="12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/>
            <a:endParaRPr lang="en-US" dirty="0"/>
          </a:p>
        </p:txBody>
      </p:sp>
      <p:sp>
        <p:nvSpPr>
          <p:cNvPr id="13" name="Text Placeholder 32"/>
          <p:cNvSpPr>
            <a:spLocks noGrp="1"/>
          </p:cNvSpPr>
          <p:nvPr>
            <p:ph type="body" sz="quarter" idx="19"/>
          </p:nvPr>
        </p:nvSpPr>
        <p:spPr>
          <a:xfrm>
            <a:off x="3733800" y="1517508"/>
            <a:ext cx="1600200" cy="30811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 b="0" i="0">
                <a:solidFill>
                  <a:srgbClr val="1399EE"/>
                </a:solidFill>
                <a:latin typeface="Glegoo"/>
                <a:ea typeface="Calibri" panose="020F0502020204030204"/>
                <a:cs typeface="Glegoo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US" dirty="0"/>
          </a:p>
        </p:txBody>
      </p:sp>
      <p:sp>
        <p:nvSpPr>
          <p:cNvPr id="14" name="Text Placeholder 32"/>
          <p:cNvSpPr>
            <a:spLocks noGrp="1"/>
          </p:cNvSpPr>
          <p:nvPr>
            <p:ph type="body" sz="quarter" idx="20"/>
          </p:nvPr>
        </p:nvSpPr>
        <p:spPr>
          <a:xfrm>
            <a:off x="6400800" y="1517508"/>
            <a:ext cx="1600200" cy="30811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 b="0" i="0">
                <a:solidFill>
                  <a:srgbClr val="1399EE"/>
                </a:solidFill>
                <a:latin typeface="Glegoo"/>
                <a:ea typeface="Calibri" panose="020F0502020204030204"/>
                <a:cs typeface="Glegoo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US" dirty="0"/>
          </a:p>
        </p:txBody>
      </p:sp>
      <p:sp>
        <p:nvSpPr>
          <p:cNvPr id="15" name="Text Placeholder 32"/>
          <p:cNvSpPr>
            <a:spLocks noGrp="1"/>
          </p:cNvSpPr>
          <p:nvPr>
            <p:ph type="body" sz="quarter" idx="21"/>
          </p:nvPr>
        </p:nvSpPr>
        <p:spPr>
          <a:xfrm>
            <a:off x="3733800" y="3101835"/>
            <a:ext cx="1600200" cy="30811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 b="0" i="0">
                <a:solidFill>
                  <a:srgbClr val="1399EE"/>
                </a:solidFill>
                <a:latin typeface="Glegoo"/>
                <a:ea typeface="Calibri" panose="020F0502020204030204"/>
                <a:cs typeface="Glegoo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US" dirty="0"/>
          </a:p>
        </p:txBody>
      </p:sp>
      <p:sp>
        <p:nvSpPr>
          <p:cNvPr id="16" name="Text Placeholder 32"/>
          <p:cNvSpPr>
            <a:spLocks noGrp="1"/>
          </p:cNvSpPr>
          <p:nvPr>
            <p:ph type="body" sz="quarter" idx="22"/>
          </p:nvPr>
        </p:nvSpPr>
        <p:spPr>
          <a:xfrm>
            <a:off x="6400800" y="3101835"/>
            <a:ext cx="1600200" cy="30811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 b="0" i="0">
                <a:solidFill>
                  <a:srgbClr val="1399EE"/>
                </a:solidFill>
                <a:latin typeface="Glegoo"/>
                <a:ea typeface="Calibri" panose="020F0502020204030204"/>
                <a:cs typeface="Glegoo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c mockup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iMac-Flat-Mocku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352550"/>
            <a:ext cx="4038600" cy="3269432"/>
          </a:xfrm>
          <a:prstGeom prst="rect">
            <a:avLst/>
          </a:prstGeom>
        </p:spPr>
      </p:pic>
      <p:sp>
        <p:nvSpPr>
          <p:cNvPr id="19" name="Picture Placeholder 9"/>
          <p:cNvSpPr>
            <a:spLocks noGrp="1"/>
          </p:cNvSpPr>
          <p:nvPr>
            <p:ph type="pic" sz="quarter" idx="24"/>
          </p:nvPr>
        </p:nvSpPr>
        <p:spPr>
          <a:xfrm>
            <a:off x="2895600" y="1581150"/>
            <a:ext cx="3581400" cy="20574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3"/>
          <p:cNvSpPr>
            <a:spLocks noGrp="1"/>
          </p:cNvSpPr>
          <p:nvPr>
            <p:ph sz="quarter" idx="13"/>
          </p:nvPr>
        </p:nvSpPr>
        <p:spPr>
          <a:xfrm>
            <a:off x="609600" y="2057400"/>
            <a:ext cx="2362200" cy="2266950"/>
          </a:xfrm>
        </p:spPr>
        <p:txBody>
          <a:bodyPr>
            <a:normAutofit/>
          </a:bodyPr>
          <a:lstStyle>
            <a:lvl1pPr algn="l">
              <a:lnSpc>
                <a:spcPts val="1400"/>
              </a:lnSpc>
              <a:buNone/>
              <a:defRPr sz="1050">
                <a:solidFill>
                  <a:srgbClr val="7F7F7F"/>
                </a:solidFill>
                <a:latin typeface="Calibri" panose="020F0502020204030204"/>
                <a:cs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" name="Content Placeholder 38"/>
          <p:cNvSpPr>
            <a:spLocks noGrp="1"/>
          </p:cNvSpPr>
          <p:nvPr>
            <p:ph sz="quarter" idx="39"/>
          </p:nvPr>
        </p:nvSpPr>
        <p:spPr>
          <a:xfrm>
            <a:off x="1139952" y="1581150"/>
            <a:ext cx="1984248" cy="347472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400" b="0" i="0">
                <a:solidFill>
                  <a:srgbClr val="1399EE"/>
                </a:solidFill>
                <a:latin typeface="Glegoo"/>
                <a:ea typeface="Calibri" panose="020F0502020204030204"/>
                <a:cs typeface="Glegoo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" name="Content Placeholder 13"/>
          <p:cNvSpPr>
            <a:spLocks noGrp="1"/>
          </p:cNvSpPr>
          <p:nvPr>
            <p:ph sz="quarter" idx="42"/>
          </p:nvPr>
        </p:nvSpPr>
        <p:spPr>
          <a:xfrm>
            <a:off x="3429000" y="2057400"/>
            <a:ext cx="2362200" cy="2266950"/>
          </a:xfrm>
        </p:spPr>
        <p:txBody>
          <a:bodyPr>
            <a:normAutofit/>
          </a:bodyPr>
          <a:lstStyle>
            <a:lvl1pPr algn="l">
              <a:lnSpc>
                <a:spcPts val="1400"/>
              </a:lnSpc>
              <a:buNone/>
              <a:defRPr sz="1050">
                <a:solidFill>
                  <a:srgbClr val="7F7F7F"/>
                </a:solidFill>
                <a:latin typeface="Calibri" panose="020F0502020204030204"/>
                <a:cs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43"/>
          </p:nvPr>
        </p:nvSpPr>
        <p:spPr>
          <a:xfrm>
            <a:off x="6324600" y="2057400"/>
            <a:ext cx="2362200" cy="2266950"/>
          </a:xfrm>
        </p:spPr>
        <p:txBody>
          <a:bodyPr>
            <a:normAutofit/>
          </a:bodyPr>
          <a:lstStyle>
            <a:lvl1pPr algn="l">
              <a:lnSpc>
                <a:spcPts val="1400"/>
              </a:lnSpc>
              <a:buNone/>
              <a:defRPr sz="1050">
                <a:solidFill>
                  <a:srgbClr val="7F7F7F"/>
                </a:solidFill>
                <a:latin typeface="Calibri" panose="020F0502020204030204"/>
                <a:cs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" name="Content Placeholder 38"/>
          <p:cNvSpPr>
            <a:spLocks noGrp="1"/>
          </p:cNvSpPr>
          <p:nvPr>
            <p:ph sz="quarter" idx="60"/>
          </p:nvPr>
        </p:nvSpPr>
        <p:spPr>
          <a:xfrm>
            <a:off x="3886200" y="1581150"/>
            <a:ext cx="1984248" cy="347472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400" b="0" i="0">
                <a:solidFill>
                  <a:srgbClr val="1399EE"/>
                </a:solidFill>
                <a:latin typeface="Glegoo"/>
                <a:ea typeface="Calibri" panose="020F0502020204030204"/>
                <a:cs typeface="Glegoo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2" name="Content Placeholder 38"/>
          <p:cNvSpPr>
            <a:spLocks noGrp="1"/>
          </p:cNvSpPr>
          <p:nvPr>
            <p:ph sz="quarter" idx="61"/>
          </p:nvPr>
        </p:nvSpPr>
        <p:spPr>
          <a:xfrm>
            <a:off x="6781800" y="1581150"/>
            <a:ext cx="1984248" cy="347472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l">
              <a:buNone/>
              <a:defRPr sz="1400" b="0" i="0">
                <a:solidFill>
                  <a:srgbClr val="1399EE"/>
                </a:solidFill>
                <a:latin typeface="Glegoo"/>
                <a:ea typeface="Calibri" panose="020F0502020204030204"/>
                <a:cs typeface="Glegoo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ing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3"/>
          <p:cNvSpPr>
            <a:spLocks noGrp="1"/>
          </p:cNvSpPr>
          <p:nvPr>
            <p:ph type="body" sz="quarter" idx="47"/>
          </p:nvPr>
        </p:nvSpPr>
        <p:spPr>
          <a:xfrm>
            <a:off x="989964" y="1558925"/>
            <a:ext cx="3048000" cy="403225"/>
          </a:xfrm>
        </p:spPr>
        <p:txBody>
          <a:bodyPr anchor="ctr">
            <a:normAutofit/>
          </a:bodyPr>
          <a:lstStyle>
            <a:lvl1pPr marL="0" indent="0">
              <a:lnSpc>
                <a:spcPts val="1400"/>
              </a:lnSpc>
              <a:buFontTx/>
              <a:buNone/>
              <a:defRPr sz="1050" b="0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48"/>
          </p:nvPr>
        </p:nvSpPr>
        <p:spPr>
          <a:xfrm>
            <a:off x="990282" y="2092325"/>
            <a:ext cx="3048000" cy="403225"/>
          </a:xfrm>
        </p:spPr>
        <p:txBody>
          <a:bodyPr anchor="ctr">
            <a:normAutofit/>
          </a:bodyPr>
          <a:lstStyle>
            <a:lvl1pPr marL="0" indent="0">
              <a:lnSpc>
                <a:spcPts val="1400"/>
              </a:lnSpc>
              <a:buFontTx/>
              <a:buNone/>
              <a:defRPr sz="1050" b="0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49"/>
          </p:nvPr>
        </p:nvSpPr>
        <p:spPr>
          <a:xfrm>
            <a:off x="990600" y="2701925"/>
            <a:ext cx="3048000" cy="403225"/>
          </a:xfrm>
        </p:spPr>
        <p:txBody>
          <a:bodyPr anchor="ctr">
            <a:normAutofit/>
          </a:bodyPr>
          <a:lstStyle>
            <a:lvl1pPr marL="0" indent="0">
              <a:lnSpc>
                <a:spcPts val="1400"/>
              </a:lnSpc>
              <a:buFontTx/>
              <a:buNone/>
              <a:defRPr sz="1050" b="0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50"/>
          </p:nvPr>
        </p:nvSpPr>
        <p:spPr>
          <a:xfrm>
            <a:off x="990600" y="3235325"/>
            <a:ext cx="3048000" cy="403225"/>
          </a:xfrm>
        </p:spPr>
        <p:txBody>
          <a:bodyPr anchor="ctr">
            <a:normAutofit/>
          </a:bodyPr>
          <a:lstStyle>
            <a:lvl1pPr marL="0" indent="0">
              <a:lnSpc>
                <a:spcPts val="1400"/>
              </a:lnSpc>
              <a:buFontTx/>
              <a:buNone/>
              <a:defRPr sz="1050" b="0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51"/>
          </p:nvPr>
        </p:nvSpPr>
        <p:spPr>
          <a:xfrm>
            <a:off x="990600" y="3768725"/>
            <a:ext cx="3048000" cy="403225"/>
          </a:xfrm>
        </p:spPr>
        <p:txBody>
          <a:bodyPr anchor="ctr">
            <a:normAutofit/>
          </a:bodyPr>
          <a:lstStyle>
            <a:lvl1pPr marL="0" indent="0">
              <a:lnSpc>
                <a:spcPts val="1400"/>
              </a:lnSpc>
              <a:buFontTx/>
              <a:buNone/>
              <a:defRPr sz="1050" b="0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55" hasCustomPrompt="1"/>
          </p:nvPr>
        </p:nvSpPr>
        <p:spPr>
          <a:xfrm>
            <a:off x="533400" y="1504950"/>
            <a:ext cx="411480" cy="411480"/>
          </a:xfrm>
          <a:prstGeom prst="ellipse">
            <a:avLst/>
          </a:prstGeom>
          <a:solidFill>
            <a:srgbClr val="48597F"/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Glegoo"/>
                <a:ea typeface="Calibri" panose="020F0502020204030204"/>
                <a:cs typeface="Glegoo"/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60"/>
          </p:nvPr>
        </p:nvSpPr>
        <p:spPr>
          <a:xfrm>
            <a:off x="5181282" y="1558925"/>
            <a:ext cx="3048000" cy="403225"/>
          </a:xfrm>
        </p:spPr>
        <p:txBody>
          <a:bodyPr anchor="ctr">
            <a:normAutofit/>
          </a:bodyPr>
          <a:lstStyle>
            <a:lvl1pPr marL="0" indent="0">
              <a:lnSpc>
                <a:spcPts val="1400"/>
              </a:lnSpc>
              <a:buFontTx/>
              <a:buNone/>
              <a:defRPr sz="1050" b="0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61"/>
          </p:nvPr>
        </p:nvSpPr>
        <p:spPr>
          <a:xfrm>
            <a:off x="5181600" y="2092325"/>
            <a:ext cx="3048000" cy="403225"/>
          </a:xfrm>
        </p:spPr>
        <p:txBody>
          <a:bodyPr anchor="ctr">
            <a:normAutofit/>
          </a:bodyPr>
          <a:lstStyle>
            <a:lvl1pPr marL="0" indent="0">
              <a:lnSpc>
                <a:spcPts val="1400"/>
              </a:lnSpc>
              <a:buFontTx/>
              <a:buNone/>
              <a:defRPr sz="1050" b="0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62"/>
          </p:nvPr>
        </p:nvSpPr>
        <p:spPr>
          <a:xfrm>
            <a:off x="5181600" y="2701925"/>
            <a:ext cx="3048000" cy="403225"/>
          </a:xfrm>
        </p:spPr>
        <p:txBody>
          <a:bodyPr anchor="ctr">
            <a:normAutofit/>
          </a:bodyPr>
          <a:lstStyle>
            <a:lvl1pPr marL="0" indent="0">
              <a:lnSpc>
                <a:spcPts val="1400"/>
              </a:lnSpc>
              <a:buFontTx/>
              <a:buNone/>
              <a:defRPr sz="1050" b="0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63"/>
          </p:nvPr>
        </p:nvSpPr>
        <p:spPr>
          <a:xfrm>
            <a:off x="5181600" y="3235325"/>
            <a:ext cx="3048000" cy="403225"/>
          </a:xfrm>
        </p:spPr>
        <p:txBody>
          <a:bodyPr anchor="ctr">
            <a:normAutofit/>
          </a:bodyPr>
          <a:lstStyle>
            <a:lvl1pPr marL="0" indent="0">
              <a:lnSpc>
                <a:spcPts val="1400"/>
              </a:lnSpc>
              <a:buFontTx/>
              <a:buNone/>
              <a:defRPr sz="1050" b="0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1" name="Text Placeholder 13"/>
          <p:cNvSpPr>
            <a:spLocks noGrp="1"/>
          </p:cNvSpPr>
          <p:nvPr>
            <p:ph type="body" sz="quarter" idx="64"/>
          </p:nvPr>
        </p:nvSpPr>
        <p:spPr>
          <a:xfrm>
            <a:off x="5181600" y="3768725"/>
            <a:ext cx="3048000" cy="403225"/>
          </a:xfrm>
        </p:spPr>
        <p:txBody>
          <a:bodyPr anchor="ctr">
            <a:normAutofit/>
          </a:bodyPr>
          <a:lstStyle>
            <a:lvl1pPr marL="0" indent="0">
              <a:lnSpc>
                <a:spcPts val="1400"/>
              </a:lnSpc>
              <a:buFontTx/>
              <a:buNone/>
              <a:defRPr sz="1050" b="0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27" name="Content Placeholder 6"/>
          <p:cNvSpPr>
            <a:spLocks noGrp="1"/>
          </p:cNvSpPr>
          <p:nvPr>
            <p:ph sz="quarter" idx="65" hasCustomPrompt="1"/>
          </p:nvPr>
        </p:nvSpPr>
        <p:spPr>
          <a:xfrm>
            <a:off x="533400" y="2053590"/>
            <a:ext cx="411480" cy="411480"/>
          </a:xfrm>
          <a:prstGeom prst="ellipse">
            <a:avLst/>
          </a:prstGeom>
          <a:solidFill>
            <a:srgbClr val="48597F"/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Glegoo"/>
                <a:ea typeface="Calibri" panose="020F0502020204030204"/>
                <a:cs typeface="Glegoo"/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8" name="Content Placeholder 6"/>
          <p:cNvSpPr>
            <a:spLocks noGrp="1"/>
          </p:cNvSpPr>
          <p:nvPr>
            <p:ph sz="quarter" idx="66" hasCustomPrompt="1"/>
          </p:nvPr>
        </p:nvSpPr>
        <p:spPr>
          <a:xfrm>
            <a:off x="533400" y="2647950"/>
            <a:ext cx="411480" cy="411480"/>
          </a:xfrm>
          <a:prstGeom prst="ellipse">
            <a:avLst/>
          </a:prstGeom>
          <a:solidFill>
            <a:srgbClr val="48597F"/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Glegoo"/>
                <a:ea typeface="Calibri" panose="020F0502020204030204"/>
                <a:cs typeface="Glegoo"/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9" name="Content Placeholder 6"/>
          <p:cNvSpPr>
            <a:spLocks noGrp="1"/>
          </p:cNvSpPr>
          <p:nvPr>
            <p:ph sz="quarter" idx="67" hasCustomPrompt="1"/>
          </p:nvPr>
        </p:nvSpPr>
        <p:spPr>
          <a:xfrm>
            <a:off x="533400" y="3181350"/>
            <a:ext cx="411480" cy="411480"/>
          </a:xfrm>
          <a:prstGeom prst="ellipse">
            <a:avLst/>
          </a:prstGeom>
          <a:solidFill>
            <a:srgbClr val="48597F"/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Glegoo"/>
                <a:ea typeface="Calibri" panose="020F0502020204030204"/>
                <a:cs typeface="Glegoo"/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0" name="Content Placeholder 6"/>
          <p:cNvSpPr>
            <a:spLocks noGrp="1"/>
          </p:cNvSpPr>
          <p:nvPr>
            <p:ph sz="quarter" idx="68" hasCustomPrompt="1"/>
          </p:nvPr>
        </p:nvSpPr>
        <p:spPr>
          <a:xfrm>
            <a:off x="533400" y="3714750"/>
            <a:ext cx="411480" cy="411480"/>
          </a:xfrm>
          <a:prstGeom prst="ellipse">
            <a:avLst/>
          </a:prstGeom>
          <a:solidFill>
            <a:srgbClr val="48597F"/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Glegoo"/>
                <a:ea typeface="Calibri" panose="020F0502020204030204"/>
                <a:cs typeface="Glegoo"/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1" name="Content Placeholder 6"/>
          <p:cNvSpPr>
            <a:spLocks noGrp="1"/>
          </p:cNvSpPr>
          <p:nvPr>
            <p:ph sz="quarter" idx="69" hasCustomPrompt="1"/>
          </p:nvPr>
        </p:nvSpPr>
        <p:spPr>
          <a:xfrm>
            <a:off x="4693920" y="1504950"/>
            <a:ext cx="411480" cy="411480"/>
          </a:xfrm>
          <a:prstGeom prst="ellipse">
            <a:avLst/>
          </a:prstGeom>
          <a:solidFill>
            <a:srgbClr val="48597F"/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Glegoo"/>
                <a:ea typeface="Calibri" panose="020F0502020204030204"/>
                <a:cs typeface="Glegoo"/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2" name="Content Placeholder 6"/>
          <p:cNvSpPr>
            <a:spLocks noGrp="1"/>
          </p:cNvSpPr>
          <p:nvPr>
            <p:ph sz="quarter" idx="70" hasCustomPrompt="1"/>
          </p:nvPr>
        </p:nvSpPr>
        <p:spPr>
          <a:xfrm>
            <a:off x="4693920" y="2053590"/>
            <a:ext cx="411480" cy="411480"/>
          </a:xfrm>
          <a:prstGeom prst="ellipse">
            <a:avLst/>
          </a:prstGeom>
          <a:solidFill>
            <a:srgbClr val="48597F"/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Glegoo"/>
                <a:ea typeface="Calibri" panose="020F0502020204030204"/>
                <a:cs typeface="Glegoo"/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3" name="Content Placeholder 6"/>
          <p:cNvSpPr>
            <a:spLocks noGrp="1"/>
          </p:cNvSpPr>
          <p:nvPr>
            <p:ph sz="quarter" idx="71" hasCustomPrompt="1"/>
          </p:nvPr>
        </p:nvSpPr>
        <p:spPr>
          <a:xfrm>
            <a:off x="4693920" y="2647950"/>
            <a:ext cx="411480" cy="411480"/>
          </a:xfrm>
          <a:prstGeom prst="ellipse">
            <a:avLst/>
          </a:prstGeom>
          <a:solidFill>
            <a:srgbClr val="48597F"/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Glegoo"/>
                <a:ea typeface="Calibri" panose="020F0502020204030204"/>
                <a:cs typeface="Glegoo"/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4" name="Content Placeholder 6"/>
          <p:cNvSpPr>
            <a:spLocks noGrp="1"/>
          </p:cNvSpPr>
          <p:nvPr>
            <p:ph sz="quarter" idx="72" hasCustomPrompt="1"/>
          </p:nvPr>
        </p:nvSpPr>
        <p:spPr>
          <a:xfrm>
            <a:off x="4693920" y="3181350"/>
            <a:ext cx="411480" cy="411480"/>
          </a:xfrm>
          <a:prstGeom prst="ellipse">
            <a:avLst/>
          </a:prstGeom>
          <a:solidFill>
            <a:srgbClr val="48597F"/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Glegoo"/>
                <a:ea typeface="Calibri" panose="020F0502020204030204"/>
                <a:cs typeface="Glegoo"/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5" name="Content Placeholder 6"/>
          <p:cNvSpPr>
            <a:spLocks noGrp="1"/>
          </p:cNvSpPr>
          <p:nvPr>
            <p:ph sz="quarter" idx="73" hasCustomPrompt="1"/>
          </p:nvPr>
        </p:nvSpPr>
        <p:spPr>
          <a:xfrm>
            <a:off x="4693920" y="3714750"/>
            <a:ext cx="411480" cy="411480"/>
          </a:xfrm>
          <a:prstGeom prst="ellipse">
            <a:avLst/>
          </a:prstGeom>
          <a:solidFill>
            <a:srgbClr val="48597F"/>
          </a:solidFill>
        </p:spPr>
        <p:txBody>
          <a:bodyPr anchor="ctr">
            <a:no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Glegoo"/>
                <a:ea typeface="Calibri" panose="020F0502020204030204"/>
                <a:cs typeface="Glegoo"/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8597F"/>
                </a:solidFill>
                <a:latin typeface="Lato Light"/>
                <a:cs typeface="Lat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8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 i="0">
                <a:solidFill>
                  <a:srgbClr val="1399EE"/>
                </a:solidFill>
                <a:latin typeface="Glegoo"/>
                <a:cs typeface="Glegoo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pk.jpg"/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351"/>
            <a:ext cx="8229600" cy="3124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14" name="Pie 13"/>
          <p:cNvSpPr/>
          <p:nvPr userDrawn="1"/>
        </p:nvSpPr>
        <p:spPr>
          <a:xfrm flipH="1" flipV="1">
            <a:off x="4252913" y="4824413"/>
            <a:ext cx="638174" cy="638174"/>
          </a:xfrm>
          <a:prstGeom prst="pie">
            <a:avLst>
              <a:gd name="adj1" fmla="val 0"/>
              <a:gd name="adj2" fmla="val 10782358"/>
            </a:avLst>
          </a:prstGeom>
          <a:solidFill>
            <a:srgbClr val="1399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1500" y="4868863"/>
            <a:ext cx="3810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Glegoo"/>
                <a:cs typeface="Glegoo"/>
              </a:defRPr>
            </a:lvl1pPr>
          </a:lstStyle>
          <a:p>
            <a:fld id="{4F30D5C1-D155-2E40-A967-511B3BD0F2A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2800" b="0" i="0" kern="1200">
          <a:solidFill>
            <a:srgbClr val="48597F"/>
          </a:solidFill>
          <a:effectLst/>
          <a:latin typeface="Lato Light"/>
          <a:ea typeface="Calibri" panose="020F0502020204030204"/>
          <a:cs typeface="Lato Light"/>
        </a:defRPr>
      </a:lvl1pPr>
    </p:titleStyle>
    <p:bodyStyle>
      <a:lvl1pPr marL="342900" indent="-342900" algn="l" defTabSz="914400" rtl="0" eaLnBrk="1" latinLnBrk="0" hangingPunct="1">
        <a:lnSpc>
          <a:spcPts val="182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Calibri" panose="020F0502020204030204"/>
          <a:ea typeface="+mn-ea"/>
          <a:cs typeface="Calibri" panose="020F0502020204030204"/>
        </a:defRPr>
      </a:lvl1pPr>
      <a:lvl2pPr marL="742950" indent="-285750" algn="l" defTabSz="914400" rtl="0" eaLnBrk="1" latinLnBrk="0" hangingPunct="1">
        <a:lnSpc>
          <a:spcPts val="1820"/>
        </a:lnSpc>
        <a:spcBef>
          <a:spcPts val="0"/>
        </a:spcBef>
        <a:buFont typeface="Arial" panose="020B0604020202020204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Calibri" panose="020F0502020204030204"/>
          <a:ea typeface="+mn-ea"/>
          <a:cs typeface="Calibri" panose="020F0502020204030204"/>
        </a:defRPr>
      </a:lvl2pPr>
      <a:lvl3pPr marL="1143000" indent="-228600" algn="l" defTabSz="914400" rtl="0" eaLnBrk="1" latinLnBrk="0" hangingPunct="1">
        <a:lnSpc>
          <a:spcPts val="1820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Calibri" panose="020F0502020204030204"/>
          <a:ea typeface="+mn-ea"/>
          <a:cs typeface="Calibri" panose="020F0502020204030204"/>
        </a:defRPr>
      </a:lvl3pPr>
      <a:lvl4pPr marL="1600200" indent="-228600" algn="l" defTabSz="914400" rtl="0" eaLnBrk="1" latinLnBrk="0" hangingPunct="1">
        <a:lnSpc>
          <a:spcPts val="1820"/>
        </a:lnSpc>
        <a:spcBef>
          <a:spcPts val="0"/>
        </a:spcBef>
        <a:buFont typeface="Arial" panose="020B0604020202020204" pitchFamily="34" charset="0"/>
        <a:buChar char="–"/>
        <a:defRPr sz="1100" kern="1200">
          <a:solidFill>
            <a:schemeClr val="tx1">
              <a:lumMod val="65000"/>
              <a:lumOff val="35000"/>
            </a:schemeClr>
          </a:solidFill>
          <a:latin typeface="Calibri" panose="020F0502020204030204"/>
          <a:ea typeface="+mn-ea"/>
          <a:cs typeface="Calibri" panose="020F0502020204030204"/>
        </a:defRPr>
      </a:lvl4pPr>
      <a:lvl5pPr marL="2057400" indent="-228600" algn="l" defTabSz="914400" rtl="0" eaLnBrk="1" latinLnBrk="0" hangingPunct="1">
        <a:lnSpc>
          <a:spcPts val="1820"/>
        </a:lnSpc>
        <a:spcBef>
          <a:spcPts val="0"/>
        </a:spcBef>
        <a:buFont typeface="Arial" panose="020B0604020202020204" pitchFamily="34" charset="0"/>
        <a:buChar char="»"/>
        <a:defRPr sz="1100" kern="1200">
          <a:solidFill>
            <a:schemeClr val="tx1">
              <a:lumMod val="65000"/>
              <a:lumOff val="35000"/>
            </a:schemeClr>
          </a:solidFill>
          <a:latin typeface="Calibri" panose="020F0502020204030204"/>
          <a:ea typeface="+mn-ea"/>
          <a:cs typeface="Calibri" panose="020F050202020403020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3.png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istrator\桌面\背景图\245617be4cbc2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180"/>
            <a:ext cx="9146689" cy="51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椭圆 2"/>
          <p:cNvSpPr/>
          <p:nvPr/>
        </p:nvSpPr>
        <p:spPr>
          <a:xfrm>
            <a:off x="689217" y="548041"/>
            <a:ext cx="4079784" cy="4042238"/>
          </a:xfrm>
          <a:prstGeom prst="ellipse">
            <a:avLst/>
          </a:prstGeom>
          <a:solidFill>
            <a:srgbClr val="48597F">
              <a:alpha val="54000"/>
            </a:srgb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225974" y="2224151"/>
            <a:ext cx="3006272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000" b="1" smtClean="0">
                <a:solidFill>
                  <a:srgbClr val="48597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n-ea"/>
                <a:cs typeface="Roboto Light"/>
              </a:rPr>
              <a:t>项目评估</a:t>
            </a:r>
            <a:endParaRPr lang="en-US" altLang="zh-CN" sz="4000" b="1" dirty="0">
              <a:solidFill>
                <a:srgbClr val="48597F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n-ea"/>
              <a:cs typeface="Roboto Light"/>
            </a:endParaRPr>
          </a:p>
          <a:p>
            <a:pPr algn="ctr">
              <a:defRPr/>
            </a:pPr>
            <a:r>
              <a:rPr lang="zh-CN" altLang="en-US" sz="4000" b="1" dirty="0">
                <a:solidFill>
                  <a:srgbClr val="48597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n-ea"/>
                <a:cs typeface="Roboto Light"/>
              </a:rPr>
              <a:t>营销策划</a:t>
            </a:r>
          </a:p>
          <a:p>
            <a:pPr algn="ctr">
              <a:defRPr/>
            </a:pPr>
            <a:r>
              <a:rPr lang="en-US" altLang="zh-CN" sz="2400" dirty="0">
                <a:ln w="3175">
                  <a:noFill/>
                </a:ln>
                <a:solidFill>
                  <a:srgbClr val="48597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POWERPOINT TEMPLATE</a:t>
            </a:r>
          </a:p>
        </p:txBody>
      </p:sp>
      <p:sp>
        <p:nvSpPr>
          <p:cNvPr id="7" name="矩形 6"/>
          <p:cNvSpPr/>
          <p:nvPr/>
        </p:nvSpPr>
        <p:spPr>
          <a:xfrm>
            <a:off x="1612985" y="1288048"/>
            <a:ext cx="22322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造字工房力黑（非商用）常规体" pitchFamily="50" charset="-122"/>
                <a:ea typeface="造字工房力黑（非商用）常规体" pitchFamily="50" charset="-122"/>
                <a:cs typeface="Roboto Light"/>
              </a:rPr>
              <a:t>LOGO</a:t>
            </a:r>
            <a:endParaRPr lang="zh-CN" altLang="en-US" sz="4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造字工房力黑（非商用）常规体" pitchFamily="50" charset="-122"/>
              <a:ea typeface="造字工房力黑（非商用）常规体" pitchFamily="50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208526" y="2152144"/>
            <a:ext cx="3048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10</a:t>
            </a:fld>
            <a:endParaRPr lang="en-US" dirty="0">
              <a:latin typeface="+mn-ea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85800" y="2419350"/>
            <a:ext cx="1295400" cy="914400"/>
          </a:xfrm>
          <a:prstGeom prst="rect">
            <a:avLst/>
          </a:prstGeom>
          <a:solidFill>
            <a:srgbClr val="7397B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bg1"/>
                </a:solidFill>
                <a:latin typeface="+mn-ea"/>
                <a:cs typeface="Lato Light"/>
              </a:rPr>
              <a:t>6</a:t>
            </a:r>
            <a:r>
              <a:rPr lang="en-US" sz="1600" dirty="0" smtClean="0">
                <a:solidFill>
                  <a:schemeClr val="bg1"/>
                </a:solidFill>
                <a:latin typeface="+mn-ea"/>
                <a:cs typeface="Lato Light"/>
              </a:rPr>
              <a:t>0</a:t>
            </a:r>
            <a:r>
              <a:rPr lang="en-US" sz="1000" dirty="0" smtClean="0">
                <a:solidFill>
                  <a:schemeClr val="bg1"/>
                </a:solidFill>
                <a:latin typeface="+mn-ea"/>
                <a:cs typeface="Lato Light"/>
              </a:rPr>
              <a:t>%</a:t>
            </a:r>
            <a:endParaRPr lang="en-US" sz="1000" dirty="0">
              <a:solidFill>
                <a:schemeClr val="bg1"/>
              </a:solidFill>
              <a:latin typeface="+mn-ea"/>
              <a:cs typeface="Lato Ligh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276600" y="2419350"/>
            <a:ext cx="1295400" cy="304800"/>
          </a:xfrm>
          <a:prstGeom prst="rect">
            <a:avLst/>
          </a:prstGeom>
          <a:solidFill>
            <a:srgbClr val="4859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+mn-ea"/>
                <a:cs typeface="Lato Light"/>
              </a:rPr>
              <a:t>20</a:t>
            </a:r>
            <a:r>
              <a:rPr lang="en-US" sz="1000" dirty="0" smtClean="0">
                <a:solidFill>
                  <a:schemeClr val="bg1"/>
                </a:solidFill>
                <a:latin typeface="+mn-ea"/>
                <a:cs typeface="Lato Light"/>
              </a:rPr>
              <a:t>%</a:t>
            </a:r>
            <a:endParaRPr lang="en-US" sz="1000" dirty="0">
              <a:solidFill>
                <a:schemeClr val="bg1"/>
              </a:solidFill>
              <a:latin typeface="+mn-ea"/>
              <a:cs typeface="Lato Ligh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981200" y="2419350"/>
            <a:ext cx="1295400" cy="457200"/>
          </a:xfrm>
          <a:prstGeom prst="rect">
            <a:avLst/>
          </a:prstGeom>
          <a:solidFill>
            <a:srgbClr val="1399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bg1"/>
                </a:solidFill>
                <a:latin typeface="+mn-ea"/>
                <a:cs typeface="Lato Light"/>
              </a:rPr>
              <a:t>3</a:t>
            </a:r>
            <a:r>
              <a:rPr lang="en-US" sz="1600" dirty="0" smtClean="0">
                <a:solidFill>
                  <a:schemeClr val="bg1"/>
                </a:solidFill>
                <a:latin typeface="+mn-ea"/>
                <a:cs typeface="Lato Light"/>
              </a:rPr>
              <a:t>0</a:t>
            </a:r>
            <a:r>
              <a:rPr lang="en-US" sz="1000" dirty="0" smtClean="0">
                <a:solidFill>
                  <a:schemeClr val="bg1"/>
                </a:solidFill>
                <a:latin typeface="+mn-ea"/>
                <a:cs typeface="Lato Light"/>
              </a:rPr>
              <a:t>%</a:t>
            </a:r>
            <a:endParaRPr lang="en-US" sz="1000" dirty="0">
              <a:solidFill>
                <a:schemeClr val="bg1"/>
              </a:solidFill>
              <a:latin typeface="+mn-ea"/>
              <a:cs typeface="Lato Ligh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867400" y="2419350"/>
            <a:ext cx="1295400" cy="609600"/>
          </a:xfrm>
          <a:prstGeom prst="rect">
            <a:avLst/>
          </a:prstGeom>
          <a:solidFill>
            <a:srgbClr val="1399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bg1"/>
                </a:solidFill>
                <a:latin typeface="+mn-ea"/>
                <a:cs typeface="Lato Light"/>
              </a:rPr>
              <a:t>4</a:t>
            </a:r>
            <a:r>
              <a:rPr lang="en-US" sz="1600" dirty="0" smtClean="0">
                <a:solidFill>
                  <a:schemeClr val="bg1"/>
                </a:solidFill>
                <a:latin typeface="+mn-ea"/>
                <a:cs typeface="Lato Light"/>
              </a:rPr>
              <a:t>0</a:t>
            </a:r>
            <a:r>
              <a:rPr lang="en-US" sz="1000" dirty="0" smtClean="0">
                <a:solidFill>
                  <a:schemeClr val="bg1"/>
                </a:solidFill>
                <a:latin typeface="+mn-ea"/>
                <a:cs typeface="Lato Light"/>
              </a:rPr>
              <a:t>%</a:t>
            </a:r>
            <a:endParaRPr lang="en-US" sz="1000" dirty="0">
              <a:solidFill>
                <a:schemeClr val="bg1"/>
              </a:solidFill>
              <a:latin typeface="+mn-ea"/>
              <a:cs typeface="Lato Ligh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572000" y="2419350"/>
            <a:ext cx="1295400" cy="1219200"/>
          </a:xfrm>
          <a:prstGeom prst="rect">
            <a:avLst/>
          </a:prstGeom>
          <a:solidFill>
            <a:srgbClr val="7397B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bg1"/>
                </a:solidFill>
                <a:latin typeface="+mn-ea"/>
                <a:cs typeface="Lato Light"/>
              </a:rPr>
              <a:t>8</a:t>
            </a:r>
            <a:r>
              <a:rPr lang="en-US" sz="1600" dirty="0" smtClean="0">
                <a:solidFill>
                  <a:schemeClr val="bg1"/>
                </a:solidFill>
                <a:latin typeface="+mn-ea"/>
                <a:cs typeface="Lato Light"/>
              </a:rPr>
              <a:t>0</a:t>
            </a:r>
            <a:r>
              <a:rPr lang="en-US" sz="1000" dirty="0" smtClean="0">
                <a:solidFill>
                  <a:schemeClr val="bg1"/>
                </a:solidFill>
                <a:latin typeface="+mn-ea"/>
                <a:cs typeface="Lato Light"/>
              </a:rPr>
              <a:t>%</a:t>
            </a:r>
            <a:endParaRPr lang="en-US" sz="1000" dirty="0">
              <a:solidFill>
                <a:schemeClr val="bg1"/>
              </a:solidFill>
              <a:latin typeface="+mn-ea"/>
              <a:cs typeface="Lato Ligh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162800" y="2419350"/>
            <a:ext cx="1295400" cy="1524000"/>
          </a:xfrm>
          <a:prstGeom prst="rect">
            <a:avLst/>
          </a:prstGeom>
          <a:solidFill>
            <a:srgbClr val="4859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  <a:latin typeface="+mn-ea"/>
                <a:cs typeface="Lato Light"/>
              </a:rPr>
              <a:t>100</a:t>
            </a:r>
            <a:r>
              <a:rPr lang="en-US" sz="1000" dirty="0" smtClean="0">
                <a:solidFill>
                  <a:schemeClr val="bg1"/>
                </a:solidFill>
                <a:latin typeface="+mn-ea"/>
                <a:cs typeface="Lato Light"/>
              </a:rPr>
              <a:t>%</a:t>
            </a:r>
            <a:endParaRPr lang="en-US" sz="1000" dirty="0">
              <a:solidFill>
                <a:schemeClr val="bg1"/>
              </a:solidFill>
              <a:latin typeface="+mn-ea"/>
              <a:cs typeface="Lato Light"/>
            </a:endParaRPr>
          </a:p>
        </p:txBody>
      </p:sp>
      <p:sp>
        <p:nvSpPr>
          <p:cNvPr id="48" name="Text Placeholder 5"/>
          <p:cNvSpPr txBox="1"/>
          <p:nvPr/>
        </p:nvSpPr>
        <p:spPr>
          <a:xfrm>
            <a:off x="609600" y="1657350"/>
            <a:ext cx="79248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rgbClr val="7F7F7F"/>
                </a:solidFill>
                <a:latin typeface="+mn-ea"/>
                <a:cs typeface="Calibri" panose="020F0502020204030204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Calibri" panose="020F0502020204030204"/>
              </a:rPr>
              <a:t>200</a:t>
            </a:r>
            <a:r>
              <a:rPr lang="zh-CN" altLang="en-US" sz="1050" dirty="0">
                <a:solidFill>
                  <a:srgbClr val="7F7F7F"/>
                </a:solidFill>
                <a:latin typeface="+mn-ea"/>
                <a:cs typeface="Calibri" panose="020F0502020204030204"/>
              </a:rPr>
              <a:t>字以内，据统计每页幻灯片的最好控制在</a:t>
            </a:r>
            <a:r>
              <a:rPr lang="en-US" altLang="zh-CN" sz="1050" dirty="0">
                <a:solidFill>
                  <a:srgbClr val="7F7F7F"/>
                </a:solidFill>
                <a:latin typeface="+mn-ea"/>
                <a:cs typeface="Calibri" panose="020F0502020204030204"/>
              </a:rPr>
              <a:t>5</a:t>
            </a:r>
            <a:r>
              <a:rPr lang="zh-CN" altLang="en-US" sz="1050" dirty="0">
                <a:solidFill>
                  <a:srgbClr val="7F7F7F"/>
                </a:solidFill>
                <a:latin typeface="+mn-ea"/>
                <a:cs typeface="Calibri" panose="020F0502020204030204"/>
              </a:rPr>
              <a:t>分钟之内。此处添加详细文本描述，建议与标题相关并符合整体语言</a:t>
            </a:r>
            <a:r>
              <a:rPr lang="zh-CN" altLang="en-US" sz="1050" dirty="0" smtClean="0">
                <a:solidFill>
                  <a:srgbClr val="7F7F7F"/>
                </a:solidFill>
                <a:latin typeface="+mn-ea"/>
                <a:cs typeface="Calibri" panose="020F0502020204030204"/>
              </a:rPr>
              <a:t>风格。</a:t>
            </a:r>
            <a:endParaRPr lang="zh-CN" altLang="en-US" sz="1050" dirty="0">
              <a:solidFill>
                <a:srgbClr val="7F7F7F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49" name="Text Placeholder 6"/>
          <p:cNvSpPr txBox="1"/>
          <p:nvPr/>
        </p:nvSpPr>
        <p:spPr>
          <a:xfrm>
            <a:off x="609600" y="3409950"/>
            <a:ext cx="1447800" cy="327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050" b="1" kern="1200">
                <a:solidFill>
                  <a:srgbClr val="424C53"/>
                </a:solidFill>
                <a:latin typeface="Mission Gothic Regular" pitchFamily="50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kern="1400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Glegoo"/>
              </a:rPr>
              <a:t>$12,989,543</a:t>
            </a:r>
            <a:endParaRPr lang="en-US" sz="1200" b="0" kern="1400" dirty="0">
              <a:solidFill>
                <a:schemeClr val="bg1">
                  <a:lumMod val="50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50" name="Text Placeholder 6"/>
          <p:cNvSpPr txBox="1"/>
          <p:nvPr/>
        </p:nvSpPr>
        <p:spPr>
          <a:xfrm>
            <a:off x="1981200" y="2876550"/>
            <a:ext cx="1447800" cy="327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050" b="1" kern="1200">
                <a:solidFill>
                  <a:srgbClr val="424C53"/>
                </a:solidFill>
                <a:latin typeface="Mission Gothic Regular" pitchFamily="50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kern="1400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Glegoo"/>
              </a:rPr>
              <a:t>$1,989,543</a:t>
            </a:r>
            <a:endParaRPr lang="en-US" sz="1200" b="0" kern="1400" dirty="0">
              <a:solidFill>
                <a:schemeClr val="bg1">
                  <a:lumMod val="50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64" name="Text Placeholder 6"/>
          <p:cNvSpPr txBox="1"/>
          <p:nvPr/>
        </p:nvSpPr>
        <p:spPr>
          <a:xfrm>
            <a:off x="3276600" y="2724150"/>
            <a:ext cx="1447800" cy="327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050" b="1" kern="1200">
                <a:solidFill>
                  <a:srgbClr val="424C53"/>
                </a:solidFill>
                <a:latin typeface="Mission Gothic Regular" pitchFamily="50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kern="1400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Glegoo"/>
              </a:rPr>
              <a:t>$1,989,543</a:t>
            </a:r>
            <a:endParaRPr lang="en-US" sz="1200" b="0" kern="1400" dirty="0">
              <a:solidFill>
                <a:schemeClr val="bg1">
                  <a:lumMod val="50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65" name="Text Placeholder 6"/>
          <p:cNvSpPr txBox="1"/>
          <p:nvPr/>
        </p:nvSpPr>
        <p:spPr>
          <a:xfrm>
            <a:off x="4572000" y="3638550"/>
            <a:ext cx="1447800" cy="327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050" b="1" kern="1200">
                <a:solidFill>
                  <a:srgbClr val="424C53"/>
                </a:solidFill>
                <a:latin typeface="Mission Gothic Regular" pitchFamily="50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kern="1400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Glegoo"/>
              </a:rPr>
              <a:t>$1,989,543</a:t>
            </a:r>
            <a:endParaRPr lang="en-US" sz="1200" b="0" kern="1400" dirty="0">
              <a:solidFill>
                <a:schemeClr val="bg1">
                  <a:lumMod val="50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66" name="Text Placeholder 6"/>
          <p:cNvSpPr txBox="1"/>
          <p:nvPr/>
        </p:nvSpPr>
        <p:spPr>
          <a:xfrm>
            <a:off x="5867400" y="3028950"/>
            <a:ext cx="1447800" cy="327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050" b="1" kern="1200">
                <a:solidFill>
                  <a:srgbClr val="424C53"/>
                </a:solidFill>
                <a:latin typeface="Mission Gothic Regular" pitchFamily="50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kern="1400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Glegoo"/>
              </a:rPr>
              <a:t>$1,989,543</a:t>
            </a:r>
            <a:endParaRPr lang="en-US" sz="1200" b="0" kern="1400" dirty="0">
              <a:solidFill>
                <a:schemeClr val="bg1">
                  <a:lumMod val="50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67" name="Text Placeholder 6"/>
          <p:cNvSpPr txBox="1"/>
          <p:nvPr/>
        </p:nvSpPr>
        <p:spPr>
          <a:xfrm>
            <a:off x="7162800" y="3943350"/>
            <a:ext cx="1447800" cy="327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050" b="1" kern="1200">
                <a:solidFill>
                  <a:srgbClr val="424C53"/>
                </a:solidFill>
                <a:latin typeface="Mission Gothic Regular" pitchFamily="50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kern="1400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Glegoo"/>
              </a:rPr>
              <a:t>$1,989,543</a:t>
            </a:r>
            <a:endParaRPr lang="en-US" sz="1200" b="0" kern="1400" dirty="0">
              <a:solidFill>
                <a:schemeClr val="bg1">
                  <a:lumMod val="50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20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46" grpId="0" animBg="1"/>
      <p:bldP spid="47" grpId="0" animBg="1"/>
      <p:bldP spid="49" grpId="0"/>
      <p:bldP spid="50" grpId="0"/>
      <p:bldP spid="64" grpId="0"/>
      <p:bldP spid="65" grpId="0"/>
      <p:bldP spid="66" grpId="0"/>
      <p:bldP spid="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11</a:t>
            </a:fld>
            <a:endParaRPr lang="en-US" dirty="0">
              <a:latin typeface="+mn-ea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2667000" y="1504950"/>
          <a:ext cx="3581400" cy="298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9" name="Straight Connector 18"/>
          <p:cNvCxnSpPr/>
          <p:nvPr/>
        </p:nvCxnSpPr>
        <p:spPr>
          <a:xfrm flipH="1">
            <a:off x="6019800" y="3257550"/>
            <a:ext cx="609600" cy="6384"/>
          </a:xfrm>
          <a:prstGeom prst="line">
            <a:avLst/>
          </a:prstGeom>
          <a:ln w="9525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800600" y="1657350"/>
            <a:ext cx="990600" cy="0"/>
          </a:xfrm>
          <a:prstGeom prst="line">
            <a:avLst/>
          </a:prstGeom>
          <a:ln w="9525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2743200" y="3790950"/>
            <a:ext cx="609599" cy="0"/>
          </a:xfrm>
          <a:prstGeom prst="line">
            <a:avLst/>
          </a:prstGeom>
          <a:ln w="12700" cmpd="sng">
            <a:solidFill>
              <a:srgbClr val="CFD6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2618096" y="2343150"/>
            <a:ext cx="658504" cy="0"/>
          </a:xfrm>
          <a:prstGeom prst="line">
            <a:avLst/>
          </a:prstGeom>
          <a:ln w="12700" cmpd="sng">
            <a:solidFill>
              <a:srgbClr val="CFD6DC"/>
            </a:solidFill>
            <a:headEnd type="none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143000" y="2266950"/>
            <a:ext cx="64633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Glegoo"/>
              </a:rPr>
              <a:t>图表标题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24" name="Text Placeholder 5"/>
          <p:cNvSpPr txBox="1"/>
          <p:nvPr/>
        </p:nvSpPr>
        <p:spPr>
          <a:xfrm>
            <a:off x="1143000" y="2495550"/>
            <a:ext cx="1828800" cy="457200"/>
          </a:xfrm>
          <a:prstGeom prst="rect">
            <a:avLst/>
          </a:prstGeom>
          <a:noFill/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886200" y="2571750"/>
            <a:ext cx="1447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Lato Light"/>
              </a:rPr>
              <a:t>2014</a:t>
            </a:r>
            <a:endParaRPr lang="en-US" sz="4000" b="1" dirty="0">
              <a:solidFill>
                <a:schemeClr val="bg1">
                  <a:lumMod val="75000"/>
                </a:schemeClr>
              </a:solidFill>
              <a:latin typeface="+mn-ea"/>
              <a:cs typeface="Lato Light"/>
            </a:endParaRPr>
          </a:p>
        </p:txBody>
      </p:sp>
      <p:sp>
        <p:nvSpPr>
          <p:cNvPr id="26" name="Text Placeholder 5"/>
          <p:cNvSpPr txBox="1"/>
          <p:nvPr/>
        </p:nvSpPr>
        <p:spPr>
          <a:xfrm>
            <a:off x="5867400" y="1809750"/>
            <a:ext cx="1828800" cy="685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038600" y="3181350"/>
            <a:ext cx="11430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kern="0" spc="300" dirty="0" smtClean="0">
                <a:solidFill>
                  <a:schemeClr val="bg1">
                    <a:lumMod val="85000"/>
                  </a:schemeClr>
                </a:solidFill>
                <a:latin typeface="+mn-ea"/>
                <a:cs typeface="Glegoo"/>
              </a:rPr>
              <a:t>收入统计</a:t>
            </a:r>
            <a:endParaRPr lang="en-US" sz="1050" kern="0" spc="300" dirty="0">
              <a:solidFill>
                <a:schemeClr val="bg1">
                  <a:lumMod val="8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90600" y="3560118"/>
            <a:ext cx="64633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图表标题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29" name="Text Placeholder 5"/>
          <p:cNvSpPr txBox="1"/>
          <p:nvPr/>
        </p:nvSpPr>
        <p:spPr>
          <a:xfrm>
            <a:off x="990600" y="3790950"/>
            <a:ext cx="1828800" cy="685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629400" y="3179118"/>
            <a:ext cx="64633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00" dirty="0" smtClean="0">
                <a:solidFill>
                  <a:srgbClr val="52658D"/>
                </a:solidFill>
                <a:latin typeface="+mn-ea"/>
                <a:cs typeface="Glegoo"/>
              </a:rPr>
              <a:t>图表标题</a:t>
            </a:r>
            <a:endParaRPr lang="en-US" sz="900" dirty="0">
              <a:solidFill>
                <a:srgbClr val="52658D"/>
              </a:solidFill>
              <a:latin typeface="+mn-ea"/>
              <a:cs typeface="Glegoo"/>
            </a:endParaRPr>
          </a:p>
        </p:txBody>
      </p:sp>
      <p:sp>
        <p:nvSpPr>
          <p:cNvPr id="35" name="Text Placeholder 5"/>
          <p:cNvSpPr txBox="1"/>
          <p:nvPr/>
        </p:nvSpPr>
        <p:spPr>
          <a:xfrm>
            <a:off x="6629400" y="3409950"/>
            <a:ext cx="1828800" cy="685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867400" y="1578918"/>
            <a:ext cx="64633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图表标题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533400" y="2343150"/>
            <a:ext cx="533400" cy="533400"/>
          </a:xfrm>
          <a:prstGeom prst="ellipse">
            <a:avLst/>
          </a:prstGeom>
          <a:noFill/>
          <a:ln w="12700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800100" y="2483851"/>
            <a:ext cx="0" cy="251998"/>
          </a:xfrm>
          <a:prstGeom prst="straightConnector1">
            <a:avLst/>
          </a:prstGeom>
          <a:ln w="15875">
            <a:solidFill>
              <a:srgbClr val="262626"/>
            </a:solidFill>
            <a:miter lim="800000"/>
            <a:headEnd type="none"/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  <p:bldP spid="23" grpId="0"/>
      <p:bldP spid="24" grpId="0"/>
      <p:bldP spid="25" grpId="0"/>
      <p:bldP spid="26" grpId="0"/>
      <p:bldP spid="27" grpId="0"/>
      <p:bldP spid="28" grpId="0"/>
      <p:bldP spid="29" grpId="0"/>
      <p:bldP spid="34" grpId="0"/>
      <p:bldP spid="35" grpId="0"/>
      <p:bldP spid="36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12</a:t>
            </a:fld>
            <a:endParaRPr lang="en-US" dirty="0">
              <a:latin typeface="+mn-ea"/>
            </a:endParaRPr>
          </a:p>
        </p:txBody>
      </p:sp>
      <p:sp>
        <p:nvSpPr>
          <p:cNvPr id="30" name="Text Placeholder 6"/>
          <p:cNvSpPr txBox="1"/>
          <p:nvPr/>
        </p:nvSpPr>
        <p:spPr>
          <a:xfrm>
            <a:off x="1600200" y="1504950"/>
            <a:ext cx="1066800" cy="327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050" b="1" kern="1200">
                <a:solidFill>
                  <a:srgbClr val="424C53"/>
                </a:solidFill>
                <a:latin typeface="Mission Gothic Regular" pitchFamily="50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 smtClean="0">
                <a:solidFill>
                  <a:srgbClr val="595959"/>
                </a:solidFill>
                <a:latin typeface="+mn-ea"/>
                <a:cs typeface="Calibri" panose="020F0502020204030204"/>
              </a:rPr>
              <a:t>正能量</a:t>
            </a:r>
            <a:endParaRPr lang="en-US" sz="1100" dirty="0">
              <a:solidFill>
                <a:srgbClr val="595959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1" name="Text Placeholder 6"/>
          <p:cNvSpPr txBox="1"/>
          <p:nvPr/>
        </p:nvSpPr>
        <p:spPr>
          <a:xfrm>
            <a:off x="2819400" y="1504950"/>
            <a:ext cx="1066800" cy="327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050" b="1" kern="1200">
                <a:solidFill>
                  <a:srgbClr val="424C53"/>
                </a:solidFill>
                <a:latin typeface="Mission Gothic Regular" pitchFamily="50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 smtClean="0">
                <a:solidFill>
                  <a:srgbClr val="595959"/>
                </a:solidFill>
                <a:latin typeface="+mn-ea"/>
                <a:cs typeface="Calibri" panose="020F0502020204030204"/>
              </a:rPr>
              <a:t>负能量</a:t>
            </a:r>
            <a:endParaRPr lang="en-US" sz="1100" dirty="0">
              <a:solidFill>
                <a:srgbClr val="595959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2" name="Text Placeholder 6"/>
          <p:cNvSpPr txBox="1"/>
          <p:nvPr/>
        </p:nvSpPr>
        <p:spPr>
          <a:xfrm>
            <a:off x="838200" y="2343150"/>
            <a:ext cx="685800" cy="327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050" b="1" kern="1200">
                <a:solidFill>
                  <a:srgbClr val="424C53"/>
                </a:solidFill>
                <a:latin typeface="Mission Gothic Regular" pitchFamily="50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 smtClean="0">
                <a:solidFill>
                  <a:srgbClr val="595959"/>
                </a:solidFill>
                <a:latin typeface="+mn-ea"/>
                <a:cs typeface="Calibri" panose="020F0502020204030204"/>
              </a:rPr>
              <a:t>内部</a:t>
            </a:r>
            <a:endParaRPr lang="en-US" sz="1100" dirty="0">
              <a:solidFill>
                <a:srgbClr val="595959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3" name="Text Placeholder 6"/>
          <p:cNvSpPr txBox="1"/>
          <p:nvPr/>
        </p:nvSpPr>
        <p:spPr>
          <a:xfrm>
            <a:off x="838200" y="3714750"/>
            <a:ext cx="685800" cy="327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050" b="1" kern="1200">
                <a:solidFill>
                  <a:srgbClr val="424C53"/>
                </a:solidFill>
                <a:latin typeface="Mission Gothic Regular" pitchFamily="50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10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 smtClean="0">
                <a:solidFill>
                  <a:srgbClr val="595959"/>
                </a:solidFill>
                <a:latin typeface="+mn-ea"/>
                <a:cs typeface="Calibri" panose="020F0502020204030204"/>
              </a:rPr>
              <a:t>外部</a:t>
            </a:r>
            <a:endParaRPr lang="en-US" sz="1100" dirty="0">
              <a:solidFill>
                <a:srgbClr val="595959"/>
              </a:solidFill>
              <a:latin typeface="+mn-ea"/>
              <a:cs typeface="Calibri" panose="020F0502020204030204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600200" y="1885950"/>
            <a:ext cx="1143000" cy="1143000"/>
            <a:chOff x="1600200" y="1885950"/>
            <a:chExt cx="1143000" cy="1143000"/>
          </a:xfrm>
          <a:solidFill>
            <a:srgbClr val="52658D"/>
          </a:solidFill>
        </p:grpSpPr>
        <p:sp>
          <p:nvSpPr>
            <p:cNvPr id="40" name="Rectangle 39"/>
            <p:cNvSpPr/>
            <p:nvPr/>
          </p:nvSpPr>
          <p:spPr>
            <a:xfrm>
              <a:off x="1600200" y="1885950"/>
              <a:ext cx="1143000" cy="1143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>
                  <a:latin typeface="+mn-ea"/>
                </a:rPr>
                <a:t>优势</a:t>
              </a:r>
              <a:endParaRPr lang="en-US" sz="1200" dirty="0">
                <a:latin typeface="+mn-ea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438400" y="2724150"/>
              <a:ext cx="304800" cy="304800"/>
            </a:xfrm>
            <a:prstGeom prst="rect">
              <a:avLst/>
            </a:prstGeom>
            <a:solidFill>
              <a:srgbClr val="1399E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+mn-ea"/>
                </a:rPr>
                <a:t>S</a:t>
              </a:r>
              <a:endParaRPr lang="en-US" sz="1200" dirty="0">
                <a:latin typeface="+mn-ea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819400" y="1885950"/>
            <a:ext cx="1143000" cy="1143000"/>
            <a:chOff x="2819400" y="1885950"/>
            <a:chExt cx="1143000" cy="1143000"/>
          </a:xfrm>
          <a:solidFill>
            <a:srgbClr val="52658D"/>
          </a:solidFill>
        </p:grpSpPr>
        <p:sp>
          <p:nvSpPr>
            <p:cNvPr id="43" name="Rectangle 42"/>
            <p:cNvSpPr/>
            <p:nvPr/>
          </p:nvSpPr>
          <p:spPr>
            <a:xfrm>
              <a:off x="2819400" y="1885950"/>
              <a:ext cx="1143000" cy="1143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>
                  <a:latin typeface="+mn-ea"/>
                </a:rPr>
                <a:t>劣势</a:t>
              </a:r>
              <a:endParaRPr lang="en-US" sz="1200" dirty="0">
                <a:latin typeface="+mn-ea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819400" y="2724150"/>
              <a:ext cx="304800" cy="304800"/>
            </a:xfrm>
            <a:prstGeom prst="rect">
              <a:avLst/>
            </a:prstGeom>
            <a:solidFill>
              <a:srgbClr val="1399E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+mn-ea"/>
                </a:rPr>
                <a:t>W</a:t>
              </a:r>
              <a:endParaRPr lang="en-US" sz="1200" dirty="0">
                <a:latin typeface="+mn-ea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819400" y="3105150"/>
            <a:ext cx="1143000" cy="1143000"/>
            <a:chOff x="2819400" y="3105150"/>
            <a:chExt cx="1143000" cy="1143000"/>
          </a:xfrm>
          <a:solidFill>
            <a:srgbClr val="52658D"/>
          </a:solidFill>
        </p:grpSpPr>
        <p:sp>
          <p:nvSpPr>
            <p:cNvPr id="46" name="Rectangle 45"/>
            <p:cNvSpPr/>
            <p:nvPr/>
          </p:nvSpPr>
          <p:spPr>
            <a:xfrm>
              <a:off x="2819400" y="3105150"/>
              <a:ext cx="1143000" cy="1143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>
                  <a:latin typeface="+mn-ea"/>
                </a:rPr>
                <a:t>风险</a:t>
              </a:r>
              <a:endParaRPr lang="en-US" sz="1200" dirty="0">
                <a:latin typeface="+mn-ea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819400" y="3105150"/>
              <a:ext cx="304800" cy="304800"/>
            </a:xfrm>
            <a:prstGeom prst="rect">
              <a:avLst/>
            </a:prstGeom>
            <a:solidFill>
              <a:srgbClr val="1399E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+mn-ea"/>
                </a:rPr>
                <a:t>T</a:t>
              </a:r>
              <a:endParaRPr lang="en-US" sz="1200" dirty="0">
                <a:latin typeface="+mn-ea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600200" y="3105150"/>
            <a:ext cx="1143000" cy="1143000"/>
            <a:chOff x="1600200" y="3105150"/>
            <a:chExt cx="1143000" cy="1143000"/>
          </a:xfrm>
          <a:solidFill>
            <a:srgbClr val="52658D"/>
          </a:solidFill>
        </p:grpSpPr>
        <p:sp>
          <p:nvSpPr>
            <p:cNvPr id="49" name="Rectangle 48"/>
            <p:cNvSpPr/>
            <p:nvPr/>
          </p:nvSpPr>
          <p:spPr>
            <a:xfrm>
              <a:off x="1600200" y="3105150"/>
              <a:ext cx="1143000" cy="1143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>
                  <a:latin typeface="+mn-ea"/>
                </a:rPr>
                <a:t>机会</a:t>
              </a:r>
              <a:endParaRPr lang="en-US" sz="1200" dirty="0">
                <a:latin typeface="+mn-ea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438400" y="3105150"/>
              <a:ext cx="304800" cy="304800"/>
            </a:xfrm>
            <a:prstGeom prst="rect">
              <a:avLst/>
            </a:prstGeom>
            <a:solidFill>
              <a:srgbClr val="1399E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+mn-ea"/>
                </a:rPr>
                <a:t>O</a:t>
              </a:r>
              <a:endParaRPr lang="en-US" sz="1200" dirty="0">
                <a:latin typeface="+mn-ea"/>
              </a:endParaRPr>
            </a:p>
          </p:txBody>
        </p:sp>
      </p:grpSp>
      <p:cxnSp>
        <p:nvCxnSpPr>
          <p:cNvPr id="51" name="Straight Connector 50"/>
          <p:cNvCxnSpPr/>
          <p:nvPr/>
        </p:nvCxnSpPr>
        <p:spPr>
          <a:xfrm>
            <a:off x="4528951" y="2964365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Placeholder 5"/>
          <p:cNvSpPr txBox="1"/>
          <p:nvPr/>
        </p:nvSpPr>
        <p:spPr>
          <a:xfrm>
            <a:off x="4419600" y="2269182"/>
            <a:ext cx="1828800" cy="533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419600" y="2114550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优势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54" name="Text Placeholder 5"/>
          <p:cNvSpPr txBox="1"/>
          <p:nvPr/>
        </p:nvSpPr>
        <p:spPr>
          <a:xfrm>
            <a:off x="4419600" y="3409950"/>
            <a:ext cx="1828800" cy="533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419600" y="3255318"/>
            <a:ext cx="1295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机会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4495800" y="2964365"/>
            <a:ext cx="304800" cy="0"/>
          </a:xfrm>
          <a:prstGeom prst="line">
            <a:avLst/>
          </a:prstGeom>
          <a:ln w="12700" cmpd="sng">
            <a:solidFill>
              <a:srgbClr val="1399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6738751" y="2964365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 Placeholder 5"/>
          <p:cNvSpPr txBox="1"/>
          <p:nvPr/>
        </p:nvSpPr>
        <p:spPr>
          <a:xfrm>
            <a:off x="6629400" y="2269182"/>
            <a:ext cx="1828800" cy="533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629400" y="2114550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劣势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60" name="Text Placeholder 5"/>
          <p:cNvSpPr txBox="1"/>
          <p:nvPr/>
        </p:nvSpPr>
        <p:spPr>
          <a:xfrm>
            <a:off x="6629400" y="3409950"/>
            <a:ext cx="1828800" cy="533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629400" y="3255318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风险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6705600" y="2964365"/>
            <a:ext cx="304800" cy="0"/>
          </a:xfrm>
          <a:prstGeom prst="line">
            <a:avLst/>
          </a:prstGeom>
          <a:ln w="12700" cmpd="sng">
            <a:solidFill>
              <a:srgbClr val="1399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"/>
                            </p:stCondLst>
                            <p:childTnLst>
                              <p:par>
                                <p:cTn id="9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500"/>
                            </p:stCondLst>
                            <p:childTnLst>
                              <p:par>
                                <p:cTn id="10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9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9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52" grpId="0"/>
      <p:bldP spid="53" grpId="0"/>
      <p:bldP spid="54" grpId="0"/>
      <p:bldP spid="55" grpId="0"/>
      <p:bldP spid="58" grpId="0"/>
      <p:bldP spid="59" grpId="0"/>
      <p:bldP spid="60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4F30D5C1-D155-2E40-A967-511B3BD0F2AE}" type="slidenum">
              <a:rPr lang="en-US" smtClean="0">
                <a:latin typeface="+mn-ea"/>
              </a:rPr>
              <a:t>13</a:t>
            </a:fld>
            <a:endParaRPr lang="en-US" dirty="0">
              <a:latin typeface="+mn-ea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1504950"/>
          <a:ext cx="8273810" cy="28388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0724"/>
                <a:gridCol w="1099066"/>
                <a:gridCol w="784860"/>
                <a:gridCol w="784860"/>
                <a:gridCol w="784860"/>
                <a:gridCol w="784860"/>
                <a:gridCol w="784860"/>
                <a:gridCol w="784860"/>
                <a:gridCol w="784860"/>
              </a:tblGrid>
              <a:tr h="278566">
                <a:tc>
                  <a:txBody>
                    <a:bodyPr/>
                    <a:lstStyle/>
                    <a:p>
                      <a:r>
                        <a:rPr lang="zh-CN" altLang="en-US" sz="900" b="0" dirty="0" smtClean="0">
                          <a:solidFill>
                            <a:schemeClr val="bg1"/>
                          </a:solidFill>
                          <a:latin typeface="Glegoo"/>
                          <a:cs typeface="Glegoo"/>
                        </a:rPr>
                        <a:t>领域</a:t>
                      </a:r>
                      <a:endParaRPr lang="en-US" sz="900" b="0" dirty="0">
                        <a:solidFill>
                          <a:schemeClr val="bg1"/>
                        </a:solidFill>
                        <a:latin typeface="Glegoo"/>
                        <a:cs typeface="Glegoo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9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b="0" dirty="0" smtClean="0">
                          <a:latin typeface="Glegoo"/>
                          <a:cs typeface="Glegoo"/>
                        </a:rPr>
                        <a:t>团队成员</a:t>
                      </a:r>
                      <a:endParaRPr lang="en-US" sz="900" b="0" dirty="0">
                        <a:latin typeface="Glegoo"/>
                        <a:cs typeface="Glegoo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99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b="0" dirty="0" smtClean="0">
                          <a:latin typeface="Glegoo"/>
                          <a:cs typeface="Glegoo"/>
                        </a:rPr>
                        <a:t>日期</a:t>
                      </a:r>
                      <a:endParaRPr lang="en-US" sz="900" b="0" dirty="0">
                        <a:latin typeface="Glegoo"/>
                        <a:cs typeface="Glegoo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2658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b="0" smtClean="0">
                          <a:latin typeface="Glegoo"/>
                          <a:cs typeface="Glegoo"/>
                        </a:rPr>
                        <a:t>日期</a:t>
                      </a:r>
                      <a:endParaRPr lang="en-US" altLang="zh-CN" sz="900" b="0" dirty="0">
                        <a:latin typeface="Glegoo"/>
                        <a:cs typeface="Glegoo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2658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b="0" smtClean="0">
                          <a:latin typeface="Glegoo"/>
                          <a:cs typeface="Glegoo"/>
                        </a:rPr>
                        <a:t>日期</a:t>
                      </a:r>
                      <a:endParaRPr lang="en-US" altLang="zh-CN" sz="900" b="0" dirty="0">
                        <a:latin typeface="Glegoo"/>
                        <a:cs typeface="Glegoo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2658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b="0" smtClean="0">
                          <a:latin typeface="Glegoo"/>
                          <a:cs typeface="Glegoo"/>
                        </a:rPr>
                        <a:t>日期</a:t>
                      </a:r>
                      <a:endParaRPr lang="en-US" altLang="zh-CN" sz="900" b="0" dirty="0">
                        <a:latin typeface="Glegoo"/>
                        <a:cs typeface="Glegoo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2658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b="0" smtClean="0">
                          <a:latin typeface="Glegoo"/>
                          <a:cs typeface="Glegoo"/>
                        </a:rPr>
                        <a:t>日期</a:t>
                      </a:r>
                      <a:endParaRPr lang="en-US" altLang="zh-CN" sz="900" b="0" dirty="0">
                        <a:latin typeface="Glegoo"/>
                        <a:cs typeface="Glegoo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2658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b="0" smtClean="0">
                          <a:latin typeface="Glegoo"/>
                          <a:cs typeface="Glegoo"/>
                        </a:rPr>
                        <a:t>日期</a:t>
                      </a:r>
                      <a:endParaRPr lang="en-US" altLang="zh-CN" sz="900" b="0" dirty="0">
                        <a:latin typeface="Glegoo"/>
                        <a:cs typeface="Glegoo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2658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b="0" dirty="0" smtClean="0">
                          <a:latin typeface="Glegoo"/>
                          <a:cs typeface="Glegoo"/>
                        </a:rPr>
                        <a:t>日期</a:t>
                      </a:r>
                      <a:endParaRPr lang="en-US" altLang="zh-CN" sz="900" b="0" dirty="0">
                        <a:latin typeface="Glegoo"/>
                        <a:cs typeface="Glegoo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2658D"/>
                    </a:solidFill>
                  </a:tcPr>
                </a:tc>
              </a:tr>
              <a:tr h="352816">
                <a:tc>
                  <a:txBody>
                    <a:bodyPr/>
                    <a:lstStyle/>
                    <a:p>
                      <a:r>
                        <a:rPr lang="zh-CN" altLang="en-US" sz="9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legoo"/>
                          <a:cs typeface="Glegoo"/>
                        </a:rPr>
                        <a:t>市场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Glegoo"/>
                        <a:cs typeface="Glegoo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2816">
                <a:tc>
                  <a:txBody>
                    <a:bodyPr/>
                    <a:lstStyle/>
                    <a:p>
                      <a:r>
                        <a:rPr lang="zh-CN" altLang="en-US" sz="9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legoo"/>
                          <a:cs typeface="Glegoo"/>
                        </a:rPr>
                        <a:t>推广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Glegoo"/>
                        <a:cs typeface="Glegoo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2816">
                <a:tc>
                  <a:txBody>
                    <a:bodyPr/>
                    <a:lstStyle/>
                    <a:p>
                      <a:r>
                        <a:rPr lang="zh-CN" altLang="en-US" sz="9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legoo"/>
                          <a:cs typeface="Glegoo"/>
                        </a:rPr>
                        <a:t>分销</a:t>
                      </a:r>
                      <a:endParaRPr lang="en-US" sz="9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Glegoo"/>
                        <a:cs typeface="Glegoo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2816">
                <a:tc>
                  <a:txBody>
                    <a:bodyPr/>
                    <a:lstStyle/>
                    <a:p>
                      <a:r>
                        <a:rPr lang="zh-CN" altLang="en-US" sz="9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legoo"/>
                          <a:cs typeface="Glegoo"/>
                        </a:rPr>
                        <a:t>市场开发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Glegoo"/>
                        <a:cs typeface="Glegoo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2816">
                <a:tc>
                  <a:txBody>
                    <a:bodyPr/>
                    <a:lstStyle/>
                    <a:p>
                      <a:r>
                        <a:rPr lang="zh-CN" altLang="en-US" sz="9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legoo"/>
                          <a:cs typeface="Glegoo"/>
                        </a:rPr>
                        <a:t>财务分析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Glegoo"/>
                        <a:cs typeface="Glegoo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2816">
                <a:tc>
                  <a:txBody>
                    <a:bodyPr/>
                    <a:lstStyle/>
                    <a:p>
                      <a:r>
                        <a:rPr lang="zh-CN" altLang="en-US" sz="9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legoo"/>
                          <a:cs typeface="Glegoo"/>
                        </a:rPr>
                        <a:t>销售策略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Glegoo"/>
                        <a:cs typeface="Glegoo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2816">
                <a:tc>
                  <a:txBody>
                    <a:bodyPr/>
                    <a:lstStyle/>
                    <a:p>
                      <a:r>
                        <a:rPr lang="zh-CN" altLang="en-US" sz="9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Glegoo"/>
                          <a:cs typeface="Glegoo"/>
                        </a:rPr>
                        <a:t>培训</a:t>
                      </a:r>
                      <a:endParaRPr 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Glegoo"/>
                        <a:cs typeface="Glegoo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4419600" y="1900356"/>
            <a:ext cx="2743200" cy="1524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562600" y="2281356"/>
            <a:ext cx="2743200" cy="1524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05200" y="2647950"/>
            <a:ext cx="2743200" cy="152400"/>
          </a:xfrm>
          <a:prstGeom prst="roundRect">
            <a:avLst/>
          </a:prstGeom>
          <a:solidFill>
            <a:srgbClr val="1399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724400" y="2967156"/>
            <a:ext cx="2743200" cy="1524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505200" y="3348156"/>
            <a:ext cx="2743200" cy="1524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505200" y="3714750"/>
            <a:ext cx="2743200" cy="1524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505202" y="4110156"/>
            <a:ext cx="3959996" cy="1524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5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14</a:t>
            </a:fld>
            <a:endParaRPr lang="en-US" dirty="0">
              <a:latin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24200" y="3243703"/>
            <a:ext cx="228600" cy="76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29000" y="2862703"/>
            <a:ext cx="228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33800" y="2557903"/>
            <a:ext cx="228600" cy="1447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38600" y="2210797"/>
            <a:ext cx="228600" cy="17949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42751" y="2724150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38500" y="4145917"/>
            <a:ext cx="1028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产品名称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 A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05151" y="3243703"/>
            <a:ext cx="2286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09951" y="2359783"/>
            <a:ext cx="228600" cy="16459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14751" y="2557903"/>
            <a:ext cx="228600" cy="1447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19551" y="2634103"/>
            <a:ext cx="228600" cy="137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605151" y="4090315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19451" y="4154329"/>
            <a:ext cx="1028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Glegoo"/>
              </a:rPr>
              <a:t>产品名称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Glegoo"/>
              </a:rPr>
              <a:t> B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52951" y="2359783"/>
            <a:ext cx="228600" cy="1645920"/>
          </a:xfrm>
          <a:prstGeom prst="rect">
            <a:avLst/>
          </a:prstGeom>
          <a:solidFill>
            <a:srgbClr val="1399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57751" y="2862703"/>
            <a:ext cx="228600" cy="1143000"/>
          </a:xfrm>
          <a:prstGeom prst="rect">
            <a:avLst/>
          </a:prstGeom>
          <a:solidFill>
            <a:srgbClr val="1399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2551" y="3182743"/>
            <a:ext cx="228600" cy="822960"/>
          </a:xfrm>
          <a:prstGeom prst="rect">
            <a:avLst/>
          </a:prstGeom>
          <a:solidFill>
            <a:srgbClr val="1399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967351" y="2634103"/>
            <a:ext cx="228600" cy="1371600"/>
          </a:xfrm>
          <a:prstGeom prst="rect">
            <a:avLst/>
          </a:prstGeom>
          <a:solidFill>
            <a:srgbClr val="1399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052951" y="4090315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67251" y="4154329"/>
            <a:ext cx="1028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Glegoo"/>
              </a:rPr>
              <a:t>产品名称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Glegoo"/>
              </a:rPr>
              <a:t> C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500751" y="3243703"/>
            <a:ext cx="228600" cy="762000"/>
          </a:xfrm>
          <a:prstGeom prst="rect">
            <a:avLst/>
          </a:prstGeom>
          <a:solidFill>
            <a:srgbClr val="526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805551" y="2862703"/>
            <a:ext cx="228600" cy="1143000"/>
          </a:xfrm>
          <a:prstGeom prst="rect">
            <a:avLst/>
          </a:prstGeom>
          <a:solidFill>
            <a:srgbClr val="526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110351" y="2557903"/>
            <a:ext cx="228600" cy="1447800"/>
          </a:xfrm>
          <a:prstGeom prst="rect">
            <a:avLst/>
          </a:prstGeom>
          <a:solidFill>
            <a:srgbClr val="526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415151" y="2210797"/>
            <a:ext cx="228600" cy="1794906"/>
          </a:xfrm>
          <a:prstGeom prst="rect">
            <a:avLst/>
          </a:prstGeom>
          <a:solidFill>
            <a:srgbClr val="526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n-ea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7500751" y="4090315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15051" y="4154329"/>
            <a:ext cx="1028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 smtClean="0">
                <a:solidFill>
                  <a:srgbClr val="52658D"/>
                </a:solidFill>
                <a:latin typeface="+mn-ea"/>
                <a:cs typeface="Glegoo"/>
              </a:rPr>
              <a:t>产品名称</a:t>
            </a:r>
            <a:r>
              <a:rPr lang="en-US" sz="1000" dirty="0" smtClean="0">
                <a:solidFill>
                  <a:srgbClr val="52658D"/>
                </a:solidFill>
                <a:latin typeface="+mn-ea"/>
                <a:cs typeface="Glegoo"/>
              </a:rPr>
              <a:t> D</a:t>
            </a:r>
            <a:endParaRPr lang="en-US" sz="1000" dirty="0">
              <a:solidFill>
                <a:srgbClr val="52658D"/>
              </a:solidFill>
              <a:latin typeface="+mn-ea"/>
              <a:cs typeface="Glegoo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76600" y="2447809"/>
            <a:ext cx="53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1399EE"/>
                </a:solidFill>
                <a:latin typeface="+mn-ea"/>
                <a:cs typeface="Glegoo"/>
              </a:rPr>
              <a:t>50%</a:t>
            </a:r>
            <a:endParaRPr lang="en-US" sz="10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05400" y="2176903"/>
            <a:ext cx="53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1399EE"/>
                </a:solidFill>
                <a:latin typeface="+mn-ea"/>
                <a:cs typeface="Glegoo"/>
              </a:rPr>
              <a:t>50%</a:t>
            </a:r>
            <a:endParaRPr lang="en-US" sz="10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924800" y="2176903"/>
            <a:ext cx="53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52658D"/>
                </a:solidFill>
                <a:latin typeface="+mn-ea"/>
                <a:cs typeface="Glegoo"/>
              </a:rPr>
              <a:t>50%</a:t>
            </a:r>
            <a:endParaRPr lang="en-US" sz="1000" dirty="0">
              <a:solidFill>
                <a:srgbClr val="52658D"/>
              </a:solidFill>
              <a:latin typeface="+mn-ea"/>
              <a:cs typeface="Glegoo"/>
            </a:endParaRPr>
          </a:p>
        </p:txBody>
      </p:sp>
      <p:sp>
        <p:nvSpPr>
          <p:cNvPr id="32" name="Text Placeholder 5"/>
          <p:cNvSpPr txBox="1"/>
          <p:nvPr/>
        </p:nvSpPr>
        <p:spPr>
          <a:xfrm>
            <a:off x="533400" y="2179135"/>
            <a:ext cx="1828800" cy="533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3400" y="2024503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34" name="Text Placeholder 5"/>
          <p:cNvSpPr txBox="1"/>
          <p:nvPr/>
        </p:nvSpPr>
        <p:spPr>
          <a:xfrm>
            <a:off x="533400" y="3017335"/>
            <a:ext cx="1828800" cy="533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3400" y="2862703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36" name="Text Placeholder 5"/>
          <p:cNvSpPr txBox="1"/>
          <p:nvPr/>
        </p:nvSpPr>
        <p:spPr>
          <a:xfrm>
            <a:off x="533400" y="3855535"/>
            <a:ext cx="1828800" cy="533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3400" y="3700903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642751" y="3626935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124200" y="4081903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09600" y="2724150"/>
            <a:ext cx="304800" cy="0"/>
          </a:xfrm>
          <a:prstGeom prst="line">
            <a:avLst/>
          </a:prstGeom>
          <a:ln w="12700" cmpd="sng">
            <a:solidFill>
              <a:srgbClr val="1399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09600" y="3638550"/>
            <a:ext cx="304800" cy="0"/>
          </a:xfrm>
          <a:prstGeom prst="line">
            <a:avLst/>
          </a:prstGeom>
          <a:ln w="12700" cmpd="sng">
            <a:solidFill>
              <a:srgbClr val="1399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500"/>
                            </p:stCondLst>
                            <p:childTnLst>
                              <p:par>
                                <p:cTn id="1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/>
      <p:bldP spid="11" grpId="0" animBg="1"/>
      <p:bldP spid="12" grpId="0" animBg="1"/>
      <p:bldP spid="13" grpId="0" animBg="1"/>
      <p:bldP spid="14" grpId="0" animBg="1"/>
      <p:bldP spid="16" grpId="0"/>
      <p:bldP spid="17" grpId="0" animBg="1"/>
      <p:bldP spid="18" grpId="0" animBg="1"/>
      <p:bldP spid="19" grpId="0" animBg="1"/>
      <p:bldP spid="20" grpId="0" animBg="1"/>
      <p:bldP spid="22" grpId="0"/>
      <p:bldP spid="23" grpId="0" animBg="1"/>
      <p:bldP spid="24" grpId="0" animBg="1"/>
      <p:bldP spid="25" grpId="0" animBg="1"/>
      <p:bldP spid="26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hotodune-4817954-idea-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42894"/>
            <a:ext cx="9144000" cy="606"/>
          </a:xfrm>
          <a:prstGeom prst="rect">
            <a:avLst/>
          </a:prstGeom>
        </p:spPr>
      </p:pic>
      <p:sp>
        <p:nvSpPr>
          <p:cNvPr id="12" name="Rounded Rectangle 11"/>
          <p:cNvSpPr>
            <a:spLocks noChangeAspect="1"/>
          </p:cNvSpPr>
          <p:nvPr/>
        </p:nvSpPr>
        <p:spPr>
          <a:xfrm>
            <a:off x="3438670" y="1405526"/>
            <a:ext cx="2266660" cy="2259452"/>
          </a:xfrm>
          <a:prstGeom prst="roundRect">
            <a:avLst>
              <a:gd name="adj" fmla="val 50000"/>
            </a:avLst>
          </a:prstGeom>
          <a:solidFill>
            <a:srgbClr val="4859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FFFFFF"/>
              </a:solidFill>
              <a:latin typeface="+mn-ea"/>
              <a:cs typeface="Glegoo"/>
            </a:endParaRPr>
          </a:p>
        </p:txBody>
      </p:sp>
      <p:sp>
        <p:nvSpPr>
          <p:cNvPr id="24" name="Title 2"/>
          <p:cNvSpPr txBox="1"/>
          <p:nvPr/>
        </p:nvSpPr>
        <p:spPr>
          <a:xfrm>
            <a:off x="2324100" y="2682685"/>
            <a:ext cx="4495800" cy="4224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Signika"/>
                <a:ea typeface="Open Sans Extrabold" pitchFamily="34" charset="0"/>
                <a:cs typeface="Signika"/>
              </a:defRPr>
            </a:lvl1pPr>
          </a:lstStyle>
          <a:p>
            <a:pPr algn="ctr"/>
            <a:r>
              <a:rPr lang="zh-CN" altLang="en-US" sz="1800" b="1" dirty="0" smtClean="0">
                <a:solidFill>
                  <a:srgbClr val="FFFFFF"/>
                </a:solidFill>
                <a:latin typeface="+mn-ea"/>
                <a:ea typeface="+mn-ea"/>
                <a:cs typeface="Glegoo"/>
              </a:rPr>
              <a:t>单击此处添加标题</a:t>
            </a:r>
            <a:endParaRPr lang="en-US" sz="1800" b="1" dirty="0">
              <a:solidFill>
                <a:srgbClr val="FFFFFF"/>
              </a:solidFill>
              <a:latin typeface="+mn-ea"/>
              <a:ea typeface="+mn-ea"/>
              <a:cs typeface="Glegoo"/>
            </a:endParaRPr>
          </a:p>
        </p:txBody>
      </p:sp>
      <p:sp>
        <p:nvSpPr>
          <p:cNvPr id="16" name="Title 2"/>
          <p:cNvSpPr txBox="1"/>
          <p:nvPr/>
        </p:nvSpPr>
        <p:spPr>
          <a:xfrm>
            <a:off x="2400300" y="1962150"/>
            <a:ext cx="4343400" cy="6510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Signika"/>
                <a:ea typeface="Open Sans Extrabold" pitchFamily="34" charset="0"/>
                <a:cs typeface="Signika"/>
              </a:defRPr>
            </a:lvl1pPr>
          </a:lstStyle>
          <a:p>
            <a:pPr algn="ctr"/>
            <a:r>
              <a:rPr lang="en-US" altLang="zh-CN" sz="4000" b="1" dirty="0" smtClean="0">
                <a:latin typeface="+mn-ea"/>
                <a:ea typeface="+mn-ea"/>
                <a:cs typeface="Glegoo"/>
              </a:rPr>
              <a:t>PART 3</a:t>
            </a:r>
            <a:endParaRPr lang="en-US" sz="4000" b="1" dirty="0">
              <a:latin typeface="+mn-ea"/>
              <a:ea typeface="+mn-ea"/>
              <a:cs typeface="Glegoo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713180" y="2630299"/>
            <a:ext cx="1697019" cy="0"/>
          </a:xfrm>
          <a:prstGeom prst="line">
            <a:avLst/>
          </a:prstGeom>
          <a:ln w="190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16</a:t>
            </a:fld>
            <a:endParaRPr lang="en-US" dirty="0">
              <a:latin typeface="+mn-e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pPr algn="l"/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</p:spPr>
        <p:txBody>
          <a:bodyPr/>
          <a:lstStyle/>
          <a:p>
            <a:pPr algn="l"/>
            <a:r>
              <a:rPr lang="zh-CN" altLang="en-US" sz="1200" i="0" dirty="0" smtClean="0">
                <a:latin typeface="+mn-ea"/>
              </a:rPr>
              <a:t>单击此处添加副标题或详细文本描述</a:t>
            </a:r>
            <a:endParaRPr lang="en-US" sz="1200" i="0" dirty="0">
              <a:latin typeface="+mn-ea"/>
            </a:endParaRPr>
          </a:p>
          <a:p>
            <a:pPr algn="l"/>
            <a:endParaRPr lang="en-US" sz="1200" i="0" dirty="0">
              <a:latin typeface="+mn-ea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642751" y="2724150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5"/>
          <p:cNvSpPr txBox="1"/>
          <p:nvPr/>
        </p:nvSpPr>
        <p:spPr>
          <a:xfrm>
            <a:off x="533400" y="2179135"/>
            <a:ext cx="2286000" cy="533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3400" y="2024503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45" name="Text Placeholder 5"/>
          <p:cNvSpPr txBox="1"/>
          <p:nvPr/>
        </p:nvSpPr>
        <p:spPr>
          <a:xfrm>
            <a:off x="533400" y="3017335"/>
            <a:ext cx="2357438" cy="533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3400" y="2862703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47" name="Text Placeholder 5"/>
          <p:cNvSpPr txBox="1"/>
          <p:nvPr/>
        </p:nvSpPr>
        <p:spPr>
          <a:xfrm>
            <a:off x="533400" y="3855535"/>
            <a:ext cx="2357438" cy="533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33400" y="3700903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642751" y="3626935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09600" y="2724150"/>
            <a:ext cx="304800" cy="0"/>
          </a:xfrm>
          <a:prstGeom prst="line">
            <a:avLst/>
          </a:prstGeom>
          <a:ln w="12700" cmpd="sng">
            <a:solidFill>
              <a:srgbClr val="1399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09600" y="3638550"/>
            <a:ext cx="304800" cy="0"/>
          </a:xfrm>
          <a:prstGeom prst="line">
            <a:avLst/>
          </a:prstGeom>
          <a:ln w="12700" cmpd="sng">
            <a:solidFill>
              <a:srgbClr val="1399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2" name="Chart 51"/>
          <p:cNvGraphicFramePr/>
          <p:nvPr/>
        </p:nvGraphicFramePr>
        <p:xfrm>
          <a:off x="4191000" y="977008"/>
          <a:ext cx="2971800" cy="3728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943600" y="971550"/>
            <a:ext cx="12271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424C53"/>
                </a:solidFill>
                <a:latin typeface="+mn-ea"/>
                <a:cs typeface="Glegoo"/>
              </a:rPr>
              <a:t>+ 17,356,A123</a:t>
            </a:r>
            <a:endParaRPr lang="en-US" sz="1100" dirty="0">
              <a:solidFill>
                <a:srgbClr val="424C53"/>
              </a:solidFill>
              <a:latin typeface="+mn-ea"/>
              <a:cs typeface="Glegoo"/>
            </a:endParaRPr>
          </a:p>
        </p:txBody>
      </p:sp>
      <p:pic>
        <p:nvPicPr>
          <p:cNvPr id="54" name="Picture 53" descr="tv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967" y="1053208"/>
            <a:ext cx="237788" cy="185410"/>
          </a:xfrm>
          <a:prstGeom prst="rect">
            <a:avLst/>
          </a:prstGeom>
        </p:spPr>
      </p:pic>
      <p:pic>
        <p:nvPicPr>
          <p:cNvPr id="55" name="Picture 54" descr="clou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766" y="1891408"/>
            <a:ext cx="248128" cy="178342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7375566" y="1891408"/>
            <a:ext cx="12271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424C53"/>
                </a:solidFill>
                <a:latin typeface="+mn-ea"/>
                <a:cs typeface="Glegoo"/>
              </a:rPr>
              <a:t>+ 17,356,123</a:t>
            </a:r>
            <a:endParaRPr lang="en-US" sz="1100" dirty="0">
              <a:solidFill>
                <a:srgbClr val="424C53"/>
              </a:solidFill>
              <a:latin typeface="+mn-ea"/>
              <a:cs typeface="Glegoo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535883" y="3257550"/>
            <a:ext cx="1150917" cy="430887"/>
          </a:xfrm>
          <a:prstGeom prst="rect">
            <a:avLst/>
          </a:prstGeom>
          <a:solidFill>
            <a:srgbClr val="52658D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+mn-ea"/>
                <a:cs typeface="Glegoo"/>
              </a:rPr>
              <a:t>+ 17,356,A123</a:t>
            </a:r>
            <a:endParaRPr lang="en-US" sz="1100" dirty="0">
              <a:solidFill>
                <a:schemeClr val="bg1"/>
              </a:solidFill>
              <a:latin typeface="+mn-ea"/>
              <a:cs typeface="Glegoo"/>
            </a:endParaRPr>
          </a:p>
        </p:txBody>
      </p:sp>
      <p:pic>
        <p:nvPicPr>
          <p:cNvPr id="58" name="Picture 57" descr="tv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884" y="3306198"/>
            <a:ext cx="237788" cy="185410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6011883" y="4253608"/>
            <a:ext cx="12271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424C53"/>
                </a:solidFill>
                <a:latin typeface="+mn-ea"/>
                <a:cs typeface="Glegoo"/>
              </a:rPr>
              <a:t>+ 17,356,A123</a:t>
            </a:r>
            <a:endParaRPr lang="en-US" sz="1100" dirty="0">
              <a:solidFill>
                <a:srgbClr val="424C53"/>
              </a:solidFill>
              <a:latin typeface="+mn-ea"/>
              <a:cs typeface="Glegoo"/>
            </a:endParaRPr>
          </a:p>
        </p:txBody>
      </p:sp>
      <p:pic>
        <p:nvPicPr>
          <p:cNvPr id="60" name="Picture 59" descr="tv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084" y="4296798"/>
            <a:ext cx="237788" cy="185410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4953000" y="2419350"/>
            <a:ext cx="1447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Lato Light"/>
              </a:rPr>
              <a:t>2013</a:t>
            </a:r>
            <a:endParaRPr lang="en-US" sz="4000" dirty="0">
              <a:solidFill>
                <a:schemeClr val="bg1">
                  <a:lumMod val="75000"/>
                </a:schemeClr>
              </a:solidFill>
              <a:latin typeface="+mn-ea"/>
              <a:cs typeface="Lato Light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105400" y="3028950"/>
            <a:ext cx="11430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kern="0" spc="300" dirty="0" smtClean="0">
                <a:solidFill>
                  <a:schemeClr val="bg1">
                    <a:lumMod val="85000"/>
                  </a:schemeClr>
                </a:solidFill>
                <a:latin typeface="+mn-ea"/>
                <a:cs typeface="Glegoo"/>
              </a:rPr>
              <a:t>收入统计</a:t>
            </a:r>
            <a:endParaRPr lang="en-US" sz="1050" kern="0" spc="300" dirty="0">
              <a:solidFill>
                <a:schemeClr val="bg1">
                  <a:lumMod val="8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76600" y="2038350"/>
            <a:ext cx="12271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424C53"/>
                </a:solidFill>
                <a:latin typeface="+mn-ea"/>
                <a:cs typeface="Glegoo"/>
              </a:rPr>
              <a:t>+ 17,356,A123</a:t>
            </a:r>
            <a:endParaRPr lang="en-US" sz="1100" dirty="0">
              <a:solidFill>
                <a:srgbClr val="424C53"/>
              </a:solidFill>
              <a:latin typeface="+mn-ea"/>
              <a:cs typeface="Glegoo"/>
            </a:endParaRPr>
          </a:p>
        </p:txBody>
      </p:sp>
      <p:pic>
        <p:nvPicPr>
          <p:cNvPr id="64" name="Picture 63" descr="tv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809750"/>
            <a:ext cx="237788" cy="185410"/>
          </a:xfrm>
          <a:prstGeom prst="rect">
            <a:avLst/>
          </a:prstGeom>
        </p:spPr>
      </p:pic>
      <p:pic>
        <p:nvPicPr>
          <p:cNvPr id="65" name="Picture 64" descr="clou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083" y="3409950"/>
            <a:ext cx="248128" cy="178342"/>
          </a:xfrm>
          <a:prstGeom prst="rect">
            <a:avLst/>
          </a:prstGeom>
        </p:spPr>
      </p:pic>
      <p:sp>
        <p:nvSpPr>
          <p:cNvPr id="66" name="TextBox 65"/>
          <p:cNvSpPr txBox="1"/>
          <p:nvPr/>
        </p:nvSpPr>
        <p:spPr>
          <a:xfrm>
            <a:off x="3344883" y="3638550"/>
            <a:ext cx="12271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424C53"/>
                </a:solidFill>
                <a:latin typeface="+mn-ea"/>
                <a:cs typeface="Glegoo"/>
              </a:rPr>
              <a:t>+ 17,356,123</a:t>
            </a:r>
            <a:endParaRPr lang="en-US" sz="1100" dirty="0">
              <a:solidFill>
                <a:srgbClr val="424C53"/>
              </a:solidFill>
              <a:latin typeface="+mn-ea"/>
              <a:cs typeface="Glego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6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6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6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6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6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6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6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6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6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6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6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6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6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7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7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7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"/>
                            </p:stCondLst>
                            <p:childTnLst>
                              <p:par>
                                <p:cTn id="7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7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7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7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7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7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7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7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00"/>
                            </p:stCondLst>
                            <p:childTnLst>
                              <p:par>
                                <p:cTn id="9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7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7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7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7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8" dur="7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7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7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48" grpId="0"/>
      <p:bldGraphic spid="52" grpId="0">
        <p:bldAsOne/>
      </p:bldGraphic>
      <p:bldGraphic spid="52" grpId="1">
        <p:bldAsOne/>
      </p:bldGraphic>
      <p:bldP spid="53" grpId="0"/>
      <p:bldP spid="56" grpId="0"/>
      <p:bldP spid="57" grpId="0" animBg="1"/>
      <p:bldP spid="59" grpId="0"/>
      <p:bldP spid="61" grpId="0"/>
      <p:bldP spid="62" grpId="0"/>
      <p:bldP spid="63" grpId="0"/>
      <p:bldP spid="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17</a:t>
            </a:fld>
            <a:endParaRPr lang="en-US" dirty="0">
              <a:latin typeface="+mn-ea"/>
            </a:endParaRPr>
          </a:p>
        </p:txBody>
      </p:sp>
      <p:sp>
        <p:nvSpPr>
          <p:cNvPr id="78" name="Oval 77"/>
          <p:cNvSpPr>
            <a:spLocks noChangeAspect="1"/>
          </p:cNvSpPr>
          <p:nvPr/>
        </p:nvSpPr>
        <p:spPr>
          <a:xfrm>
            <a:off x="6332402" y="1818051"/>
            <a:ext cx="1439998" cy="1439998"/>
          </a:xfrm>
          <a:prstGeom prst="ellipse">
            <a:avLst/>
          </a:prstGeom>
          <a:solidFill>
            <a:srgbClr val="48597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bg1"/>
                </a:solidFill>
                <a:latin typeface="+mn-ea"/>
                <a:cs typeface="Lato Light"/>
              </a:rPr>
              <a:t>统计数据</a:t>
            </a:r>
            <a:endParaRPr lang="en-US" sz="1100" dirty="0">
              <a:solidFill>
                <a:schemeClr val="bg1"/>
              </a:solidFill>
              <a:latin typeface="+mn-ea"/>
              <a:cs typeface="Lato Light"/>
            </a:endParaRP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n-ea"/>
                <a:cs typeface="Lato Light"/>
              </a:rPr>
              <a:t>$</a:t>
            </a:r>
            <a:r>
              <a:rPr lang="en-US" sz="1400" dirty="0" smtClean="0">
                <a:solidFill>
                  <a:srgbClr val="FFFFFF"/>
                </a:solidFill>
                <a:latin typeface="+mn-ea"/>
                <a:cs typeface="Lato Light"/>
              </a:rPr>
              <a:t>1000</a:t>
            </a:r>
            <a:r>
              <a:rPr lang="zh-CN" altLang="en-US" sz="1400" dirty="0" smtClean="0">
                <a:solidFill>
                  <a:srgbClr val="FFFFFF"/>
                </a:solidFill>
                <a:latin typeface="+mn-ea"/>
                <a:cs typeface="Lato Light"/>
              </a:rPr>
              <a:t>万</a:t>
            </a:r>
            <a:endParaRPr lang="en-US" sz="1400" dirty="0">
              <a:solidFill>
                <a:srgbClr val="FFFFFF"/>
              </a:solidFill>
              <a:latin typeface="+mn-ea"/>
              <a:cs typeface="Lato Light"/>
            </a:endParaRPr>
          </a:p>
        </p:txBody>
      </p:sp>
      <p:sp>
        <p:nvSpPr>
          <p:cNvPr id="79" name="Oval 78"/>
          <p:cNvSpPr>
            <a:spLocks noChangeAspect="1"/>
          </p:cNvSpPr>
          <p:nvPr/>
        </p:nvSpPr>
        <p:spPr>
          <a:xfrm>
            <a:off x="4656002" y="1818051"/>
            <a:ext cx="1439998" cy="1439998"/>
          </a:xfrm>
          <a:prstGeom prst="ellipse">
            <a:avLst/>
          </a:prstGeom>
          <a:solidFill>
            <a:srgbClr val="1399E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bg1"/>
                </a:solidFill>
                <a:latin typeface="+mn-ea"/>
                <a:cs typeface="Lato Light"/>
              </a:rPr>
              <a:t>统计数据</a:t>
            </a:r>
            <a:endParaRPr lang="en-US" sz="1100" dirty="0">
              <a:solidFill>
                <a:schemeClr val="bg1"/>
              </a:solidFill>
              <a:latin typeface="+mn-ea"/>
              <a:cs typeface="Lato Light"/>
            </a:endParaRP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n-ea"/>
                <a:cs typeface="Lato Light"/>
              </a:rPr>
              <a:t>$</a:t>
            </a:r>
            <a:r>
              <a:rPr lang="en-US" sz="1400" dirty="0" smtClean="0">
                <a:solidFill>
                  <a:srgbClr val="FFFFFF"/>
                </a:solidFill>
                <a:latin typeface="+mn-ea"/>
                <a:cs typeface="Lato Light"/>
              </a:rPr>
              <a:t>1000</a:t>
            </a:r>
            <a:r>
              <a:rPr lang="zh-CN" altLang="en-US" sz="1400" dirty="0" smtClean="0">
                <a:solidFill>
                  <a:srgbClr val="FFFFFF"/>
                </a:solidFill>
                <a:latin typeface="+mn-ea"/>
                <a:cs typeface="Lato Light"/>
              </a:rPr>
              <a:t>万</a:t>
            </a:r>
            <a:endParaRPr lang="en-US" sz="1400" dirty="0">
              <a:solidFill>
                <a:srgbClr val="FFFFFF"/>
              </a:solidFill>
              <a:latin typeface="+mn-ea"/>
              <a:cs typeface="Lato Light"/>
            </a:endParaRPr>
          </a:p>
        </p:txBody>
      </p:sp>
      <p:sp>
        <p:nvSpPr>
          <p:cNvPr id="80" name="Oval 79"/>
          <p:cNvSpPr>
            <a:spLocks noChangeAspect="1"/>
          </p:cNvSpPr>
          <p:nvPr/>
        </p:nvSpPr>
        <p:spPr>
          <a:xfrm>
            <a:off x="2979602" y="1817939"/>
            <a:ext cx="1439998" cy="1439998"/>
          </a:xfrm>
          <a:prstGeom prst="ellipse">
            <a:avLst/>
          </a:prstGeom>
          <a:solidFill>
            <a:srgbClr val="48597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bg1"/>
                </a:solidFill>
                <a:latin typeface="+mn-ea"/>
                <a:cs typeface="Lato Light"/>
              </a:rPr>
              <a:t>统计数据</a:t>
            </a:r>
            <a:endParaRPr lang="en-US" sz="1100" dirty="0">
              <a:solidFill>
                <a:schemeClr val="bg1"/>
              </a:solidFill>
              <a:latin typeface="+mn-ea"/>
              <a:cs typeface="Lato Light"/>
            </a:endParaRP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n-ea"/>
                <a:cs typeface="Lato Light"/>
              </a:rPr>
              <a:t>$</a:t>
            </a:r>
            <a:r>
              <a:rPr lang="en-US" sz="1400" dirty="0" smtClean="0">
                <a:solidFill>
                  <a:srgbClr val="FFFFFF"/>
                </a:solidFill>
                <a:latin typeface="+mn-ea"/>
                <a:cs typeface="Lato Light"/>
              </a:rPr>
              <a:t>1000</a:t>
            </a:r>
            <a:r>
              <a:rPr lang="zh-CN" altLang="en-US" sz="1400" dirty="0" smtClean="0">
                <a:solidFill>
                  <a:srgbClr val="FFFFFF"/>
                </a:solidFill>
                <a:latin typeface="+mn-ea"/>
                <a:cs typeface="Lato Light"/>
              </a:rPr>
              <a:t>万</a:t>
            </a:r>
            <a:endParaRPr lang="en-US" sz="1400" dirty="0">
              <a:solidFill>
                <a:srgbClr val="FFFFFF"/>
              </a:solidFill>
              <a:latin typeface="+mn-ea"/>
              <a:cs typeface="Lato Light"/>
            </a:endParaRPr>
          </a:p>
        </p:txBody>
      </p:sp>
      <p:sp>
        <p:nvSpPr>
          <p:cNvPr id="81" name="Oval 80"/>
          <p:cNvSpPr>
            <a:spLocks noChangeAspect="1"/>
          </p:cNvSpPr>
          <p:nvPr/>
        </p:nvSpPr>
        <p:spPr>
          <a:xfrm>
            <a:off x="1295400" y="1809750"/>
            <a:ext cx="1439998" cy="1439998"/>
          </a:xfrm>
          <a:prstGeom prst="ellipse">
            <a:avLst/>
          </a:prstGeom>
          <a:solidFill>
            <a:srgbClr val="1399E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>
                <a:solidFill>
                  <a:schemeClr val="bg1"/>
                </a:solidFill>
                <a:latin typeface="+mn-ea"/>
                <a:cs typeface="Lato Light"/>
              </a:rPr>
              <a:t>统计数据</a:t>
            </a:r>
            <a:endParaRPr lang="en-US" sz="1100" dirty="0" smtClean="0">
              <a:solidFill>
                <a:schemeClr val="bg1"/>
              </a:solidFill>
              <a:latin typeface="+mn-ea"/>
              <a:cs typeface="Lato Light"/>
            </a:endParaRP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n-ea"/>
                <a:cs typeface="Lato Light"/>
              </a:rPr>
              <a:t>$</a:t>
            </a:r>
            <a:r>
              <a:rPr lang="en-US" sz="1400" dirty="0" smtClean="0">
                <a:solidFill>
                  <a:srgbClr val="FFFFFF"/>
                </a:solidFill>
                <a:latin typeface="+mn-ea"/>
                <a:cs typeface="Lato Light"/>
              </a:rPr>
              <a:t>1000</a:t>
            </a:r>
            <a:r>
              <a:rPr lang="zh-CN" altLang="en-US" sz="1400" dirty="0" smtClean="0">
                <a:solidFill>
                  <a:srgbClr val="FFFFFF"/>
                </a:solidFill>
                <a:latin typeface="+mn-ea"/>
                <a:cs typeface="Lato Light"/>
              </a:rPr>
              <a:t>万</a:t>
            </a:r>
            <a:endParaRPr lang="en-US" sz="1400" dirty="0">
              <a:solidFill>
                <a:srgbClr val="FFFFFF"/>
              </a:solidFill>
              <a:latin typeface="+mn-ea"/>
              <a:cs typeface="Lato Ligh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177935" y="3578546"/>
            <a:ext cx="17176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105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854335" y="3570447"/>
            <a:ext cx="17176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105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572000" y="3570447"/>
            <a:ext cx="17176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105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248400" y="3562348"/>
            <a:ext cx="17176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105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86" name="Text Placeholder 5"/>
          <p:cNvSpPr txBox="1"/>
          <p:nvPr/>
        </p:nvSpPr>
        <p:spPr>
          <a:xfrm>
            <a:off x="1143000" y="3790950"/>
            <a:ext cx="1752600" cy="41513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200"/>
              </a:lnSpc>
              <a:spcBef>
                <a:spcPts val="0"/>
              </a:spcBef>
              <a:buNone/>
              <a:defRPr/>
            </a:pPr>
            <a:r>
              <a:rPr lang="zh-CN" altLang="en-US" sz="1000" dirty="0" smtClean="0">
                <a:latin typeface="+mn-ea"/>
                <a:cs typeface="Calibri" panose="020F0502020204030204"/>
              </a:rPr>
              <a:t>单击此处添加副标题或详细文本描述</a:t>
            </a:r>
            <a:endParaRPr lang="en-US" sz="1000" dirty="0" smtClean="0">
              <a:latin typeface="+mn-ea"/>
              <a:cs typeface="Calibri" panose="020F0502020204030204"/>
            </a:endParaRPr>
          </a:p>
          <a:p>
            <a:pPr marL="0" indent="0" algn="ctr">
              <a:buNone/>
            </a:pPr>
            <a:endParaRPr lang="en-US" sz="1000" dirty="0">
              <a:latin typeface="+mn-ea"/>
              <a:cs typeface="Calibri" panose="020F0502020204030204"/>
            </a:endParaRPr>
          </a:p>
        </p:txBody>
      </p:sp>
      <p:sp>
        <p:nvSpPr>
          <p:cNvPr id="87" name="Text Placeholder 5"/>
          <p:cNvSpPr txBox="1"/>
          <p:nvPr/>
        </p:nvSpPr>
        <p:spPr>
          <a:xfrm>
            <a:off x="2855411" y="3790950"/>
            <a:ext cx="1640389" cy="41513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200"/>
              </a:lnSpc>
              <a:spcBef>
                <a:spcPts val="0"/>
              </a:spcBef>
              <a:buNone/>
              <a:defRPr/>
            </a:pPr>
            <a:r>
              <a:rPr lang="zh-CN" altLang="en-US" sz="1000" dirty="0" smtClean="0">
                <a:latin typeface="+mn-ea"/>
                <a:cs typeface="Calibri" panose="020F0502020204030204"/>
              </a:rPr>
              <a:t>单击此处添加副标题或详细文本描述</a:t>
            </a:r>
            <a:endParaRPr lang="en-US" sz="1000" dirty="0">
              <a:latin typeface="+mn-ea"/>
              <a:cs typeface="Calibri" panose="020F0502020204030204"/>
            </a:endParaRPr>
          </a:p>
          <a:p>
            <a:pPr marL="0" indent="0" algn="ctr">
              <a:buNone/>
            </a:pPr>
            <a:endParaRPr lang="en-US" sz="1000" dirty="0">
              <a:latin typeface="+mn-ea"/>
              <a:cs typeface="Calibri" panose="020F0502020204030204"/>
            </a:endParaRPr>
          </a:p>
        </p:txBody>
      </p:sp>
      <p:sp>
        <p:nvSpPr>
          <p:cNvPr id="88" name="Text Placeholder 5"/>
          <p:cNvSpPr txBox="1"/>
          <p:nvPr/>
        </p:nvSpPr>
        <p:spPr>
          <a:xfrm>
            <a:off x="4572000" y="3790950"/>
            <a:ext cx="1600201" cy="41513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200"/>
              </a:lnSpc>
              <a:spcBef>
                <a:spcPts val="0"/>
              </a:spcBef>
              <a:buNone/>
              <a:defRPr/>
            </a:pPr>
            <a:r>
              <a:rPr lang="zh-CN" altLang="en-US" sz="1000" dirty="0" smtClean="0">
                <a:latin typeface="+mn-ea"/>
                <a:cs typeface="Calibri" panose="020F0502020204030204"/>
              </a:rPr>
              <a:t>单击此处添加副标题或详细文本描述</a:t>
            </a:r>
            <a:endParaRPr lang="en-US" sz="1000" dirty="0">
              <a:latin typeface="+mn-ea"/>
              <a:cs typeface="Calibri" panose="020F0502020204030204"/>
            </a:endParaRPr>
          </a:p>
          <a:p>
            <a:pPr marL="0" indent="0" algn="ctr">
              <a:buNone/>
            </a:pPr>
            <a:endParaRPr lang="en-US" sz="1000" dirty="0">
              <a:latin typeface="+mn-ea"/>
              <a:cs typeface="Calibri" panose="020F0502020204030204"/>
            </a:endParaRPr>
          </a:p>
          <a:p>
            <a:pPr marL="0" indent="0" algn="ctr">
              <a:buNone/>
            </a:pPr>
            <a:endParaRPr lang="en-US" sz="1000" dirty="0">
              <a:latin typeface="+mn-ea"/>
              <a:cs typeface="Calibri" panose="020F0502020204030204"/>
            </a:endParaRPr>
          </a:p>
        </p:txBody>
      </p:sp>
      <p:sp>
        <p:nvSpPr>
          <p:cNvPr id="89" name="Text Placeholder 5"/>
          <p:cNvSpPr txBox="1"/>
          <p:nvPr/>
        </p:nvSpPr>
        <p:spPr>
          <a:xfrm>
            <a:off x="6324600" y="3790950"/>
            <a:ext cx="1600200" cy="41513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200"/>
              </a:lnSpc>
              <a:spcBef>
                <a:spcPts val="0"/>
              </a:spcBef>
              <a:buNone/>
              <a:defRPr/>
            </a:pPr>
            <a:r>
              <a:rPr lang="zh-CN" altLang="en-US" sz="1000" dirty="0" smtClean="0">
                <a:latin typeface="+mn-ea"/>
                <a:cs typeface="Calibri" panose="020F0502020204030204"/>
              </a:rPr>
              <a:t>单击此处添加副标题或详细文本描述</a:t>
            </a:r>
            <a:endParaRPr lang="en-US" sz="1000" dirty="0">
              <a:latin typeface="+mn-ea"/>
              <a:cs typeface="Calibri" panose="020F0502020204030204"/>
            </a:endParaRPr>
          </a:p>
          <a:p>
            <a:pPr marL="0" indent="0" algn="ctr">
              <a:buNone/>
            </a:pPr>
            <a:endParaRPr lang="en-US" sz="1000" dirty="0">
              <a:latin typeface="+mn-ea"/>
              <a:cs typeface="Calibri" panose="020F0502020204030204"/>
            </a:endParaRPr>
          </a:p>
        </p:txBody>
      </p:sp>
      <p:sp>
        <p:nvSpPr>
          <p:cNvPr id="90" name="Oval 89"/>
          <p:cNvSpPr>
            <a:spLocks noChangeAspect="1"/>
          </p:cNvSpPr>
          <p:nvPr/>
        </p:nvSpPr>
        <p:spPr>
          <a:xfrm>
            <a:off x="2667000" y="2343150"/>
            <a:ext cx="457200" cy="457200"/>
          </a:xfrm>
          <a:prstGeom prst="ellipse">
            <a:avLst/>
          </a:prstGeom>
          <a:solidFill>
            <a:schemeClr val="bg1">
              <a:lumMod val="95000"/>
              <a:alpha val="67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FFFF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4267200" y="2343150"/>
            <a:ext cx="469799" cy="469799"/>
          </a:xfrm>
          <a:prstGeom prst="ellipse">
            <a:avLst/>
          </a:prstGeom>
          <a:solidFill>
            <a:schemeClr val="bg1">
              <a:lumMod val="85000"/>
              <a:alpha val="67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FFFF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43600" y="2343150"/>
            <a:ext cx="469799" cy="469799"/>
          </a:xfrm>
          <a:prstGeom prst="ellipse">
            <a:avLst/>
          </a:prstGeom>
          <a:solidFill>
            <a:schemeClr val="bg1">
              <a:lumMod val="85000"/>
              <a:alpha val="67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FFFF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22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8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8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8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8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8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8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8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8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8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8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8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8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8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8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8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8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8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8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8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8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 animBg="1"/>
      <p:bldP spid="91" grpId="0" animBg="1"/>
      <p:bldP spid="9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18</a:t>
            </a:fld>
            <a:endParaRPr lang="en-US" dirty="0">
              <a:latin typeface="+mn-ea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0" y="1753"/>
            <a:ext cx="2514600" cy="51435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graphicFrame>
        <p:nvGraphicFramePr>
          <p:cNvPr id="35" name="Chart 34"/>
          <p:cNvGraphicFramePr/>
          <p:nvPr/>
        </p:nvGraphicFramePr>
        <p:xfrm>
          <a:off x="2667000" y="1428750"/>
          <a:ext cx="60960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" name="Text Placeholder 5"/>
          <p:cNvSpPr txBox="1"/>
          <p:nvPr/>
        </p:nvSpPr>
        <p:spPr>
          <a:xfrm>
            <a:off x="533400" y="2190750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当前数据统计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37" name="Text Placeholder 5"/>
          <p:cNvSpPr txBox="1"/>
          <p:nvPr/>
        </p:nvSpPr>
        <p:spPr>
          <a:xfrm>
            <a:off x="533400" y="1581150"/>
            <a:ext cx="9906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87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%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38" name="Text Placeholder 5"/>
          <p:cNvSpPr txBox="1"/>
          <p:nvPr/>
        </p:nvSpPr>
        <p:spPr>
          <a:xfrm>
            <a:off x="533400" y="3257550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rgbClr val="52658D"/>
                </a:solidFill>
                <a:latin typeface="+mn-ea"/>
                <a:cs typeface="Glegoo"/>
              </a:rPr>
              <a:t>当前数据统计</a:t>
            </a:r>
            <a:endParaRPr lang="en-US" sz="1000" dirty="0">
              <a:solidFill>
                <a:srgbClr val="52658D"/>
              </a:solidFill>
              <a:latin typeface="+mn-ea"/>
              <a:cs typeface="Glegoo"/>
            </a:endParaRPr>
          </a:p>
        </p:txBody>
      </p:sp>
      <p:sp>
        <p:nvSpPr>
          <p:cNvPr id="63" name="Text Placeholder 5"/>
          <p:cNvSpPr txBox="1"/>
          <p:nvPr/>
        </p:nvSpPr>
        <p:spPr>
          <a:xfrm>
            <a:off x="533400" y="2647950"/>
            <a:ext cx="9906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4000" dirty="0" smtClean="0">
                <a:solidFill>
                  <a:srgbClr val="52658D"/>
                </a:solidFill>
                <a:latin typeface="+mn-ea"/>
                <a:cs typeface="Glegoo"/>
              </a:rPr>
              <a:t>56</a:t>
            </a:r>
            <a:r>
              <a:rPr lang="en-US" sz="1600" dirty="0">
                <a:solidFill>
                  <a:srgbClr val="52658D"/>
                </a:solidFill>
                <a:latin typeface="+mn-ea"/>
                <a:cs typeface="Glegoo"/>
              </a:rPr>
              <a:t>%</a:t>
            </a:r>
            <a:endParaRPr lang="en-US" dirty="0">
              <a:solidFill>
                <a:srgbClr val="52658D"/>
              </a:solidFill>
              <a:latin typeface="+mn-ea"/>
              <a:cs typeface="Glegoo"/>
            </a:endParaRPr>
          </a:p>
        </p:txBody>
      </p:sp>
      <p:sp>
        <p:nvSpPr>
          <p:cNvPr id="64" name="Text Placeholder 5"/>
          <p:cNvSpPr txBox="1"/>
          <p:nvPr/>
        </p:nvSpPr>
        <p:spPr>
          <a:xfrm>
            <a:off x="533400" y="4324350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rgbClr val="1399EE"/>
                </a:solidFill>
                <a:latin typeface="+mn-ea"/>
                <a:cs typeface="Glegoo"/>
              </a:rPr>
              <a:t>当前数据统计</a:t>
            </a:r>
            <a:endParaRPr lang="en-US" sz="10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65" name="Text Placeholder 5"/>
          <p:cNvSpPr txBox="1"/>
          <p:nvPr/>
        </p:nvSpPr>
        <p:spPr>
          <a:xfrm>
            <a:off x="533400" y="3714750"/>
            <a:ext cx="9906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4000" dirty="0" smtClean="0">
                <a:solidFill>
                  <a:srgbClr val="1399EE"/>
                </a:solidFill>
                <a:latin typeface="+mn-ea"/>
                <a:cs typeface="Glegoo"/>
              </a:rPr>
              <a:t>34</a:t>
            </a:r>
            <a:r>
              <a:rPr lang="en-US" sz="1600" dirty="0">
                <a:solidFill>
                  <a:srgbClr val="1399EE"/>
                </a:solidFill>
                <a:latin typeface="+mn-ea"/>
                <a:cs typeface="Glegoo"/>
              </a:rPr>
              <a:t>%</a:t>
            </a:r>
          </a:p>
        </p:txBody>
      </p:sp>
      <p:cxnSp>
        <p:nvCxnSpPr>
          <p:cNvPr id="66" name="Straight Connector 65"/>
          <p:cNvCxnSpPr/>
          <p:nvPr/>
        </p:nvCxnSpPr>
        <p:spPr>
          <a:xfrm>
            <a:off x="718951" y="2571750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609600" y="2571750"/>
            <a:ext cx="304800" cy="0"/>
          </a:xfrm>
          <a:prstGeom prst="line">
            <a:avLst/>
          </a:prstGeom>
          <a:ln w="12700" cmpd="sng">
            <a:solidFill>
              <a:srgbClr val="1399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18951" y="3638550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609600" y="3638550"/>
            <a:ext cx="304800" cy="0"/>
          </a:xfrm>
          <a:prstGeom prst="line">
            <a:avLst/>
          </a:prstGeom>
          <a:ln w="12700" cmpd="sng">
            <a:solidFill>
              <a:srgbClr val="1399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 Placeholder 5"/>
          <p:cNvSpPr txBox="1"/>
          <p:nvPr/>
        </p:nvSpPr>
        <p:spPr>
          <a:xfrm>
            <a:off x="533400" y="1123950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当前数据统计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71" name="Text Placeholder 5"/>
          <p:cNvSpPr txBox="1"/>
          <p:nvPr/>
        </p:nvSpPr>
        <p:spPr>
          <a:xfrm>
            <a:off x="533400" y="514350"/>
            <a:ext cx="9906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49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%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+mn-ea"/>
              <a:cs typeface="Glegoo"/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718951" y="1504950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09600" y="1504950"/>
            <a:ext cx="304800" cy="0"/>
          </a:xfrm>
          <a:prstGeom prst="line">
            <a:avLst/>
          </a:prstGeom>
          <a:ln w="12700" cmpd="sng">
            <a:solidFill>
              <a:srgbClr val="1399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 Placeholder 5"/>
          <p:cNvSpPr txBox="1"/>
          <p:nvPr/>
        </p:nvSpPr>
        <p:spPr>
          <a:xfrm>
            <a:off x="5943600" y="2647950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当前数据统计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24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8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8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8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8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8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8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8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8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8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8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8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8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8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8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8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8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8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8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8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8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63" grpId="0"/>
      <p:bldP spid="64" grpId="0"/>
      <p:bldP spid="65" grpId="0"/>
      <p:bldP spid="70" grpId="0"/>
      <p:bldP spid="7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5638" y="1276350"/>
            <a:ext cx="9149637" cy="3867150"/>
          </a:xfrm>
          <a:prstGeom prst="rect">
            <a:avLst/>
          </a:prstGeom>
          <a:solidFill>
            <a:srgbClr val="4859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graphicFrame>
        <p:nvGraphicFramePr>
          <p:cNvPr id="112" name="Chart 111"/>
          <p:cNvGraphicFramePr/>
          <p:nvPr/>
        </p:nvGraphicFramePr>
        <p:xfrm>
          <a:off x="0" y="2190750"/>
          <a:ext cx="91440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2" name="Text Placeholder 5"/>
          <p:cNvSpPr txBox="1"/>
          <p:nvPr/>
        </p:nvSpPr>
        <p:spPr>
          <a:xfrm>
            <a:off x="1371600" y="1733550"/>
            <a:ext cx="1600200" cy="304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+mn-ea"/>
                <a:cs typeface="Glegoo"/>
              </a:rPr>
              <a:t>当前数据统计</a:t>
            </a:r>
            <a:endParaRPr lang="en-US" sz="1000" dirty="0">
              <a:solidFill>
                <a:schemeClr val="bg1"/>
              </a:solidFill>
              <a:latin typeface="+mn-ea"/>
              <a:cs typeface="Glegoo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914400" y="1809750"/>
            <a:ext cx="457200" cy="457200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1143000" y="1930352"/>
            <a:ext cx="0" cy="215997"/>
          </a:xfrm>
          <a:prstGeom prst="straightConnector1">
            <a:avLst/>
          </a:prstGeom>
          <a:ln w="15875">
            <a:solidFill>
              <a:schemeClr val="bg1"/>
            </a:solidFill>
            <a:miter lim="800000"/>
            <a:headEnd type="none"/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5"/>
          <p:cNvSpPr txBox="1"/>
          <p:nvPr/>
        </p:nvSpPr>
        <p:spPr>
          <a:xfrm>
            <a:off x="1371600" y="1962150"/>
            <a:ext cx="1981200" cy="533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00" dirty="0" smtClean="0">
              <a:solidFill>
                <a:schemeClr val="bg1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4" name="Text Placeholder 5"/>
          <p:cNvSpPr txBox="1"/>
          <p:nvPr/>
        </p:nvSpPr>
        <p:spPr>
          <a:xfrm>
            <a:off x="3810000" y="1733550"/>
            <a:ext cx="1600200" cy="304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+mn-ea"/>
                <a:cs typeface="Glegoo"/>
              </a:rPr>
              <a:t>当前数据统计</a:t>
            </a:r>
            <a:endParaRPr lang="en-US" sz="1000" dirty="0">
              <a:solidFill>
                <a:schemeClr val="bg1"/>
              </a:solidFill>
              <a:latin typeface="+mn-ea"/>
              <a:cs typeface="Glegoo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3352800" y="1809750"/>
            <a:ext cx="457200" cy="457200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3581400" y="1930352"/>
            <a:ext cx="0" cy="215997"/>
          </a:xfrm>
          <a:prstGeom prst="straightConnector1">
            <a:avLst/>
          </a:prstGeom>
          <a:ln w="15875">
            <a:solidFill>
              <a:schemeClr val="bg1"/>
            </a:solidFill>
            <a:miter lim="800000"/>
            <a:headEnd type="none"/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 Placeholder 5"/>
          <p:cNvSpPr txBox="1"/>
          <p:nvPr/>
        </p:nvSpPr>
        <p:spPr>
          <a:xfrm>
            <a:off x="3810000" y="1962150"/>
            <a:ext cx="1981200" cy="533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00" dirty="0" smtClean="0">
              <a:solidFill>
                <a:schemeClr val="bg1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46" name="Text Placeholder 5"/>
          <p:cNvSpPr txBox="1"/>
          <p:nvPr/>
        </p:nvSpPr>
        <p:spPr>
          <a:xfrm>
            <a:off x="6477000" y="1733550"/>
            <a:ext cx="1600200" cy="304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+mn-ea"/>
                <a:cs typeface="Glegoo"/>
              </a:rPr>
              <a:t>当前数据统计</a:t>
            </a:r>
            <a:endParaRPr lang="en-US" sz="1000" dirty="0">
              <a:solidFill>
                <a:schemeClr val="bg1"/>
              </a:solidFill>
              <a:latin typeface="+mn-ea"/>
              <a:cs typeface="Glegoo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6019800" y="1809750"/>
            <a:ext cx="457200" cy="457200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6248400" y="1930352"/>
            <a:ext cx="0" cy="215997"/>
          </a:xfrm>
          <a:prstGeom prst="straightConnector1">
            <a:avLst/>
          </a:prstGeom>
          <a:ln w="15875">
            <a:solidFill>
              <a:schemeClr val="bg1"/>
            </a:solidFill>
            <a:miter lim="800000"/>
            <a:headEnd type="none"/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5"/>
          <p:cNvSpPr txBox="1"/>
          <p:nvPr/>
        </p:nvSpPr>
        <p:spPr>
          <a:xfrm>
            <a:off x="6477000" y="1962150"/>
            <a:ext cx="1981200" cy="533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00" dirty="0" smtClean="0">
              <a:solidFill>
                <a:schemeClr val="bg1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18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1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1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00" fill="hold"/>
                                        <p:tgtEl>
                                          <p:spTgt spid="112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7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7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7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8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7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2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7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2" grpId="0">
        <p:bldSub>
          <a:bldChart bld="category"/>
        </p:bldSub>
      </p:bldGraphic>
      <p:bldP spid="42" grpId="0"/>
      <p:bldP spid="31" grpId="0" animBg="1"/>
      <p:bldP spid="33" grpId="0"/>
      <p:bldP spid="34" grpId="0"/>
      <p:bldP spid="43" grpId="0" animBg="1"/>
      <p:bldP spid="45" grpId="0"/>
      <p:bldP spid="46" grpId="0"/>
      <p:bldP spid="47" grpId="0" animBg="1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任意多边形 12"/>
          <p:cNvSpPr>
            <a:spLocks noChangeArrowheads="1"/>
          </p:cNvSpPr>
          <p:nvPr/>
        </p:nvSpPr>
        <p:spPr bwMode="auto">
          <a:xfrm>
            <a:off x="1901488" y="649466"/>
            <a:ext cx="3349288" cy="653653"/>
          </a:xfrm>
          <a:custGeom>
            <a:avLst/>
            <a:gdLst>
              <a:gd name="T0" fmla="*/ 435173 w 4004734"/>
              <a:gd name="T1" fmla="*/ 0 h 1041400"/>
              <a:gd name="T2" fmla="*/ 1193451 w 4004734"/>
              <a:gd name="T3" fmla="*/ 0 h 1041400"/>
              <a:gd name="T4" fmla="*/ 1378022 w 4004734"/>
              <a:gd name="T5" fmla="*/ 0 h 1041400"/>
              <a:gd name="T6" fmla="*/ 2914569 w 4004734"/>
              <a:gd name="T7" fmla="*/ 0 h 1041400"/>
              <a:gd name="T8" fmla="*/ 3350161 w 4004734"/>
              <a:gd name="T9" fmla="*/ 435592 h 1041400"/>
              <a:gd name="T10" fmla="*/ 3350161 w 4004734"/>
              <a:gd name="T11" fmla="*/ 871183 h 1041400"/>
              <a:gd name="T12" fmla="*/ 757859 w 4004734"/>
              <a:gd name="T13" fmla="*/ 871183 h 1041400"/>
              <a:gd name="T14" fmla="*/ 757859 w 4004734"/>
              <a:gd name="T15" fmla="*/ 870346 h 1041400"/>
              <a:gd name="T16" fmla="*/ 435173 w 4004734"/>
              <a:gd name="T17" fmla="*/ 870346 h 1041400"/>
              <a:gd name="T18" fmla="*/ 0 w 4004734"/>
              <a:gd name="T19" fmla="*/ 435173 h 1041400"/>
              <a:gd name="T20" fmla="*/ 435173 w 4004734"/>
              <a:gd name="T21" fmla="*/ 0 h 10414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004734"/>
              <a:gd name="T34" fmla="*/ 0 h 1041400"/>
              <a:gd name="T35" fmla="*/ 4004734 w 4004734"/>
              <a:gd name="T36" fmla="*/ 1041400 h 10414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004734" h="1041400">
                <a:moveTo>
                  <a:pt x="520200" y="0"/>
                </a:moveTo>
                <a:lnTo>
                  <a:pt x="1426634" y="0"/>
                </a:lnTo>
                <a:lnTo>
                  <a:pt x="1647267" y="0"/>
                </a:lnTo>
                <a:lnTo>
                  <a:pt x="3484034" y="0"/>
                </a:lnTo>
                <a:cubicBezTo>
                  <a:pt x="3771609" y="0"/>
                  <a:pt x="4004734" y="233125"/>
                  <a:pt x="4004734" y="520700"/>
                </a:cubicBezTo>
                <a:lnTo>
                  <a:pt x="4004734" y="1041400"/>
                </a:lnTo>
                <a:lnTo>
                  <a:pt x="905934" y="1041400"/>
                </a:lnTo>
                <a:lnTo>
                  <a:pt x="905934" y="1040400"/>
                </a:lnTo>
                <a:lnTo>
                  <a:pt x="520200" y="1040400"/>
                </a:lnTo>
                <a:cubicBezTo>
                  <a:pt x="232901" y="1040400"/>
                  <a:pt x="0" y="807499"/>
                  <a:pt x="0" y="520200"/>
                </a:cubicBezTo>
                <a:cubicBezTo>
                  <a:pt x="0" y="232901"/>
                  <a:pt x="232901" y="0"/>
                  <a:pt x="520200" y="0"/>
                </a:cubicBezTo>
                <a:close/>
              </a:path>
            </a:pathLst>
          </a:custGeom>
          <a:solidFill>
            <a:srgbClr val="48597F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1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第一章：请在此处输入您的标题</a:t>
            </a:r>
          </a:p>
        </p:txBody>
      </p:sp>
      <p:sp>
        <p:nvSpPr>
          <p:cNvPr id="12292" name="任意多边形 15"/>
          <p:cNvSpPr>
            <a:spLocks noChangeArrowheads="1"/>
          </p:cNvSpPr>
          <p:nvPr/>
        </p:nvSpPr>
        <p:spPr bwMode="auto">
          <a:xfrm flipH="1">
            <a:off x="1901488" y="1638876"/>
            <a:ext cx="3349288" cy="653653"/>
          </a:xfrm>
          <a:custGeom>
            <a:avLst/>
            <a:gdLst>
              <a:gd name="T0" fmla="*/ 2914569 w 4004734"/>
              <a:gd name="T1" fmla="*/ 0 h 1041400"/>
              <a:gd name="T2" fmla="*/ 2592302 w 4004734"/>
              <a:gd name="T3" fmla="*/ 0 h 1041400"/>
              <a:gd name="T4" fmla="*/ 1516731 w 4004734"/>
              <a:gd name="T5" fmla="*/ 0 h 1041400"/>
              <a:gd name="T6" fmla="*/ 0 w 4004734"/>
              <a:gd name="T7" fmla="*/ 0 h 1041400"/>
              <a:gd name="T8" fmla="*/ 0 w 4004734"/>
              <a:gd name="T9" fmla="*/ 435591 h 1041400"/>
              <a:gd name="T10" fmla="*/ 435592 w 4004734"/>
              <a:gd name="T11" fmla="*/ 871182 h 1041400"/>
              <a:gd name="T12" fmla="*/ 1516731 w 4004734"/>
              <a:gd name="T13" fmla="*/ 871182 h 1041400"/>
              <a:gd name="T14" fmla="*/ 1972139 w 4004734"/>
              <a:gd name="T15" fmla="*/ 871182 h 1041400"/>
              <a:gd name="T16" fmla="*/ 2156710 w 4004734"/>
              <a:gd name="T17" fmla="*/ 871182 h 1041400"/>
              <a:gd name="T18" fmla="*/ 2611813 w 4004734"/>
              <a:gd name="T19" fmla="*/ 871182 h 1041400"/>
              <a:gd name="T20" fmla="*/ 3350161 w 4004734"/>
              <a:gd name="T21" fmla="*/ 871182 h 1041400"/>
              <a:gd name="T22" fmla="*/ 3350161 w 4004734"/>
              <a:gd name="T23" fmla="*/ 435591 h 1041400"/>
              <a:gd name="T24" fmla="*/ 2914569 w 4004734"/>
              <a:gd name="T25" fmla="*/ 0 h 10414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004734"/>
              <a:gd name="T40" fmla="*/ 0 h 1041400"/>
              <a:gd name="T41" fmla="*/ 4004734 w 4004734"/>
              <a:gd name="T42" fmla="*/ 1041400 h 10414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004734" h="1041400">
                <a:moveTo>
                  <a:pt x="3484034" y="0"/>
                </a:moveTo>
                <a:lnTo>
                  <a:pt x="3098800" y="0"/>
                </a:lnTo>
                <a:lnTo>
                  <a:pt x="1813078" y="0"/>
                </a:lnTo>
                <a:lnTo>
                  <a:pt x="0" y="0"/>
                </a:lnTo>
                <a:lnTo>
                  <a:pt x="0" y="520700"/>
                </a:lnTo>
                <a:cubicBezTo>
                  <a:pt x="0" y="808275"/>
                  <a:pt x="233125" y="1041400"/>
                  <a:pt x="520700" y="1041400"/>
                </a:cubicBezTo>
                <a:lnTo>
                  <a:pt x="1813078" y="1041400"/>
                </a:lnTo>
                <a:lnTo>
                  <a:pt x="2357467" y="1041400"/>
                </a:lnTo>
                <a:lnTo>
                  <a:pt x="2578100" y="1041400"/>
                </a:lnTo>
                <a:lnTo>
                  <a:pt x="3122124" y="1041400"/>
                </a:lnTo>
                <a:lnTo>
                  <a:pt x="4004734" y="1041400"/>
                </a:lnTo>
                <a:lnTo>
                  <a:pt x="4004734" y="520700"/>
                </a:lnTo>
                <a:cubicBezTo>
                  <a:pt x="4004734" y="233125"/>
                  <a:pt x="3771609" y="0"/>
                  <a:pt x="3484034" y="0"/>
                </a:cubicBezTo>
                <a:close/>
              </a:path>
            </a:pathLst>
          </a:custGeom>
          <a:solidFill>
            <a:srgbClr val="48597F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1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第二章：请在此处输入您的标题</a:t>
            </a:r>
          </a:p>
        </p:txBody>
      </p:sp>
      <p:sp>
        <p:nvSpPr>
          <p:cNvPr id="12293" name="任意多边形 17"/>
          <p:cNvSpPr>
            <a:spLocks noChangeArrowheads="1"/>
          </p:cNvSpPr>
          <p:nvPr/>
        </p:nvSpPr>
        <p:spPr bwMode="auto">
          <a:xfrm>
            <a:off x="1901488" y="2623523"/>
            <a:ext cx="3349288" cy="653653"/>
          </a:xfrm>
          <a:custGeom>
            <a:avLst/>
            <a:gdLst>
              <a:gd name="T0" fmla="*/ 0 w 4004734"/>
              <a:gd name="T1" fmla="*/ 0 h 1041400"/>
              <a:gd name="T2" fmla="*/ 2592302 w 4004734"/>
              <a:gd name="T3" fmla="*/ 0 h 1041400"/>
              <a:gd name="T4" fmla="*/ 2592302 w 4004734"/>
              <a:gd name="T5" fmla="*/ 837 h 1041400"/>
              <a:gd name="T6" fmla="*/ 2914988 w 4004734"/>
              <a:gd name="T7" fmla="*/ 837 h 1041400"/>
              <a:gd name="T8" fmla="*/ 3350161 w 4004734"/>
              <a:gd name="T9" fmla="*/ 436010 h 1041400"/>
              <a:gd name="T10" fmla="*/ 2914988 w 4004734"/>
              <a:gd name="T11" fmla="*/ 871183 h 1041400"/>
              <a:gd name="T12" fmla="*/ 2156710 w 4004734"/>
              <a:gd name="T13" fmla="*/ 871183 h 1041400"/>
              <a:gd name="T14" fmla="*/ 1972139 w 4004734"/>
              <a:gd name="T15" fmla="*/ 871183 h 1041400"/>
              <a:gd name="T16" fmla="*/ 435592 w 4004734"/>
              <a:gd name="T17" fmla="*/ 871183 h 1041400"/>
              <a:gd name="T18" fmla="*/ 0 w 4004734"/>
              <a:gd name="T19" fmla="*/ 435592 h 10414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004734"/>
              <a:gd name="T31" fmla="*/ 0 h 1041400"/>
              <a:gd name="T32" fmla="*/ 4004734 w 4004734"/>
              <a:gd name="T33" fmla="*/ 1041400 h 10414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004734" h="1041400">
                <a:moveTo>
                  <a:pt x="0" y="0"/>
                </a:moveTo>
                <a:lnTo>
                  <a:pt x="3098800" y="0"/>
                </a:lnTo>
                <a:lnTo>
                  <a:pt x="3098800" y="1000"/>
                </a:lnTo>
                <a:lnTo>
                  <a:pt x="3484534" y="1000"/>
                </a:lnTo>
                <a:cubicBezTo>
                  <a:pt x="3771833" y="1000"/>
                  <a:pt x="4004734" y="233901"/>
                  <a:pt x="4004734" y="521200"/>
                </a:cubicBezTo>
                <a:cubicBezTo>
                  <a:pt x="4004734" y="808499"/>
                  <a:pt x="3771833" y="1041400"/>
                  <a:pt x="3484534" y="1041400"/>
                </a:cubicBezTo>
                <a:lnTo>
                  <a:pt x="2578100" y="1041400"/>
                </a:lnTo>
                <a:lnTo>
                  <a:pt x="2357467" y="1041400"/>
                </a:lnTo>
                <a:lnTo>
                  <a:pt x="520700" y="1041400"/>
                </a:lnTo>
                <a:cubicBezTo>
                  <a:pt x="233125" y="1041400"/>
                  <a:pt x="0" y="808275"/>
                  <a:pt x="0" y="520700"/>
                </a:cubicBezTo>
                <a:lnTo>
                  <a:pt x="0" y="0"/>
                </a:lnTo>
                <a:close/>
              </a:path>
            </a:pathLst>
          </a:custGeom>
          <a:solidFill>
            <a:srgbClr val="48597F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1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第三章：请在此处输入您的标题</a:t>
            </a:r>
          </a:p>
        </p:txBody>
      </p:sp>
      <p:sp>
        <p:nvSpPr>
          <p:cNvPr id="12294" name="任意多边形 13"/>
          <p:cNvSpPr/>
          <p:nvPr/>
        </p:nvSpPr>
        <p:spPr bwMode="auto">
          <a:xfrm rot="2305943">
            <a:off x="4606819" y="867010"/>
            <a:ext cx="957044" cy="1265123"/>
          </a:xfrm>
          <a:custGeom>
            <a:avLst/>
            <a:gdLst>
              <a:gd name="T0" fmla="*/ 0 w 1433027"/>
              <a:gd name="T1" fmla="*/ 0 h 1496621"/>
              <a:gd name="T2" fmla="*/ 1091464 w 1433027"/>
              <a:gd name="T3" fmla="*/ 0 h 1496621"/>
              <a:gd name="T4" fmla="*/ 1433027 w 1433027"/>
              <a:gd name="T5" fmla="*/ 341563 h 1496621"/>
              <a:gd name="T6" fmla="*/ 1433027 w 1433027"/>
              <a:gd name="T7" fmla="*/ 1496621 h 1496621"/>
              <a:gd name="T8" fmla="*/ 1406978 w 1433027"/>
              <a:gd name="T9" fmla="*/ 1408722 h 1496621"/>
              <a:gd name="T10" fmla="*/ 1292595 w 1433027"/>
              <a:gd name="T11" fmla="*/ 1236472 h 1496621"/>
              <a:gd name="T12" fmla="*/ 924405 w 1433027"/>
              <a:gd name="T13" fmla="*/ 868281 h 1496621"/>
              <a:gd name="T14" fmla="*/ 922719 w 1433027"/>
              <a:gd name="T15" fmla="*/ 869967 h 1496621"/>
              <a:gd name="T16" fmla="*/ 535072 w 1433027"/>
              <a:gd name="T17" fmla="*/ 482320 h 1496621"/>
              <a:gd name="T18" fmla="*/ 536758 w 1433027"/>
              <a:gd name="T19" fmla="*/ 480634 h 1496621"/>
              <a:gd name="T20" fmla="*/ 168567 w 1433027"/>
              <a:gd name="T21" fmla="*/ 112444 h 1496621"/>
              <a:gd name="T22" fmla="*/ 86883 w 1433027"/>
              <a:gd name="T23" fmla="*/ 45721 h 1496621"/>
              <a:gd name="T24" fmla="*/ 0 w 1433027"/>
              <a:gd name="T25" fmla="*/ 0 h 1496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33027" h="1496621">
                <a:moveTo>
                  <a:pt x="0" y="0"/>
                </a:moveTo>
                <a:lnTo>
                  <a:pt x="1091464" y="0"/>
                </a:lnTo>
                <a:cubicBezTo>
                  <a:pt x="1280104" y="0"/>
                  <a:pt x="1433027" y="152923"/>
                  <a:pt x="1433027" y="341563"/>
                </a:cubicBezTo>
                <a:lnTo>
                  <a:pt x="1433027" y="1496621"/>
                </a:lnTo>
                <a:lnTo>
                  <a:pt x="1406978" y="1408722"/>
                </a:lnTo>
                <a:cubicBezTo>
                  <a:pt x="1381559" y="1346041"/>
                  <a:pt x="1343432" y="1287308"/>
                  <a:pt x="1292595" y="1236472"/>
                </a:cubicBezTo>
                <a:lnTo>
                  <a:pt x="924405" y="868281"/>
                </a:lnTo>
                <a:lnTo>
                  <a:pt x="922719" y="869967"/>
                </a:lnTo>
                <a:lnTo>
                  <a:pt x="535072" y="482320"/>
                </a:lnTo>
                <a:lnTo>
                  <a:pt x="536758" y="480634"/>
                </a:lnTo>
                <a:lnTo>
                  <a:pt x="168567" y="112444"/>
                </a:lnTo>
                <a:cubicBezTo>
                  <a:pt x="143149" y="87025"/>
                  <a:pt x="115756" y="64784"/>
                  <a:pt x="86883" y="45721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BFBFBF"/>
              </a:gs>
              <a:gs pos="41000">
                <a:srgbClr val="F2F2F2"/>
              </a:gs>
              <a:gs pos="61900">
                <a:srgbClr val="D9D9D9"/>
              </a:gs>
              <a:gs pos="100000">
                <a:srgbClr val="BFBFBF"/>
              </a:gs>
            </a:gsLst>
            <a:lin ang="18900000" scaled="1"/>
          </a:gradFill>
          <a:ln>
            <a:noFill/>
          </a:ln>
          <a:effectLst>
            <a:outerShdw dist="38100" dir="10800000" algn="ctr" rotWithShape="0">
              <a:srgbClr val="7F7F7F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" name="任意多边形 17"/>
          <p:cNvSpPr>
            <a:spLocks noChangeArrowheads="1"/>
          </p:cNvSpPr>
          <p:nvPr/>
        </p:nvSpPr>
        <p:spPr bwMode="auto">
          <a:xfrm flipH="1">
            <a:off x="1927486" y="3608948"/>
            <a:ext cx="3349288" cy="653653"/>
          </a:xfrm>
          <a:custGeom>
            <a:avLst/>
            <a:gdLst>
              <a:gd name="T0" fmla="*/ 0 w 4004734"/>
              <a:gd name="T1" fmla="*/ 0 h 1041400"/>
              <a:gd name="T2" fmla="*/ 2592302 w 4004734"/>
              <a:gd name="T3" fmla="*/ 0 h 1041400"/>
              <a:gd name="T4" fmla="*/ 2592302 w 4004734"/>
              <a:gd name="T5" fmla="*/ 837 h 1041400"/>
              <a:gd name="T6" fmla="*/ 2914988 w 4004734"/>
              <a:gd name="T7" fmla="*/ 837 h 1041400"/>
              <a:gd name="T8" fmla="*/ 3350161 w 4004734"/>
              <a:gd name="T9" fmla="*/ 436010 h 1041400"/>
              <a:gd name="T10" fmla="*/ 2914988 w 4004734"/>
              <a:gd name="T11" fmla="*/ 871183 h 1041400"/>
              <a:gd name="T12" fmla="*/ 2156710 w 4004734"/>
              <a:gd name="T13" fmla="*/ 871183 h 1041400"/>
              <a:gd name="T14" fmla="*/ 1972139 w 4004734"/>
              <a:gd name="T15" fmla="*/ 871183 h 1041400"/>
              <a:gd name="T16" fmla="*/ 435592 w 4004734"/>
              <a:gd name="T17" fmla="*/ 871183 h 1041400"/>
              <a:gd name="T18" fmla="*/ 0 w 4004734"/>
              <a:gd name="T19" fmla="*/ 435592 h 10414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004734"/>
              <a:gd name="T31" fmla="*/ 0 h 1041400"/>
              <a:gd name="T32" fmla="*/ 4004734 w 4004734"/>
              <a:gd name="T33" fmla="*/ 1041400 h 10414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004734" h="1041400">
                <a:moveTo>
                  <a:pt x="0" y="0"/>
                </a:moveTo>
                <a:lnTo>
                  <a:pt x="3098800" y="0"/>
                </a:lnTo>
                <a:lnTo>
                  <a:pt x="3098800" y="1000"/>
                </a:lnTo>
                <a:lnTo>
                  <a:pt x="3484534" y="1000"/>
                </a:lnTo>
                <a:cubicBezTo>
                  <a:pt x="3771833" y="1000"/>
                  <a:pt x="4004734" y="233901"/>
                  <a:pt x="4004734" y="521200"/>
                </a:cubicBezTo>
                <a:cubicBezTo>
                  <a:pt x="4004734" y="808499"/>
                  <a:pt x="3771833" y="1041400"/>
                  <a:pt x="3484534" y="1041400"/>
                </a:cubicBezTo>
                <a:lnTo>
                  <a:pt x="2578100" y="1041400"/>
                </a:lnTo>
                <a:lnTo>
                  <a:pt x="2357467" y="1041400"/>
                </a:lnTo>
                <a:lnTo>
                  <a:pt x="520700" y="1041400"/>
                </a:lnTo>
                <a:cubicBezTo>
                  <a:pt x="233125" y="1041400"/>
                  <a:pt x="0" y="808275"/>
                  <a:pt x="0" y="520700"/>
                </a:cubicBezTo>
                <a:lnTo>
                  <a:pt x="0" y="0"/>
                </a:lnTo>
                <a:close/>
              </a:path>
            </a:pathLst>
          </a:custGeom>
          <a:solidFill>
            <a:srgbClr val="48597F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r>
              <a:rPr lang="zh-CN" altLang="en-US" sz="1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：请在此处输入您的标题</a:t>
            </a:r>
          </a:p>
        </p:txBody>
      </p:sp>
      <p:sp>
        <p:nvSpPr>
          <p:cNvPr id="11" name="任意多边形 13"/>
          <p:cNvSpPr/>
          <p:nvPr/>
        </p:nvSpPr>
        <p:spPr bwMode="auto">
          <a:xfrm rot="2305943">
            <a:off x="4606819" y="2869229"/>
            <a:ext cx="957044" cy="1265123"/>
          </a:xfrm>
          <a:custGeom>
            <a:avLst/>
            <a:gdLst>
              <a:gd name="T0" fmla="*/ 0 w 1433027"/>
              <a:gd name="T1" fmla="*/ 0 h 1496621"/>
              <a:gd name="T2" fmla="*/ 1091464 w 1433027"/>
              <a:gd name="T3" fmla="*/ 0 h 1496621"/>
              <a:gd name="T4" fmla="*/ 1433027 w 1433027"/>
              <a:gd name="T5" fmla="*/ 341563 h 1496621"/>
              <a:gd name="T6" fmla="*/ 1433027 w 1433027"/>
              <a:gd name="T7" fmla="*/ 1496621 h 1496621"/>
              <a:gd name="T8" fmla="*/ 1406978 w 1433027"/>
              <a:gd name="T9" fmla="*/ 1408722 h 1496621"/>
              <a:gd name="T10" fmla="*/ 1292595 w 1433027"/>
              <a:gd name="T11" fmla="*/ 1236472 h 1496621"/>
              <a:gd name="T12" fmla="*/ 924405 w 1433027"/>
              <a:gd name="T13" fmla="*/ 868281 h 1496621"/>
              <a:gd name="T14" fmla="*/ 922719 w 1433027"/>
              <a:gd name="T15" fmla="*/ 869967 h 1496621"/>
              <a:gd name="T16" fmla="*/ 535072 w 1433027"/>
              <a:gd name="T17" fmla="*/ 482320 h 1496621"/>
              <a:gd name="T18" fmla="*/ 536758 w 1433027"/>
              <a:gd name="T19" fmla="*/ 480634 h 1496621"/>
              <a:gd name="T20" fmla="*/ 168567 w 1433027"/>
              <a:gd name="T21" fmla="*/ 112444 h 1496621"/>
              <a:gd name="T22" fmla="*/ 86883 w 1433027"/>
              <a:gd name="T23" fmla="*/ 45721 h 1496621"/>
              <a:gd name="T24" fmla="*/ 0 w 1433027"/>
              <a:gd name="T25" fmla="*/ 0 h 1496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33027" h="1496621">
                <a:moveTo>
                  <a:pt x="0" y="0"/>
                </a:moveTo>
                <a:lnTo>
                  <a:pt x="1091464" y="0"/>
                </a:lnTo>
                <a:cubicBezTo>
                  <a:pt x="1280104" y="0"/>
                  <a:pt x="1433027" y="152923"/>
                  <a:pt x="1433027" y="341563"/>
                </a:cubicBezTo>
                <a:lnTo>
                  <a:pt x="1433027" y="1496621"/>
                </a:lnTo>
                <a:lnTo>
                  <a:pt x="1406978" y="1408722"/>
                </a:lnTo>
                <a:cubicBezTo>
                  <a:pt x="1381559" y="1346041"/>
                  <a:pt x="1343432" y="1287308"/>
                  <a:pt x="1292595" y="1236472"/>
                </a:cubicBezTo>
                <a:lnTo>
                  <a:pt x="924405" y="868281"/>
                </a:lnTo>
                <a:lnTo>
                  <a:pt x="922719" y="869967"/>
                </a:lnTo>
                <a:lnTo>
                  <a:pt x="535072" y="482320"/>
                </a:lnTo>
                <a:lnTo>
                  <a:pt x="536758" y="480634"/>
                </a:lnTo>
                <a:lnTo>
                  <a:pt x="168567" y="112444"/>
                </a:lnTo>
                <a:cubicBezTo>
                  <a:pt x="143149" y="87025"/>
                  <a:pt x="115756" y="64784"/>
                  <a:pt x="86883" y="45721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BFBFBF"/>
              </a:gs>
              <a:gs pos="41000">
                <a:srgbClr val="F2F2F2"/>
              </a:gs>
              <a:gs pos="61900">
                <a:srgbClr val="D9D9D9"/>
              </a:gs>
              <a:gs pos="100000">
                <a:srgbClr val="BFBFBF"/>
              </a:gs>
            </a:gsLst>
            <a:lin ang="18900000" scaled="1"/>
          </a:gradFill>
          <a:ln>
            <a:noFill/>
          </a:ln>
          <a:effectLst>
            <a:outerShdw dist="38100" dir="10800000" algn="ctr" rotWithShape="0">
              <a:srgbClr val="7F7F7F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" name="任意多边形 13"/>
          <p:cNvSpPr/>
          <p:nvPr/>
        </p:nvSpPr>
        <p:spPr bwMode="auto">
          <a:xfrm rot="19047892" flipH="1">
            <a:off x="1573974" y="1826104"/>
            <a:ext cx="1165658" cy="1288226"/>
          </a:xfrm>
          <a:custGeom>
            <a:avLst/>
            <a:gdLst>
              <a:gd name="T0" fmla="*/ 0 w 1433027"/>
              <a:gd name="T1" fmla="*/ 0 h 1496621"/>
              <a:gd name="T2" fmla="*/ 1091464 w 1433027"/>
              <a:gd name="T3" fmla="*/ 0 h 1496621"/>
              <a:gd name="T4" fmla="*/ 1433027 w 1433027"/>
              <a:gd name="T5" fmla="*/ 341563 h 1496621"/>
              <a:gd name="T6" fmla="*/ 1433027 w 1433027"/>
              <a:gd name="T7" fmla="*/ 1496621 h 1496621"/>
              <a:gd name="T8" fmla="*/ 1406978 w 1433027"/>
              <a:gd name="T9" fmla="*/ 1408722 h 1496621"/>
              <a:gd name="T10" fmla="*/ 1292595 w 1433027"/>
              <a:gd name="T11" fmla="*/ 1236472 h 1496621"/>
              <a:gd name="T12" fmla="*/ 924405 w 1433027"/>
              <a:gd name="T13" fmla="*/ 868281 h 1496621"/>
              <a:gd name="T14" fmla="*/ 922719 w 1433027"/>
              <a:gd name="T15" fmla="*/ 869967 h 1496621"/>
              <a:gd name="T16" fmla="*/ 535072 w 1433027"/>
              <a:gd name="T17" fmla="*/ 482320 h 1496621"/>
              <a:gd name="T18" fmla="*/ 536758 w 1433027"/>
              <a:gd name="T19" fmla="*/ 480634 h 1496621"/>
              <a:gd name="T20" fmla="*/ 168567 w 1433027"/>
              <a:gd name="T21" fmla="*/ 112444 h 1496621"/>
              <a:gd name="T22" fmla="*/ 86883 w 1433027"/>
              <a:gd name="T23" fmla="*/ 45721 h 1496621"/>
              <a:gd name="T24" fmla="*/ 0 w 1433027"/>
              <a:gd name="T25" fmla="*/ 0 h 1496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33027" h="1496621">
                <a:moveTo>
                  <a:pt x="0" y="0"/>
                </a:moveTo>
                <a:lnTo>
                  <a:pt x="1091464" y="0"/>
                </a:lnTo>
                <a:cubicBezTo>
                  <a:pt x="1280104" y="0"/>
                  <a:pt x="1433027" y="152923"/>
                  <a:pt x="1433027" y="341563"/>
                </a:cubicBezTo>
                <a:lnTo>
                  <a:pt x="1433027" y="1496621"/>
                </a:lnTo>
                <a:lnTo>
                  <a:pt x="1406978" y="1408722"/>
                </a:lnTo>
                <a:cubicBezTo>
                  <a:pt x="1381559" y="1346041"/>
                  <a:pt x="1343432" y="1287308"/>
                  <a:pt x="1292595" y="1236472"/>
                </a:cubicBezTo>
                <a:lnTo>
                  <a:pt x="924405" y="868281"/>
                </a:lnTo>
                <a:lnTo>
                  <a:pt x="922719" y="869967"/>
                </a:lnTo>
                <a:lnTo>
                  <a:pt x="535072" y="482320"/>
                </a:lnTo>
                <a:lnTo>
                  <a:pt x="536758" y="480634"/>
                </a:lnTo>
                <a:lnTo>
                  <a:pt x="168567" y="112444"/>
                </a:lnTo>
                <a:cubicBezTo>
                  <a:pt x="143149" y="87025"/>
                  <a:pt x="115756" y="64784"/>
                  <a:pt x="86883" y="45721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BFBFBF"/>
              </a:gs>
              <a:gs pos="41000">
                <a:srgbClr val="F2F2F2"/>
              </a:gs>
              <a:gs pos="61900">
                <a:srgbClr val="D9D9D9"/>
              </a:gs>
              <a:gs pos="100000">
                <a:srgbClr val="BFBFBF"/>
              </a:gs>
            </a:gsLst>
            <a:lin ang="18900000" scaled="1"/>
          </a:gradFill>
          <a:ln>
            <a:noFill/>
          </a:ln>
          <a:effectLst>
            <a:outerShdw dist="38100" dir="10800000" algn="ctr" rotWithShape="0">
              <a:srgbClr val="7F7F7F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016288" y="1923197"/>
            <a:ext cx="187743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b="1" dirty="0" smtClean="0">
                <a:solidFill>
                  <a:srgbClr val="1399E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目录</a:t>
            </a:r>
            <a:endParaRPr lang="zh-CN" altLang="en-US" sz="6600" b="1" dirty="0">
              <a:solidFill>
                <a:srgbClr val="1399E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20</a:t>
            </a:fld>
            <a:endParaRPr lang="en-US" dirty="0">
              <a:latin typeface="+mn-ea"/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95400" y="2623953"/>
            <a:ext cx="1547998" cy="1547997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/>
              </a:solidFill>
              <a:latin typeface="+mn-ea"/>
              <a:cs typeface="Glegoo"/>
            </a:endParaRPr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3696688" y="2623953"/>
            <a:ext cx="1547998" cy="1547997"/>
          </a:xfrm>
          <a:prstGeom prst="ellipse">
            <a:avLst/>
          </a:prstGeom>
          <a:solidFill>
            <a:srgbClr val="1399E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FFFFFF"/>
              </a:solidFill>
              <a:latin typeface="+mn-ea"/>
              <a:cs typeface="Glegoo"/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6074128" y="2623953"/>
            <a:ext cx="1547998" cy="1547997"/>
          </a:xfrm>
          <a:prstGeom prst="ellipse">
            <a:avLst/>
          </a:prstGeom>
          <a:solidFill>
            <a:srgbClr val="52658D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FFFFFF"/>
              </a:solidFill>
              <a:latin typeface="+mn-ea"/>
              <a:cs typeface="Glegoo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5400" y="3148340"/>
            <a:ext cx="152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srgbClr val="FFFFFF"/>
                </a:solidFill>
                <a:latin typeface="+mn-ea"/>
                <a:cs typeface="Glegoo"/>
              </a:rPr>
              <a:t>支出费用</a:t>
            </a:r>
            <a:endParaRPr lang="en-US" sz="1100" dirty="0">
              <a:solidFill>
                <a:srgbClr val="FFFFFF"/>
              </a:solidFill>
              <a:latin typeface="+mn-ea"/>
              <a:cs typeface="Glegoo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16083" y="3181350"/>
            <a:ext cx="1915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rgbClr val="FFFFFF"/>
                </a:solidFill>
                <a:latin typeface="+mn-ea"/>
                <a:cs typeface="Glegoo"/>
              </a:rPr>
              <a:t>年收入</a:t>
            </a:r>
            <a:endParaRPr lang="en-US" sz="1200" dirty="0">
              <a:solidFill>
                <a:srgbClr val="FFFFFF"/>
              </a:solidFill>
              <a:latin typeface="+mn-ea"/>
              <a:cs typeface="Glego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33147" y="3116818"/>
            <a:ext cx="1915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rgbClr val="FFFFFF"/>
                </a:solidFill>
                <a:latin typeface="+mn-ea"/>
                <a:cs typeface="Glegoo"/>
              </a:rPr>
              <a:t>利润</a:t>
            </a:r>
            <a:endParaRPr lang="en-US" sz="1200" dirty="0">
              <a:solidFill>
                <a:srgbClr val="FFFFFF"/>
              </a:solidFill>
              <a:latin typeface="+mn-ea"/>
              <a:cs typeface="Glegoo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13612" y="3409331"/>
            <a:ext cx="1120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+mn-ea"/>
                <a:cs typeface="Glegoo"/>
              </a:rPr>
              <a:t>$200</a:t>
            </a:r>
            <a:r>
              <a:rPr lang="zh-CN" altLang="en-US" dirty="0" smtClean="0">
                <a:solidFill>
                  <a:srgbClr val="FFFFFF"/>
                </a:solidFill>
                <a:latin typeface="+mn-ea"/>
                <a:cs typeface="Glegoo"/>
              </a:rPr>
              <a:t>万</a:t>
            </a:r>
            <a:endParaRPr lang="en-US" dirty="0">
              <a:solidFill>
                <a:srgbClr val="FFFFFF"/>
              </a:solidFill>
              <a:latin typeface="+mn-ea"/>
              <a:cs typeface="Glego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30676" y="3345418"/>
            <a:ext cx="1120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+mn-ea"/>
                <a:cs typeface="Glegoo"/>
              </a:rPr>
              <a:t>$400</a:t>
            </a:r>
            <a:r>
              <a:rPr lang="zh-CN" altLang="en-US" dirty="0" smtClean="0">
                <a:solidFill>
                  <a:srgbClr val="FFFFFF"/>
                </a:solidFill>
                <a:latin typeface="+mn-ea"/>
                <a:cs typeface="Glegoo"/>
              </a:rPr>
              <a:t>万</a:t>
            </a:r>
            <a:endParaRPr lang="en-US" dirty="0">
              <a:solidFill>
                <a:srgbClr val="FFFFFF"/>
              </a:solidFill>
              <a:latin typeface="+mn-ea"/>
              <a:cs typeface="Glegoo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982683" y="3409950"/>
            <a:ext cx="654253" cy="0"/>
          </a:xfrm>
          <a:prstGeom prst="straightConnector1">
            <a:avLst/>
          </a:prstGeom>
          <a:ln w="9525" cmpd="sng">
            <a:solidFill>
              <a:srgbClr val="424C53"/>
            </a:solidFill>
            <a:prstDash val="solid"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355336" y="3409950"/>
            <a:ext cx="648000" cy="0"/>
          </a:xfrm>
          <a:prstGeom prst="straightConnector1">
            <a:avLst/>
          </a:prstGeom>
          <a:ln w="9525" cmpd="sng">
            <a:solidFill>
              <a:srgbClr val="424C53"/>
            </a:solidFill>
            <a:prstDash val="solid"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17"/>
          <p:cNvSpPr>
            <a:spLocks noChangeArrowheads="1"/>
          </p:cNvSpPr>
          <p:nvPr/>
        </p:nvSpPr>
        <p:spPr bwMode="auto">
          <a:xfrm>
            <a:off x="2362200" y="2266950"/>
            <a:ext cx="1752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92075" algn="ctr"/>
            <a:r>
              <a:rPr lang="en-US" sz="1100" dirty="0">
                <a:solidFill>
                  <a:srgbClr val="1399EE"/>
                </a:solidFill>
                <a:latin typeface="+mn-ea"/>
                <a:cs typeface="Glegoo"/>
              </a:rPr>
              <a:t>5% </a:t>
            </a:r>
            <a:br>
              <a:rPr lang="en-US" sz="1100" dirty="0">
                <a:solidFill>
                  <a:srgbClr val="1399EE"/>
                </a:solidFill>
                <a:latin typeface="+mn-ea"/>
                <a:cs typeface="Glegoo"/>
              </a:rPr>
            </a:br>
            <a:r>
              <a:rPr lang="zh-CN" altLang="en-US" sz="1100" dirty="0" smtClean="0">
                <a:solidFill>
                  <a:srgbClr val="1399EE"/>
                </a:solidFill>
                <a:latin typeface="+mn-ea"/>
                <a:cs typeface="Glegoo"/>
              </a:rPr>
              <a:t>市场份额</a:t>
            </a:r>
            <a:endParaRPr lang="en-US" sz="11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4724400" y="2266950"/>
            <a:ext cx="1752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92075" algn="ctr"/>
            <a:r>
              <a:rPr lang="en-US" sz="1100" dirty="0" smtClean="0">
                <a:solidFill>
                  <a:srgbClr val="1399EE"/>
                </a:solidFill>
                <a:latin typeface="+mn-ea"/>
                <a:cs typeface="Glegoo"/>
              </a:rPr>
              <a:t>20% </a:t>
            </a:r>
            <a:endParaRPr lang="en-US" sz="1100" dirty="0">
              <a:solidFill>
                <a:srgbClr val="1399EE"/>
              </a:solidFill>
              <a:latin typeface="+mn-ea"/>
              <a:cs typeface="Glegoo"/>
            </a:endParaRPr>
          </a:p>
          <a:p>
            <a:pPr marL="92075" algn="ctr"/>
            <a:r>
              <a:rPr lang="zh-CN" altLang="en-US" sz="1100" dirty="0">
                <a:solidFill>
                  <a:srgbClr val="1399EE"/>
                </a:solidFill>
                <a:latin typeface="+mn-ea"/>
                <a:cs typeface="Glegoo"/>
              </a:rPr>
              <a:t>市场份额</a:t>
            </a:r>
            <a:endParaRPr lang="en-US" sz="11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5029200" y="3105150"/>
            <a:ext cx="533400" cy="533400"/>
          </a:xfrm>
          <a:prstGeom prst="ellipse">
            <a:avLst/>
          </a:prstGeom>
          <a:solidFill>
            <a:schemeClr val="bg1">
              <a:alpha val="78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1399EE"/>
                </a:solidFill>
                <a:latin typeface="+mn-ea"/>
                <a:cs typeface="Glegoo"/>
              </a:rPr>
              <a:t>B</a:t>
            </a:r>
            <a:endParaRPr lang="en-US" sz="14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7467600" y="3105150"/>
            <a:ext cx="533400" cy="533400"/>
          </a:xfrm>
          <a:prstGeom prst="ellipse">
            <a:avLst/>
          </a:prstGeom>
          <a:solidFill>
            <a:schemeClr val="bg1">
              <a:alpha val="78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1399EE"/>
                </a:solidFill>
                <a:latin typeface="+mn-ea"/>
                <a:cs typeface="Glegoo"/>
              </a:rPr>
              <a:t>C</a:t>
            </a:r>
            <a:endParaRPr lang="en-US" sz="14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2590800" y="3105150"/>
            <a:ext cx="533400" cy="533400"/>
          </a:xfrm>
          <a:prstGeom prst="ellipse">
            <a:avLst/>
          </a:prstGeom>
          <a:solidFill>
            <a:schemeClr val="bg1">
              <a:alpha val="78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1399EE"/>
                </a:solidFill>
                <a:latin typeface="+mn-ea"/>
                <a:cs typeface="Glegoo"/>
              </a:rPr>
              <a:t>A</a:t>
            </a:r>
            <a:endParaRPr lang="en-US" sz="14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00200" y="3345418"/>
            <a:ext cx="953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404040"/>
                </a:solidFill>
                <a:latin typeface="+mn-ea"/>
                <a:cs typeface="Glegoo"/>
              </a:rPr>
              <a:t>$40</a:t>
            </a:r>
            <a:r>
              <a:rPr lang="zh-CN" altLang="en-US" dirty="0" smtClean="0">
                <a:solidFill>
                  <a:srgbClr val="404040"/>
                </a:solidFill>
                <a:latin typeface="+mn-ea"/>
                <a:cs typeface="Glegoo"/>
              </a:rPr>
              <a:t>万</a:t>
            </a:r>
            <a:endParaRPr lang="en-US" dirty="0">
              <a:solidFill>
                <a:srgbClr val="404040"/>
              </a:solidFill>
              <a:latin typeface="+mn-ea"/>
              <a:cs typeface="Glegoo"/>
            </a:endParaRPr>
          </a:p>
        </p:txBody>
      </p:sp>
      <p:sp>
        <p:nvSpPr>
          <p:cNvPr id="36" name="Text Placeholder 3"/>
          <p:cNvSpPr txBox="1"/>
          <p:nvPr/>
        </p:nvSpPr>
        <p:spPr>
          <a:xfrm>
            <a:off x="762000" y="1504950"/>
            <a:ext cx="7772400" cy="685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Calibri" panose="020F0502020204030204"/>
              </a:rPr>
              <a:t>200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Calibri" panose="020F0502020204030204"/>
              </a:rPr>
              <a:t>字以内，据统计每页幻灯片的最好控制在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Calibri" panose="020F0502020204030204"/>
              </a:rPr>
              <a:t>5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Calibri" panose="020F0502020204030204"/>
              </a:rPr>
              <a:t>分钟之内。此处添加详细文本描述，建议与标题相关并符合整体语言风格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7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38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0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32" grpId="0" animBg="1"/>
      <p:bldP spid="33" grpId="0" animBg="1"/>
      <p:bldP spid="34" grpId="0" animBg="1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21</a:t>
            </a:fld>
            <a:endParaRPr lang="en-US" dirty="0">
              <a:latin typeface="+mn-ea"/>
            </a:endParaRPr>
          </a:p>
        </p:txBody>
      </p:sp>
      <p:graphicFrame>
        <p:nvGraphicFramePr>
          <p:cNvPr id="21" name="Chart 20"/>
          <p:cNvGraphicFramePr/>
          <p:nvPr/>
        </p:nvGraphicFramePr>
        <p:xfrm>
          <a:off x="304800" y="1657350"/>
          <a:ext cx="3657600" cy="27744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2" name="Chart 21"/>
          <p:cNvGraphicFramePr/>
          <p:nvPr/>
        </p:nvGraphicFramePr>
        <p:xfrm>
          <a:off x="5029200" y="1657350"/>
          <a:ext cx="3657600" cy="27744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4572000" y="1657350"/>
            <a:ext cx="0" cy="2667000"/>
          </a:xfrm>
          <a:prstGeom prst="line">
            <a:avLst/>
          </a:prstGeom>
          <a:ln w="1905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5"/>
          <p:cNvSpPr txBox="1"/>
          <p:nvPr/>
        </p:nvSpPr>
        <p:spPr>
          <a:xfrm>
            <a:off x="1600200" y="1657350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当前数据统计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38" name="Text Placeholder 5"/>
          <p:cNvSpPr txBox="1"/>
          <p:nvPr/>
        </p:nvSpPr>
        <p:spPr>
          <a:xfrm>
            <a:off x="1600200" y="1885950"/>
            <a:ext cx="1981200" cy="45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此处添加详细文本描述，建议与标题相关并符合整体语言风格，语言描述尽量简洁生动。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9" name="Text Placeholder 5"/>
          <p:cNvSpPr txBox="1"/>
          <p:nvPr/>
        </p:nvSpPr>
        <p:spPr>
          <a:xfrm>
            <a:off x="685800" y="1428750"/>
            <a:ext cx="9906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5400" dirty="0" smtClean="0">
                <a:solidFill>
                  <a:srgbClr val="1399EE"/>
                </a:solidFill>
                <a:latin typeface="+mn-ea"/>
                <a:cs typeface="Lato Light"/>
              </a:rPr>
              <a:t>87</a:t>
            </a:r>
            <a:endParaRPr lang="en-US" sz="3200" dirty="0">
              <a:solidFill>
                <a:srgbClr val="1399EE"/>
              </a:solidFill>
              <a:latin typeface="+mn-ea"/>
              <a:cs typeface="Lato Light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871351" y="2419350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838200" y="2419350"/>
            <a:ext cx="304800" cy="0"/>
          </a:xfrm>
          <a:prstGeom prst="line">
            <a:avLst/>
          </a:prstGeom>
          <a:ln w="12700" cmpd="sng">
            <a:solidFill>
              <a:srgbClr val="1399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5"/>
          <p:cNvSpPr txBox="1"/>
          <p:nvPr/>
        </p:nvSpPr>
        <p:spPr>
          <a:xfrm>
            <a:off x="5867400" y="1657350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当前数据统计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43" name="Text Placeholder 5"/>
          <p:cNvSpPr txBox="1"/>
          <p:nvPr/>
        </p:nvSpPr>
        <p:spPr>
          <a:xfrm>
            <a:off x="5867400" y="1885950"/>
            <a:ext cx="1981200" cy="45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此处添加详细文本描述，建议与标题相关并符合整体语言风格，语言描述尽量简洁生动。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44" name="Text Placeholder 5"/>
          <p:cNvSpPr txBox="1"/>
          <p:nvPr/>
        </p:nvSpPr>
        <p:spPr>
          <a:xfrm>
            <a:off x="4953000" y="1428750"/>
            <a:ext cx="9906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5400" dirty="0" smtClean="0">
                <a:solidFill>
                  <a:srgbClr val="1399EE"/>
                </a:solidFill>
                <a:latin typeface="+mn-ea"/>
                <a:cs typeface="Lato Light"/>
              </a:rPr>
              <a:t>64</a:t>
            </a:r>
            <a:endParaRPr lang="en-US" sz="3200" dirty="0">
              <a:solidFill>
                <a:srgbClr val="1399EE"/>
              </a:solidFill>
              <a:latin typeface="+mn-ea"/>
              <a:cs typeface="Lato Light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5138551" y="2419350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105400" y="2419350"/>
            <a:ext cx="304800" cy="0"/>
          </a:xfrm>
          <a:prstGeom prst="line">
            <a:avLst/>
          </a:prstGeom>
          <a:ln w="12700" cmpd="sng">
            <a:solidFill>
              <a:srgbClr val="1399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22</a:t>
            </a:fld>
            <a:endParaRPr lang="en-US" dirty="0">
              <a:latin typeface="+mn-ea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6858000" y="1933222"/>
          <a:ext cx="1529973" cy="1919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4876799" y="1933222"/>
          <a:ext cx="1529973" cy="1919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914398" y="1933222"/>
          <a:ext cx="1529973" cy="1919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2895599" y="1933222"/>
          <a:ext cx="1529973" cy="1919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0" y="1647281"/>
            <a:ext cx="1150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A6A6A6"/>
                </a:solidFill>
                <a:latin typeface="+mn-ea"/>
                <a:cs typeface="Glegoo"/>
              </a:rPr>
              <a:t>$23,786,123</a:t>
            </a:r>
            <a:endParaRPr lang="en-US" sz="1200" dirty="0">
              <a:solidFill>
                <a:srgbClr val="A6A6A6"/>
              </a:solidFill>
              <a:latin typeface="+mn-ea"/>
              <a:cs typeface="Glego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58884" y="3754219"/>
            <a:ext cx="1303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1399EE"/>
                </a:solidFill>
                <a:latin typeface="+mn-ea"/>
                <a:cs typeface="Lato Light"/>
              </a:rPr>
              <a:t>82</a:t>
            </a:r>
            <a:r>
              <a:rPr lang="en-US" sz="2000" dirty="0" smtClean="0">
                <a:solidFill>
                  <a:srgbClr val="1399EE"/>
                </a:solidFill>
                <a:latin typeface="+mn-ea"/>
                <a:cs typeface="Lato Light"/>
              </a:rPr>
              <a:t>%</a:t>
            </a:r>
            <a:endParaRPr lang="en-US" sz="2000" dirty="0">
              <a:solidFill>
                <a:srgbClr val="1399EE"/>
              </a:solidFill>
              <a:latin typeface="+mn-ea"/>
              <a:cs typeface="Lato Light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905000" y="4119386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world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614627"/>
            <a:ext cx="248462" cy="24846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3116284" y="1642886"/>
            <a:ext cx="1150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A6A6A6"/>
                </a:solidFill>
                <a:latin typeface="+mn-ea"/>
                <a:cs typeface="Glegoo"/>
              </a:rPr>
              <a:t>$17,356,123</a:t>
            </a:r>
            <a:endParaRPr lang="en-US" sz="1200" dirty="0">
              <a:solidFill>
                <a:srgbClr val="A6A6A6"/>
              </a:solidFill>
              <a:latin typeface="+mn-ea"/>
              <a:cs typeface="Glegoo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0" y="3749824"/>
            <a:ext cx="1303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1399EE"/>
                </a:solidFill>
                <a:latin typeface="+mn-ea"/>
                <a:cs typeface="Lato Light"/>
              </a:rPr>
              <a:t>76</a:t>
            </a:r>
            <a:r>
              <a:rPr lang="en-US" sz="2000" dirty="0" smtClean="0">
                <a:solidFill>
                  <a:srgbClr val="1399EE"/>
                </a:solidFill>
                <a:latin typeface="+mn-ea"/>
                <a:cs typeface="Lato Light"/>
              </a:rPr>
              <a:t>%</a:t>
            </a:r>
            <a:endParaRPr lang="en-US" sz="2000" dirty="0">
              <a:solidFill>
                <a:srgbClr val="1399EE"/>
              </a:solidFill>
              <a:latin typeface="+mn-ea"/>
              <a:cs typeface="Lato Light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038600" y="4119386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097484" y="1642886"/>
            <a:ext cx="1150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A6A6A6"/>
                </a:solidFill>
                <a:latin typeface="+mn-ea"/>
                <a:cs typeface="Glegoo"/>
              </a:rPr>
              <a:t>$17,356,123</a:t>
            </a:r>
            <a:endParaRPr lang="en-US" sz="1200" dirty="0">
              <a:solidFill>
                <a:srgbClr val="A6A6A6"/>
              </a:solidFill>
              <a:latin typeface="+mn-ea"/>
              <a:cs typeface="Glegoo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29200" y="3749824"/>
            <a:ext cx="1303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1399EE"/>
                </a:solidFill>
                <a:latin typeface="+mn-ea"/>
                <a:cs typeface="Lato Light"/>
              </a:rPr>
              <a:t>92</a:t>
            </a:r>
            <a:r>
              <a:rPr lang="en-US" dirty="0" smtClean="0">
                <a:solidFill>
                  <a:srgbClr val="1399EE"/>
                </a:solidFill>
                <a:latin typeface="+mn-ea"/>
                <a:cs typeface="Lato Light"/>
              </a:rPr>
              <a:t>%</a:t>
            </a:r>
            <a:endParaRPr lang="en-US" dirty="0">
              <a:solidFill>
                <a:srgbClr val="1399EE"/>
              </a:solidFill>
              <a:latin typeface="+mn-ea"/>
              <a:cs typeface="Lato Light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6019800" y="4119386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078684" y="1642886"/>
            <a:ext cx="1150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A6A6A6"/>
                </a:solidFill>
                <a:latin typeface="+mn-ea"/>
                <a:cs typeface="Glegoo"/>
              </a:rPr>
              <a:t>$17,356,123</a:t>
            </a:r>
            <a:endParaRPr lang="en-US" sz="1200" dirty="0">
              <a:solidFill>
                <a:srgbClr val="A6A6A6"/>
              </a:solidFill>
              <a:latin typeface="+mn-ea"/>
              <a:cs typeface="Glegoo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10400" y="3749824"/>
            <a:ext cx="1303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1399EE"/>
                </a:solidFill>
                <a:latin typeface="+mn-ea"/>
                <a:cs typeface="Lato Light"/>
              </a:rPr>
              <a:t>54</a:t>
            </a:r>
            <a:r>
              <a:rPr lang="en-US" sz="2000" dirty="0" smtClean="0">
                <a:solidFill>
                  <a:srgbClr val="1399EE"/>
                </a:solidFill>
                <a:latin typeface="+mn-ea"/>
                <a:cs typeface="Lato Light"/>
              </a:rPr>
              <a:t>%</a:t>
            </a:r>
            <a:endParaRPr lang="en-US" sz="2000" dirty="0">
              <a:solidFill>
                <a:srgbClr val="1399EE"/>
              </a:solidFill>
              <a:latin typeface="+mn-ea"/>
              <a:cs typeface="Lato Light"/>
            </a:endParaRPr>
          </a:p>
        </p:txBody>
      </p:sp>
      <p:pic>
        <p:nvPicPr>
          <p:cNvPr id="21" name="Picture 20" descr="world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614627"/>
            <a:ext cx="248462" cy="248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 descr="world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2614627"/>
            <a:ext cx="248462" cy="248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world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2614627"/>
            <a:ext cx="248462" cy="248462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Graphic spid="7" grpId="0">
        <p:bldAsOne/>
      </p:bldGraphic>
      <p:bldGraphic spid="8" grpId="0">
        <p:bldAsOne/>
      </p:bldGraphic>
      <p:bldP spid="9" grpId="0"/>
      <p:bldP spid="10" grpId="0"/>
      <p:bldP spid="13" grpId="0"/>
      <p:bldP spid="14" grpId="0"/>
      <p:bldP spid="16" grpId="0"/>
      <p:bldP spid="17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23</a:t>
            </a:fld>
            <a:endParaRPr lang="en-US" dirty="0">
              <a:latin typeface="+mn-ea"/>
            </a:endParaRPr>
          </a:p>
        </p:txBody>
      </p:sp>
      <p:sp>
        <p:nvSpPr>
          <p:cNvPr id="24" name="Text Placeholder 5"/>
          <p:cNvSpPr txBox="1"/>
          <p:nvPr/>
        </p:nvSpPr>
        <p:spPr>
          <a:xfrm>
            <a:off x="1600200" y="1581150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当前数据统计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25" name="Text Placeholder 5"/>
          <p:cNvSpPr txBox="1"/>
          <p:nvPr/>
        </p:nvSpPr>
        <p:spPr>
          <a:xfrm>
            <a:off x="1600200" y="1809750"/>
            <a:ext cx="1981200" cy="45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Calibri" panose="020F0502020204030204"/>
            </a:endParaRPr>
          </a:p>
        </p:txBody>
      </p:sp>
      <p:graphicFrame>
        <p:nvGraphicFramePr>
          <p:cNvPr id="26" name="Chart 25"/>
          <p:cNvGraphicFramePr/>
          <p:nvPr/>
        </p:nvGraphicFramePr>
        <p:xfrm>
          <a:off x="3962400" y="1352550"/>
          <a:ext cx="4572000" cy="325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Text Placeholder 5"/>
          <p:cNvSpPr txBox="1"/>
          <p:nvPr/>
        </p:nvSpPr>
        <p:spPr>
          <a:xfrm>
            <a:off x="685800" y="1352550"/>
            <a:ext cx="9906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54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Lato Light"/>
              </a:rPr>
              <a:t>87</a:t>
            </a:r>
            <a:endParaRPr lang="en-US" sz="3200" dirty="0">
              <a:solidFill>
                <a:schemeClr val="bg1">
                  <a:lumMod val="75000"/>
                </a:schemeClr>
              </a:solidFill>
              <a:latin typeface="+mn-ea"/>
              <a:cs typeface="Lato Light"/>
            </a:endParaRPr>
          </a:p>
        </p:txBody>
      </p:sp>
      <p:sp>
        <p:nvSpPr>
          <p:cNvPr id="28" name="Text Placeholder 5"/>
          <p:cNvSpPr txBox="1"/>
          <p:nvPr/>
        </p:nvSpPr>
        <p:spPr>
          <a:xfrm>
            <a:off x="1600200" y="2724150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rgbClr val="52658D"/>
                </a:solidFill>
                <a:latin typeface="+mn-ea"/>
                <a:cs typeface="Glegoo"/>
              </a:rPr>
              <a:t>当前数据统计</a:t>
            </a:r>
            <a:endParaRPr lang="en-US" sz="1000" dirty="0">
              <a:solidFill>
                <a:srgbClr val="52658D"/>
              </a:solidFill>
              <a:latin typeface="+mn-ea"/>
              <a:cs typeface="Glegoo"/>
            </a:endParaRPr>
          </a:p>
        </p:txBody>
      </p:sp>
      <p:sp>
        <p:nvSpPr>
          <p:cNvPr id="29" name="Text Placeholder 5"/>
          <p:cNvSpPr txBox="1"/>
          <p:nvPr/>
        </p:nvSpPr>
        <p:spPr>
          <a:xfrm>
            <a:off x="1600200" y="2952750"/>
            <a:ext cx="1981200" cy="45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0" name="Text Placeholder 5"/>
          <p:cNvSpPr txBox="1"/>
          <p:nvPr/>
        </p:nvSpPr>
        <p:spPr>
          <a:xfrm>
            <a:off x="685800" y="2495550"/>
            <a:ext cx="9906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5400" dirty="0" smtClean="0">
                <a:solidFill>
                  <a:srgbClr val="52658D"/>
                </a:solidFill>
                <a:latin typeface="+mn-ea"/>
                <a:cs typeface="Lato Light"/>
              </a:rPr>
              <a:t>56</a:t>
            </a:r>
            <a:endParaRPr lang="en-US" sz="3200" dirty="0">
              <a:solidFill>
                <a:srgbClr val="52658D"/>
              </a:solidFill>
              <a:latin typeface="+mn-ea"/>
              <a:cs typeface="Lato Light"/>
            </a:endParaRPr>
          </a:p>
        </p:txBody>
      </p:sp>
      <p:sp>
        <p:nvSpPr>
          <p:cNvPr id="31" name="Text Placeholder 5"/>
          <p:cNvSpPr txBox="1"/>
          <p:nvPr/>
        </p:nvSpPr>
        <p:spPr>
          <a:xfrm>
            <a:off x="1600200" y="3790950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rgbClr val="1399EE"/>
                </a:solidFill>
                <a:latin typeface="+mn-ea"/>
                <a:cs typeface="Glegoo"/>
              </a:rPr>
              <a:t>当前数据统计</a:t>
            </a:r>
            <a:endParaRPr lang="en-US" sz="10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32" name="Text Placeholder 5"/>
          <p:cNvSpPr txBox="1"/>
          <p:nvPr/>
        </p:nvSpPr>
        <p:spPr>
          <a:xfrm>
            <a:off x="1600200" y="4019550"/>
            <a:ext cx="1981200" cy="45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3" name="Text Placeholder 5"/>
          <p:cNvSpPr txBox="1"/>
          <p:nvPr/>
        </p:nvSpPr>
        <p:spPr>
          <a:xfrm>
            <a:off x="685800" y="3562350"/>
            <a:ext cx="9906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5400" dirty="0" smtClean="0">
                <a:solidFill>
                  <a:srgbClr val="1399EE"/>
                </a:solidFill>
                <a:latin typeface="+mn-ea"/>
                <a:cs typeface="Lato Light"/>
              </a:rPr>
              <a:t>34</a:t>
            </a:r>
            <a:endParaRPr lang="en-US" sz="3200" dirty="0">
              <a:solidFill>
                <a:srgbClr val="1399EE"/>
              </a:solidFill>
              <a:latin typeface="+mn-ea"/>
              <a:cs typeface="Lato Light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871351" y="2419350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38200" y="2419350"/>
            <a:ext cx="304800" cy="0"/>
          </a:xfrm>
          <a:prstGeom prst="line">
            <a:avLst/>
          </a:prstGeom>
          <a:ln w="12700" cmpd="sng">
            <a:solidFill>
              <a:srgbClr val="4859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71351" y="3562350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838200" y="3562350"/>
            <a:ext cx="304800" cy="0"/>
          </a:xfrm>
          <a:prstGeom prst="line">
            <a:avLst/>
          </a:prstGeom>
          <a:ln w="12700" cmpd="sng">
            <a:solidFill>
              <a:srgbClr val="4859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900"/>
                                        <p:tgtEl>
                                          <p:spTgt spid="2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900"/>
                                        <p:tgtEl>
                                          <p:spTgt spid="2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900"/>
                                        <p:tgtEl>
                                          <p:spTgt spid="2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900"/>
                                        <p:tgtEl>
                                          <p:spTgt spid="2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900"/>
                                        <p:tgtEl>
                                          <p:spTgt spid="2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900"/>
                                        <p:tgtEl>
                                          <p:spTgt spid="2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900"/>
                                        <p:tgtEl>
                                          <p:spTgt spid="2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900"/>
                                        <p:tgtEl>
                                          <p:spTgt spid="2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Graphic spid="26" grpId="0">
        <p:bldSub>
          <a:bldChart bld="series"/>
        </p:bldSub>
      </p:bldGraphic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24</a:t>
            </a:fld>
            <a:endParaRPr lang="en-US" dirty="0">
              <a:latin typeface="+mn-e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solidFill>
                  <a:srgbClr val="52658D"/>
                </a:solidFill>
                <a:latin typeface="+mn-ea"/>
                <a:ea typeface="+mn-ea"/>
              </a:rPr>
              <a:t>图形图表布局</a:t>
            </a:r>
            <a:endParaRPr lang="en-US" dirty="0">
              <a:solidFill>
                <a:schemeClr val="bg1">
                  <a:lumMod val="7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  <p:graphicFrame>
        <p:nvGraphicFramePr>
          <p:cNvPr id="27" name="Chart 26"/>
          <p:cNvGraphicFramePr/>
          <p:nvPr/>
        </p:nvGraphicFramePr>
        <p:xfrm>
          <a:off x="304800" y="1657350"/>
          <a:ext cx="8648700" cy="27744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28" name="Straight Connector 27"/>
          <p:cNvCxnSpPr/>
          <p:nvPr/>
        </p:nvCxnSpPr>
        <p:spPr>
          <a:xfrm>
            <a:off x="1219200" y="2038350"/>
            <a:ext cx="0" cy="457200"/>
          </a:xfrm>
          <a:prstGeom prst="line">
            <a:avLst/>
          </a:prstGeom>
          <a:ln w="9525" cmpd="sng">
            <a:solidFill>
              <a:schemeClr val="tx1">
                <a:lumMod val="50000"/>
                <a:lumOff val="50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429000" y="2343150"/>
            <a:ext cx="0" cy="990600"/>
          </a:xfrm>
          <a:prstGeom prst="line">
            <a:avLst/>
          </a:prstGeom>
          <a:ln w="9525" cmpd="sng">
            <a:solidFill>
              <a:schemeClr val="tx1">
                <a:lumMod val="50000"/>
                <a:lumOff val="50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715000" y="3409950"/>
            <a:ext cx="0" cy="457200"/>
          </a:xfrm>
          <a:prstGeom prst="line">
            <a:avLst/>
          </a:prstGeom>
          <a:ln w="9525" cmpd="sng">
            <a:solidFill>
              <a:schemeClr val="tx1">
                <a:lumMod val="50000"/>
                <a:lumOff val="50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162800" y="2343150"/>
            <a:ext cx="0" cy="990600"/>
          </a:xfrm>
          <a:prstGeom prst="line">
            <a:avLst/>
          </a:prstGeom>
          <a:ln w="9525" cmpd="sng">
            <a:solidFill>
              <a:schemeClr val="tx1">
                <a:lumMod val="50000"/>
                <a:lumOff val="50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5"/>
          <p:cNvSpPr txBox="1"/>
          <p:nvPr/>
        </p:nvSpPr>
        <p:spPr>
          <a:xfrm>
            <a:off x="533400" y="1430982"/>
            <a:ext cx="2286000" cy="533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3400" y="1276350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34" name="Text Placeholder 5"/>
          <p:cNvSpPr txBox="1"/>
          <p:nvPr/>
        </p:nvSpPr>
        <p:spPr>
          <a:xfrm>
            <a:off x="2971800" y="1735782"/>
            <a:ext cx="2286000" cy="533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71800" y="1581150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36" name="Text Placeholder 5"/>
          <p:cNvSpPr txBox="1"/>
          <p:nvPr/>
        </p:nvSpPr>
        <p:spPr>
          <a:xfrm>
            <a:off x="6781800" y="1735782"/>
            <a:ext cx="2286000" cy="533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81800" y="1581150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55" name="Text Placeholder 5"/>
          <p:cNvSpPr txBox="1"/>
          <p:nvPr/>
        </p:nvSpPr>
        <p:spPr>
          <a:xfrm>
            <a:off x="5181600" y="2878782"/>
            <a:ext cx="2286000" cy="533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181600" y="2724150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7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Sub>
          <a:bldChart bld="category"/>
        </p:bldSub>
      </p:bldGraphic>
      <p:bldP spid="32" grpId="0"/>
      <p:bldP spid="33" grpId="0"/>
      <p:bldP spid="34" grpId="0"/>
      <p:bldP spid="35" grpId="0"/>
      <p:bldP spid="36" grpId="0"/>
      <p:bldP spid="37" grpId="0"/>
      <p:bldP spid="55" grpId="0"/>
      <p:bldP spid="5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25</a:t>
            </a:fld>
            <a:endParaRPr lang="en-US" dirty="0">
              <a:latin typeface="+mn-ea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5638" y="1276350"/>
            <a:ext cx="9149637" cy="3867150"/>
          </a:xfrm>
          <a:prstGeom prst="rect">
            <a:avLst/>
          </a:prstGeom>
          <a:solidFill>
            <a:srgbClr val="4859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graphicFrame>
        <p:nvGraphicFramePr>
          <p:cNvPr id="22" name="Chart 21"/>
          <p:cNvGraphicFramePr/>
          <p:nvPr/>
        </p:nvGraphicFramePr>
        <p:xfrm>
          <a:off x="152400" y="1885950"/>
          <a:ext cx="8877300" cy="27744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 Placeholder 5"/>
          <p:cNvSpPr txBox="1"/>
          <p:nvPr/>
        </p:nvSpPr>
        <p:spPr>
          <a:xfrm>
            <a:off x="1371600" y="1733550"/>
            <a:ext cx="13716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+mn-ea"/>
                <a:cs typeface="Glegoo"/>
              </a:rPr>
              <a:t>当前数据统计</a:t>
            </a:r>
            <a:endParaRPr lang="en-US" sz="800" dirty="0">
              <a:solidFill>
                <a:schemeClr val="bg1"/>
              </a:solidFill>
              <a:latin typeface="+mn-ea"/>
              <a:cs typeface="Glegoo"/>
            </a:endParaRPr>
          </a:p>
        </p:txBody>
      </p:sp>
      <p:sp>
        <p:nvSpPr>
          <p:cNvPr id="24" name="Text Placeholder 5"/>
          <p:cNvSpPr txBox="1"/>
          <p:nvPr/>
        </p:nvSpPr>
        <p:spPr>
          <a:xfrm>
            <a:off x="1371600" y="1885950"/>
            <a:ext cx="1981200" cy="533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00" dirty="0" smtClean="0">
              <a:solidFill>
                <a:schemeClr val="bg1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25" name="Text Placeholder 5"/>
          <p:cNvSpPr txBox="1"/>
          <p:nvPr/>
        </p:nvSpPr>
        <p:spPr>
          <a:xfrm>
            <a:off x="3810000" y="1733550"/>
            <a:ext cx="13716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+mn-ea"/>
                <a:cs typeface="Glegoo"/>
              </a:rPr>
              <a:t>当前数据统计</a:t>
            </a:r>
            <a:endParaRPr lang="en-US" sz="800" dirty="0">
              <a:solidFill>
                <a:schemeClr val="bg1"/>
              </a:solidFill>
              <a:latin typeface="+mn-ea"/>
              <a:cs typeface="Glegoo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3352800" y="1809750"/>
            <a:ext cx="457200" cy="457200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3581400" y="1930352"/>
            <a:ext cx="0" cy="215997"/>
          </a:xfrm>
          <a:prstGeom prst="straightConnector1">
            <a:avLst/>
          </a:prstGeom>
          <a:ln w="15875">
            <a:solidFill>
              <a:schemeClr val="bg1"/>
            </a:solidFill>
            <a:miter lim="800000"/>
            <a:headEnd type="none"/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5"/>
          <p:cNvSpPr txBox="1"/>
          <p:nvPr/>
        </p:nvSpPr>
        <p:spPr>
          <a:xfrm>
            <a:off x="3810000" y="1885950"/>
            <a:ext cx="1981200" cy="533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00" dirty="0" smtClean="0">
              <a:solidFill>
                <a:schemeClr val="bg1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40" name="Text Placeholder 5"/>
          <p:cNvSpPr txBox="1"/>
          <p:nvPr/>
        </p:nvSpPr>
        <p:spPr>
          <a:xfrm>
            <a:off x="6477000" y="1733550"/>
            <a:ext cx="13716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+mn-ea"/>
                <a:cs typeface="Glegoo"/>
              </a:rPr>
              <a:t>当前数据统计</a:t>
            </a:r>
            <a:endParaRPr lang="en-US" sz="800" dirty="0">
              <a:solidFill>
                <a:schemeClr val="bg1"/>
              </a:solidFill>
              <a:latin typeface="+mn-ea"/>
              <a:cs typeface="Glegoo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6019800" y="1809750"/>
            <a:ext cx="457200" cy="457200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6248400" y="1930352"/>
            <a:ext cx="0" cy="215997"/>
          </a:xfrm>
          <a:prstGeom prst="straightConnector1">
            <a:avLst/>
          </a:prstGeom>
          <a:ln w="15875">
            <a:solidFill>
              <a:schemeClr val="bg1"/>
            </a:solidFill>
            <a:miter lim="800000"/>
            <a:headEnd type="none"/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5"/>
          <p:cNvSpPr txBox="1"/>
          <p:nvPr/>
        </p:nvSpPr>
        <p:spPr>
          <a:xfrm>
            <a:off x="6477000" y="1885950"/>
            <a:ext cx="1981200" cy="533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00" dirty="0" smtClean="0">
              <a:solidFill>
                <a:schemeClr val="bg1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44" name="Text Placeholder 5"/>
          <p:cNvSpPr txBox="1"/>
          <p:nvPr/>
        </p:nvSpPr>
        <p:spPr>
          <a:xfrm>
            <a:off x="533400" y="1504950"/>
            <a:ext cx="9906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5400" dirty="0" smtClean="0">
                <a:solidFill>
                  <a:schemeClr val="bg1"/>
                </a:solidFill>
                <a:latin typeface="+mn-ea"/>
                <a:cs typeface="Lato Light"/>
              </a:rPr>
              <a:t>87</a:t>
            </a:r>
            <a:endParaRPr lang="en-US" sz="3200" dirty="0">
              <a:solidFill>
                <a:schemeClr val="bg1"/>
              </a:solidFill>
              <a:latin typeface="+mn-ea"/>
              <a:cs typeface="Lato Light"/>
            </a:endParaRPr>
          </a:p>
        </p:txBody>
      </p:sp>
      <p:sp>
        <p:nvSpPr>
          <p:cNvPr id="20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hotodune-4817954-idea-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42894"/>
            <a:ext cx="9144000" cy="606"/>
          </a:xfrm>
          <a:prstGeom prst="rect">
            <a:avLst/>
          </a:prstGeom>
        </p:spPr>
      </p:pic>
      <p:sp>
        <p:nvSpPr>
          <p:cNvPr id="12" name="Rounded Rectangle 11"/>
          <p:cNvSpPr>
            <a:spLocks noChangeAspect="1"/>
          </p:cNvSpPr>
          <p:nvPr/>
        </p:nvSpPr>
        <p:spPr>
          <a:xfrm>
            <a:off x="3438670" y="1405526"/>
            <a:ext cx="2266660" cy="2259452"/>
          </a:xfrm>
          <a:prstGeom prst="roundRect">
            <a:avLst>
              <a:gd name="adj" fmla="val 50000"/>
            </a:avLst>
          </a:prstGeom>
          <a:solidFill>
            <a:srgbClr val="4859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FFFFFF"/>
              </a:solidFill>
              <a:latin typeface="+mn-ea"/>
              <a:cs typeface="Glegoo"/>
            </a:endParaRPr>
          </a:p>
        </p:txBody>
      </p:sp>
      <p:sp>
        <p:nvSpPr>
          <p:cNvPr id="24" name="Title 2"/>
          <p:cNvSpPr txBox="1"/>
          <p:nvPr/>
        </p:nvSpPr>
        <p:spPr>
          <a:xfrm>
            <a:off x="2324100" y="2682685"/>
            <a:ext cx="4495800" cy="4224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Signika"/>
                <a:ea typeface="Open Sans Extrabold" pitchFamily="34" charset="0"/>
                <a:cs typeface="Signika"/>
              </a:defRPr>
            </a:lvl1pPr>
          </a:lstStyle>
          <a:p>
            <a:pPr algn="ctr"/>
            <a:r>
              <a:rPr lang="zh-CN" altLang="en-US" sz="1800" b="1" dirty="0" smtClean="0">
                <a:solidFill>
                  <a:srgbClr val="FFFFFF"/>
                </a:solidFill>
                <a:latin typeface="+mn-ea"/>
                <a:ea typeface="+mn-ea"/>
                <a:cs typeface="Glegoo"/>
              </a:rPr>
              <a:t>单击此处添加标题</a:t>
            </a:r>
            <a:endParaRPr lang="en-US" sz="1800" b="1" dirty="0">
              <a:solidFill>
                <a:srgbClr val="FFFFFF"/>
              </a:solidFill>
              <a:latin typeface="+mn-ea"/>
              <a:ea typeface="+mn-ea"/>
              <a:cs typeface="Glegoo"/>
            </a:endParaRPr>
          </a:p>
        </p:txBody>
      </p:sp>
      <p:sp>
        <p:nvSpPr>
          <p:cNvPr id="16" name="Title 2"/>
          <p:cNvSpPr txBox="1"/>
          <p:nvPr/>
        </p:nvSpPr>
        <p:spPr>
          <a:xfrm>
            <a:off x="2400300" y="1962150"/>
            <a:ext cx="4343400" cy="6510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Signika"/>
                <a:ea typeface="Open Sans Extrabold" pitchFamily="34" charset="0"/>
                <a:cs typeface="Signika"/>
              </a:defRPr>
            </a:lvl1pPr>
          </a:lstStyle>
          <a:p>
            <a:pPr algn="ctr"/>
            <a:r>
              <a:rPr lang="en-US" altLang="zh-CN" sz="4000" b="1" dirty="0" smtClean="0">
                <a:latin typeface="+mn-ea"/>
                <a:ea typeface="+mn-ea"/>
                <a:cs typeface="Glegoo"/>
              </a:rPr>
              <a:t>PART 4</a:t>
            </a:r>
            <a:endParaRPr lang="en-US" sz="4000" b="1" dirty="0">
              <a:latin typeface="+mn-ea"/>
              <a:ea typeface="+mn-ea"/>
              <a:cs typeface="Glegoo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713180" y="2630299"/>
            <a:ext cx="1697019" cy="0"/>
          </a:xfrm>
          <a:prstGeom prst="line">
            <a:avLst/>
          </a:prstGeom>
          <a:ln w="190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27</a:t>
            </a:fld>
            <a:endParaRPr lang="en-US" dirty="0">
              <a:latin typeface="+mn-ea"/>
            </a:endParaRPr>
          </a:p>
        </p:txBody>
      </p:sp>
      <p:sp>
        <p:nvSpPr>
          <p:cNvPr id="18" name="Title 1"/>
          <p:cNvSpPr txBox="1"/>
          <p:nvPr/>
        </p:nvSpPr>
        <p:spPr>
          <a:xfrm>
            <a:off x="2819400" y="1471084"/>
            <a:ext cx="1752600" cy="2810934"/>
          </a:xfrm>
          <a:prstGeom prst="rect">
            <a:avLst/>
          </a:prstGeom>
          <a:solidFill>
            <a:srgbClr val="FFFFFF"/>
          </a:solidFill>
          <a:ln w="3175" cmpd="sng">
            <a:solidFill>
              <a:srgbClr val="CFD6DC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Franklin Gothic Book" panose="020B0503020102020204" pitchFamily="34" charset="0"/>
                <a:ea typeface="Open Sans Extrabold" pitchFamily="34" charset="0"/>
                <a:cs typeface="Franklin Gothic Book" panose="020B0503020102020204" pitchFamily="34" charset="0"/>
              </a:defRPr>
            </a:lvl1pPr>
          </a:lstStyle>
          <a:p>
            <a:endParaRPr lang="en-US" sz="900" dirty="0">
              <a:solidFill>
                <a:schemeClr val="bg1"/>
              </a:solidFill>
              <a:latin typeface="+mn-ea"/>
              <a:ea typeface="+mn-ea"/>
              <a:cs typeface="Calibri" panose="020F0502020204030204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95600" y="1547283"/>
            <a:ext cx="1600200" cy="11006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smtClean="0">
              <a:solidFill>
                <a:schemeClr val="bg1"/>
              </a:solidFill>
              <a:latin typeface="+mn-ea"/>
              <a:cs typeface="Glegoo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24200" y="2692741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>
                <a:solidFill>
                  <a:srgbClr val="595959"/>
                </a:solidFill>
                <a:latin typeface="+mn-ea"/>
                <a:cs typeface="Calibri" panose="020F0502020204030204"/>
              </a:rPr>
              <a:t>添加组件名称</a:t>
            </a:r>
            <a:endParaRPr lang="en-US" sz="800" dirty="0">
              <a:solidFill>
                <a:srgbClr val="595959"/>
              </a:solidFill>
              <a:latin typeface="+mn-ea"/>
              <a:cs typeface="Calibri" panose="020F0502020204030204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2971800" y="2999773"/>
            <a:ext cx="1447800" cy="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124200" y="3073741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>
                <a:solidFill>
                  <a:srgbClr val="595959"/>
                </a:solidFill>
                <a:latin typeface="+mn-ea"/>
                <a:cs typeface="Calibri" panose="020F0502020204030204"/>
              </a:rPr>
              <a:t>添加组件名称</a:t>
            </a:r>
            <a:endParaRPr lang="en-US" sz="800" dirty="0">
              <a:solidFill>
                <a:srgbClr val="595959"/>
              </a:solidFill>
              <a:latin typeface="+mn-ea"/>
              <a:cs typeface="Calibri" panose="020F0502020204030204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2971800" y="3380773"/>
            <a:ext cx="1447800" cy="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124200" y="3456973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>
                <a:solidFill>
                  <a:srgbClr val="595959"/>
                </a:solidFill>
                <a:latin typeface="+mn-ea"/>
                <a:cs typeface="Calibri" panose="020F0502020204030204"/>
              </a:rPr>
              <a:t>添加组件名称</a:t>
            </a:r>
            <a:endParaRPr lang="en-US" sz="800" dirty="0">
              <a:solidFill>
                <a:srgbClr val="595959"/>
              </a:solidFill>
              <a:latin typeface="+mn-ea"/>
              <a:cs typeface="Calibri" panose="020F0502020204030204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971800" y="3764005"/>
            <a:ext cx="1447800" cy="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24200" y="3837973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>
                <a:solidFill>
                  <a:srgbClr val="576A7F"/>
                </a:solidFill>
                <a:latin typeface="+mn-ea"/>
                <a:cs typeface="Calibri" panose="020F0502020204030204"/>
              </a:rPr>
              <a:t>添加组件名称</a:t>
            </a:r>
            <a:endParaRPr lang="en-US" sz="800" dirty="0">
              <a:solidFill>
                <a:srgbClr val="576A7F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19400" y="1852940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rgbClr val="404040"/>
                </a:solidFill>
                <a:latin typeface="+mn-ea"/>
                <a:cs typeface="Glegoo"/>
              </a:rPr>
              <a:t>基础包</a:t>
            </a:r>
            <a:endParaRPr lang="en-US" sz="900" dirty="0">
              <a:solidFill>
                <a:srgbClr val="404040"/>
              </a:solidFill>
              <a:latin typeface="+mn-ea"/>
              <a:cs typeface="Glegoo"/>
            </a:endParaRPr>
          </a:p>
        </p:txBody>
      </p:sp>
      <p:sp>
        <p:nvSpPr>
          <p:cNvPr id="31" name="Title 1"/>
          <p:cNvSpPr txBox="1"/>
          <p:nvPr/>
        </p:nvSpPr>
        <p:spPr>
          <a:xfrm>
            <a:off x="4876800" y="1471084"/>
            <a:ext cx="1752600" cy="2810934"/>
          </a:xfrm>
          <a:prstGeom prst="rect">
            <a:avLst/>
          </a:prstGeom>
          <a:solidFill>
            <a:srgbClr val="FFFFFF"/>
          </a:solidFill>
          <a:ln w="3175" cmpd="sng">
            <a:solidFill>
              <a:srgbClr val="CFD6DC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Franklin Gothic Book" panose="020B0503020102020204" pitchFamily="34" charset="0"/>
                <a:ea typeface="Open Sans Extrabold" pitchFamily="34" charset="0"/>
                <a:cs typeface="Franklin Gothic Book" panose="020B0503020102020204" pitchFamily="34" charset="0"/>
              </a:defRPr>
            </a:lvl1pPr>
          </a:lstStyle>
          <a:p>
            <a:endParaRPr lang="en-US" sz="900" dirty="0">
              <a:solidFill>
                <a:schemeClr val="bg1"/>
              </a:solidFill>
              <a:latin typeface="+mn-ea"/>
              <a:ea typeface="+mn-ea"/>
              <a:cs typeface="Calibri" panose="020F050202020403020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81600" y="2677925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>
                <a:solidFill>
                  <a:srgbClr val="595959"/>
                </a:solidFill>
                <a:latin typeface="+mn-ea"/>
                <a:cs typeface="Calibri" panose="020F0502020204030204"/>
              </a:rPr>
              <a:t>添加组件名称</a:t>
            </a:r>
            <a:endParaRPr lang="en-US" sz="800" dirty="0">
              <a:solidFill>
                <a:srgbClr val="595959"/>
              </a:solidFill>
              <a:latin typeface="+mn-ea"/>
              <a:cs typeface="Calibri" panose="020F0502020204030204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5029200" y="2984957"/>
            <a:ext cx="1447800" cy="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181600" y="3058925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>
                <a:solidFill>
                  <a:srgbClr val="595959"/>
                </a:solidFill>
                <a:latin typeface="+mn-ea"/>
                <a:cs typeface="Calibri" panose="020F0502020204030204"/>
              </a:rPr>
              <a:t>添加组件名称</a:t>
            </a:r>
            <a:endParaRPr lang="en-US" sz="800" dirty="0">
              <a:solidFill>
                <a:srgbClr val="595959"/>
              </a:solidFill>
              <a:latin typeface="+mn-ea"/>
              <a:cs typeface="Calibri" panose="020F0502020204030204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5029200" y="3365957"/>
            <a:ext cx="1447800" cy="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181600" y="3442157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>
                <a:solidFill>
                  <a:srgbClr val="595959"/>
                </a:solidFill>
                <a:latin typeface="+mn-ea"/>
                <a:cs typeface="Calibri" panose="020F0502020204030204"/>
              </a:rPr>
              <a:t>添加组件名称</a:t>
            </a:r>
            <a:endParaRPr lang="en-US" sz="800" dirty="0">
              <a:solidFill>
                <a:srgbClr val="595959"/>
              </a:solidFill>
              <a:latin typeface="+mn-ea"/>
              <a:cs typeface="Calibri" panose="020F0502020204030204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5029200" y="3749189"/>
            <a:ext cx="1447800" cy="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181600" y="3823157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>
                <a:solidFill>
                  <a:srgbClr val="576A7F"/>
                </a:solidFill>
                <a:latin typeface="+mn-ea"/>
                <a:cs typeface="Calibri" panose="020F0502020204030204"/>
              </a:rPr>
              <a:t>添加组件名称</a:t>
            </a:r>
            <a:endParaRPr lang="en-US" sz="800" dirty="0">
              <a:solidFill>
                <a:srgbClr val="576A7F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181600" y="1581150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srgbClr val="404040"/>
                </a:solidFill>
                <a:latin typeface="+mn-ea"/>
                <a:cs typeface="Glegoo"/>
              </a:rPr>
              <a:t>基础包</a:t>
            </a:r>
            <a:endParaRPr lang="en-US" sz="1100" dirty="0">
              <a:solidFill>
                <a:srgbClr val="404040"/>
              </a:solidFill>
              <a:latin typeface="+mn-ea"/>
              <a:cs typeface="Glegoo"/>
            </a:endParaRPr>
          </a:p>
        </p:txBody>
      </p:sp>
      <p:sp>
        <p:nvSpPr>
          <p:cNvPr id="49" name="Title 1"/>
          <p:cNvSpPr txBox="1"/>
          <p:nvPr/>
        </p:nvSpPr>
        <p:spPr>
          <a:xfrm>
            <a:off x="6858000" y="1471084"/>
            <a:ext cx="1752600" cy="2810934"/>
          </a:xfrm>
          <a:prstGeom prst="rect">
            <a:avLst/>
          </a:prstGeom>
          <a:solidFill>
            <a:srgbClr val="FFFFFF"/>
          </a:solidFill>
          <a:ln w="3175" cmpd="sng">
            <a:solidFill>
              <a:srgbClr val="CFD6DC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Franklin Gothic Book" panose="020B0503020102020204" pitchFamily="34" charset="0"/>
                <a:ea typeface="Open Sans Extrabold" pitchFamily="34" charset="0"/>
                <a:cs typeface="Franklin Gothic Book" panose="020B0503020102020204" pitchFamily="34" charset="0"/>
              </a:defRPr>
            </a:lvl1pPr>
          </a:lstStyle>
          <a:p>
            <a:endParaRPr lang="en-US" sz="900" dirty="0">
              <a:solidFill>
                <a:schemeClr val="bg1"/>
              </a:solidFill>
              <a:latin typeface="+mn-ea"/>
              <a:ea typeface="+mn-ea"/>
              <a:cs typeface="Calibri" panose="020F0502020204030204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162800" y="2711792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>
                <a:solidFill>
                  <a:srgbClr val="595959"/>
                </a:solidFill>
                <a:latin typeface="+mn-ea"/>
                <a:cs typeface="Calibri" panose="020F0502020204030204"/>
              </a:rPr>
              <a:t>添加组件名称</a:t>
            </a:r>
            <a:endParaRPr lang="en-US" sz="800" dirty="0">
              <a:solidFill>
                <a:srgbClr val="595959"/>
              </a:solidFill>
              <a:latin typeface="+mn-ea"/>
              <a:cs typeface="Calibri" panose="020F0502020204030204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7010400" y="3018824"/>
            <a:ext cx="1447800" cy="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162800" y="3092792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>
                <a:solidFill>
                  <a:srgbClr val="595959"/>
                </a:solidFill>
                <a:latin typeface="+mn-ea"/>
                <a:cs typeface="Calibri" panose="020F0502020204030204"/>
              </a:rPr>
              <a:t>添加组件名称</a:t>
            </a:r>
            <a:endParaRPr lang="en-US" sz="800" dirty="0">
              <a:solidFill>
                <a:srgbClr val="595959"/>
              </a:solidFill>
              <a:latin typeface="+mn-ea"/>
              <a:cs typeface="Calibri" panose="020F0502020204030204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7010400" y="3399824"/>
            <a:ext cx="1447800" cy="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162800" y="3476024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>
                <a:solidFill>
                  <a:srgbClr val="595959"/>
                </a:solidFill>
                <a:latin typeface="+mn-ea"/>
                <a:cs typeface="Calibri" panose="020F0502020204030204"/>
              </a:rPr>
              <a:t>添加组件名称</a:t>
            </a:r>
            <a:endParaRPr lang="en-US" sz="800" dirty="0">
              <a:solidFill>
                <a:srgbClr val="595959"/>
              </a:solidFill>
              <a:latin typeface="+mn-ea"/>
              <a:cs typeface="Calibri" panose="020F0502020204030204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7010400" y="3783056"/>
            <a:ext cx="1447800" cy="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162800" y="3857024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 smtClean="0">
                <a:solidFill>
                  <a:srgbClr val="576A7F"/>
                </a:solidFill>
                <a:latin typeface="+mn-ea"/>
                <a:cs typeface="Calibri" panose="020F0502020204030204"/>
              </a:rPr>
              <a:t>添加组件名称</a:t>
            </a:r>
            <a:endParaRPr lang="en-US" sz="800" dirty="0">
              <a:solidFill>
                <a:srgbClr val="576A7F"/>
              </a:solidFill>
              <a:latin typeface="+mn-ea"/>
              <a:cs typeface="Calibri" panose="020F0502020204030204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642751" y="2356997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 Placeholder 5"/>
          <p:cNvSpPr txBox="1"/>
          <p:nvPr/>
        </p:nvSpPr>
        <p:spPr>
          <a:xfrm>
            <a:off x="533400" y="1811982"/>
            <a:ext cx="1828800" cy="533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33400" y="1657350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Glegoo"/>
              </a:rPr>
              <a:t>添加标题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60" name="Text Placeholder 5"/>
          <p:cNvSpPr txBox="1"/>
          <p:nvPr/>
        </p:nvSpPr>
        <p:spPr>
          <a:xfrm>
            <a:off x="533400" y="2878782"/>
            <a:ext cx="1828800" cy="533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3400" y="2724150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62" name="Text Placeholder 5"/>
          <p:cNvSpPr txBox="1"/>
          <p:nvPr/>
        </p:nvSpPr>
        <p:spPr>
          <a:xfrm>
            <a:off x="533400" y="3867150"/>
            <a:ext cx="1828800" cy="533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33400" y="3712518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52658D"/>
                </a:solidFill>
                <a:latin typeface="+mn-ea"/>
                <a:cs typeface="Glegoo"/>
              </a:rPr>
              <a:t>添加标题</a:t>
            </a:r>
            <a:endParaRPr lang="en-US" sz="900" dirty="0">
              <a:solidFill>
                <a:srgbClr val="52658D"/>
              </a:solidFill>
              <a:latin typeface="+mn-ea"/>
              <a:cs typeface="Glegoo"/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642751" y="3638550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543300" y="2419350"/>
            <a:ext cx="304800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609600" y="3650165"/>
            <a:ext cx="304800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4953000" y="1547283"/>
            <a:ext cx="1600200" cy="1100667"/>
          </a:xfrm>
          <a:prstGeom prst="rect">
            <a:avLst/>
          </a:prstGeom>
          <a:solidFill>
            <a:srgbClr val="1399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smtClean="0">
              <a:solidFill>
                <a:schemeClr val="bg1"/>
              </a:solidFill>
              <a:latin typeface="+mn-ea"/>
              <a:cs typeface="Glegoo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876800" y="1883718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rgbClr val="404040"/>
                </a:solidFill>
                <a:latin typeface="+mn-ea"/>
                <a:cs typeface="Glegoo"/>
              </a:rPr>
              <a:t>基础包</a:t>
            </a:r>
            <a:endParaRPr lang="en-US" sz="900" dirty="0">
              <a:solidFill>
                <a:srgbClr val="404040"/>
              </a:solidFill>
              <a:latin typeface="+mn-ea"/>
              <a:cs typeface="Glegoo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6934200" y="1547283"/>
            <a:ext cx="1600200" cy="1100667"/>
          </a:xfrm>
          <a:prstGeom prst="rect">
            <a:avLst/>
          </a:prstGeom>
          <a:solidFill>
            <a:srgbClr val="4859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smtClean="0">
              <a:solidFill>
                <a:schemeClr val="bg1"/>
              </a:solidFill>
              <a:latin typeface="+mn-ea"/>
              <a:cs typeface="Glegoo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858000" y="1885950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rgbClr val="404040"/>
                </a:solidFill>
                <a:latin typeface="+mn-ea"/>
                <a:cs typeface="Glegoo"/>
              </a:rPr>
              <a:t>基础包</a:t>
            </a:r>
            <a:endParaRPr lang="en-US" sz="900" dirty="0">
              <a:solidFill>
                <a:srgbClr val="404040"/>
              </a:solidFill>
              <a:latin typeface="+mn-ea"/>
              <a:cs typeface="Glegoo"/>
            </a:endParaRPr>
          </a:p>
        </p:txBody>
      </p:sp>
      <p:sp>
        <p:nvSpPr>
          <p:cNvPr id="71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72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7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7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7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7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7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7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7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7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7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7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7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7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7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7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7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7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7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7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7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7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7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7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7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7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7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7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/>
      <p:bldP spid="24" grpId="0"/>
      <p:bldP spid="27" grpId="0"/>
      <p:bldP spid="29" grpId="0"/>
      <p:bldP spid="30" grpId="0"/>
      <p:bldP spid="31" grpId="0" animBg="1"/>
      <p:bldP spid="32" grpId="0"/>
      <p:bldP spid="34" grpId="0"/>
      <p:bldP spid="36" grpId="0"/>
      <p:bldP spid="47" grpId="0"/>
      <p:bldP spid="48" grpId="0"/>
      <p:bldP spid="49" grpId="0" animBg="1"/>
      <p:bldP spid="50" grpId="0"/>
      <p:bldP spid="52" grpId="0"/>
      <p:bldP spid="54" grpId="0"/>
      <p:bldP spid="56" grpId="0"/>
      <p:bldP spid="67" grpId="0" animBg="1"/>
      <p:bldP spid="68" grpId="0"/>
      <p:bldP spid="69" grpId="0" animBg="1"/>
      <p:bldP spid="7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28</a:t>
            </a:fld>
            <a:endParaRPr lang="en-US" dirty="0">
              <a:latin typeface="+mn-ea"/>
            </a:endParaRPr>
          </a:p>
        </p:txBody>
      </p:sp>
      <p:graphicFrame>
        <p:nvGraphicFramePr>
          <p:cNvPr id="46" name="Table 45"/>
          <p:cNvGraphicFramePr>
            <a:graphicFrameLocks noGrp="1"/>
          </p:cNvGraphicFramePr>
          <p:nvPr/>
        </p:nvGraphicFramePr>
        <p:xfrm>
          <a:off x="609600" y="1657350"/>
          <a:ext cx="8000999" cy="2723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722408"/>
                <a:gridCol w="1660585"/>
                <a:gridCol w="1585103"/>
                <a:gridCol w="1585103"/>
              </a:tblGrid>
              <a:tr h="36962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i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Glegoo"/>
                        </a:rPr>
                        <a:t>添加标题</a:t>
                      </a:r>
                      <a:endParaRPr lang="en-US" sz="1100" b="0" i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Glegoo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859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i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Glegoo"/>
                        </a:rPr>
                        <a:t>添加标题</a:t>
                      </a:r>
                      <a:endParaRPr lang="en-US" sz="1100" b="0" i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Glegoo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859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i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Glegoo"/>
                        </a:rPr>
                        <a:t>添加标题</a:t>
                      </a:r>
                      <a:endParaRPr lang="en-US" sz="1100" b="0" i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Glegoo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9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i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Glegoo"/>
                        </a:rPr>
                        <a:t>添加标题</a:t>
                      </a:r>
                      <a:endParaRPr lang="en-US" altLang="zh-CN" sz="1100" b="0" i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Glegoo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859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i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Glegoo"/>
                        </a:rPr>
                        <a:t>添加标题</a:t>
                      </a:r>
                      <a:endParaRPr lang="en-US" altLang="zh-CN" sz="1100" b="0" i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Glegoo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8597F"/>
                    </a:solidFill>
                  </a:tcPr>
                </a:tc>
              </a:tr>
              <a:tr h="35977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9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b="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b="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b="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b="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b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b="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9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b="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b="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b="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b="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9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977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b="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b="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b="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b="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b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b="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9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b="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b="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b="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b="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977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9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977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b="0" dirty="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b="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b="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b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b="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9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b="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  <a:endParaRPr lang="zh-CN" altLang="en-US" sz="1050" b="0" dirty="0" smtClean="0">
                        <a:solidFill>
                          <a:srgbClr val="424C53"/>
                        </a:solidFill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50" b="0" dirty="0" smtClean="0">
                          <a:solidFill>
                            <a:srgbClr val="424C53"/>
                          </a:solidFill>
                          <a:latin typeface="+mn-ea"/>
                          <a:ea typeface="+mn-ea"/>
                          <a:cs typeface="Calibri" panose="020F0502020204030204"/>
                        </a:rPr>
                        <a:t>添加文字描述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29</a:t>
            </a:fld>
            <a:endParaRPr lang="en-US" dirty="0">
              <a:latin typeface="+mn-ea"/>
            </a:endParaRPr>
          </a:p>
        </p:txBody>
      </p:sp>
      <p:pic>
        <p:nvPicPr>
          <p:cNvPr id="6" name="Picture 2" descr="C:\Users\adrienne.reynolds\Desktop\Vector Shape World Map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18139"/>
            <a:ext cx="7190064" cy="4044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/>
          <p:cNvSpPr>
            <a:spLocks noChangeAspect="1"/>
          </p:cNvSpPr>
          <p:nvPr/>
        </p:nvSpPr>
        <p:spPr>
          <a:xfrm>
            <a:off x="1524000" y="2419350"/>
            <a:ext cx="677399" cy="677399"/>
          </a:xfrm>
          <a:prstGeom prst="ellipse">
            <a:avLst/>
          </a:prstGeom>
          <a:solidFill>
            <a:srgbClr val="1399EE">
              <a:alpha val="69804"/>
            </a:srgbClr>
          </a:solidFill>
          <a:ln>
            <a:solidFill>
              <a:srgbClr val="1399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+mn-ea"/>
              <a:cs typeface="Glegoo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496736" y="2876550"/>
            <a:ext cx="0" cy="745684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08852" y="3638551"/>
            <a:ext cx="7482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 smtClean="0">
                <a:solidFill>
                  <a:srgbClr val="08546D"/>
                </a:solidFill>
                <a:latin typeface="+mn-ea"/>
                <a:cs typeface="Calibri" panose="020F0502020204030204"/>
              </a:rPr>
              <a:t>地理位置</a:t>
            </a:r>
            <a:endParaRPr lang="en-US" sz="1050" dirty="0">
              <a:solidFill>
                <a:srgbClr val="08546D"/>
              </a:solidFill>
              <a:latin typeface="+mn-ea"/>
              <a:cs typeface="Calibri" panose="020F0502020204030204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392336" y="2397566"/>
            <a:ext cx="0" cy="1329595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66352" y="3727161"/>
            <a:ext cx="7482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 smtClean="0">
                <a:solidFill>
                  <a:srgbClr val="08546D"/>
                </a:solidFill>
                <a:latin typeface="+mn-ea"/>
                <a:cs typeface="Calibri" panose="020F0502020204030204"/>
              </a:rPr>
              <a:t>地理位置</a:t>
            </a:r>
            <a:endParaRPr lang="en-US" sz="1050" dirty="0">
              <a:solidFill>
                <a:srgbClr val="08546D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52349" y="2557994"/>
            <a:ext cx="6207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+mn-ea"/>
                <a:cs typeface="Glegoo"/>
              </a:rPr>
              <a:t>20</a:t>
            </a:r>
            <a:r>
              <a:rPr lang="en-US" sz="1100" dirty="0" smtClean="0">
                <a:solidFill>
                  <a:srgbClr val="FFFFFF"/>
                </a:solidFill>
                <a:latin typeface="+mn-ea"/>
                <a:cs typeface="Glegoo"/>
              </a:rPr>
              <a:t>%</a:t>
            </a:r>
            <a:endParaRPr lang="en-US" sz="1100" dirty="0">
              <a:solidFill>
                <a:srgbClr val="FFFFFF"/>
              </a:solidFill>
              <a:latin typeface="+mn-ea"/>
              <a:cs typeface="Glegoo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4123201" y="2114550"/>
            <a:ext cx="524999" cy="524999"/>
          </a:xfrm>
          <a:prstGeom prst="ellipse">
            <a:avLst/>
          </a:prstGeom>
          <a:solidFill>
            <a:srgbClr val="1399EE">
              <a:alpha val="78000"/>
            </a:srgbClr>
          </a:solidFill>
          <a:ln>
            <a:solidFill>
              <a:srgbClr val="1399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+mn-ea"/>
              <a:cs typeface="Glegoo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66949" y="2176994"/>
            <a:ext cx="620701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+mn-ea"/>
                <a:cs typeface="Glegoo"/>
              </a:rPr>
              <a:t>20</a:t>
            </a:r>
            <a:r>
              <a:rPr lang="en-US" sz="1100" dirty="0" smtClean="0">
                <a:solidFill>
                  <a:srgbClr val="FFFFFF"/>
                </a:solidFill>
                <a:latin typeface="+mn-ea"/>
                <a:cs typeface="Glegoo"/>
              </a:rPr>
              <a:t>%</a:t>
            </a:r>
            <a:endParaRPr lang="en-US" sz="1100" dirty="0">
              <a:solidFill>
                <a:srgbClr val="FFFFFF"/>
              </a:solidFill>
              <a:latin typeface="+mn-ea"/>
              <a:cs typeface="Glegoo"/>
            </a:endParaRPr>
          </a:p>
        </p:txBody>
      </p:sp>
      <p:sp>
        <p:nvSpPr>
          <p:cNvPr id="16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hotodune-4817954-idea-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42894"/>
            <a:ext cx="9144000" cy="606"/>
          </a:xfrm>
          <a:prstGeom prst="rect">
            <a:avLst/>
          </a:prstGeom>
        </p:spPr>
      </p:pic>
      <p:sp>
        <p:nvSpPr>
          <p:cNvPr id="12" name="Rounded Rectangle 11"/>
          <p:cNvSpPr>
            <a:spLocks noChangeAspect="1"/>
          </p:cNvSpPr>
          <p:nvPr/>
        </p:nvSpPr>
        <p:spPr>
          <a:xfrm>
            <a:off x="3438670" y="1405526"/>
            <a:ext cx="2266660" cy="2259452"/>
          </a:xfrm>
          <a:prstGeom prst="roundRect">
            <a:avLst>
              <a:gd name="adj" fmla="val 50000"/>
            </a:avLst>
          </a:prstGeom>
          <a:solidFill>
            <a:srgbClr val="4859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FFFFFF"/>
              </a:solidFill>
              <a:latin typeface="+mn-ea"/>
              <a:cs typeface="Glegoo"/>
            </a:endParaRPr>
          </a:p>
        </p:txBody>
      </p:sp>
      <p:sp>
        <p:nvSpPr>
          <p:cNvPr id="24" name="Title 2"/>
          <p:cNvSpPr txBox="1"/>
          <p:nvPr/>
        </p:nvSpPr>
        <p:spPr>
          <a:xfrm>
            <a:off x="2324100" y="2682685"/>
            <a:ext cx="4495800" cy="4224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Signika"/>
                <a:ea typeface="Open Sans Extrabold" pitchFamily="34" charset="0"/>
                <a:cs typeface="Signika"/>
              </a:defRPr>
            </a:lvl1pPr>
          </a:lstStyle>
          <a:p>
            <a:pPr algn="ctr"/>
            <a:r>
              <a:rPr lang="zh-CN" altLang="en-US" sz="1800" b="1" dirty="0" smtClean="0">
                <a:solidFill>
                  <a:srgbClr val="FFFFFF"/>
                </a:solidFill>
                <a:latin typeface="+mn-ea"/>
                <a:ea typeface="+mn-ea"/>
                <a:cs typeface="Glegoo"/>
              </a:rPr>
              <a:t>单击此处添加标题</a:t>
            </a:r>
            <a:endParaRPr lang="en-US" sz="1800" b="1" dirty="0">
              <a:solidFill>
                <a:srgbClr val="FFFFFF"/>
              </a:solidFill>
              <a:latin typeface="+mn-ea"/>
              <a:ea typeface="+mn-ea"/>
              <a:cs typeface="Glegoo"/>
            </a:endParaRPr>
          </a:p>
        </p:txBody>
      </p:sp>
      <p:sp>
        <p:nvSpPr>
          <p:cNvPr id="16" name="Title 2"/>
          <p:cNvSpPr txBox="1"/>
          <p:nvPr/>
        </p:nvSpPr>
        <p:spPr>
          <a:xfrm>
            <a:off x="2400300" y="1962150"/>
            <a:ext cx="4343400" cy="6510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Signika"/>
                <a:ea typeface="Open Sans Extrabold" pitchFamily="34" charset="0"/>
                <a:cs typeface="Signika"/>
              </a:defRPr>
            </a:lvl1pPr>
          </a:lstStyle>
          <a:p>
            <a:pPr algn="ctr"/>
            <a:r>
              <a:rPr lang="en-US" altLang="zh-CN" sz="4000" b="1" dirty="0" smtClean="0">
                <a:latin typeface="+mn-ea"/>
                <a:ea typeface="+mn-ea"/>
                <a:cs typeface="Glegoo"/>
              </a:rPr>
              <a:t>PART 1</a:t>
            </a:r>
            <a:endParaRPr lang="en-US" sz="4000" b="1" dirty="0">
              <a:latin typeface="+mn-ea"/>
              <a:ea typeface="+mn-ea"/>
              <a:cs typeface="Glegoo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713180" y="2630299"/>
            <a:ext cx="1697019" cy="0"/>
          </a:xfrm>
          <a:prstGeom prst="line">
            <a:avLst/>
          </a:prstGeom>
          <a:ln w="190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30</a:t>
            </a:fld>
            <a:endParaRPr lang="en-US" dirty="0">
              <a:latin typeface="+mn-ea"/>
            </a:endParaRPr>
          </a:p>
        </p:txBody>
      </p:sp>
      <p:pic>
        <p:nvPicPr>
          <p:cNvPr id="2" name="图片占位符 1"/>
          <p:cNvPicPr>
            <a:picLocks noGrp="1" noChangeAspect="1"/>
          </p:cNvPicPr>
          <p:nvPr>
            <p:ph type="pic" sz="quarter" idx="6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" r="1481"/>
          <a:stretch>
            <a:fillRect/>
          </a:stretch>
        </p:blipFill>
        <p:spPr/>
      </p:pic>
      <p:pic>
        <p:nvPicPr>
          <p:cNvPr id="3" name="图片占位符 2"/>
          <p:cNvPicPr>
            <a:picLocks noGrp="1" noChangeAspect="1"/>
          </p:cNvPicPr>
          <p:nvPr>
            <p:ph type="pic" sz="quarter" idx="6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1" r="13611"/>
          <a:stretch>
            <a:fillRect/>
          </a:stretch>
        </p:blipFill>
        <p:spPr/>
      </p:pic>
      <p:sp>
        <p:nvSpPr>
          <p:cNvPr id="11" name="Text Placeholder 5"/>
          <p:cNvSpPr txBox="1"/>
          <p:nvPr/>
        </p:nvSpPr>
        <p:spPr>
          <a:xfrm>
            <a:off x="1600200" y="2419350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+mn-ea"/>
                <a:cs typeface="Glegoo"/>
              </a:rPr>
              <a:t>当前数据统计</a:t>
            </a:r>
            <a:endParaRPr lang="en-US" sz="1000" dirty="0">
              <a:solidFill>
                <a:schemeClr val="bg1"/>
              </a:solidFill>
              <a:latin typeface="+mn-ea"/>
              <a:cs typeface="Glegoo"/>
            </a:endParaRPr>
          </a:p>
        </p:txBody>
      </p:sp>
      <p:sp>
        <p:nvSpPr>
          <p:cNvPr id="12" name="Text Placeholder 5"/>
          <p:cNvSpPr txBox="1"/>
          <p:nvPr/>
        </p:nvSpPr>
        <p:spPr>
          <a:xfrm>
            <a:off x="1600200" y="2647950"/>
            <a:ext cx="1981200" cy="45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50" dirty="0" smtClean="0">
                <a:solidFill>
                  <a:schemeClr val="bg1"/>
                </a:solidFill>
                <a:latin typeface="+mn-ea"/>
                <a:cs typeface="Calibri" panose="020F0502020204030204"/>
              </a:rPr>
              <a:t>此处添加详细文本描述，建议与标题相关并符合整体语言风格，语言描述尽量简洁生动。</a:t>
            </a:r>
            <a:endParaRPr lang="en-US" sz="1050" dirty="0">
              <a:solidFill>
                <a:schemeClr val="bg1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13" name="Text Placeholder 5"/>
          <p:cNvSpPr txBox="1"/>
          <p:nvPr/>
        </p:nvSpPr>
        <p:spPr>
          <a:xfrm>
            <a:off x="685800" y="2266950"/>
            <a:ext cx="9906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5400" dirty="0" smtClean="0">
                <a:solidFill>
                  <a:schemeClr val="bg1"/>
                </a:solidFill>
                <a:latin typeface="+mn-ea"/>
                <a:cs typeface="Lato Light"/>
              </a:rPr>
              <a:t>87</a:t>
            </a:r>
            <a:endParaRPr lang="en-US" sz="3200" dirty="0">
              <a:solidFill>
                <a:schemeClr val="bg1"/>
              </a:solidFill>
              <a:latin typeface="+mn-ea"/>
              <a:cs typeface="Lato Ligh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5800" y="1809750"/>
            <a:ext cx="1219200" cy="323850"/>
          </a:xfrm>
          <a:prstGeom prst="rect">
            <a:avLst/>
          </a:prstGeom>
          <a:solidFill>
            <a:srgbClr val="4859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dirty="0" smtClean="0">
                <a:latin typeface="+mn-ea"/>
                <a:cs typeface="Lato Light"/>
              </a:rPr>
              <a:t>产品信息</a:t>
            </a:r>
            <a:endParaRPr lang="en-US" sz="1050" dirty="0">
              <a:latin typeface="+mn-ea"/>
              <a:cs typeface="Lato Light"/>
            </a:endParaRPr>
          </a:p>
        </p:txBody>
      </p:sp>
      <p:sp>
        <p:nvSpPr>
          <p:cNvPr id="15" name="Text Placeholder 5"/>
          <p:cNvSpPr txBox="1"/>
          <p:nvPr/>
        </p:nvSpPr>
        <p:spPr>
          <a:xfrm>
            <a:off x="1600200" y="3714750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rgbClr val="1399EE"/>
                </a:solidFill>
                <a:latin typeface="+mn-ea"/>
                <a:cs typeface="Glegoo"/>
              </a:rPr>
              <a:t>当前数据统计</a:t>
            </a:r>
            <a:endParaRPr lang="en-US" sz="10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16" name="Text Placeholder 5"/>
          <p:cNvSpPr txBox="1"/>
          <p:nvPr/>
        </p:nvSpPr>
        <p:spPr>
          <a:xfrm>
            <a:off x="1600200" y="3943350"/>
            <a:ext cx="1981200" cy="45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50" dirty="0" smtClean="0">
                <a:solidFill>
                  <a:srgbClr val="1399EE"/>
                </a:solidFill>
                <a:latin typeface="+mn-ea"/>
                <a:cs typeface="Calibri" panose="020F0502020204030204"/>
              </a:rPr>
              <a:t>此处添加详细文本描述，建议与标题相关并符合整体语言风格，语言描述尽量简洁生动。</a:t>
            </a:r>
            <a:endParaRPr lang="en-US" sz="1050" dirty="0">
              <a:solidFill>
                <a:srgbClr val="1399EE"/>
              </a:solidFill>
              <a:latin typeface="+mn-ea"/>
              <a:cs typeface="Calibri" panose="020F0502020204030204"/>
            </a:endParaRPr>
          </a:p>
        </p:txBody>
      </p:sp>
      <p:sp>
        <p:nvSpPr>
          <p:cNvPr id="17" name="Text Placeholder 5"/>
          <p:cNvSpPr txBox="1"/>
          <p:nvPr/>
        </p:nvSpPr>
        <p:spPr>
          <a:xfrm>
            <a:off x="685800" y="3562350"/>
            <a:ext cx="9906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5400" dirty="0" smtClean="0">
                <a:solidFill>
                  <a:srgbClr val="1399EE"/>
                </a:solidFill>
                <a:latin typeface="+mn-ea"/>
                <a:cs typeface="Lato Light"/>
              </a:rPr>
              <a:t>66</a:t>
            </a:r>
            <a:endParaRPr lang="en-US" sz="3200" dirty="0">
              <a:solidFill>
                <a:srgbClr val="1399EE"/>
              </a:solidFill>
              <a:latin typeface="+mn-ea"/>
              <a:cs typeface="Lato Light"/>
            </a:endParaRPr>
          </a:p>
        </p:txBody>
      </p:sp>
      <p:sp>
        <p:nvSpPr>
          <p:cNvPr id="18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  <p:bldP spid="1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31</a:t>
            </a:fld>
            <a:endParaRPr lang="en-US" dirty="0">
              <a:latin typeface="+mn-ea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6" name="Text Placeholder 5"/>
          <p:cNvSpPr txBox="1"/>
          <p:nvPr/>
        </p:nvSpPr>
        <p:spPr>
          <a:xfrm>
            <a:off x="762000" y="1809750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添加组件名称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8" name="Text Placeholder 5"/>
          <p:cNvSpPr txBox="1"/>
          <p:nvPr/>
        </p:nvSpPr>
        <p:spPr>
          <a:xfrm>
            <a:off x="705255" y="1047750"/>
            <a:ext cx="13716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54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Lato Light"/>
              </a:rPr>
              <a:t>87</a:t>
            </a: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Lato Light"/>
              </a:rPr>
              <a:t>%</a:t>
            </a:r>
            <a:endParaRPr lang="en-US" sz="3600" dirty="0">
              <a:solidFill>
                <a:schemeClr val="bg1">
                  <a:lumMod val="75000"/>
                </a:schemeClr>
              </a:solidFill>
              <a:latin typeface="+mn-ea"/>
              <a:cs typeface="Lato Light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890806" y="1066800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57655" y="1066800"/>
            <a:ext cx="304800" cy="0"/>
          </a:xfrm>
          <a:prstGeom prst="line">
            <a:avLst/>
          </a:prstGeom>
          <a:ln w="12700" cmpd="sng">
            <a:solidFill>
              <a:srgbClr val="4859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5"/>
          <p:cNvSpPr txBox="1"/>
          <p:nvPr/>
        </p:nvSpPr>
        <p:spPr>
          <a:xfrm>
            <a:off x="762000" y="3028950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添加组件名称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20" name="Text Placeholder 5"/>
          <p:cNvSpPr txBox="1"/>
          <p:nvPr/>
        </p:nvSpPr>
        <p:spPr>
          <a:xfrm>
            <a:off x="705255" y="2286000"/>
            <a:ext cx="13716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54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Lato Light"/>
              </a:rPr>
              <a:t>69</a:t>
            </a: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Lato Light"/>
              </a:rPr>
              <a:t>%</a:t>
            </a:r>
            <a:endParaRPr lang="en-US" sz="3600" dirty="0">
              <a:solidFill>
                <a:schemeClr val="bg1">
                  <a:lumMod val="75000"/>
                </a:schemeClr>
              </a:solidFill>
              <a:latin typeface="+mn-ea"/>
              <a:cs typeface="Lato Light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890806" y="2305050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57655" y="2305050"/>
            <a:ext cx="304800" cy="0"/>
          </a:xfrm>
          <a:prstGeom prst="line">
            <a:avLst/>
          </a:prstGeom>
          <a:ln w="12700" cmpd="sng">
            <a:solidFill>
              <a:srgbClr val="4859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5"/>
          <p:cNvSpPr txBox="1"/>
          <p:nvPr/>
        </p:nvSpPr>
        <p:spPr>
          <a:xfrm>
            <a:off x="762000" y="4248150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添加组件名称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24" name="Text Placeholder 5"/>
          <p:cNvSpPr txBox="1"/>
          <p:nvPr/>
        </p:nvSpPr>
        <p:spPr>
          <a:xfrm>
            <a:off x="705255" y="3486150"/>
            <a:ext cx="13716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54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Lato Light"/>
              </a:rPr>
              <a:t>54</a:t>
            </a: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Lato Light"/>
              </a:rPr>
              <a:t>%</a:t>
            </a:r>
            <a:endParaRPr lang="en-US" sz="3600" dirty="0">
              <a:solidFill>
                <a:schemeClr val="bg1">
                  <a:lumMod val="75000"/>
                </a:schemeClr>
              </a:solidFill>
              <a:latin typeface="+mn-ea"/>
              <a:cs typeface="Lato Light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890806" y="3505200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57655" y="3505200"/>
            <a:ext cx="304800" cy="0"/>
          </a:xfrm>
          <a:prstGeom prst="line">
            <a:avLst/>
          </a:prstGeom>
          <a:ln w="12700" cmpd="sng">
            <a:solidFill>
              <a:srgbClr val="4859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410528" y="1352550"/>
            <a:ext cx="0" cy="3143250"/>
          </a:xfrm>
          <a:prstGeom prst="line">
            <a:avLst/>
          </a:prstGeom>
          <a:ln w="57150">
            <a:solidFill>
              <a:srgbClr val="1399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5"/>
          <p:cNvSpPr txBox="1"/>
          <p:nvPr/>
        </p:nvSpPr>
        <p:spPr>
          <a:xfrm>
            <a:off x="6421877" y="1323975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添加组件名称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+mn-ea"/>
              <a:cs typeface="Glegoo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6553200" y="2301240"/>
            <a:ext cx="0" cy="2194560"/>
          </a:xfrm>
          <a:prstGeom prst="line">
            <a:avLst/>
          </a:prstGeom>
          <a:ln w="57150">
            <a:solidFill>
              <a:srgbClr val="4859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5"/>
          <p:cNvSpPr txBox="1"/>
          <p:nvPr/>
        </p:nvSpPr>
        <p:spPr>
          <a:xfrm>
            <a:off x="6718570" y="2619375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添加组件名称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+mn-ea"/>
              <a:cs typeface="Glegoo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6705600" y="2739390"/>
            <a:ext cx="0" cy="1737360"/>
          </a:xfrm>
          <a:prstGeom prst="line">
            <a:avLst/>
          </a:prstGeom>
          <a:ln w="57150">
            <a:solidFill>
              <a:srgbClr val="4859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5"/>
          <p:cNvSpPr txBox="1"/>
          <p:nvPr/>
        </p:nvSpPr>
        <p:spPr>
          <a:xfrm>
            <a:off x="6629400" y="2114550"/>
            <a:ext cx="20574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添加组件名称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+mn-ea"/>
              <a:cs typeface="Glegoo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6967351" y="4488365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Placeholder 5"/>
          <p:cNvSpPr txBox="1"/>
          <p:nvPr/>
        </p:nvSpPr>
        <p:spPr>
          <a:xfrm>
            <a:off x="6858000" y="3943350"/>
            <a:ext cx="1828800" cy="533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58000" y="3788718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6934200" y="4488365"/>
            <a:ext cx="304800" cy="0"/>
          </a:xfrm>
          <a:prstGeom prst="line">
            <a:avLst/>
          </a:prstGeom>
          <a:ln w="12700" cmpd="sng">
            <a:solidFill>
              <a:srgbClr val="1399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9" grpId="0"/>
      <p:bldP spid="20" grpId="0"/>
      <p:bldP spid="23" grpId="0"/>
      <p:bldP spid="24" grpId="0"/>
      <p:bldP spid="29" grpId="0"/>
      <p:bldP spid="32" grpId="0"/>
      <p:bldP spid="34" grpId="0"/>
      <p:bldP spid="36" grpId="0"/>
      <p:bldP spid="3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latin typeface="+mn-ea"/>
              </a:rPr>
              <a:t>200</a:t>
            </a:r>
            <a:r>
              <a:rPr lang="zh-CN" altLang="en-US" dirty="0">
                <a:latin typeface="+mn-ea"/>
              </a:rPr>
              <a:t>字</a:t>
            </a:r>
            <a:r>
              <a:rPr lang="zh-CN" altLang="en-US" dirty="0" smtClean="0">
                <a:latin typeface="+mn-ea"/>
              </a:rPr>
              <a:t>以内。</a:t>
            </a:r>
            <a:endParaRPr lang="en-US" dirty="0">
              <a:latin typeface="+mn-e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latin typeface="+mn-ea"/>
              </a:rPr>
              <a:t>200</a:t>
            </a:r>
            <a:r>
              <a:rPr lang="zh-CN" altLang="en-US" dirty="0">
                <a:latin typeface="+mn-ea"/>
              </a:rPr>
              <a:t>字以内，据统计每页幻灯片的最好控制在</a:t>
            </a:r>
            <a:r>
              <a:rPr lang="en-US" altLang="zh-CN" dirty="0">
                <a:latin typeface="+mn-ea"/>
              </a:rPr>
              <a:t>5</a:t>
            </a:r>
            <a:r>
              <a:rPr lang="zh-CN" altLang="en-US" dirty="0">
                <a:latin typeface="+mn-ea"/>
              </a:rPr>
              <a:t>分钟之内。</a:t>
            </a:r>
            <a:endParaRPr lang="en-US" dirty="0">
              <a:latin typeface="+mn-ea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zh-CN" altLang="en-US" dirty="0" smtClean="0">
                <a:latin typeface="+mn-ea"/>
                <a:ea typeface="+mn-ea"/>
              </a:rPr>
              <a:t>单击此处添加标题</a:t>
            </a:r>
            <a:endParaRPr lang="en-US" dirty="0">
              <a:latin typeface="+mn-ea"/>
              <a:ea typeface="+mn-ea"/>
            </a:endParaRPr>
          </a:p>
          <a:p>
            <a:endParaRPr lang="en-US" dirty="0">
              <a:latin typeface="+mn-ea"/>
              <a:ea typeface="+mn-e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latin typeface="+mn-ea"/>
              </a:rPr>
              <a:t>200</a:t>
            </a:r>
            <a:r>
              <a:rPr lang="zh-CN" altLang="en-US" dirty="0">
                <a:latin typeface="+mn-ea"/>
              </a:rPr>
              <a:t>字以内。</a:t>
            </a:r>
            <a:endParaRPr lang="en-US" altLang="zh-CN" dirty="0">
              <a:latin typeface="+mn-ea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zh-CN" altLang="en-US" dirty="0" smtClean="0">
                <a:latin typeface="+mn-ea"/>
                <a:ea typeface="+mn-ea"/>
              </a:rPr>
              <a:t>单击此处添加标题</a:t>
            </a:r>
            <a:endParaRPr lang="en-US" dirty="0">
              <a:latin typeface="+mn-ea"/>
              <a:ea typeface="+mn-ea"/>
            </a:endParaRPr>
          </a:p>
          <a:p>
            <a:endParaRPr lang="en-US" dirty="0">
              <a:latin typeface="+mn-ea"/>
              <a:ea typeface="+mn-ea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32</a:t>
            </a:fld>
            <a:endParaRPr lang="en-US" dirty="0">
              <a:latin typeface="+mn-ea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85800" y="2266950"/>
            <a:ext cx="457200" cy="457200"/>
          </a:xfrm>
          <a:prstGeom prst="ellipse">
            <a:avLst/>
          </a:prstGeom>
          <a:noFill/>
          <a:ln w="12700" cmpd="sng">
            <a:solidFill>
              <a:srgbClr val="1399E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914400" y="2387552"/>
            <a:ext cx="0" cy="215997"/>
          </a:xfrm>
          <a:prstGeom prst="straightConnector1">
            <a:avLst/>
          </a:prstGeom>
          <a:ln w="15875">
            <a:solidFill>
              <a:srgbClr val="1399EE"/>
            </a:solidFill>
            <a:miter lim="800000"/>
            <a:headEnd type="none"/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685800" y="3333750"/>
            <a:ext cx="457200" cy="457200"/>
          </a:xfrm>
          <a:prstGeom prst="ellipse">
            <a:avLst/>
          </a:prstGeom>
          <a:noFill/>
          <a:ln w="12700" cmpd="sng">
            <a:solidFill>
              <a:srgbClr val="1399E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914400" y="3454352"/>
            <a:ext cx="0" cy="215997"/>
          </a:xfrm>
          <a:prstGeom prst="straightConnector1">
            <a:avLst/>
          </a:prstGeom>
          <a:ln w="15875">
            <a:solidFill>
              <a:srgbClr val="1399EE"/>
            </a:solidFill>
            <a:miter lim="800000"/>
            <a:headEnd type="none"/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图片占位符 12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6" b="5536"/>
          <a:stretch>
            <a:fillRect/>
          </a:stretch>
        </p:blipFill>
        <p:spPr/>
      </p:pic>
      <p:sp>
        <p:nvSpPr>
          <p:cNvPr id="17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占位符 1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6" r="19186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3733800" y="1970088"/>
            <a:ext cx="2127250" cy="830262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dirty="0" smtClean="0">
                <a:latin typeface="+mn-ea"/>
              </a:rPr>
              <a:t>。</a:t>
            </a:r>
            <a:endParaRPr lang="en-US" altLang="zh-CN" dirty="0">
              <a:latin typeface="+mn-e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6407150" y="1962150"/>
            <a:ext cx="2127250" cy="830262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此处添加详细文本描述，建议与标题相关并符合整体语言风格，语言描述尽量简洁生动。</a:t>
            </a:r>
            <a:endParaRPr lang="en-US" altLang="zh-CN" dirty="0">
              <a:latin typeface="+mn-ea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此处添加详细文本描述，建议与标题相关并符合整体语言风格，语言描述尽量简洁生动。</a:t>
            </a:r>
            <a:endParaRPr lang="en-US" altLang="zh-CN" dirty="0">
              <a:latin typeface="+mn-e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此处添加详细文本描述，建议与标题相关并符合整体语言风格，语言描述尽量简洁生动。</a:t>
            </a:r>
            <a:endParaRPr lang="en-US" altLang="zh-CN" dirty="0">
              <a:latin typeface="+mn-ea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3733800" y="1669908"/>
            <a:ext cx="1600200" cy="308115"/>
          </a:xfrm>
        </p:spPr>
        <p:txBody>
          <a:bodyPr/>
          <a:lstStyle/>
          <a:p>
            <a:r>
              <a:rPr lang="zh-CN" altLang="en-US" dirty="0" smtClean="0">
                <a:latin typeface="+mn-ea"/>
                <a:ea typeface="+mn-ea"/>
              </a:rPr>
              <a:t>产品名称</a:t>
            </a:r>
            <a:r>
              <a:rPr lang="en-US" dirty="0" smtClean="0">
                <a:latin typeface="+mn-ea"/>
                <a:ea typeface="+mn-ea"/>
              </a:rPr>
              <a:t> </a:t>
            </a:r>
            <a:r>
              <a:rPr lang="en-US" dirty="0">
                <a:latin typeface="+mn-ea"/>
                <a:ea typeface="+mn-ea"/>
              </a:rPr>
              <a:t>A</a:t>
            </a:r>
          </a:p>
          <a:p>
            <a:endParaRPr lang="en-US" dirty="0">
              <a:latin typeface="+mn-ea"/>
              <a:ea typeface="+mn-ea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6400800" y="1669908"/>
            <a:ext cx="1600200" cy="308115"/>
          </a:xfrm>
        </p:spPr>
        <p:txBody>
          <a:bodyPr/>
          <a:lstStyle/>
          <a:p>
            <a:r>
              <a:rPr lang="zh-CN" altLang="en-US" dirty="0" smtClean="0">
                <a:latin typeface="+mn-ea"/>
                <a:ea typeface="+mn-ea"/>
              </a:rPr>
              <a:t>产品名称</a:t>
            </a:r>
            <a:r>
              <a:rPr lang="en-US" dirty="0" smtClean="0">
                <a:latin typeface="+mn-ea"/>
                <a:ea typeface="+mn-ea"/>
              </a:rPr>
              <a:t> </a:t>
            </a:r>
            <a:r>
              <a:rPr lang="en-US" dirty="0">
                <a:latin typeface="+mn-ea"/>
                <a:ea typeface="+mn-ea"/>
              </a:rPr>
              <a:t>A</a:t>
            </a:r>
          </a:p>
          <a:p>
            <a:endParaRPr lang="en-US" dirty="0">
              <a:latin typeface="+mn-ea"/>
              <a:ea typeface="+mn-ea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zh-CN" altLang="en-US" dirty="0" smtClean="0">
                <a:latin typeface="+mn-ea"/>
                <a:ea typeface="+mn-ea"/>
              </a:rPr>
              <a:t>产品名称</a:t>
            </a:r>
            <a:r>
              <a:rPr lang="en-US" dirty="0" smtClean="0">
                <a:latin typeface="+mn-ea"/>
                <a:ea typeface="+mn-ea"/>
              </a:rPr>
              <a:t> </a:t>
            </a:r>
            <a:r>
              <a:rPr lang="en-US" dirty="0">
                <a:latin typeface="+mn-ea"/>
                <a:ea typeface="+mn-ea"/>
              </a:rPr>
              <a:t>A</a:t>
            </a:r>
          </a:p>
          <a:p>
            <a:endParaRPr lang="en-US" dirty="0">
              <a:latin typeface="+mn-ea"/>
              <a:ea typeface="+mn-ea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zh-CN" altLang="en-US" dirty="0" smtClean="0">
                <a:latin typeface="+mn-ea"/>
                <a:ea typeface="+mn-ea"/>
              </a:rPr>
              <a:t>产品名称</a:t>
            </a:r>
            <a:r>
              <a:rPr lang="en-US" dirty="0" smtClean="0">
                <a:latin typeface="+mn-ea"/>
                <a:ea typeface="+mn-ea"/>
              </a:rPr>
              <a:t> </a:t>
            </a:r>
            <a:r>
              <a:rPr lang="en-US" dirty="0">
                <a:latin typeface="+mn-ea"/>
                <a:ea typeface="+mn-ea"/>
              </a:rPr>
              <a:t>A</a:t>
            </a:r>
          </a:p>
          <a:p>
            <a:endParaRPr lang="en-US" dirty="0">
              <a:latin typeface="+mn-ea"/>
              <a:ea typeface="+mn-ea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33</a:t>
            </a:fld>
            <a:endParaRPr lang="en-US" dirty="0">
              <a:latin typeface="+mn-ea"/>
            </a:endParaRPr>
          </a:p>
        </p:txBody>
      </p:sp>
      <p:sp>
        <p:nvSpPr>
          <p:cNvPr id="16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占位符 12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7" r="5897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5029200" y="2266950"/>
            <a:ext cx="3505200" cy="99060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此处添加详细文本描述，建议与标题相关并符合整体语言风格，语言描述尽量简洁生动。</a:t>
            </a:r>
            <a:endParaRPr lang="en-US" altLang="zh-CN" dirty="0">
              <a:latin typeface="+mn-ea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6"/>
          </p:nvPr>
        </p:nvSpPr>
        <p:spPr>
          <a:xfrm>
            <a:off x="5791200" y="3093936"/>
            <a:ext cx="2438400" cy="307975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此处添加详细文本描述，建议与标题相关并符合整体语言风格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7"/>
          </p:nvPr>
        </p:nvSpPr>
        <p:spPr>
          <a:xfrm>
            <a:off x="5791200" y="3754456"/>
            <a:ext cx="2438400" cy="465119"/>
          </a:xfrm>
        </p:spPr>
        <p:txBody>
          <a:bodyPr/>
          <a:lstStyle/>
          <a:p>
            <a:pPr lvl="0"/>
            <a:r>
              <a:rPr lang="zh-CN" altLang="en-US" dirty="0">
                <a:latin typeface="+mn-ea"/>
              </a:rPr>
              <a:t>此处添加详细文本描述，建议与标题相关并符合整体语言风格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5029200" y="1962152"/>
            <a:ext cx="3505200" cy="357187"/>
          </a:xfrm>
        </p:spPr>
        <p:txBody>
          <a:bodyPr/>
          <a:lstStyle/>
          <a:p>
            <a:r>
              <a:rPr lang="zh-CN" altLang="en-US" sz="1050" dirty="0" smtClean="0">
                <a:solidFill>
                  <a:srgbClr val="48597F"/>
                </a:solidFill>
                <a:latin typeface="+mn-ea"/>
                <a:ea typeface="+mn-ea"/>
              </a:rPr>
              <a:t>单击此处添加标题</a:t>
            </a:r>
            <a:endParaRPr lang="en-US" sz="1050" dirty="0">
              <a:solidFill>
                <a:srgbClr val="48597F"/>
              </a:solidFill>
              <a:latin typeface="+mn-ea"/>
              <a:ea typeface="+mn-ea"/>
            </a:endParaRPr>
          </a:p>
          <a:p>
            <a:endParaRPr lang="en-US" sz="1050" dirty="0">
              <a:solidFill>
                <a:srgbClr val="48597F"/>
              </a:solidFill>
              <a:latin typeface="+mn-ea"/>
              <a:ea typeface="+mn-ea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257800" y="3807268"/>
            <a:ext cx="461548" cy="440882"/>
          </a:xfrm>
          <a:prstGeom prst="roundRect">
            <a:avLst>
              <a:gd name="adj" fmla="val 50000"/>
            </a:avLst>
          </a:prstGeom>
          <a:solidFill>
            <a:srgbClr val="4859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n-ea"/>
              <a:cs typeface="Calibri" panose="020F0502020204030204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253452" y="3173431"/>
            <a:ext cx="461548" cy="440882"/>
          </a:xfrm>
          <a:prstGeom prst="roundRect">
            <a:avLst>
              <a:gd name="adj" fmla="val 50000"/>
            </a:avLst>
          </a:prstGeom>
          <a:solidFill>
            <a:srgbClr val="1399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n-ea"/>
              <a:cs typeface="Calibri" panose="020F0502020204030204"/>
            </a:endParaRPr>
          </a:p>
        </p:txBody>
      </p:sp>
      <p:pic>
        <p:nvPicPr>
          <p:cNvPr id="11" name="Picture 10" descr="bul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826" y="3241472"/>
            <a:ext cx="304800" cy="304800"/>
          </a:xfrm>
          <a:prstGeom prst="rect">
            <a:avLst/>
          </a:prstGeom>
        </p:spPr>
      </p:pic>
      <p:pic>
        <p:nvPicPr>
          <p:cNvPr id="12" name="Picture 11" descr="clou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305" y="3886805"/>
            <a:ext cx="273517" cy="273517"/>
          </a:xfrm>
          <a:prstGeom prst="rect">
            <a:avLst/>
          </a:prstGeom>
        </p:spPr>
      </p:pic>
      <p:sp>
        <p:nvSpPr>
          <p:cNvPr id="15" name="Title 2"/>
          <p:cNvSpPr>
            <a:spLocks noGrp="1"/>
          </p:cNvSpPr>
          <p:nvPr>
            <p:ph type="title"/>
          </p:nvPr>
        </p:nvSpPr>
        <p:spPr>
          <a:xfrm>
            <a:off x="5029200" y="30480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5029200" y="97155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6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6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6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9" grpId="0" animBg="1"/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7"/>
          </p:nvPr>
        </p:nvSpPr>
        <p:spPr>
          <a:xfrm>
            <a:off x="989964" y="1787525"/>
            <a:ext cx="3048000" cy="403225"/>
          </a:xfrm>
        </p:spPr>
        <p:txBody>
          <a:bodyPr>
            <a:noAutofit/>
          </a:bodyPr>
          <a:lstStyle/>
          <a:p>
            <a:r>
              <a:rPr lang="zh-CN" altLang="en-US" dirty="0">
                <a:latin typeface="+mn-ea"/>
                <a:ea typeface="+mn-ea"/>
              </a:rPr>
              <a:t>此处添加详细文本描述，建议与标题相关并符合整体语言风格，语言描述尽量简洁生动。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8"/>
          </p:nvPr>
        </p:nvSpPr>
        <p:spPr>
          <a:xfrm>
            <a:off x="990282" y="2320925"/>
            <a:ext cx="3048000" cy="403225"/>
          </a:xfrm>
        </p:spPr>
        <p:txBody>
          <a:bodyPr>
            <a:noAutofit/>
          </a:bodyPr>
          <a:lstStyle/>
          <a:p>
            <a:r>
              <a:rPr lang="zh-CN" altLang="en-US" dirty="0" smtClean="0">
                <a:latin typeface="+mn-ea"/>
                <a:ea typeface="+mn-ea"/>
              </a:rPr>
              <a:t>此处添加详细文本描述，建议与标题相关并符合整体语言风格，语言描述尽量简洁生动。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9"/>
          </p:nvPr>
        </p:nvSpPr>
        <p:spPr>
          <a:xfrm>
            <a:off x="990600" y="2930525"/>
            <a:ext cx="3048000" cy="403225"/>
          </a:xfrm>
        </p:spPr>
        <p:txBody>
          <a:bodyPr>
            <a:noAutofit/>
          </a:bodyPr>
          <a:lstStyle/>
          <a:p>
            <a:r>
              <a:rPr lang="zh-CN" altLang="en-US" dirty="0">
                <a:latin typeface="+mn-ea"/>
                <a:ea typeface="+mn-ea"/>
              </a:rPr>
              <a:t>此处添加详细文本描述，建议与标题相关并符合整体语言风格，语言描述尽量简洁生动。</a:t>
            </a:r>
            <a:endParaRPr lang="en-US" altLang="zh-CN" dirty="0">
              <a:latin typeface="+mn-ea"/>
              <a:ea typeface="+mn-ea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50"/>
          </p:nvPr>
        </p:nvSpPr>
        <p:spPr>
          <a:xfrm>
            <a:off x="990600" y="3463925"/>
            <a:ext cx="3048000" cy="403225"/>
          </a:xfrm>
        </p:spPr>
        <p:txBody>
          <a:bodyPr>
            <a:noAutofit/>
          </a:bodyPr>
          <a:lstStyle/>
          <a:p>
            <a:r>
              <a:rPr lang="zh-CN" altLang="en-US" dirty="0" smtClean="0">
                <a:latin typeface="+mn-ea"/>
                <a:ea typeface="+mn-ea"/>
              </a:rPr>
              <a:t>此处添加详细文本描述，建议与标题相关并符合整体语言风格，语言描述尽量简洁生动。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51"/>
          </p:nvPr>
        </p:nvSpPr>
        <p:spPr>
          <a:xfrm>
            <a:off x="990600" y="3997325"/>
            <a:ext cx="3048000" cy="403225"/>
          </a:xfrm>
        </p:spPr>
        <p:txBody>
          <a:bodyPr>
            <a:noAutofit/>
          </a:bodyPr>
          <a:lstStyle/>
          <a:p>
            <a:r>
              <a:rPr lang="zh-CN" altLang="en-US" dirty="0">
                <a:latin typeface="+mn-ea"/>
                <a:ea typeface="+mn-ea"/>
              </a:rPr>
              <a:t>此处添加详细文本描述，建议与标题相关并符合整体语言风格，语言描述尽量简洁生动。</a:t>
            </a:r>
            <a:endParaRPr lang="en-US" altLang="zh-CN" dirty="0">
              <a:latin typeface="+mn-ea"/>
              <a:ea typeface="+mn-ea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55"/>
          </p:nvPr>
        </p:nvSpPr>
        <p:spPr>
          <a:xfrm>
            <a:off x="533400" y="1733550"/>
            <a:ext cx="411480" cy="411480"/>
          </a:xfrm>
          <a:solidFill>
            <a:srgbClr val="48597F"/>
          </a:solidFill>
        </p:spPr>
        <p:txBody>
          <a:bodyPr/>
          <a:lstStyle/>
          <a:p>
            <a:r>
              <a:rPr lang="en-US" dirty="0" smtClean="0">
                <a:latin typeface="+mn-ea"/>
                <a:ea typeface="+mn-ea"/>
              </a:rPr>
              <a:t>A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60"/>
          </p:nvPr>
        </p:nvSpPr>
        <p:spPr>
          <a:xfrm>
            <a:off x="5181282" y="1787525"/>
            <a:ext cx="3048000" cy="403225"/>
          </a:xfrm>
        </p:spPr>
        <p:txBody>
          <a:bodyPr>
            <a:noAutofit/>
          </a:bodyPr>
          <a:lstStyle/>
          <a:p>
            <a:r>
              <a:rPr lang="zh-CN" altLang="en-US" dirty="0" smtClean="0">
                <a:latin typeface="+mn-ea"/>
                <a:ea typeface="+mn-ea"/>
              </a:rPr>
              <a:t>此处添加详细文本描述，建议与标题相关并符合整体语言风格，语言描述尽量简洁生动。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61"/>
          </p:nvPr>
        </p:nvSpPr>
        <p:spPr>
          <a:xfrm>
            <a:off x="5181600" y="2320925"/>
            <a:ext cx="3048000" cy="403225"/>
          </a:xfrm>
        </p:spPr>
        <p:txBody>
          <a:bodyPr>
            <a:noAutofit/>
          </a:bodyPr>
          <a:lstStyle/>
          <a:p>
            <a:r>
              <a:rPr lang="zh-CN" altLang="en-US" dirty="0">
                <a:latin typeface="+mn-ea"/>
                <a:ea typeface="+mn-ea"/>
              </a:rPr>
              <a:t>此处添加详细文本描述，建议与标题相关并符合整体语言风格，语言描述尽量简洁生动。</a:t>
            </a:r>
            <a:endParaRPr lang="en-US" altLang="zh-CN" dirty="0">
              <a:latin typeface="+mn-ea"/>
              <a:ea typeface="+mn-ea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62"/>
          </p:nvPr>
        </p:nvSpPr>
        <p:spPr>
          <a:xfrm>
            <a:off x="5181600" y="2930525"/>
            <a:ext cx="3048000" cy="403225"/>
          </a:xfrm>
        </p:spPr>
        <p:txBody>
          <a:bodyPr>
            <a:noAutofit/>
          </a:bodyPr>
          <a:lstStyle/>
          <a:p>
            <a:r>
              <a:rPr lang="zh-CN" altLang="en-US" dirty="0">
                <a:latin typeface="+mn-ea"/>
                <a:ea typeface="+mn-ea"/>
              </a:rPr>
              <a:t>此处添加详细文本描述，建议与标题相关并符合整体语言风格，语言描述尽量简洁生动。</a:t>
            </a:r>
            <a:endParaRPr lang="en-US" altLang="zh-CN" dirty="0">
              <a:latin typeface="+mn-ea"/>
              <a:ea typeface="+mn-ea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63"/>
          </p:nvPr>
        </p:nvSpPr>
        <p:spPr>
          <a:xfrm>
            <a:off x="5181600" y="3463925"/>
            <a:ext cx="3048000" cy="403225"/>
          </a:xfrm>
        </p:spPr>
        <p:txBody>
          <a:bodyPr>
            <a:noAutofit/>
          </a:bodyPr>
          <a:lstStyle/>
          <a:p>
            <a:r>
              <a:rPr lang="zh-CN" altLang="en-US" dirty="0" smtClean="0">
                <a:latin typeface="+mn-ea"/>
                <a:ea typeface="+mn-ea"/>
              </a:rPr>
              <a:t>此处添加详细文本描述，建议与标题相关并符合整体语言风格，语言描述尽量简洁生动。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64"/>
          </p:nvPr>
        </p:nvSpPr>
        <p:spPr>
          <a:xfrm>
            <a:off x="5181600" y="3997325"/>
            <a:ext cx="3048000" cy="403225"/>
          </a:xfrm>
        </p:spPr>
        <p:txBody>
          <a:bodyPr>
            <a:noAutofit/>
          </a:bodyPr>
          <a:lstStyle/>
          <a:p>
            <a:r>
              <a:rPr lang="zh-CN" altLang="en-US" dirty="0" smtClean="0">
                <a:latin typeface="+mn-ea"/>
                <a:ea typeface="+mn-ea"/>
              </a:rPr>
              <a:t>此处添加详细文本描述，建议与标题相关并符合整体语言风格，语言描述尽量简洁生动。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65"/>
          </p:nvPr>
        </p:nvSpPr>
        <p:spPr>
          <a:xfrm>
            <a:off x="533400" y="2282190"/>
            <a:ext cx="411480" cy="411480"/>
          </a:xfrm>
          <a:solidFill>
            <a:srgbClr val="48597F"/>
          </a:solidFill>
        </p:spPr>
        <p:txBody>
          <a:bodyPr/>
          <a:lstStyle/>
          <a:p>
            <a:r>
              <a:rPr lang="en-US" dirty="0" smtClean="0">
                <a:latin typeface="+mn-ea"/>
                <a:ea typeface="+mn-ea"/>
              </a:rPr>
              <a:t>B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66"/>
          </p:nvPr>
        </p:nvSpPr>
        <p:spPr>
          <a:xfrm>
            <a:off x="533400" y="2876550"/>
            <a:ext cx="411480" cy="411480"/>
          </a:xfrm>
          <a:solidFill>
            <a:srgbClr val="48597F"/>
          </a:solidFill>
        </p:spPr>
        <p:txBody>
          <a:bodyPr/>
          <a:lstStyle/>
          <a:p>
            <a:r>
              <a:rPr lang="en-US" dirty="0" smtClean="0">
                <a:latin typeface="+mn-ea"/>
                <a:ea typeface="+mn-ea"/>
              </a:rPr>
              <a:t>C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67"/>
          </p:nvPr>
        </p:nvSpPr>
        <p:spPr>
          <a:xfrm>
            <a:off x="533400" y="3409950"/>
            <a:ext cx="411480" cy="411480"/>
          </a:xfrm>
          <a:solidFill>
            <a:srgbClr val="48597F"/>
          </a:solidFill>
        </p:spPr>
        <p:txBody>
          <a:bodyPr/>
          <a:lstStyle/>
          <a:p>
            <a:r>
              <a:rPr lang="en-US" dirty="0" smtClean="0">
                <a:latin typeface="+mn-ea"/>
                <a:ea typeface="+mn-ea"/>
              </a:rPr>
              <a:t>D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68"/>
          </p:nvPr>
        </p:nvSpPr>
        <p:spPr>
          <a:xfrm>
            <a:off x="533400" y="3943350"/>
            <a:ext cx="411480" cy="411480"/>
          </a:xfrm>
          <a:solidFill>
            <a:srgbClr val="48597F"/>
          </a:solidFill>
        </p:spPr>
        <p:txBody>
          <a:bodyPr/>
          <a:lstStyle/>
          <a:p>
            <a:r>
              <a:rPr lang="en-US" dirty="0" smtClean="0">
                <a:latin typeface="+mn-ea"/>
                <a:ea typeface="+mn-ea"/>
              </a:rPr>
              <a:t>E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69"/>
          </p:nvPr>
        </p:nvSpPr>
        <p:spPr>
          <a:xfrm>
            <a:off x="4693920" y="1733550"/>
            <a:ext cx="411480" cy="411480"/>
          </a:xfrm>
          <a:solidFill>
            <a:srgbClr val="48597F"/>
          </a:solidFill>
        </p:spPr>
        <p:txBody>
          <a:bodyPr/>
          <a:lstStyle/>
          <a:p>
            <a:r>
              <a:rPr lang="en-US" dirty="0" smtClean="0">
                <a:latin typeface="+mn-ea"/>
                <a:ea typeface="+mn-ea"/>
              </a:rPr>
              <a:t>F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70"/>
          </p:nvPr>
        </p:nvSpPr>
        <p:spPr>
          <a:xfrm>
            <a:off x="4693920" y="2312670"/>
            <a:ext cx="411480" cy="411480"/>
          </a:xfrm>
          <a:solidFill>
            <a:srgbClr val="1399EE"/>
          </a:solidFill>
        </p:spPr>
        <p:txBody>
          <a:bodyPr/>
          <a:lstStyle/>
          <a:p>
            <a:r>
              <a:rPr lang="en-US" dirty="0" smtClean="0">
                <a:latin typeface="+mn-ea"/>
                <a:ea typeface="+mn-ea"/>
              </a:rPr>
              <a:t>G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71"/>
          </p:nvPr>
        </p:nvSpPr>
        <p:spPr>
          <a:xfrm>
            <a:off x="4693920" y="2876550"/>
            <a:ext cx="411480" cy="411480"/>
          </a:xfrm>
          <a:solidFill>
            <a:srgbClr val="48597F"/>
          </a:solidFill>
        </p:spPr>
        <p:txBody>
          <a:bodyPr/>
          <a:lstStyle/>
          <a:p>
            <a:r>
              <a:rPr lang="en-US" dirty="0" smtClean="0">
                <a:latin typeface="+mn-ea"/>
                <a:ea typeface="+mn-ea"/>
              </a:rPr>
              <a:t>H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72"/>
          </p:nvPr>
        </p:nvSpPr>
        <p:spPr>
          <a:xfrm>
            <a:off x="4693920" y="3409950"/>
            <a:ext cx="411480" cy="411480"/>
          </a:xfrm>
          <a:solidFill>
            <a:srgbClr val="48597F"/>
          </a:solidFill>
        </p:spPr>
        <p:txBody>
          <a:bodyPr/>
          <a:lstStyle/>
          <a:p>
            <a:r>
              <a:rPr lang="en-US" dirty="0" smtClean="0">
                <a:latin typeface="+mn-ea"/>
                <a:ea typeface="+mn-ea"/>
              </a:rPr>
              <a:t>I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21" name="Content Placeholder 20"/>
          <p:cNvSpPr>
            <a:spLocks noGrp="1"/>
          </p:cNvSpPr>
          <p:nvPr>
            <p:ph sz="quarter" idx="73"/>
          </p:nvPr>
        </p:nvSpPr>
        <p:spPr>
          <a:xfrm>
            <a:off x="4693920" y="3943350"/>
            <a:ext cx="411480" cy="411480"/>
          </a:xfrm>
          <a:solidFill>
            <a:srgbClr val="48597F"/>
          </a:solidFill>
        </p:spPr>
        <p:txBody>
          <a:bodyPr/>
          <a:lstStyle/>
          <a:p>
            <a:r>
              <a:rPr lang="en-US" dirty="0" smtClean="0">
                <a:latin typeface="+mn-ea"/>
                <a:ea typeface="+mn-ea"/>
              </a:rPr>
              <a:t>J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4F30D5C1-D155-2E40-A967-511B3BD0F2AE}" type="slidenum">
              <a:rPr lang="en-US" smtClean="0">
                <a:latin typeface="+mn-ea"/>
              </a:rPr>
              <a:t>35</a:t>
            </a:fld>
            <a:endParaRPr lang="en-US" dirty="0">
              <a:latin typeface="+mn-ea"/>
            </a:endParaRPr>
          </a:p>
        </p:txBody>
      </p:sp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algn="just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39"/>
          </p:nvPr>
        </p:nvSpPr>
        <p:spPr>
          <a:xfrm>
            <a:off x="1066800" y="1581150"/>
            <a:ext cx="1984248" cy="347472"/>
          </a:xfrm>
        </p:spPr>
        <p:txBody>
          <a:bodyPr/>
          <a:lstStyle/>
          <a:p>
            <a:r>
              <a:rPr lang="zh-CN" altLang="en-US" sz="1200" dirty="0" smtClean="0">
                <a:latin typeface="+mn-ea"/>
                <a:ea typeface="+mn-ea"/>
              </a:rPr>
              <a:t>单击此处添加标题</a:t>
            </a:r>
            <a:endParaRPr lang="en-US" sz="1200" dirty="0">
              <a:latin typeface="+mn-ea"/>
              <a:ea typeface="+mn-ea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2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algn="just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43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algn="just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5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分钟之内。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60"/>
          </p:nvPr>
        </p:nvSpPr>
        <p:spPr>
          <a:xfrm>
            <a:off x="3813048" y="1581150"/>
            <a:ext cx="1984248" cy="347472"/>
          </a:xfrm>
        </p:spPr>
        <p:txBody>
          <a:bodyPr/>
          <a:lstStyle/>
          <a:p>
            <a:r>
              <a:rPr lang="zh-CN" altLang="en-US" sz="1200" dirty="0" smtClean="0">
                <a:latin typeface="+mn-ea"/>
                <a:ea typeface="+mn-ea"/>
              </a:rPr>
              <a:t>单击此处添加标题</a:t>
            </a:r>
            <a:endParaRPr lang="en-US" sz="1200" dirty="0">
              <a:latin typeface="+mn-ea"/>
              <a:ea typeface="+mn-ea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61"/>
          </p:nvPr>
        </p:nvSpPr>
        <p:spPr>
          <a:xfrm>
            <a:off x="6708648" y="1581150"/>
            <a:ext cx="1984248" cy="347472"/>
          </a:xfrm>
        </p:spPr>
        <p:txBody>
          <a:bodyPr/>
          <a:lstStyle/>
          <a:p>
            <a:r>
              <a:rPr lang="zh-CN" altLang="en-US" sz="1200" dirty="0" smtClean="0">
                <a:latin typeface="+mn-ea"/>
                <a:ea typeface="+mn-ea"/>
              </a:rPr>
              <a:t>单击此处添加标题</a:t>
            </a:r>
            <a:endParaRPr lang="en-US" sz="1200" dirty="0">
              <a:latin typeface="+mn-ea"/>
              <a:ea typeface="+mn-ea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4F30D5C1-D155-2E40-A967-511B3BD0F2AE}" type="slidenum">
              <a:rPr lang="en-US" smtClean="0">
                <a:latin typeface="+mn-ea"/>
              </a:rPr>
              <a:t>36</a:t>
            </a:fld>
            <a:endParaRPr lang="en-US" dirty="0">
              <a:latin typeface="+mn-ea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339840" y="1596389"/>
            <a:ext cx="365760" cy="365760"/>
          </a:xfrm>
          <a:prstGeom prst="roundRect">
            <a:avLst>
              <a:gd name="adj" fmla="val 50000"/>
            </a:avLst>
          </a:prstGeom>
          <a:solidFill>
            <a:srgbClr val="1399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bg1"/>
                </a:solidFill>
                <a:latin typeface="+mn-ea"/>
                <a:cs typeface="Glegoo"/>
              </a:rPr>
              <a:t>C</a:t>
            </a:r>
            <a:endParaRPr lang="en-US" sz="1100" dirty="0">
              <a:solidFill>
                <a:schemeClr val="bg1"/>
              </a:solidFill>
              <a:latin typeface="+mn-ea"/>
              <a:cs typeface="Glegoo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444240" y="1596389"/>
            <a:ext cx="365760" cy="365760"/>
          </a:xfrm>
          <a:prstGeom prst="roundRect">
            <a:avLst>
              <a:gd name="adj" fmla="val 50000"/>
            </a:avLst>
          </a:prstGeom>
          <a:solidFill>
            <a:srgbClr val="1399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bg1"/>
                </a:solidFill>
                <a:latin typeface="+mn-ea"/>
                <a:cs typeface="Glegoo"/>
              </a:rPr>
              <a:t>B</a:t>
            </a:r>
            <a:endParaRPr lang="en-US" sz="1100" dirty="0">
              <a:solidFill>
                <a:schemeClr val="bg1"/>
              </a:solidFill>
              <a:latin typeface="+mn-ea"/>
              <a:cs typeface="Glegoo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85800" y="1596390"/>
            <a:ext cx="365760" cy="365760"/>
          </a:xfrm>
          <a:prstGeom prst="roundRect">
            <a:avLst>
              <a:gd name="adj" fmla="val 50000"/>
            </a:avLst>
          </a:prstGeom>
          <a:solidFill>
            <a:srgbClr val="1399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bg1"/>
                </a:solidFill>
                <a:latin typeface="+mn-ea"/>
                <a:cs typeface="Glegoo"/>
              </a:rPr>
              <a:t>A</a:t>
            </a:r>
            <a:endParaRPr lang="en-US" sz="1100" dirty="0">
              <a:solidFill>
                <a:schemeClr val="bg1"/>
              </a:solidFill>
              <a:latin typeface="+mn-ea"/>
              <a:cs typeface="Glegoo"/>
            </a:endParaRPr>
          </a:p>
        </p:txBody>
      </p:sp>
      <p:sp>
        <p:nvSpPr>
          <p:cNvPr id="16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1" b="5471"/>
          <a:stretch>
            <a:fillRect/>
          </a:stretch>
        </p:blipFill>
        <p:spPr>
          <a:xfrm>
            <a:off x="685800" y="1200151"/>
            <a:ext cx="4572000" cy="2584847"/>
          </a:xfrm>
          <a:solidFill>
            <a:schemeClr val="bg1">
              <a:lumMod val="85000"/>
            </a:schemeClr>
          </a:solidFill>
        </p:spPr>
      </p:pic>
      <p:sp>
        <p:nvSpPr>
          <p:cNvPr id="14" name="Rectangle 13"/>
          <p:cNvSpPr/>
          <p:nvPr/>
        </p:nvSpPr>
        <p:spPr>
          <a:xfrm>
            <a:off x="4582716" y="2108719"/>
            <a:ext cx="675085" cy="454531"/>
          </a:xfrm>
          <a:prstGeom prst="rect">
            <a:avLst/>
          </a:prstGeom>
          <a:solidFill>
            <a:srgbClr val="1399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92776" y="2124669"/>
            <a:ext cx="212883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+mn-ea"/>
              </a:rPr>
              <a:t>如何</a:t>
            </a:r>
            <a:r>
              <a:rPr lang="zh-CN" altLang="en-US" sz="2400" b="1" dirty="0">
                <a:solidFill>
                  <a:srgbClr val="48597F"/>
                </a:solidFill>
                <a:latin typeface="+mn-ea"/>
              </a:rPr>
              <a:t>联系我们</a:t>
            </a:r>
            <a:endParaRPr lang="en-US" sz="2400" b="1" dirty="0">
              <a:solidFill>
                <a:srgbClr val="48597F"/>
              </a:solidFill>
              <a:latin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57800" y="2563249"/>
            <a:ext cx="256223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itchFamily="34" charset="0"/>
              </a:rPr>
              <a:t>此处添加详细文本描述，建议与标题相关并符合整体语言风格，语言描述尽量简洁生动。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582093" y="3154387"/>
            <a:ext cx="295053" cy="29505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582093" y="3544618"/>
            <a:ext cx="295053" cy="29505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5582093" y="3934849"/>
            <a:ext cx="295053" cy="29505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5582093" y="4325080"/>
            <a:ext cx="295053" cy="29505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77147" y="3209580"/>
            <a:ext cx="548868" cy="19236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itchFamily="34" charset="0"/>
              </a:rPr>
              <a:t>公司地址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77147" y="3599811"/>
            <a:ext cx="776495" cy="19236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itchFamily="34" charset="0"/>
              </a:rPr>
              <a:t>123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itchFamily="34" charset="0"/>
              </a:rPr>
              <a:t>-123-123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77147" y="3990042"/>
            <a:ext cx="548868" cy="19236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itchFamily="34" charset="0"/>
              </a:rPr>
              <a:t>网站地址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77147" y="4380273"/>
            <a:ext cx="548868" cy="19236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itchFamily="34" charset="0"/>
              </a:rPr>
              <a:t>邮箱地址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Open Sans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666904" y="3592682"/>
            <a:ext cx="125432" cy="198923"/>
            <a:chOff x="1919315" y="2044154"/>
            <a:chExt cx="278935" cy="442364"/>
          </a:xfrm>
        </p:grpSpPr>
        <p:sp>
          <p:nvSpPr>
            <p:cNvPr id="24" name="Freeform 59"/>
            <p:cNvSpPr>
              <a:spLocks noEditPoints="1"/>
            </p:cNvSpPr>
            <p:nvPr/>
          </p:nvSpPr>
          <p:spPr bwMode="auto">
            <a:xfrm>
              <a:off x="1919315" y="2090848"/>
              <a:ext cx="278935" cy="395670"/>
            </a:xfrm>
            <a:custGeom>
              <a:avLst/>
              <a:gdLst>
                <a:gd name="T0" fmla="*/ 76 w 96"/>
                <a:gd name="T1" fmla="*/ 136 h 136"/>
                <a:gd name="T2" fmla="*/ 20 w 96"/>
                <a:gd name="T3" fmla="*/ 136 h 136"/>
                <a:gd name="T4" fmla="*/ 0 w 96"/>
                <a:gd name="T5" fmla="*/ 116 h 136"/>
                <a:gd name="T6" fmla="*/ 0 w 96"/>
                <a:gd name="T7" fmla="*/ 20 h 136"/>
                <a:gd name="T8" fmla="*/ 20 w 96"/>
                <a:gd name="T9" fmla="*/ 0 h 136"/>
                <a:gd name="T10" fmla="*/ 76 w 96"/>
                <a:gd name="T11" fmla="*/ 0 h 136"/>
                <a:gd name="T12" fmla="*/ 96 w 96"/>
                <a:gd name="T13" fmla="*/ 20 h 136"/>
                <a:gd name="T14" fmla="*/ 96 w 96"/>
                <a:gd name="T15" fmla="*/ 116 h 136"/>
                <a:gd name="T16" fmla="*/ 76 w 96"/>
                <a:gd name="T17" fmla="*/ 136 h 136"/>
                <a:gd name="T18" fmla="*/ 20 w 96"/>
                <a:gd name="T19" fmla="*/ 8 h 136"/>
                <a:gd name="T20" fmla="*/ 8 w 96"/>
                <a:gd name="T21" fmla="*/ 20 h 136"/>
                <a:gd name="T22" fmla="*/ 8 w 96"/>
                <a:gd name="T23" fmla="*/ 116 h 136"/>
                <a:gd name="T24" fmla="*/ 20 w 96"/>
                <a:gd name="T25" fmla="*/ 128 h 136"/>
                <a:gd name="T26" fmla="*/ 76 w 96"/>
                <a:gd name="T27" fmla="*/ 128 h 136"/>
                <a:gd name="T28" fmla="*/ 88 w 96"/>
                <a:gd name="T29" fmla="*/ 116 h 136"/>
                <a:gd name="T30" fmla="*/ 88 w 96"/>
                <a:gd name="T31" fmla="*/ 20 h 136"/>
                <a:gd name="T32" fmla="*/ 76 w 96"/>
                <a:gd name="T33" fmla="*/ 8 h 136"/>
                <a:gd name="T34" fmla="*/ 20 w 96"/>
                <a:gd name="T35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136">
                  <a:moveTo>
                    <a:pt x="76" y="136"/>
                  </a:moveTo>
                  <a:cubicBezTo>
                    <a:pt x="20" y="136"/>
                    <a:pt x="20" y="136"/>
                    <a:pt x="20" y="136"/>
                  </a:cubicBezTo>
                  <a:cubicBezTo>
                    <a:pt x="9" y="136"/>
                    <a:pt x="0" y="127"/>
                    <a:pt x="0" y="1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7" y="0"/>
                    <a:pt x="96" y="9"/>
                    <a:pt x="96" y="20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27"/>
                    <a:pt x="87" y="136"/>
                    <a:pt x="76" y="136"/>
                  </a:cubicBezTo>
                  <a:close/>
                  <a:moveTo>
                    <a:pt x="20" y="8"/>
                  </a:moveTo>
                  <a:cubicBezTo>
                    <a:pt x="14" y="8"/>
                    <a:pt x="8" y="13"/>
                    <a:pt x="8" y="20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4" y="128"/>
                    <a:pt x="20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83" y="128"/>
                    <a:pt x="88" y="123"/>
                    <a:pt x="88" y="116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13"/>
                    <a:pt x="83" y="8"/>
                    <a:pt x="76" y="8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5" name="Freeform 60"/>
            <p:cNvSpPr>
              <a:spLocks noEditPoints="1"/>
            </p:cNvSpPr>
            <p:nvPr/>
          </p:nvSpPr>
          <p:spPr bwMode="auto">
            <a:xfrm>
              <a:off x="1966009" y="2137542"/>
              <a:ext cx="186776" cy="138853"/>
            </a:xfrm>
            <a:custGeom>
              <a:avLst/>
              <a:gdLst>
                <a:gd name="T0" fmla="*/ 56 w 64"/>
                <a:gd name="T1" fmla="*/ 48 h 48"/>
                <a:gd name="T2" fmla="*/ 8 w 64"/>
                <a:gd name="T3" fmla="*/ 48 h 48"/>
                <a:gd name="T4" fmla="*/ 0 w 64"/>
                <a:gd name="T5" fmla="*/ 40 h 48"/>
                <a:gd name="T6" fmla="*/ 0 w 64"/>
                <a:gd name="T7" fmla="*/ 8 h 48"/>
                <a:gd name="T8" fmla="*/ 8 w 64"/>
                <a:gd name="T9" fmla="*/ 0 h 48"/>
                <a:gd name="T10" fmla="*/ 56 w 64"/>
                <a:gd name="T11" fmla="*/ 0 h 48"/>
                <a:gd name="T12" fmla="*/ 64 w 64"/>
                <a:gd name="T13" fmla="*/ 8 h 48"/>
                <a:gd name="T14" fmla="*/ 64 w 64"/>
                <a:gd name="T15" fmla="*/ 40 h 48"/>
                <a:gd name="T16" fmla="*/ 56 w 64"/>
                <a:gd name="T17" fmla="*/ 48 h 48"/>
                <a:gd name="T18" fmla="*/ 56 w 64"/>
                <a:gd name="T19" fmla="*/ 40 h 48"/>
                <a:gd name="T20" fmla="*/ 56 w 64"/>
                <a:gd name="T21" fmla="*/ 44 h 48"/>
                <a:gd name="T22" fmla="*/ 56 w 64"/>
                <a:gd name="T23" fmla="*/ 40 h 48"/>
                <a:gd name="T24" fmla="*/ 56 w 64"/>
                <a:gd name="T25" fmla="*/ 40 h 48"/>
                <a:gd name="T26" fmla="*/ 8 w 64"/>
                <a:gd name="T27" fmla="*/ 8 h 48"/>
                <a:gd name="T28" fmla="*/ 8 w 64"/>
                <a:gd name="T29" fmla="*/ 40 h 48"/>
                <a:gd name="T30" fmla="*/ 56 w 64"/>
                <a:gd name="T31" fmla="*/ 40 h 48"/>
                <a:gd name="T32" fmla="*/ 56 w 64"/>
                <a:gd name="T33" fmla="*/ 8 h 48"/>
                <a:gd name="T34" fmla="*/ 8 w 64"/>
                <a:gd name="T35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" h="48">
                  <a:moveTo>
                    <a:pt x="56" y="48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4" y="48"/>
                    <a:pt x="0" y="44"/>
                    <a:pt x="0" y="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1" y="0"/>
                    <a:pt x="64" y="4"/>
                    <a:pt x="64" y="8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4" y="44"/>
                    <a:pt x="61" y="48"/>
                    <a:pt x="56" y="48"/>
                  </a:cubicBezTo>
                  <a:close/>
                  <a:moveTo>
                    <a:pt x="56" y="40"/>
                  </a:move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40"/>
                    <a:pt x="56" y="40"/>
                    <a:pt x="56" y="40"/>
                  </a:cubicBezTo>
                  <a:close/>
                  <a:moveTo>
                    <a:pt x="8" y="8"/>
                  </a:moveTo>
                  <a:cubicBezTo>
                    <a:pt x="8" y="40"/>
                    <a:pt x="8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6" name="Freeform 61"/>
            <p:cNvSpPr/>
            <p:nvPr/>
          </p:nvSpPr>
          <p:spPr bwMode="auto">
            <a:xfrm>
              <a:off x="1966009" y="2305886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7" name="Freeform 62"/>
            <p:cNvSpPr/>
            <p:nvPr/>
          </p:nvSpPr>
          <p:spPr bwMode="auto">
            <a:xfrm>
              <a:off x="2036050" y="2305886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8" name="Freeform 63"/>
            <p:cNvSpPr/>
            <p:nvPr/>
          </p:nvSpPr>
          <p:spPr bwMode="auto">
            <a:xfrm>
              <a:off x="2106091" y="2305886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9" name="Freeform 64"/>
            <p:cNvSpPr/>
            <p:nvPr/>
          </p:nvSpPr>
          <p:spPr bwMode="auto">
            <a:xfrm>
              <a:off x="1966009" y="2352580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0" name="Freeform 65"/>
            <p:cNvSpPr/>
            <p:nvPr/>
          </p:nvSpPr>
          <p:spPr bwMode="auto">
            <a:xfrm>
              <a:off x="2036050" y="2352580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1" name="Freeform 66"/>
            <p:cNvSpPr/>
            <p:nvPr/>
          </p:nvSpPr>
          <p:spPr bwMode="auto">
            <a:xfrm>
              <a:off x="2106091" y="2352580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2" name="Freeform 67"/>
            <p:cNvSpPr/>
            <p:nvPr/>
          </p:nvSpPr>
          <p:spPr bwMode="auto">
            <a:xfrm>
              <a:off x="1966009" y="2399274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3" name="Freeform 68"/>
            <p:cNvSpPr/>
            <p:nvPr/>
          </p:nvSpPr>
          <p:spPr bwMode="auto">
            <a:xfrm>
              <a:off x="2036050" y="2399274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4" name="Freeform 69"/>
            <p:cNvSpPr/>
            <p:nvPr/>
          </p:nvSpPr>
          <p:spPr bwMode="auto">
            <a:xfrm>
              <a:off x="2106091" y="2399274"/>
              <a:ext cx="46694" cy="31949"/>
            </a:xfrm>
            <a:custGeom>
              <a:avLst/>
              <a:gdLst>
                <a:gd name="T0" fmla="*/ 12 w 16"/>
                <a:gd name="T1" fmla="*/ 11 h 11"/>
                <a:gd name="T2" fmla="*/ 4 w 16"/>
                <a:gd name="T3" fmla="*/ 11 h 11"/>
                <a:gd name="T4" fmla="*/ 0 w 16"/>
                <a:gd name="T5" fmla="*/ 7 h 11"/>
                <a:gd name="T6" fmla="*/ 0 w 16"/>
                <a:gd name="T7" fmla="*/ 4 h 11"/>
                <a:gd name="T8" fmla="*/ 4 w 16"/>
                <a:gd name="T9" fmla="*/ 0 h 11"/>
                <a:gd name="T10" fmla="*/ 12 w 16"/>
                <a:gd name="T11" fmla="*/ 0 h 11"/>
                <a:gd name="T12" fmla="*/ 16 w 16"/>
                <a:gd name="T13" fmla="*/ 4 h 11"/>
                <a:gd name="T14" fmla="*/ 16 w 16"/>
                <a:gd name="T15" fmla="*/ 7 h 11"/>
                <a:gd name="T16" fmla="*/ 12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2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6" y="1"/>
                    <a:pt x="16" y="4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9"/>
                    <a:pt x="15" y="11"/>
                    <a:pt x="1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5" name="Freeform 70"/>
            <p:cNvSpPr/>
            <p:nvPr/>
          </p:nvSpPr>
          <p:spPr bwMode="auto">
            <a:xfrm>
              <a:off x="2140497" y="2044154"/>
              <a:ext cx="57753" cy="144997"/>
            </a:xfrm>
            <a:custGeom>
              <a:avLst/>
              <a:gdLst>
                <a:gd name="T0" fmla="*/ 16 w 20"/>
                <a:gd name="T1" fmla="*/ 50 h 50"/>
                <a:gd name="T2" fmla="*/ 12 w 20"/>
                <a:gd name="T3" fmla="*/ 46 h 50"/>
                <a:gd name="T4" fmla="*/ 12 w 20"/>
                <a:gd name="T5" fmla="*/ 8 h 50"/>
                <a:gd name="T6" fmla="*/ 8 w 20"/>
                <a:gd name="T7" fmla="*/ 8 h 50"/>
                <a:gd name="T8" fmla="*/ 8 w 20"/>
                <a:gd name="T9" fmla="*/ 20 h 50"/>
                <a:gd name="T10" fmla="*/ 4 w 20"/>
                <a:gd name="T11" fmla="*/ 24 h 50"/>
                <a:gd name="T12" fmla="*/ 0 w 20"/>
                <a:gd name="T13" fmla="*/ 20 h 50"/>
                <a:gd name="T14" fmla="*/ 0 w 20"/>
                <a:gd name="T15" fmla="*/ 8 h 50"/>
                <a:gd name="T16" fmla="*/ 8 w 20"/>
                <a:gd name="T17" fmla="*/ 0 h 50"/>
                <a:gd name="T18" fmla="*/ 12 w 20"/>
                <a:gd name="T19" fmla="*/ 0 h 50"/>
                <a:gd name="T20" fmla="*/ 20 w 20"/>
                <a:gd name="T21" fmla="*/ 8 h 50"/>
                <a:gd name="T22" fmla="*/ 20 w 20"/>
                <a:gd name="T23" fmla="*/ 46 h 50"/>
                <a:gd name="T24" fmla="*/ 16 w 20"/>
                <a:gd name="T2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50">
                  <a:moveTo>
                    <a:pt x="16" y="50"/>
                  </a:moveTo>
                  <a:cubicBezTo>
                    <a:pt x="14" y="50"/>
                    <a:pt x="12" y="48"/>
                    <a:pt x="12" y="4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2"/>
                    <a:pt x="7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7" y="0"/>
                    <a:pt x="20" y="4"/>
                    <a:pt x="20" y="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8"/>
                    <a:pt x="19" y="50"/>
                    <a:pt x="16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628675" y="3194608"/>
            <a:ext cx="201890" cy="194385"/>
            <a:chOff x="4160838" y="3222626"/>
            <a:chExt cx="427037" cy="411163"/>
          </a:xfrm>
        </p:grpSpPr>
        <p:sp>
          <p:nvSpPr>
            <p:cNvPr id="36" name="Freeform 23"/>
            <p:cNvSpPr/>
            <p:nvPr/>
          </p:nvSpPr>
          <p:spPr bwMode="auto">
            <a:xfrm>
              <a:off x="4221163" y="3438526"/>
              <a:ext cx="306387" cy="195263"/>
            </a:xfrm>
            <a:custGeom>
              <a:avLst/>
              <a:gdLst>
                <a:gd name="T0" fmla="*/ 97 w 101"/>
                <a:gd name="T1" fmla="*/ 65 h 65"/>
                <a:gd name="T2" fmla="*/ 4 w 101"/>
                <a:gd name="T3" fmla="*/ 65 h 65"/>
                <a:gd name="T4" fmla="*/ 0 w 101"/>
                <a:gd name="T5" fmla="*/ 61 h 65"/>
                <a:gd name="T6" fmla="*/ 0 w 101"/>
                <a:gd name="T7" fmla="*/ 4 h 65"/>
                <a:gd name="T8" fmla="*/ 4 w 101"/>
                <a:gd name="T9" fmla="*/ 0 h 65"/>
                <a:gd name="T10" fmla="*/ 8 w 101"/>
                <a:gd name="T11" fmla="*/ 4 h 65"/>
                <a:gd name="T12" fmla="*/ 8 w 101"/>
                <a:gd name="T13" fmla="*/ 57 h 65"/>
                <a:gd name="T14" fmla="*/ 93 w 101"/>
                <a:gd name="T15" fmla="*/ 57 h 65"/>
                <a:gd name="T16" fmla="*/ 93 w 101"/>
                <a:gd name="T17" fmla="*/ 4 h 65"/>
                <a:gd name="T18" fmla="*/ 97 w 101"/>
                <a:gd name="T19" fmla="*/ 0 h 65"/>
                <a:gd name="T20" fmla="*/ 101 w 101"/>
                <a:gd name="T21" fmla="*/ 4 h 65"/>
                <a:gd name="T22" fmla="*/ 101 w 101"/>
                <a:gd name="T23" fmla="*/ 61 h 65"/>
                <a:gd name="T24" fmla="*/ 97 w 101"/>
                <a:gd name="T2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65">
                  <a:moveTo>
                    <a:pt x="97" y="65"/>
                  </a:moveTo>
                  <a:cubicBezTo>
                    <a:pt x="4" y="65"/>
                    <a:pt x="4" y="65"/>
                    <a:pt x="4" y="65"/>
                  </a:cubicBezTo>
                  <a:cubicBezTo>
                    <a:pt x="2" y="65"/>
                    <a:pt x="0" y="64"/>
                    <a:pt x="0" y="6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3" y="1"/>
                    <a:pt x="95" y="0"/>
                    <a:pt x="97" y="0"/>
                  </a:cubicBezTo>
                  <a:cubicBezTo>
                    <a:pt x="99" y="0"/>
                    <a:pt x="101" y="1"/>
                    <a:pt x="101" y="4"/>
                  </a:cubicBezTo>
                  <a:cubicBezTo>
                    <a:pt x="101" y="61"/>
                    <a:pt x="101" y="61"/>
                    <a:pt x="101" y="61"/>
                  </a:cubicBezTo>
                  <a:cubicBezTo>
                    <a:pt x="101" y="64"/>
                    <a:pt x="99" y="65"/>
                    <a:pt x="97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7" name="Freeform 24"/>
            <p:cNvSpPr/>
            <p:nvPr/>
          </p:nvSpPr>
          <p:spPr bwMode="auto">
            <a:xfrm>
              <a:off x="4221163" y="3302001"/>
              <a:ext cx="309562" cy="160338"/>
            </a:xfrm>
            <a:custGeom>
              <a:avLst/>
              <a:gdLst>
                <a:gd name="T0" fmla="*/ 97 w 102"/>
                <a:gd name="T1" fmla="*/ 53 h 53"/>
                <a:gd name="T2" fmla="*/ 94 w 102"/>
                <a:gd name="T3" fmla="*/ 52 h 53"/>
                <a:gd name="T4" fmla="*/ 51 w 102"/>
                <a:gd name="T5" fmla="*/ 10 h 53"/>
                <a:gd name="T6" fmla="*/ 7 w 102"/>
                <a:gd name="T7" fmla="*/ 52 h 53"/>
                <a:gd name="T8" fmla="*/ 1 w 102"/>
                <a:gd name="T9" fmla="*/ 52 h 53"/>
                <a:gd name="T10" fmla="*/ 1 w 102"/>
                <a:gd name="T11" fmla="*/ 46 h 53"/>
                <a:gd name="T12" fmla="*/ 48 w 102"/>
                <a:gd name="T13" fmla="*/ 2 h 53"/>
                <a:gd name="T14" fmla="*/ 53 w 102"/>
                <a:gd name="T15" fmla="*/ 2 h 53"/>
                <a:gd name="T16" fmla="*/ 100 w 102"/>
                <a:gd name="T17" fmla="*/ 46 h 53"/>
                <a:gd name="T18" fmla="*/ 100 w 102"/>
                <a:gd name="T19" fmla="*/ 52 h 53"/>
                <a:gd name="T20" fmla="*/ 97 w 102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53">
                  <a:moveTo>
                    <a:pt x="97" y="53"/>
                  </a:moveTo>
                  <a:cubicBezTo>
                    <a:pt x="96" y="53"/>
                    <a:pt x="95" y="52"/>
                    <a:pt x="94" y="52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3"/>
                    <a:pt x="3" y="53"/>
                    <a:pt x="1" y="52"/>
                  </a:cubicBezTo>
                  <a:cubicBezTo>
                    <a:pt x="0" y="50"/>
                    <a:pt x="0" y="47"/>
                    <a:pt x="1" y="46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9" y="0"/>
                    <a:pt x="52" y="0"/>
                    <a:pt x="53" y="2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102" y="47"/>
                    <a:pt x="102" y="50"/>
                    <a:pt x="100" y="52"/>
                  </a:cubicBezTo>
                  <a:cubicBezTo>
                    <a:pt x="99" y="52"/>
                    <a:pt x="98" y="53"/>
                    <a:pt x="97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8" name="Freeform 25"/>
            <p:cNvSpPr/>
            <p:nvPr/>
          </p:nvSpPr>
          <p:spPr bwMode="auto">
            <a:xfrm>
              <a:off x="4160838" y="3222626"/>
              <a:ext cx="427037" cy="215900"/>
            </a:xfrm>
            <a:custGeom>
              <a:avLst/>
              <a:gdLst>
                <a:gd name="T0" fmla="*/ 137 w 141"/>
                <a:gd name="T1" fmla="*/ 70 h 71"/>
                <a:gd name="T2" fmla="*/ 134 w 141"/>
                <a:gd name="T3" fmla="*/ 69 h 71"/>
                <a:gd name="T4" fmla="*/ 71 w 141"/>
                <a:gd name="T5" fmla="*/ 10 h 71"/>
                <a:gd name="T6" fmla="*/ 7 w 141"/>
                <a:gd name="T7" fmla="*/ 69 h 71"/>
                <a:gd name="T8" fmla="*/ 2 w 141"/>
                <a:gd name="T9" fmla="*/ 69 h 71"/>
                <a:gd name="T10" fmla="*/ 2 w 141"/>
                <a:gd name="T11" fmla="*/ 64 h 71"/>
                <a:gd name="T12" fmla="*/ 68 w 141"/>
                <a:gd name="T13" fmla="*/ 1 h 71"/>
                <a:gd name="T14" fmla="*/ 73 w 141"/>
                <a:gd name="T15" fmla="*/ 1 h 71"/>
                <a:gd name="T16" fmla="*/ 139 w 141"/>
                <a:gd name="T17" fmla="*/ 64 h 71"/>
                <a:gd name="T18" fmla="*/ 140 w 141"/>
                <a:gd name="T19" fmla="*/ 69 h 71"/>
                <a:gd name="T20" fmla="*/ 137 w 141"/>
                <a:gd name="T21" fmla="*/ 7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71">
                  <a:moveTo>
                    <a:pt x="137" y="70"/>
                  </a:moveTo>
                  <a:cubicBezTo>
                    <a:pt x="136" y="70"/>
                    <a:pt x="135" y="70"/>
                    <a:pt x="134" y="69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6" y="71"/>
                    <a:pt x="3" y="71"/>
                    <a:pt x="2" y="69"/>
                  </a:cubicBezTo>
                  <a:cubicBezTo>
                    <a:pt x="0" y="68"/>
                    <a:pt x="0" y="65"/>
                    <a:pt x="2" y="64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9" y="0"/>
                    <a:pt x="72" y="0"/>
                    <a:pt x="73" y="1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41" y="65"/>
                    <a:pt x="141" y="68"/>
                    <a:pt x="140" y="69"/>
                  </a:cubicBezTo>
                  <a:cubicBezTo>
                    <a:pt x="139" y="70"/>
                    <a:pt x="138" y="70"/>
                    <a:pt x="137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9" name="Freeform 26"/>
            <p:cNvSpPr>
              <a:spLocks noEditPoints="1"/>
            </p:cNvSpPr>
            <p:nvPr/>
          </p:nvSpPr>
          <p:spPr bwMode="auto">
            <a:xfrm>
              <a:off x="4313238" y="3476626"/>
              <a:ext cx="123825" cy="157163"/>
            </a:xfrm>
            <a:custGeom>
              <a:avLst/>
              <a:gdLst>
                <a:gd name="T0" fmla="*/ 37 w 41"/>
                <a:gd name="T1" fmla="*/ 52 h 52"/>
                <a:gd name="T2" fmla="*/ 4 w 41"/>
                <a:gd name="T3" fmla="*/ 52 h 52"/>
                <a:gd name="T4" fmla="*/ 0 w 41"/>
                <a:gd name="T5" fmla="*/ 48 h 52"/>
                <a:gd name="T6" fmla="*/ 0 w 41"/>
                <a:gd name="T7" fmla="*/ 4 h 52"/>
                <a:gd name="T8" fmla="*/ 4 w 41"/>
                <a:gd name="T9" fmla="*/ 0 h 52"/>
                <a:gd name="T10" fmla="*/ 37 w 41"/>
                <a:gd name="T11" fmla="*/ 0 h 52"/>
                <a:gd name="T12" fmla="*/ 41 w 41"/>
                <a:gd name="T13" fmla="*/ 4 h 52"/>
                <a:gd name="T14" fmla="*/ 41 w 41"/>
                <a:gd name="T15" fmla="*/ 48 h 52"/>
                <a:gd name="T16" fmla="*/ 37 w 41"/>
                <a:gd name="T17" fmla="*/ 52 h 52"/>
                <a:gd name="T18" fmla="*/ 8 w 41"/>
                <a:gd name="T19" fmla="*/ 44 h 52"/>
                <a:gd name="T20" fmla="*/ 33 w 41"/>
                <a:gd name="T21" fmla="*/ 44 h 52"/>
                <a:gd name="T22" fmla="*/ 33 w 41"/>
                <a:gd name="T23" fmla="*/ 8 h 52"/>
                <a:gd name="T24" fmla="*/ 8 w 41"/>
                <a:gd name="T25" fmla="*/ 8 h 52"/>
                <a:gd name="T26" fmla="*/ 8 w 41"/>
                <a:gd name="T27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52">
                  <a:moveTo>
                    <a:pt x="37" y="52"/>
                  </a:moveTo>
                  <a:cubicBezTo>
                    <a:pt x="4" y="52"/>
                    <a:pt x="4" y="52"/>
                    <a:pt x="4" y="52"/>
                  </a:cubicBezTo>
                  <a:cubicBezTo>
                    <a:pt x="2" y="52"/>
                    <a:pt x="0" y="51"/>
                    <a:pt x="0" y="4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2"/>
                    <a:pt x="41" y="4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51"/>
                    <a:pt x="39" y="52"/>
                    <a:pt x="37" y="52"/>
                  </a:cubicBezTo>
                  <a:close/>
                  <a:moveTo>
                    <a:pt x="8" y="44"/>
                  </a:moveTo>
                  <a:cubicBezTo>
                    <a:pt x="33" y="44"/>
                    <a:pt x="33" y="44"/>
                    <a:pt x="33" y="44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647718" y="3990042"/>
            <a:ext cx="163803" cy="163803"/>
            <a:chOff x="1858662" y="4335999"/>
            <a:chExt cx="361658" cy="361658"/>
          </a:xfrm>
        </p:grpSpPr>
        <p:sp>
          <p:nvSpPr>
            <p:cNvPr id="41" name="Freeform 258"/>
            <p:cNvSpPr>
              <a:spLocks noEditPoints="1"/>
            </p:cNvSpPr>
            <p:nvPr/>
          </p:nvSpPr>
          <p:spPr bwMode="auto">
            <a:xfrm>
              <a:off x="1858662" y="4335999"/>
              <a:ext cx="361658" cy="361658"/>
            </a:xfrm>
            <a:custGeom>
              <a:avLst/>
              <a:gdLst>
                <a:gd name="T0" fmla="*/ 68 w 136"/>
                <a:gd name="T1" fmla="*/ 136 h 136"/>
                <a:gd name="T2" fmla="*/ 0 w 136"/>
                <a:gd name="T3" fmla="*/ 68 h 136"/>
                <a:gd name="T4" fmla="*/ 68 w 136"/>
                <a:gd name="T5" fmla="*/ 0 h 136"/>
                <a:gd name="T6" fmla="*/ 136 w 136"/>
                <a:gd name="T7" fmla="*/ 68 h 136"/>
                <a:gd name="T8" fmla="*/ 68 w 136"/>
                <a:gd name="T9" fmla="*/ 136 h 136"/>
                <a:gd name="T10" fmla="*/ 68 w 136"/>
                <a:gd name="T11" fmla="*/ 8 h 136"/>
                <a:gd name="T12" fmla="*/ 8 w 136"/>
                <a:gd name="T13" fmla="*/ 68 h 136"/>
                <a:gd name="T14" fmla="*/ 68 w 136"/>
                <a:gd name="T15" fmla="*/ 128 h 136"/>
                <a:gd name="T16" fmla="*/ 128 w 136"/>
                <a:gd name="T17" fmla="*/ 68 h 136"/>
                <a:gd name="T18" fmla="*/ 68 w 136"/>
                <a:gd name="T19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136">
                  <a:moveTo>
                    <a:pt x="68" y="136"/>
                  </a:moveTo>
                  <a:cubicBezTo>
                    <a:pt x="30" y="136"/>
                    <a:pt x="0" y="106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105" y="0"/>
                    <a:pt x="136" y="31"/>
                    <a:pt x="136" y="68"/>
                  </a:cubicBezTo>
                  <a:cubicBezTo>
                    <a:pt x="136" y="106"/>
                    <a:pt x="105" y="136"/>
                    <a:pt x="68" y="136"/>
                  </a:cubicBezTo>
                  <a:close/>
                  <a:moveTo>
                    <a:pt x="68" y="8"/>
                  </a:moveTo>
                  <a:cubicBezTo>
                    <a:pt x="35" y="8"/>
                    <a:pt x="8" y="35"/>
                    <a:pt x="8" y="68"/>
                  </a:cubicBezTo>
                  <a:cubicBezTo>
                    <a:pt x="8" y="101"/>
                    <a:pt x="35" y="128"/>
                    <a:pt x="68" y="128"/>
                  </a:cubicBezTo>
                  <a:cubicBezTo>
                    <a:pt x="101" y="128"/>
                    <a:pt x="128" y="101"/>
                    <a:pt x="128" y="68"/>
                  </a:cubicBezTo>
                  <a:cubicBezTo>
                    <a:pt x="128" y="35"/>
                    <a:pt x="101" y="8"/>
                    <a:pt x="68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2" name="Freeform 259"/>
            <p:cNvSpPr/>
            <p:nvPr/>
          </p:nvSpPr>
          <p:spPr bwMode="auto">
            <a:xfrm>
              <a:off x="1942899" y="4335999"/>
              <a:ext cx="106700" cy="361658"/>
            </a:xfrm>
            <a:custGeom>
              <a:avLst/>
              <a:gdLst>
                <a:gd name="T0" fmla="*/ 36 w 40"/>
                <a:gd name="T1" fmla="*/ 136 h 136"/>
                <a:gd name="T2" fmla="*/ 0 w 40"/>
                <a:gd name="T3" fmla="*/ 68 h 136"/>
                <a:gd name="T4" fmla="*/ 36 w 40"/>
                <a:gd name="T5" fmla="*/ 0 h 136"/>
                <a:gd name="T6" fmla="*/ 40 w 40"/>
                <a:gd name="T7" fmla="*/ 4 h 136"/>
                <a:gd name="T8" fmla="*/ 36 w 40"/>
                <a:gd name="T9" fmla="*/ 8 h 136"/>
                <a:gd name="T10" fmla="*/ 8 w 40"/>
                <a:gd name="T11" fmla="*/ 68 h 136"/>
                <a:gd name="T12" fmla="*/ 36 w 40"/>
                <a:gd name="T13" fmla="*/ 128 h 136"/>
                <a:gd name="T14" fmla="*/ 40 w 40"/>
                <a:gd name="T15" fmla="*/ 132 h 136"/>
                <a:gd name="T16" fmla="*/ 36 w 40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36">
                  <a:moveTo>
                    <a:pt x="36" y="136"/>
                  </a:moveTo>
                  <a:cubicBezTo>
                    <a:pt x="15" y="136"/>
                    <a:pt x="0" y="106"/>
                    <a:pt x="0" y="68"/>
                  </a:cubicBezTo>
                  <a:cubicBezTo>
                    <a:pt x="0" y="30"/>
                    <a:pt x="15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6"/>
                    <a:pt x="38" y="8"/>
                    <a:pt x="36" y="8"/>
                  </a:cubicBezTo>
                  <a:cubicBezTo>
                    <a:pt x="20" y="8"/>
                    <a:pt x="8" y="36"/>
                    <a:pt x="8" y="68"/>
                  </a:cubicBezTo>
                  <a:cubicBezTo>
                    <a:pt x="8" y="101"/>
                    <a:pt x="20" y="128"/>
                    <a:pt x="36" y="128"/>
                  </a:cubicBezTo>
                  <a:cubicBezTo>
                    <a:pt x="38" y="128"/>
                    <a:pt x="40" y="130"/>
                    <a:pt x="40" y="132"/>
                  </a:cubicBezTo>
                  <a:cubicBezTo>
                    <a:pt x="40" y="134"/>
                    <a:pt x="38" y="136"/>
                    <a:pt x="36" y="1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3" name="Freeform 260"/>
            <p:cNvSpPr/>
            <p:nvPr/>
          </p:nvSpPr>
          <p:spPr bwMode="auto">
            <a:xfrm>
              <a:off x="2028259" y="4335999"/>
              <a:ext cx="106700" cy="361658"/>
            </a:xfrm>
            <a:custGeom>
              <a:avLst/>
              <a:gdLst>
                <a:gd name="T0" fmla="*/ 4 w 40"/>
                <a:gd name="T1" fmla="*/ 136 h 136"/>
                <a:gd name="T2" fmla="*/ 0 w 40"/>
                <a:gd name="T3" fmla="*/ 132 h 136"/>
                <a:gd name="T4" fmla="*/ 4 w 40"/>
                <a:gd name="T5" fmla="*/ 128 h 136"/>
                <a:gd name="T6" fmla="*/ 32 w 40"/>
                <a:gd name="T7" fmla="*/ 68 h 136"/>
                <a:gd name="T8" fmla="*/ 4 w 40"/>
                <a:gd name="T9" fmla="*/ 8 h 136"/>
                <a:gd name="T10" fmla="*/ 0 w 40"/>
                <a:gd name="T11" fmla="*/ 4 h 136"/>
                <a:gd name="T12" fmla="*/ 4 w 40"/>
                <a:gd name="T13" fmla="*/ 0 h 136"/>
                <a:gd name="T14" fmla="*/ 40 w 40"/>
                <a:gd name="T15" fmla="*/ 68 h 136"/>
                <a:gd name="T16" fmla="*/ 4 w 40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36">
                  <a:moveTo>
                    <a:pt x="4" y="136"/>
                  </a:moveTo>
                  <a:cubicBezTo>
                    <a:pt x="1" y="136"/>
                    <a:pt x="0" y="134"/>
                    <a:pt x="0" y="132"/>
                  </a:cubicBezTo>
                  <a:cubicBezTo>
                    <a:pt x="0" y="130"/>
                    <a:pt x="1" y="128"/>
                    <a:pt x="4" y="128"/>
                  </a:cubicBezTo>
                  <a:cubicBezTo>
                    <a:pt x="19" y="128"/>
                    <a:pt x="32" y="101"/>
                    <a:pt x="32" y="68"/>
                  </a:cubicBezTo>
                  <a:cubicBezTo>
                    <a:pt x="32" y="36"/>
                    <a:pt x="19" y="8"/>
                    <a:pt x="4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24" y="0"/>
                    <a:pt x="40" y="30"/>
                    <a:pt x="40" y="68"/>
                  </a:cubicBezTo>
                  <a:cubicBezTo>
                    <a:pt x="40" y="106"/>
                    <a:pt x="24" y="136"/>
                    <a:pt x="4" y="1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4" name="Freeform 261"/>
            <p:cNvSpPr/>
            <p:nvPr/>
          </p:nvSpPr>
          <p:spPr bwMode="auto">
            <a:xfrm>
              <a:off x="1893480" y="4400019"/>
              <a:ext cx="292022" cy="56158"/>
            </a:xfrm>
            <a:custGeom>
              <a:avLst/>
              <a:gdLst>
                <a:gd name="T0" fmla="*/ 55 w 110"/>
                <a:gd name="T1" fmla="*/ 21 h 21"/>
                <a:gd name="T2" fmla="*/ 2 w 110"/>
                <a:gd name="T3" fmla="*/ 8 h 21"/>
                <a:gd name="T4" fmla="*/ 1 w 110"/>
                <a:gd name="T5" fmla="*/ 3 h 21"/>
                <a:gd name="T6" fmla="*/ 6 w 110"/>
                <a:gd name="T7" fmla="*/ 2 h 21"/>
                <a:gd name="T8" fmla="*/ 55 w 110"/>
                <a:gd name="T9" fmla="*/ 13 h 21"/>
                <a:gd name="T10" fmla="*/ 103 w 110"/>
                <a:gd name="T11" fmla="*/ 2 h 21"/>
                <a:gd name="T12" fmla="*/ 108 w 110"/>
                <a:gd name="T13" fmla="*/ 3 h 21"/>
                <a:gd name="T14" fmla="*/ 107 w 110"/>
                <a:gd name="T15" fmla="*/ 8 h 21"/>
                <a:gd name="T16" fmla="*/ 55 w 110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21">
                  <a:moveTo>
                    <a:pt x="55" y="21"/>
                  </a:moveTo>
                  <a:cubicBezTo>
                    <a:pt x="34" y="21"/>
                    <a:pt x="15" y="17"/>
                    <a:pt x="2" y="8"/>
                  </a:cubicBezTo>
                  <a:cubicBezTo>
                    <a:pt x="0" y="7"/>
                    <a:pt x="0" y="5"/>
                    <a:pt x="1" y="3"/>
                  </a:cubicBezTo>
                  <a:cubicBezTo>
                    <a:pt x="2" y="1"/>
                    <a:pt x="4" y="0"/>
                    <a:pt x="6" y="2"/>
                  </a:cubicBezTo>
                  <a:cubicBezTo>
                    <a:pt x="18" y="9"/>
                    <a:pt x="36" y="13"/>
                    <a:pt x="55" y="13"/>
                  </a:cubicBezTo>
                  <a:cubicBezTo>
                    <a:pt x="74" y="13"/>
                    <a:pt x="91" y="9"/>
                    <a:pt x="103" y="2"/>
                  </a:cubicBezTo>
                  <a:cubicBezTo>
                    <a:pt x="105" y="0"/>
                    <a:pt x="107" y="1"/>
                    <a:pt x="108" y="3"/>
                  </a:cubicBezTo>
                  <a:cubicBezTo>
                    <a:pt x="110" y="5"/>
                    <a:pt x="109" y="7"/>
                    <a:pt x="107" y="8"/>
                  </a:cubicBezTo>
                  <a:cubicBezTo>
                    <a:pt x="94" y="17"/>
                    <a:pt x="75" y="21"/>
                    <a:pt x="55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5" name="Freeform 262"/>
            <p:cNvSpPr/>
            <p:nvPr/>
          </p:nvSpPr>
          <p:spPr bwMode="auto">
            <a:xfrm>
              <a:off x="1893480" y="4577478"/>
              <a:ext cx="292022" cy="56158"/>
            </a:xfrm>
            <a:custGeom>
              <a:avLst/>
              <a:gdLst>
                <a:gd name="T0" fmla="*/ 4 w 110"/>
                <a:gd name="T1" fmla="*/ 20 h 21"/>
                <a:gd name="T2" fmla="*/ 1 w 110"/>
                <a:gd name="T3" fmla="*/ 19 h 21"/>
                <a:gd name="T4" fmla="*/ 2 w 110"/>
                <a:gd name="T5" fmla="*/ 13 h 21"/>
                <a:gd name="T6" fmla="*/ 55 w 110"/>
                <a:gd name="T7" fmla="*/ 0 h 21"/>
                <a:gd name="T8" fmla="*/ 107 w 110"/>
                <a:gd name="T9" fmla="*/ 13 h 21"/>
                <a:gd name="T10" fmla="*/ 108 w 110"/>
                <a:gd name="T11" fmla="*/ 19 h 21"/>
                <a:gd name="T12" fmla="*/ 103 w 110"/>
                <a:gd name="T13" fmla="*/ 20 h 21"/>
                <a:gd name="T14" fmla="*/ 55 w 110"/>
                <a:gd name="T15" fmla="*/ 8 h 21"/>
                <a:gd name="T16" fmla="*/ 6 w 110"/>
                <a:gd name="T17" fmla="*/ 20 h 21"/>
                <a:gd name="T18" fmla="*/ 4 w 110"/>
                <a:gd name="T1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21">
                  <a:moveTo>
                    <a:pt x="4" y="20"/>
                  </a:moveTo>
                  <a:cubicBezTo>
                    <a:pt x="3" y="20"/>
                    <a:pt x="2" y="20"/>
                    <a:pt x="1" y="19"/>
                  </a:cubicBezTo>
                  <a:cubicBezTo>
                    <a:pt x="0" y="17"/>
                    <a:pt x="0" y="14"/>
                    <a:pt x="2" y="13"/>
                  </a:cubicBezTo>
                  <a:cubicBezTo>
                    <a:pt x="15" y="5"/>
                    <a:pt x="34" y="0"/>
                    <a:pt x="55" y="0"/>
                  </a:cubicBezTo>
                  <a:cubicBezTo>
                    <a:pt x="75" y="0"/>
                    <a:pt x="94" y="5"/>
                    <a:pt x="107" y="13"/>
                  </a:cubicBezTo>
                  <a:cubicBezTo>
                    <a:pt x="109" y="14"/>
                    <a:pt x="110" y="17"/>
                    <a:pt x="108" y="19"/>
                  </a:cubicBezTo>
                  <a:cubicBezTo>
                    <a:pt x="107" y="20"/>
                    <a:pt x="105" y="21"/>
                    <a:pt x="103" y="20"/>
                  </a:cubicBezTo>
                  <a:cubicBezTo>
                    <a:pt x="91" y="12"/>
                    <a:pt x="74" y="8"/>
                    <a:pt x="55" y="8"/>
                  </a:cubicBezTo>
                  <a:cubicBezTo>
                    <a:pt x="36" y="8"/>
                    <a:pt x="18" y="12"/>
                    <a:pt x="6" y="20"/>
                  </a:cubicBezTo>
                  <a:cubicBezTo>
                    <a:pt x="6" y="20"/>
                    <a:pt x="5" y="20"/>
                    <a:pt x="4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6" name="Freeform 263"/>
            <p:cNvSpPr/>
            <p:nvPr/>
          </p:nvSpPr>
          <p:spPr bwMode="auto">
            <a:xfrm>
              <a:off x="2028259" y="4335999"/>
              <a:ext cx="21340" cy="361658"/>
            </a:xfrm>
            <a:custGeom>
              <a:avLst/>
              <a:gdLst>
                <a:gd name="T0" fmla="*/ 4 w 8"/>
                <a:gd name="T1" fmla="*/ 136 h 136"/>
                <a:gd name="T2" fmla="*/ 0 w 8"/>
                <a:gd name="T3" fmla="*/ 132 h 136"/>
                <a:gd name="T4" fmla="*/ 0 w 8"/>
                <a:gd name="T5" fmla="*/ 4 h 136"/>
                <a:gd name="T6" fmla="*/ 4 w 8"/>
                <a:gd name="T7" fmla="*/ 0 h 136"/>
                <a:gd name="T8" fmla="*/ 8 w 8"/>
                <a:gd name="T9" fmla="*/ 4 h 136"/>
                <a:gd name="T10" fmla="*/ 8 w 8"/>
                <a:gd name="T11" fmla="*/ 132 h 136"/>
                <a:gd name="T12" fmla="*/ 4 w 8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36">
                  <a:moveTo>
                    <a:pt x="4" y="136"/>
                  </a:moveTo>
                  <a:cubicBezTo>
                    <a:pt x="1" y="136"/>
                    <a:pt x="0" y="134"/>
                    <a:pt x="0" y="13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8" y="134"/>
                    <a:pt x="6" y="136"/>
                    <a:pt x="4" y="1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47" name="Freeform 264"/>
            <p:cNvSpPr/>
            <p:nvPr/>
          </p:nvSpPr>
          <p:spPr bwMode="auto">
            <a:xfrm>
              <a:off x="1858662" y="4505596"/>
              <a:ext cx="361658" cy="21340"/>
            </a:xfrm>
            <a:custGeom>
              <a:avLst/>
              <a:gdLst>
                <a:gd name="T0" fmla="*/ 132 w 136"/>
                <a:gd name="T1" fmla="*/ 8 h 8"/>
                <a:gd name="T2" fmla="*/ 4 w 136"/>
                <a:gd name="T3" fmla="*/ 8 h 8"/>
                <a:gd name="T4" fmla="*/ 0 w 136"/>
                <a:gd name="T5" fmla="*/ 4 h 8"/>
                <a:gd name="T6" fmla="*/ 4 w 136"/>
                <a:gd name="T7" fmla="*/ 0 h 8"/>
                <a:gd name="T8" fmla="*/ 132 w 136"/>
                <a:gd name="T9" fmla="*/ 0 h 8"/>
                <a:gd name="T10" fmla="*/ 136 w 136"/>
                <a:gd name="T11" fmla="*/ 4 h 8"/>
                <a:gd name="T12" fmla="*/ 132 w 1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8">
                  <a:moveTo>
                    <a:pt x="1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4" y="0"/>
                    <a:pt x="136" y="2"/>
                    <a:pt x="136" y="4"/>
                  </a:cubicBezTo>
                  <a:cubicBezTo>
                    <a:pt x="136" y="6"/>
                    <a:pt x="134" y="8"/>
                    <a:pt x="13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658860" y="4421086"/>
            <a:ext cx="150675" cy="108407"/>
            <a:chOff x="1799514" y="4612155"/>
            <a:chExt cx="369717" cy="266001"/>
          </a:xfrm>
        </p:grpSpPr>
        <p:sp>
          <p:nvSpPr>
            <p:cNvPr id="49" name="Freeform 45"/>
            <p:cNvSpPr/>
            <p:nvPr/>
          </p:nvSpPr>
          <p:spPr bwMode="auto">
            <a:xfrm>
              <a:off x="2016708" y="4734174"/>
              <a:ext cx="89074" cy="86633"/>
            </a:xfrm>
            <a:custGeom>
              <a:avLst/>
              <a:gdLst>
                <a:gd name="T0" fmla="*/ 27 w 31"/>
                <a:gd name="T1" fmla="*/ 30 h 30"/>
                <a:gd name="T2" fmla="*/ 24 w 31"/>
                <a:gd name="T3" fmla="*/ 29 h 30"/>
                <a:gd name="T4" fmla="*/ 1 w 31"/>
                <a:gd name="T5" fmla="*/ 8 h 30"/>
                <a:gd name="T6" fmla="*/ 1 w 31"/>
                <a:gd name="T7" fmla="*/ 2 h 30"/>
                <a:gd name="T8" fmla="*/ 7 w 31"/>
                <a:gd name="T9" fmla="*/ 2 h 30"/>
                <a:gd name="T10" fmla="*/ 30 w 31"/>
                <a:gd name="T11" fmla="*/ 23 h 30"/>
                <a:gd name="T12" fmla="*/ 30 w 31"/>
                <a:gd name="T13" fmla="*/ 29 h 30"/>
                <a:gd name="T14" fmla="*/ 27 w 31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30">
                  <a:moveTo>
                    <a:pt x="27" y="30"/>
                  </a:moveTo>
                  <a:cubicBezTo>
                    <a:pt x="26" y="30"/>
                    <a:pt x="25" y="30"/>
                    <a:pt x="24" y="2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3" y="0"/>
                    <a:pt x="5" y="0"/>
                    <a:pt x="7" y="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1" y="25"/>
                    <a:pt x="31" y="27"/>
                    <a:pt x="30" y="29"/>
                  </a:cubicBezTo>
                  <a:cubicBezTo>
                    <a:pt x="29" y="30"/>
                    <a:pt x="28" y="30"/>
                    <a:pt x="27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0" name="Freeform 46"/>
            <p:cNvSpPr/>
            <p:nvPr/>
          </p:nvSpPr>
          <p:spPr bwMode="auto">
            <a:xfrm>
              <a:off x="1860523" y="4734174"/>
              <a:ext cx="92734" cy="86633"/>
            </a:xfrm>
            <a:custGeom>
              <a:avLst/>
              <a:gdLst>
                <a:gd name="T0" fmla="*/ 4 w 32"/>
                <a:gd name="T1" fmla="*/ 30 h 30"/>
                <a:gd name="T2" fmla="*/ 1 w 32"/>
                <a:gd name="T3" fmla="*/ 29 h 30"/>
                <a:gd name="T4" fmla="*/ 1 w 32"/>
                <a:gd name="T5" fmla="*/ 23 h 30"/>
                <a:gd name="T6" fmla="*/ 24 w 32"/>
                <a:gd name="T7" fmla="*/ 2 h 30"/>
                <a:gd name="T8" fmla="*/ 30 w 32"/>
                <a:gd name="T9" fmla="*/ 2 h 30"/>
                <a:gd name="T10" fmla="*/ 30 w 32"/>
                <a:gd name="T11" fmla="*/ 8 h 30"/>
                <a:gd name="T12" fmla="*/ 7 w 32"/>
                <a:gd name="T13" fmla="*/ 29 h 30"/>
                <a:gd name="T14" fmla="*/ 4 w 32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0">
                  <a:moveTo>
                    <a:pt x="4" y="30"/>
                  </a:moveTo>
                  <a:cubicBezTo>
                    <a:pt x="3" y="30"/>
                    <a:pt x="2" y="30"/>
                    <a:pt x="1" y="29"/>
                  </a:cubicBezTo>
                  <a:cubicBezTo>
                    <a:pt x="0" y="27"/>
                    <a:pt x="0" y="25"/>
                    <a:pt x="1" y="2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0"/>
                    <a:pt x="29" y="0"/>
                    <a:pt x="30" y="2"/>
                  </a:cubicBezTo>
                  <a:cubicBezTo>
                    <a:pt x="32" y="4"/>
                    <a:pt x="32" y="6"/>
                    <a:pt x="30" y="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30"/>
                    <a:pt x="5" y="30"/>
                    <a:pt x="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1" name="Freeform 47"/>
            <p:cNvSpPr>
              <a:spLocks noEditPoints="1"/>
            </p:cNvSpPr>
            <p:nvPr/>
          </p:nvSpPr>
          <p:spPr bwMode="auto">
            <a:xfrm>
              <a:off x="1799514" y="4612155"/>
              <a:ext cx="369717" cy="266001"/>
            </a:xfrm>
            <a:custGeom>
              <a:avLst/>
              <a:gdLst>
                <a:gd name="T0" fmla="*/ 116 w 128"/>
                <a:gd name="T1" fmla="*/ 92 h 92"/>
                <a:gd name="T2" fmla="*/ 12 w 128"/>
                <a:gd name="T3" fmla="*/ 92 h 92"/>
                <a:gd name="T4" fmla="*/ 0 w 128"/>
                <a:gd name="T5" fmla="*/ 80 h 92"/>
                <a:gd name="T6" fmla="*/ 0 w 128"/>
                <a:gd name="T7" fmla="*/ 12 h 92"/>
                <a:gd name="T8" fmla="*/ 12 w 128"/>
                <a:gd name="T9" fmla="*/ 0 h 92"/>
                <a:gd name="T10" fmla="*/ 116 w 128"/>
                <a:gd name="T11" fmla="*/ 0 h 92"/>
                <a:gd name="T12" fmla="*/ 128 w 128"/>
                <a:gd name="T13" fmla="*/ 12 h 92"/>
                <a:gd name="T14" fmla="*/ 128 w 128"/>
                <a:gd name="T15" fmla="*/ 80 h 92"/>
                <a:gd name="T16" fmla="*/ 116 w 128"/>
                <a:gd name="T17" fmla="*/ 92 h 92"/>
                <a:gd name="T18" fmla="*/ 12 w 128"/>
                <a:gd name="T19" fmla="*/ 8 h 92"/>
                <a:gd name="T20" fmla="*/ 8 w 128"/>
                <a:gd name="T21" fmla="*/ 12 h 92"/>
                <a:gd name="T22" fmla="*/ 8 w 128"/>
                <a:gd name="T23" fmla="*/ 80 h 92"/>
                <a:gd name="T24" fmla="*/ 12 w 128"/>
                <a:gd name="T25" fmla="*/ 84 h 92"/>
                <a:gd name="T26" fmla="*/ 116 w 128"/>
                <a:gd name="T27" fmla="*/ 84 h 92"/>
                <a:gd name="T28" fmla="*/ 120 w 128"/>
                <a:gd name="T29" fmla="*/ 80 h 92"/>
                <a:gd name="T30" fmla="*/ 120 w 128"/>
                <a:gd name="T31" fmla="*/ 12 h 92"/>
                <a:gd name="T32" fmla="*/ 116 w 128"/>
                <a:gd name="T33" fmla="*/ 8 h 92"/>
                <a:gd name="T34" fmla="*/ 12 w 128"/>
                <a:gd name="T35" fmla="*/ 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92">
                  <a:moveTo>
                    <a:pt x="116" y="92"/>
                  </a:moveTo>
                  <a:cubicBezTo>
                    <a:pt x="12" y="92"/>
                    <a:pt x="12" y="92"/>
                    <a:pt x="12" y="92"/>
                  </a:cubicBezTo>
                  <a:cubicBezTo>
                    <a:pt x="5" y="92"/>
                    <a:pt x="0" y="87"/>
                    <a:pt x="0" y="8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22" y="0"/>
                    <a:pt x="128" y="6"/>
                    <a:pt x="128" y="12"/>
                  </a:cubicBezTo>
                  <a:cubicBezTo>
                    <a:pt x="128" y="80"/>
                    <a:pt x="128" y="80"/>
                    <a:pt x="128" y="80"/>
                  </a:cubicBezTo>
                  <a:cubicBezTo>
                    <a:pt x="128" y="87"/>
                    <a:pt x="122" y="92"/>
                    <a:pt x="116" y="92"/>
                  </a:cubicBezTo>
                  <a:close/>
                  <a:moveTo>
                    <a:pt x="12" y="8"/>
                  </a:moveTo>
                  <a:cubicBezTo>
                    <a:pt x="9" y="8"/>
                    <a:pt x="8" y="10"/>
                    <a:pt x="8" y="12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3"/>
                    <a:pt x="9" y="84"/>
                    <a:pt x="12" y="84"/>
                  </a:cubicBezTo>
                  <a:cubicBezTo>
                    <a:pt x="116" y="84"/>
                    <a:pt x="116" y="84"/>
                    <a:pt x="116" y="84"/>
                  </a:cubicBezTo>
                  <a:cubicBezTo>
                    <a:pt x="118" y="84"/>
                    <a:pt x="120" y="83"/>
                    <a:pt x="120" y="80"/>
                  </a:cubicBezTo>
                  <a:cubicBezTo>
                    <a:pt x="120" y="12"/>
                    <a:pt x="120" y="12"/>
                    <a:pt x="120" y="12"/>
                  </a:cubicBezTo>
                  <a:cubicBezTo>
                    <a:pt x="120" y="10"/>
                    <a:pt x="118" y="8"/>
                    <a:pt x="116" y="8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52" name="Freeform 48"/>
            <p:cNvSpPr/>
            <p:nvPr/>
          </p:nvSpPr>
          <p:spPr bwMode="auto">
            <a:xfrm>
              <a:off x="1811716" y="4626798"/>
              <a:ext cx="342873" cy="162285"/>
            </a:xfrm>
            <a:custGeom>
              <a:avLst/>
              <a:gdLst>
                <a:gd name="T0" fmla="*/ 60 w 119"/>
                <a:gd name="T1" fmla="*/ 56 h 56"/>
                <a:gd name="T2" fmla="*/ 57 w 119"/>
                <a:gd name="T3" fmla="*/ 55 h 56"/>
                <a:gd name="T4" fmla="*/ 2 w 119"/>
                <a:gd name="T5" fmla="*/ 8 h 56"/>
                <a:gd name="T6" fmla="*/ 2 w 119"/>
                <a:gd name="T7" fmla="*/ 2 h 56"/>
                <a:gd name="T8" fmla="*/ 7 w 119"/>
                <a:gd name="T9" fmla="*/ 2 h 56"/>
                <a:gd name="T10" fmla="*/ 60 w 119"/>
                <a:gd name="T11" fmla="*/ 47 h 56"/>
                <a:gd name="T12" fmla="*/ 112 w 119"/>
                <a:gd name="T13" fmla="*/ 2 h 56"/>
                <a:gd name="T14" fmla="*/ 117 w 119"/>
                <a:gd name="T15" fmla="*/ 2 h 56"/>
                <a:gd name="T16" fmla="*/ 117 w 119"/>
                <a:gd name="T17" fmla="*/ 8 h 56"/>
                <a:gd name="T18" fmla="*/ 62 w 119"/>
                <a:gd name="T19" fmla="*/ 55 h 56"/>
                <a:gd name="T20" fmla="*/ 60 w 119"/>
                <a:gd name="T2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9" h="56">
                  <a:moveTo>
                    <a:pt x="60" y="56"/>
                  </a:moveTo>
                  <a:cubicBezTo>
                    <a:pt x="59" y="56"/>
                    <a:pt x="58" y="56"/>
                    <a:pt x="57" y="5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4"/>
                    <a:pt x="2" y="2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0"/>
                    <a:pt x="116" y="1"/>
                    <a:pt x="117" y="2"/>
                  </a:cubicBezTo>
                  <a:cubicBezTo>
                    <a:pt x="119" y="4"/>
                    <a:pt x="119" y="7"/>
                    <a:pt x="117" y="8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1" y="56"/>
                    <a:pt x="61" y="56"/>
                    <a:pt x="60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96379" y="1554796"/>
            <a:ext cx="1677383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3000" b="1" dirty="0">
                <a:solidFill>
                  <a:srgbClr val="48597F"/>
                </a:solidFill>
                <a:latin typeface="+mn-ea"/>
              </a:rPr>
              <a:t>谢谢欣赏</a:t>
            </a:r>
            <a:endParaRPr lang="en-US" sz="3000" b="1" dirty="0">
              <a:solidFill>
                <a:srgbClr val="48597F"/>
              </a:solidFill>
              <a:latin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90882" y="2258835"/>
            <a:ext cx="256223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itchFamily="34" charset="0"/>
              </a:rPr>
              <a:t>此处添加详细文本描述，建议与标题相关并符合整体语言风格，语言描述尽量简洁生动。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129" name="Oval 128"/>
          <p:cNvSpPr/>
          <p:nvPr/>
        </p:nvSpPr>
        <p:spPr>
          <a:xfrm>
            <a:off x="2708977" y="3131794"/>
            <a:ext cx="542261" cy="54226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481706" y="3825417"/>
            <a:ext cx="996803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chemeClr val="accent6"/>
                </a:solidFill>
                <a:latin typeface="+mn-ea"/>
                <a:cs typeface="Open Sans" pitchFamily="34" charset="0"/>
              </a:rPr>
              <a:t>微博</a:t>
            </a:r>
            <a:endParaRPr lang="en-US" sz="1100" b="1" dirty="0">
              <a:solidFill>
                <a:schemeClr val="accent6"/>
              </a:solidFill>
              <a:latin typeface="+mn-ea"/>
              <a:cs typeface="Open Sans" pitchFamily="34" charset="0"/>
            </a:endParaRPr>
          </a:p>
          <a:p>
            <a:pPr algn="ctr"/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itchFamily="34" charset="0"/>
              </a:rPr>
              <a:t>单击此处添加副标题或详细文本描述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itchFamily="34" charset="0"/>
              </a:rPr>
              <a:t> </a:t>
            </a:r>
          </a:p>
        </p:txBody>
      </p:sp>
      <p:sp>
        <p:nvSpPr>
          <p:cNvPr id="130" name="Oval 129"/>
          <p:cNvSpPr/>
          <p:nvPr/>
        </p:nvSpPr>
        <p:spPr>
          <a:xfrm>
            <a:off x="3770239" y="3131794"/>
            <a:ext cx="542261" cy="542261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3542968" y="3825417"/>
            <a:ext cx="996803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Open Sans" pitchFamily="34" charset="0"/>
              </a:rPr>
              <a:t>微信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Open Sans" pitchFamily="34" charset="0"/>
            </a:endParaRPr>
          </a:p>
          <a:p>
            <a:pPr algn="ctr"/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itchFamily="34" charset="0"/>
              </a:rPr>
              <a:t>单击此处添加副标题或详细文本描述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itchFamily="34" charset="0"/>
              </a:rPr>
              <a:t> </a:t>
            </a:r>
          </a:p>
        </p:txBody>
      </p:sp>
      <p:sp>
        <p:nvSpPr>
          <p:cNvPr id="131" name="Oval 130"/>
          <p:cNvSpPr/>
          <p:nvPr/>
        </p:nvSpPr>
        <p:spPr>
          <a:xfrm>
            <a:off x="4831501" y="3131794"/>
            <a:ext cx="542261" cy="54226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4604230" y="3825416"/>
            <a:ext cx="996803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6"/>
                </a:solidFill>
                <a:latin typeface="+mn-ea"/>
                <a:cs typeface="Open Sans" pitchFamily="34" charset="0"/>
              </a:rPr>
              <a:t>QQ</a:t>
            </a:r>
          </a:p>
          <a:p>
            <a:pPr algn="ctr"/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itchFamily="34" charset="0"/>
              </a:rPr>
              <a:t>单击此处添加副标题或详细文本描述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itchFamily="34" charset="0"/>
              </a:rPr>
              <a:t> </a:t>
            </a:r>
          </a:p>
        </p:txBody>
      </p:sp>
      <p:sp>
        <p:nvSpPr>
          <p:cNvPr id="132" name="Oval 131"/>
          <p:cNvSpPr/>
          <p:nvPr/>
        </p:nvSpPr>
        <p:spPr>
          <a:xfrm>
            <a:off x="5892763" y="3131308"/>
            <a:ext cx="542261" cy="542261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665492" y="3825902"/>
            <a:ext cx="996803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Open Sans" pitchFamily="34" charset="0"/>
              </a:rPr>
              <a:t>微博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Open Sans" pitchFamily="34" charset="0"/>
            </a:endParaRPr>
          </a:p>
          <a:p>
            <a:pPr algn="ctr"/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itchFamily="34" charset="0"/>
              </a:rPr>
              <a:t>单击此处添加副标题或详细文本描述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Open Sans" pitchFamily="34" charset="0"/>
              </a:rPr>
              <a:t> </a:t>
            </a:r>
          </a:p>
        </p:txBody>
      </p:sp>
      <p:sp>
        <p:nvSpPr>
          <p:cNvPr id="14" name="Freeform 5"/>
          <p:cNvSpPr/>
          <p:nvPr/>
        </p:nvSpPr>
        <p:spPr bwMode="auto">
          <a:xfrm>
            <a:off x="4985370" y="3270064"/>
            <a:ext cx="244382" cy="250201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+mn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028853" y="3293714"/>
            <a:ext cx="270081" cy="255534"/>
            <a:chOff x="4760915" y="138333"/>
            <a:chExt cx="801339" cy="758179"/>
          </a:xfrm>
          <a:solidFill>
            <a:schemeClr val="bg1"/>
          </a:solidFill>
        </p:grpSpPr>
        <p:sp>
          <p:nvSpPr>
            <p:cNvPr id="25" name="Freeform 6"/>
            <p:cNvSpPr/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+mn-ea"/>
              </a:endParaRPr>
            </a:p>
          </p:txBody>
        </p:sp>
        <p:sp>
          <p:nvSpPr>
            <p:cNvPr id="26" name="Freeform 7"/>
            <p:cNvSpPr/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+mn-ea"/>
              </a:endParaRPr>
            </a:p>
          </p:txBody>
        </p:sp>
        <p:sp>
          <p:nvSpPr>
            <p:cNvPr id="27" name="Freeform 8"/>
            <p:cNvSpPr/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+mn-ea"/>
              </a:endParaRPr>
            </a:p>
          </p:txBody>
        </p:sp>
        <p:sp>
          <p:nvSpPr>
            <p:cNvPr id="28" name="Freeform 9"/>
            <p:cNvSpPr/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911058" y="3291642"/>
            <a:ext cx="305477" cy="250201"/>
            <a:chOff x="8770487" y="148403"/>
            <a:chExt cx="906362" cy="742354"/>
          </a:xfrm>
          <a:solidFill>
            <a:schemeClr val="bg1"/>
          </a:solidFill>
        </p:grpSpPr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8770487" y="148403"/>
              <a:ext cx="644524" cy="589855"/>
            </a:xfrm>
            <a:custGeom>
              <a:avLst/>
              <a:gdLst>
                <a:gd name="T0" fmla="*/ 412 w 432"/>
                <a:gd name="T1" fmla="*/ 150 h 393"/>
                <a:gd name="T2" fmla="*/ 432 w 432"/>
                <a:gd name="T3" fmla="*/ 151 h 393"/>
                <a:gd name="T4" fmla="*/ 215 w 432"/>
                <a:gd name="T5" fmla="*/ 0 h 393"/>
                <a:gd name="T6" fmla="*/ 0 w 432"/>
                <a:gd name="T7" fmla="*/ 183 h 393"/>
                <a:gd name="T8" fmla="*/ 86 w 432"/>
                <a:gd name="T9" fmla="*/ 328 h 393"/>
                <a:gd name="T10" fmla="*/ 65 w 432"/>
                <a:gd name="T11" fmla="*/ 393 h 393"/>
                <a:gd name="T12" fmla="*/ 140 w 432"/>
                <a:gd name="T13" fmla="*/ 355 h 393"/>
                <a:gd name="T14" fmla="*/ 215 w 432"/>
                <a:gd name="T15" fmla="*/ 366 h 393"/>
                <a:gd name="T16" fmla="*/ 235 w 432"/>
                <a:gd name="T17" fmla="*/ 365 h 393"/>
                <a:gd name="T18" fmla="*/ 229 w 432"/>
                <a:gd name="T19" fmla="*/ 320 h 393"/>
                <a:gd name="T20" fmla="*/ 412 w 432"/>
                <a:gd name="T21" fmla="*/ 150 h 393"/>
                <a:gd name="T22" fmla="*/ 296 w 432"/>
                <a:gd name="T23" fmla="*/ 91 h 393"/>
                <a:gd name="T24" fmla="*/ 323 w 432"/>
                <a:gd name="T25" fmla="*/ 118 h 393"/>
                <a:gd name="T26" fmla="*/ 296 w 432"/>
                <a:gd name="T27" fmla="*/ 145 h 393"/>
                <a:gd name="T28" fmla="*/ 264 w 432"/>
                <a:gd name="T29" fmla="*/ 118 h 393"/>
                <a:gd name="T30" fmla="*/ 296 w 432"/>
                <a:gd name="T31" fmla="*/ 91 h 393"/>
                <a:gd name="T32" fmla="*/ 145 w 432"/>
                <a:gd name="T33" fmla="*/ 145 h 393"/>
                <a:gd name="T34" fmla="*/ 113 w 432"/>
                <a:gd name="T35" fmla="*/ 118 h 393"/>
                <a:gd name="T36" fmla="*/ 145 w 432"/>
                <a:gd name="T37" fmla="*/ 91 h 393"/>
                <a:gd name="T38" fmla="*/ 172 w 432"/>
                <a:gd name="T39" fmla="*/ 118 h 393"/>
                <a:gd name="T40" fmla="*/ 145 w 432"/>
                <a:gd name="T41" fmla="*/ 14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2" h="393">
                  <a:moveTo>
                    <a:pt x="412" y="150"/>
                  </a:moveTo>
                  <a:cubicBezTo>
                    <a:pt x="419" y="150"/>
                    <a:pt x="426" y="150"/>
                    <a:pt x="432" y="151"/>
                  </a:cubicBezTo>
                  <a:cubicBezTo>
                    <a:pt x="414" y="64"/>
                    <a:pt x="321" y="0"/>
                    <a:pt x="215" y="0"/>
                  </a:cubicBezTo>
                  <a:cubicBezTo>
                    <a:pt x="97" y="0"/>
                    <a:pt x="0" y="80"/>
                    <a:pt x="0" y="183"/>
                  </a:cubicBezTo>
                  <a:cubicBezTo>
                    <a:pt x="0" y="242"/>
                    <a:pt x="32" y="290"/>
                    <a:pt x="86" y="328"/>
                  </a:cubicBezTo>
                  <a:cubicBezTo>
                    <a:pt x="65" y="393"/>
                    <a:pt x="65" y="393"/>
                    <a:pt x="65" y="393"/>
                  </a:cubicBezTo>
                  <a:cubicBezTo>
                    <a:pt x="140" y="355"/>
                    <a:pt x="140" y="355"/>
                    <a:pt x="140" y="355"/>
                  </a:cubicBezTo>
                  <a:cubicBezTo>
                    <a:pt x="167" y="360"/>
                    <a:pt x="188" y="366"/>
                    <a:pt x="215" y="366"/>
                  </a:cubicBezTo>
                  <a:cubicBezTo>
                    <a:pt x="222" y="366"/>
                    <a:pt x="229" y="365"/>
                    <a:pt x="235" y="365"/>
                  </a:cubicBezTo>
                  <a:cubicBezTo>
                    <a:pt x="231" y="351"/>
                    <a:pt x="229" y="335"/>
                    <a:pt x="229" y="320"/>
                  </a:cubicBezTo>
                  <a:cubicBezTo>
                    <a:pt x="229" y="226"/>
                    <a:pt x="309" y="150"/>
                    <a:pt x="412" y="150"/>
                  </a:cubicBezTo>
                  <a:close/>
                  <a:moveTo>
                    <a:pt x="296" y="91"/>
                  </a:moveTo>
                  <a:cubicBezTo>
                    <a:pt x="312" y="91"/>
                    <a:pt x="323" y="102"/>
                    <a:pt x="323" y="118"/>
                  </a:cubicBezTo>
                  <a:cubicBezTo>
                    <a:pt x="323" y="134"/>
                    <a:pt x="312" y="145"/>
                    <a:pt x="296" y="145"/>
                  </a:cubicBezTo>
                  <a:cubicBezTo>
                    <a:pt x="280" y="145"/>
                    <a:pt x="264" y="134"/>
                    <a:pt x="264" y="118"/>
                  </a:cubicBezTo>
                  <a:cubicBezTo>
                    <a:pt x="264" y="102"/>
                    <a:pt x="280" y="91"/>
                    <a:pt x="296" y="91"/>
                  </a:cubicBezTo>
                  <a:close/>
                  <a:moveTo>
                    <a:pt x="145" y="145"/>
                  </a:moveTo>
                  <a:cubicBezTo>
                    <a:pt x="129" y="145"/>
                    <a:pt x="113" y="134"/>
                    <a:pt x="113" y="118"/>
                  </a:cubicBezTo>
                  <a:cubicBezTo>
                    <a:pt x="113" y="102"/>
                    <a:pt x="129" y="91"/>
                    <a:pt x="145" y="91"/>
                  </a:cubicBezTo>
                  <a:cubicBezTo>
                    <a:pt x="161" y="91"/>
                    <a:pt x="172" y="102"/>
                    <a:pt x="172" y="118"/>
                  </a:cubicBezTo>
                  <a:cubicBezTo>
                    <a:pt x="172" y="134"/>
                    <a:pt x="161" y="145"/>
                    <a:pt x="145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+mn-ea"/>
              </a:endParaRPr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9131593" y="390100"/>
              <a:ext cx="545256" cy="500657"/>
            </a:xfrm>
            <a:custGeom>
              <a:avLst/>
              <a:gdLst>
                <a:gd name="T0" fmla="*/ 366 w 366"/>
                <a:gd name="T1" fmla="*/ 156 h 334"/>
                <a:gd name="T2" fmla="*/ 183 w 366"/>
                <a:gd name="T3" fmla="*/ 0 h 334"/>
                <a:gd name="T4" fmla="*/ 0 w 366"/>
                <a:gd name="T5" fmla="*/ 156 h 334"/>
                <a:gd name="T6" fmla="*/ 183 w 366"/>
                <a:gd name="T7" fmla="*/ 312 h 334"/>
                <a:gd name="T8" fmla="*/ 248 w 366"/>
                <a:gd name="T9" fmla="*/ 302 h 334"/>
                <a:gd name="T10" fmla="*/ 307 w 366"/>
                <a:gd name="T11" fmla="*/ 334 h 334"/>
                <a:gd name="T12" fmla="*/ 291 w 366"/>
                <a:gd name="T13" fmla="*/ 280 h 334"/>
                <a:gd name="T14" fmla="*/ 366 w 366"/>
                <a:gd name="T15" fmla="*/ 156 h 334"/>
                <a:gd name="T16" fmla="*/ 124 w 366"/>
                <a:gd name="T17" fmla="*/ 129 h 334"/>
                <a:gd name="T18" fmla="*/ 102 w 366"/>
                <a:gd name="T19" fmla="*/ 108 h 334"/>
                <a:gd name="T20" fmla="*/ 124 w 366"/>
                <a:gd name="T21" fmla="*/ 86 h 334"/>
                <a:gd name="T22" fmla="*/ 151 w 366"/>
                <a:gd name="T23" fmla="*/ 108 h 334"/>
                <a:gd name="T24" fmla="*/ 124 w 366"/>
                <a:gd name="T25" fmla="*/ 129 h 334"/>
                <a:gd name="T26" fmla="*/ 242 w 366"/>
                <a:gd name="T27" fmla="*/ 129 h 334"/>
                <a:gd name="T28" fmla="*/ 221 w 366"/>
                <a:gd name="T29" fmla="*/ 108 h 334"/>
                <a:gd name="T30" fmla="*/ 242 w 366"/>
                <a:gd name="T31" fmla="*/ 86 h 334"/>
                <a:gd name="T32" fmla="*/ 269 w 366"/>
                <a:gd name="T33" fmla="*/ 108 h 334"/>
                <a:gd name="T34" fmla="*/ 242 w 366"/>
                <a:gd name="T35" fmla="*/ 12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6" h="334">
                  <a:moveTo>
                    <a:pt x="366" y="156"/>
                  </a:moveTo>
                  <a:cubicBezTo>
                    <a:pt x="366" y="70"/>
                    <a:pt x="280" y="0"/>
                    <a:pt x="183" y="0"/>
                  </a:cubicBezTo>
                  <a:cubicBezTo>
                    <a:pt x="81" y="0"/>
                    <a:pt x="0" y="70"/>
                    <a:pt x="0" y="156"/>
                  </a:cubicBezTo>
                  <a:cubicBezTo>
                    <a:pt x="0" y="242"/>
                    <a:pt x="81" y="312"/>
                    <a:pt x="183" y="312"/>
                  </a:cubicBezTo>
                  <a:cubicBezTo>
                    <a:pt x="205" y="312"/>
                    <a:pt x="226" y="307"/>
                    <a:pt x="248" y="302"/>
                  </a:cubicBezTo>
                  <a:cubicBezTo>
                    <a:pt x="307" y="334"/>
                    <a:pt x="307" y="334"/>
                    <a:pt x="307" y="334"/>
                  </a:cubicBezTo>
                  <a:cubicBezTo>
                    <a:pt x="291" y="280"/>
                    <a:pt x="291" y="280"/>
                    <a:pt x="291" y="280"/>
                  </a:cubicBezTo>
                  <a:cubicBezTo>
                    <a:pt x="334" y="248"/>
                    <a:pt x="366" y="205"/>
                    <a:pt x="366" y="156"/>
                  </a:cubicBezTo>
                  <a:close/>
                  <a:moveTo>
                    <a:pt x="124" y="129"/>
                  </a:moveTo>
                  <a:cubicBezTo>
                    <a:pt x="113" y="129"/>
                    <a:pt x="102" y="119"/>
                    <a:pt x="102" y="108"/>
                  </a:cubicBezTo>
                  <a:cubicBezTo>
                    <a:pt x="102" y="97"/>
                    <a:pt x="113" y="86"/>
                    <a:pt x="124" y="86"/>
                  </a:cubicBezTo>
                  <a:cubicBezTo>
                    <a:pt x="140" y="86"/>
                    <a:pt x="151" y="97"/>
                    <a:pt x="151" y="108"/>
                  </a:cubicBezTo>
                  <a:cubicBezTo>
                    <a:pt x="151" y="119"/>
                    <a:pt x="140" y="129"/>
                    <a:pt x="124" y="129"/>
                  </a:cubicBezTo>
                  <a:close/>
                  <a:moveTo>
                    <a:pt x="242" y="129"/>
                  </a:moveTo>
                  <a:cubicBezTo>
                    <a:pt x="232" y="129"/>
                    <a:pt x="221" y="119"/>
                    <a:pt x="221" y="108"/>
                  </a:cubicBezTo>
                  <a:cubicBezTo>
                    <a:pt x="221" y="97"/>
                    <a:pt x="232" y="86"/>
                    <a:pt x="242" y="86"/>
                  </a:cubicBezTo>
                  <a:cubicBezTo>
                    <a:pt x="258" y="86"/>
                    <a:pt x="269" y="97"/>
                    <a:pt x="269" y="108"/>
                  </a:cubicBezTo>
                  <a:cubicBezTo>
                    <a:pt x="269" y="119"/>
                    <a:pt x="258" y="129"/>
                    <a:pt x="242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814520" y="3273944"/>
            <a:ext cx="331177" cy="256989"/>
            <a:chOff x="2623051" y="138333"/>
            <a:chExt cx="982613" cy="762495"/>
          </a:xfrm>
          <a:solidFill>
            <a:schemeClr val="bg1"/>
          </a:solidFill>
        </p:grpSpPr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+mn-ea"/>
              </a:endParaRPr>
            </a:p>
          </p:txBody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+mn-ea"/>
              </a:endParaRPr>
            </a:p>
          </p:txBody>
        </p:sp>
        <p:sp>
          <p:nvSpPr>
            <p:cNvPr id="21" name="Freeform 14"/>
            <p:cNvSpPr/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+mn-ea"/>
              </a:endParaRPr>
            </a:p>
          </p:txBody>
        </p:sp>
        <p:sp>
          <p:nvSpPr>
            <p:cNvPr id="22" name="Freeform 15"/>
            <p:cNvSpPr/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400" b="1" dirty="0" smtClean="0">
                <a:latin typeface="+mn-ea"/>
                <a:ea typeface="+mn-ea"/>
              </a:rPr>
              <a:t>此处添加标题</a:t>
            </a:r>
            <a:endParaRPr lang="en-US" sz="2400" b="1" dirty="0">
              <a:latin typeface="+mn-ea"/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8"/>
            <a:ext cx="8229600" cy="2971802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ts val="1500"/>
              </a:lnSpc>
              <a:spcBef>
                <a:spcPct val="0"/>
              </a:spcBef>
              <a:buNone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200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5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分钟之内。此处添加详细文本描述，建议与标题相关并符合整体语言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风格。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marL="0" indent="0">
              <a:lnSpc>
                <a:spcPts val="1500"/>
              </a:lnSpc>
              <a:spcBef>
                <a:spcPct val="0"/>
              </a:spcBef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marL="0" indent="0">
              <a:lnSpc>
                <a:spcPts val="1500"/>
              </a:lnSpc>
              <a:buNone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200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5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200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5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分钟之内。</a:t>
            </a:r>
          </a:p>
          <a:p>
            <a:pPr marL="0" indent="0">
              <a:lnSpc>
                <a:spcPts val="1500"/>
              </a:lnSpc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marL="0" indent="0">
              <a:lnSpc>
                <a:spcPts val="1500"/>
              </a:lnSpc>
              <a:buNone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200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5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200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5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分钟之内。</a:t>
            </a:r>
          </a:p>
          <a:p>
            <a:pPr marL="0" indent="0">
              <a:lnSpc>
                <a:spcPts val="1500"/>
              </a:lnSpc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marL="0" indent="0">
              <a:lnSpc>
                <a:spcPts val="1500"/>
              </a:lnSpc>
              <a:buNone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200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5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200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字以内，据统计每页幻灯片的最好控制在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5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分钟之内。</a:t>
            </a:r>
          </a:p>
          <a:p>
            <a:pPr marL="0" indent="0">
              <a:lnSpc>
                <a:spcPts val="1500"/>
              </a:lnSpc>
              <a:spcBef>
                <a:spcPct val="0"/>
              </a:spcBef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marL="0" indent="0">
              <a:lnSpc>
                <a:spcPts val="1500"/>
              </a:lnSpc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marL="0" indent="0">
              <a:lnSpc>
                <a:spcPts val="1500"/>
              </a:lnSpc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zh-CN" altLang="en-US" sz="1200" i="0" dirty="0" smtClean="0">
                <a:latin typeface="+mn-ea"/>
              </a:rPr>
              <a:t>单击此处添加副标题或详细文本描述</a:t>
            </a:r>
            <a:endParaRPr lang="en-US" sz="1200" i="0" dirty="0">
              <a:latin typeface="+mn-ea"/>
            </a:endParaRPr>
          </a:p>
          <a:p>
            <a:endParaRPr lang="en-US" sz="1200" i="0" dirty="0">
              <a:latin typeface="+mn-e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4F30D5C1-D155-2E40-A967-511B3BD0F2AE}" type="slidenum">
              <a:rPr lang="en-US" smtClean="0">
                <a:latin typeface="+mn-ea"/>
              </a:rPr>
              <a:t>4</a:t>
            </a:fld>
            <a:endParaRPr lang="en-US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5</a:t>
            </a:fld>
            <a:endParaRPr lang="en-US" dirty="0">
              <a:latin typeface="+mn-e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400" b="1" dirty="0">
                <a:latin typeface="+mn-ea"/>
                <a:ea typeface="+mn-ea"/>
              </a:rPr>
              <a:t>此处添加标题</a:t>
            </a:r>
            <a:endParaRPr lang="en-US" sz="2400" b="1" dirty="0">
              <a:latin typeface="+mn-ea"/>
              <a:ea typeface="+mn-e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zh-CN" altLang="en-US" sz="1200" i="0" dirty="0" smtClean="0">
                <a:latin typeface="+mn-ea"/>
              </a:rPr>
              <a:t>价值与理念</a:t>
            </a:r>
            <a:endParaRPr lang="en-US" sz="1200" i="0" dirty="0">
              <a:latin typeface="+mn-ea"/>
            </a:endParaRPr>
          </a:p>
          <a:p>
            <a:endParaRPr lang="en-US" sz="1200" i="0" dirty="0">
              <a:latin typeface="+mn-ea"/>
            </a:endParaRPr>
          </a:p>
        </p:txBody>
      </p:sp>
      <p:graphicFrame>
        <p:nvGraphicFramePr>
          <p:cNvPr id="34" name="Chart 33"/>
          <p:cNvGraphicFramePr/>
          <p:nvPr/>
        </p:nvGraphicFramePr>
        <p:xfrm>
          <a:off x="609600" y="1428750"/>
          <a:ext cx="2209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5" name="Chart 34"/>
          <p:cNvGraphicFramePr/>
          <p:nvPr/>
        </p:nvGraphicFramePr>
        <p:xfrm>
          <a:off x="2590800" y="1428750"/>
          <a:ext cx="2209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6" name="Chart 35"/>
          <p:cNvGraphicFramePr/>
          <p:nvPr/>
        </p:nvGraphicFramePr>
        <p:xfrm>
          <a:off x="4572000" y="1428750"/>
          <a:ext cx="2209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7" name="Chart 36"/>
          <p:cNvGraphicFramePr/>
          <p:nvPr/>
        </p:nvGraphicFramePr>
        <p:xfrm>
          <a:off x="6400800" y="1428750"/>
          <a:ext cx="2209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8" name="Text Placeholder 5"/>
          <p:cNvSpPr txBox="1"/>
          <p:nvPr/>
        </p:nvSpPr>
        <p:spPr>
          <a:xfrm>
            <a:off x="838200" y="3790950"/>
            <a:ext cx="1752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Calibri" panose="020F0502020204030204"/>
              </a:rPr>
              <a:t>单击此处添加副标题或详细文本描述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9" name="Text Placeholder 5"/>
          <p:cNvSpPr txBox="1"/>
          <p:nvPr/>
        </p:nvSpPr>
        <p:spPr>
          <a:xfrm>
            <a:off x="2819400" y="3790950"/>
            <a:ext cx="1752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Calibri" panose="020F0502020204030204"/>
              </a:rPr>
              <a:t>单击此处添加副标题或详细文本描述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40" name="Text Placeholder 5"/>
          <p:cNvSpPr txBox="1"/>
          <p:nvPr/>
        </p:nvSpPr>
        <p:spPr>
          <a:xfrm>
            <a:off x="4800600" y="3790950"/>
            <a:ext cx="1752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Calibri" panose="020F0502020204030204"/>
              </a:rPr>
              <a:t>单击此处添加副标题或详细文本描述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41" name="Text Placeholder 5"/>
          <p:cNvSpPr txBox="1"/>
          <p:nvPr/>
        </p:nvSpPr>
        <p:spPr>
          <a:xfrm>
            <a:off x="6705600" y="3790950"/>
            <a:ext cx="1752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+mn-ea"/>
                <a:cs typeface="Calibri" panose="020F0502020204030204"/>
              </a:rPr>
              <a:t>单击此处添加副标题或详细文本描述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143000" y="3520791"/>
            <a:ext cx="1016476" cy="27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zh-CN" altLang="en-US" sz="1050" dirty="0" smtClean="0">
                <a:solidFill>
                  <a:srgbClr val="52658D"/>
                </a:solidFill>
                <a:latin typeface="+mn-ea"/>
                <a:cs typeface="Glegoo"/>
              </a:rPr>
              <a:t>日期</a:t>
            </a:r>
            <a:r>
              <a:rPr lang="en-US" sz="1050" dirty="0" smtClean="0">
                <a:solidFill>
                  <a:srgbClr val="52658D"/>
                </a:solidFill>
                <a:latin typeface="+mn-ea"/>
                <a:cs typeface="Glegoo"/>
              </a:rPr>
              <a:t>: 2010</a:t>
            </a:r>
            <a:endParaRPr lang="en-US" sz="1050" dirty="0">
              <a:solidFill>
                <a:srgbClr val="52658D"/>
              </a:solidFill>
              <a:latin typeface="+mn-ea"/>
              <a:cs typeface="Glegoo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174524" y="3520791"/>
            <a:ext cx="1016476" cy="27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zh-CN" altLang="en-US" sz="1050" dirty="0" smtClean="0">
                <a:solidFill>
                  <a:srgbClr val="52658D"/>
                </a:solidFill>
                <a:latin typeface="+mn-ea"/>
                <a:cs typeface="Glegoo"/>
              </a:rPr>
              <a:t>日期</a:t>
            </a:r>
            <a:r>
              <a:rPr lang="en-US" sz="1050" dirty="0" smtClean="0">
                <a:solidFill>
                  <a:srgbClr val="52658D"/>
                </a:solidFill>
                <a:latin typeface="+mn-ea"/>
                <a:cs typeface="Glegoo"/>
              </a:rPr>
              <a:t>: 2011</a:t>
            </a:r>
            <a:endParaRPr lang="en-US" sz="1050" dirty="0">
              <a:solidFill>
                <a:srgbClr val="52658D"/>
              </a:solidFill>
              <a:latin typeface="+mn-ea"/>
              <a:cs typeface="Glegoo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155724" y="3520791"/>
            <a:ext cx="1016476" cy="27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zh-CN" altLang="en-US" sz="1050" dirty="0" smtClean="0">
                <a:solidFill>
                  <a:srgbClr val="52658D"/>
                </a:solidFill>
                <a:latin typeface="+mn-ea"/>
                <a:cs typeface="Glegoo"/>
              </a:rPr>
              <a:t>日期</a:t>
            </a:r>
            <a:r>
              <a:rPr lang="en-US" sz="1050" dirty="0" smtClean="0">
                <a:solidFill>
                  <a:srgbClr val="52658D"/>
                </a:solidFill>
                <a:latin typeface="+mn-ea"/>
                <a:cs typeface="Glegoo"/>
              </a:rPr>
              <a:t>: 2012</a:t>
            </a:r>
            <a:endParaRPr lang="en-US" sz="1050" dirty="0">
              <a:solidFill>
                <a:srgbClr val="52658D"/>
              </a:solidFill>
              <a:latin typeface="+mn-ea"/>
              <a:cs typeface="Glegoo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086600" y="3520791"/>
            <a:ext cx="1016476" cy="27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zh-CN" altLang="en-US" sz="1050" dirty="0" smtClean="0">
                <a:solidFill>
                  <a:srgbClr val="52658D"/>
                </a:solidFill>
                <a:latin typeface="+mn-ea"/>
                <a:cs typeface="Glegoo"/>
              </a:rPr>
              <a:t>日期</a:t>
            </a:r>
            <a:r>
              <a:rPr lang="en-US" sz="1050" dirty="0" smtClean="0">
                <a:solidFill>
                  <a:srgbClr val="52658D"/>
                </a:solidFill>
                <a:latin typeface="+mn-ea"/>
                <a:cs typeface="Glegoo"/>
              </a:rPr>
              <a:t>: 2013</a:t>
            </a:r>
            <a:endParaRPr lang="en-US" sz="1050" dirty="0">
              <a:solidFill>
                <a:srgbClr val="52658D"/>
              </a:solidFill>
              <a:latin typeface="+mn-ea"/>
              <a:cs typeface="Glegoo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AsOne/>
      </p:bldGraphic>
      <p:bldGraphic spid="35" grpId="0">
        <p:bldAsOne/>
      </p:bldGraphic>
      <p:bldGraphic spid="36" grpId="0">
        <p:bldAsOne/>
      </p:bldGraphic>
      <p:bldGraphic spid="3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6</a:t>
            </a:fld>
            <a:endParaRPr lang="en-US" dirty="0">
              <a:latin typeface="+mn-e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  <p:graphicFrame>
        <p:nvGraphicFramePr>
          <p:cNvPr id="17" name="Chart Placeholder 4"/>
          <p:cNvGraphicFramePr/>
          <p:nvPr/>
        </p:nvGraphicFramePr>
        <p:xfrm>
          <a:off x="228600" y="1504950"/>
          <a:ext cx="38100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Oval 17"/>
          <p:cNvSpPr/>
          <p:nvPr/>
        </p:nvSpPr>
        <p:spPr>
          <a:xfrm>
            <a:off x="685800" y="1504950"/>
            <a:ext cx="2971800" cy="2971800"/>
          </a:xfrm>
          <a:prstGeom prst="ellipse">
            <a:avLst/>
          </a:prstGeom>
          <a:noFill/>
          <a:ln w="12700" cmpd="sng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47800" y="272415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rgbClr val="404040"/>
                </a:solidFill>
                <a:latin typeface="+mn-ea"/>
                <a:cs typeface="Glegoo"/>
              </a:rPr>
              <a:t>数据回顾</a:t>
            </a:r>
            <a:endParaRPr lang="en-US" sz="1200" b="1" dirty="0" smtClean="0">
              <a:solidFill>
                <a:srgbClr val="404040"/>
              </a:solidFill>
              <a:latin typeface="+mn-ea"/>
              <a:cs typeface="Glegoo"/>
            </a:endParaRPr>
          </a:p>
          <a:p>
            <a:pPr algn="ctr"/>
            <a:r>
              <a:rPr lang="zh-CN" altLang="en-US" sz="1200" b="1" dirty="0" smtClean="0">
                <a:solidFill>
                  <a:srgbClr val="404040"/>
                </a:solidFill>
                <a:latin typeface="+mn-ea"/>
                <a:cs typeface="Glegoo"/>
              </a:rPr>
              <a:t>饼形图</a:t>
            </a:r>
            <a:endParaRPr lang="en-US" sz="1200" b="1" dirty="0">
              <a:solidFill>
                <a:srgbClr val="404040"/>
              </a:solidFill>
              <a:latin typeface="+mn-ea"/>
              <a:cs typeface="Glegoo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4452751" y="3335982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5"/>
          <p:cNvSpPr txBox="1"/>
          <p:nvPr/>
        </p:nvSpPr>
        <p:spPr>
          <a:xfrm>
            <a:off x="4343400" y="2790967"/>
            <a:ext cx="1828800" cy="533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43400" y="2636335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1</a:t>
            </a:r>
            <a:r>
              <a:rPr lang="en-US" sz="900" baseline="30000" dirty="0" smtClean="0">
                <a:solidFill>
                  <a:srgbClr val="1399EE"/>
                </a:solidFill>
                <a:latin typeface="+mn-ea"/>
                <a:cs typeface="Glegoo"/>
              </a:rPr>
              <a:t>st</a:t>
            </a:r>
            <a:r>
              <a:rPr 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 </a:t>
            </a:r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季度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4419600" y="3335982"/>
            <a:ext cx="304800" cy="0"/>
          </a:xfrm>
          <a:prstGeom prst="line">
            <a:avLst/>
          </a:prstGeom>
          <a:ln w="12700" cmpd="sng">
            <a:solidFill>
              <a:srgbClr val="52658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662551" y="3335982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5"/>
          <p:cNvSpPr txBox="1"/>
          <p:nvPr/>
        </p:nvSpPr>
        <p:spPr>
          <a:xfrm>
            <a:off x="6553200" y="2790967"/>
            <a:ext cx="1828800" cy="533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53200" y="2636335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2</a:t>
            </a:r>
            <a:r>
              <a:rPr lang="en-US" sz="900" baseline="30000" dirty="0" smtClean="0">
                <a:solidFill>
                  <a:srgbClr val="1399EE"/>
                </a:solidFill>
                <a:latin typeface="+mn-ea"/>
                <a:cs typeface="Glegoo"/>
              </a:rPr>
              <a:t>nd</a:t>
            </a:r>
            <a:r>
              <a:rPr 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  </a:t>
            </a:r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季度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6629400" y="3335982"/>
            <a:ext cx="304800" cy="0"/>
          </a:xfrm>
          <a:prstGeom prst="line">
            <a:avLst/>
          </a:prstGeom>
          <a:ln w="12700" cmpd="sng">
            <a:solidFill>
              <a:srgbClr val="52658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452751" y="4324350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5"/>
          <p:cNvSpPr txBox="1"/>
          <p:nvPr/>
        </p:nvSpPr>
        <p:spPr>
          <a:xfrm>
            <a:off x="4343400" y="3779335"/>
            <a:ext cx="1828800" cy="533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43400" y="3624703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3</a:t>
            </a:r>
            <a:r>
              <a:rPr lang="en-US" sz="900" baseline="30000" dirty="0" smtClean="0">
                <a:solidFill>
                  <a:srgbClr val="1399EE"/>
                </a:solidFill>
                <a:latin typeface="+mn-ea"/>
                <a:cs typeface="Glegoo"/>
              </a:rPr>
              <a:t>rd</a:t>
            </a:r>
            <a:r>
              <a:rPr 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  </a:t>
            </a:r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季度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4419600" y="4324350"/>
            <a:ext cx="304800" cy="0"/>
          </a:xfrm>
          <a:prstGeom prst="line">
            <a:avLst/>
          </a:prstGeom>
          <a:ln w="12700" cmpd="sng">
            <a:solidFill>
              <a:srgbClr val="52658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662551" y="4324350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5"/>
          <p:cNvSpPr txBox="1"/>
          <p:nvPr/>
        </p:nvSpPr>
        <p:spPr>
          <a:xfrm>
            <a:off x="6553200" y="3779335"/>
            <a:ext cx="1828800" cy="5334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380"/>
              </a:lnSpc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53200" y="3624703"/>
            <a:ext cx="990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4</a:t>
            </a:r>
            <a:r>
              <a:rPr lang="en-US" sz="900" baseline="30000" dirty="0" smtClean="0">
                <a:solidFill>
                  <a:srgbClr val="1399EE"/>
                </a:solidFill>
                <a:latin typeface="+mn-ea"/>
                <a:cs typeface="Glegoo"/>
              </a:rPr>
              <a:t>th</a:t>
            </a:r>
            <a:r>
              <a:rPr 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  </a:t>
            </a:r>
            <a:r>
              <a:rPr lang="zh-CN" altLang="en-US" sz="900" dirty="0" smtClean="0">
                <a:solidFill>
                  <a:srgbClr val="1399EE"/>
                </a:solidFill>
                <a:latin typeface="+mn-ea"/>
                <a:cs typeface="Glegoo"/>
              </a:rPr>
              <a:t>季度</a:t>
            </a:r>
            <a:endParaRPr lang="en-US" sz="9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6629400" y="4324350"/>
            <a:ext cx="304800" cy="0"/>
          </a:xfrm>
          <a:prstGeom prst="line">
            <a:avLst/>
          </a:prstGeom>
          <a:ln w="12700" cmpd="sng">
            <a:solidFill>
              <a:srgbClr val="52658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029200" y="1712952"/>
            <a:ext cx="3657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Lato Light"/>
              </a:rPr>
              <a:t>98%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Lato Light"/>
              </a:rPr>
              <a:t> 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Lato Light"/>
              </a:rPr>
              <a:t>销售数据峰值</a:t>
            </a: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Lato Light"/>
            </a:endParaRPr>
          </a:p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Lato Light"/>
              </a:rPr>
              <a:t>年度销售数据分析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Lato Light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4343400" y="1733550"/>
            <a:ext cx="533400" cy="533400"/>
          </a:xfrm>
          <a:prstGeom prst="ellipse">
            <a:avLst/>
          </a:prstGeom>
          <a:noFill/>
          <a:ln w="12700" cmpd="sng">
            <a:solidFill>
              <a:srgbClr val="1399E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4610100" y="1874251"/>
            <a:ext cx="0" cy="251998"/>
          </a:xfrm>
          <a:prstGeom prst="straightConnector1">
            <a:avLst/>
          </a:prstGeom>
          <a:ln w="15875">
            <a:solidFill>
              <a:srgbClr val="1399EE"/>
            </a:solidFill>
            <a:miter lim="800000"/>
            <a:headEnd type="none"/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5" grpId="0"/>
      <p:bldP spid="26" grpId="0"/>
      <p:bldP spid="29" grpId="0"/>
      <p:bldP spid="30" grpId="0"/>
      <p:bldP spid="33" grpId="0"/>
      <p:bldP spid="46" grpId="0"/>
      <p:bldP spid="48" grpId="0"/>
      <p:bldP spid="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7</a:t>
            </a:fld>
            <a:endParaRPr lang="en-US" dirty="0">
              <a:latin typeface="+mn-ea"/>
            </a:endParaRP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3956994" y="2261544"/>
            <a:ext cx="1331996" cy="1331996"/>
          </a:xfrm>
          <a:prstGeom prst="ellipse">
            <a:avLst/>
          </a:prstGeom>
          <a:solidFill>
            <a:schemeClr val="bg1"/>
          </a:solidFill>
          <a:ln w="1016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6" name="Arc 5"/>
          <p:cNvSpPr>
            <a:spLocks noChangeAspect="1"/>
          </p:cNvSpPr>
          <p:nvPr/>
        </p:nvSpPr>
        <p:spPr>
          <a:xfrm>
            <a:off x="3845365" y="2149915"/>
            <a:ext cx="1555255" cy="1555255"/>
          </a:xfrm>
          <a:prstGeom prst="arc">
            <a:avLst>
              <a:gd name="adj1" fmla="val 16200000"/>
              <a:gd name="adj2" fmla="val 2820158"/>
            </a:avLst>
          </a:prstGeom>
          <a:ln w="101600" cmpd="sng">
            <a:solidFill>
              <a:srgbClr val="D9D9D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 dirty="0">
              <a:ln w="57150" cmpd="sng">
                <a:solidFill>
                  <a:srgbClr val="000000"/>
                </a:solidFill>
              </a:ln>
              <a:latin typeface="+mn-ea"/>
            </a:endParaRPr>
          </a:p>
        </p:txBody>
      </p:sp>
      <p:sp>
        <p:nvSpPr>
          <p:cNvPr id="7" name="Arc 6"/>
          <p:cNvSpPr>
            <a:spLocks noChangeAspect="1"/>
          </p:cNvSpPr>
          <p:nvPr/>
        </p:nvSpPr>
        <p:spPr>
          <a:xfrm>
            <a:off x="3704535" y="2009085"/>
            <a:ext cx="1836914" cy="1836914"/>
          </a:xfrm>
          <a:prstGeom prst="arc">
            <a:avLst>
              <a:gd name="adj1" fmla="val 16200000"/>
              <a:gd name="adj2" fmla="val 6830857"/>
            </a:avLst>
          </a:prstGeom>
          <a:ln w="10160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 w="57150" cmpd="sng">
                <a:solidFill>
                  <a:srgbClr val="000000"/>
                </a:solidFill>
              </a:ln>
              <a:latin typeface="+mn-ea"/>
            </a:endParaRPr>
          </a:p>
        </p:txBody>
      </p:sp>
      <p:sp>
        <p:nvSpPr>
          <p:cNvPr id="8" name="Arc 7"/>
          <p:cNvSpPr>
            <a:spLocks noChangeAspect="1"/>
          </p:cNvSpPr>
          <p:nvPr/>
        </p:nvSpPr>
        <p:spPr>
          <a:xfrm>
            <a:off x="3566769" y="1871319"/>
            <a:ext cx="2112447" cy="2112447"/>
          </a:xfrm>
          <a:prstGeom prst="arc">
            <a:avLst>
              <a:gd name="adj1" fmla="val 16200000"/>
              <a:gd name="adj2" fmla="val 12336368"/>
            </a:avLst>
          </a:prstGeom>
          <a:noFill/>
          <a:ln w="101600" cmpd="sng">
            <a:solidFill>
              <a:srgbClr val="1399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 w="57150" cmpd="sng">
                <a:solidFill>
                  <a:srgbClr val="000000"/>
                </a:solidFill>
              </a:ln>
              <a:latin typeface="+mn-ea"/>
            </a:endParaRPr>
          </a:p>
        </p:txBody>
      </p:sp>
      <p:sp>
        <p:nvSpPr>
          <p:cNvPr id="9" name="Arc 8"/>
          <p:cNvSpPr>
            <a:spLocks noChangeAspect="1"/>
          </p:cNvSpPr>
          <p:nvPr/>
        </p:nvSpPr>
        <p:spPr>
          <a:xfrm>
            <a:off x="3429000" y="1733550"/>
            <a:ext cx="2387984" cy="2387984"/>
          </a:xfrm>
          <a:prstGeom prst="arc">
            <a:avLst>
              <a:gd name="adj1" fmla="val 16200000"/>
              <a:gd name="adj2" fmla="val 10495990"/>
            </a:avLst>
          </a:prstGeom>
          <a:ln w="101600" cmpd="sng">
            <a:solidFill>
              <a:srgbClr val="52658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 w="57150" cmpd="sng">
                <a:solidFill>
                  <a:srgbClr val="000000"/>
                </a:solidFill>
              </a:ln>
              <a:latin typeface="+mn-ea"/>
            </a:endParaRPr>
          </a:p>
        </p:txBody>
      </p:sp>
      <p:sp>
        <p:nvSpPr>
          <p:cNvPr id="10" name="Text Placeholder 4"/>
          <p:cNvSpPr txBox="1"/>
          <p:nvPr/>
        </p:nvSpPr>
        <p:spPr>
          <a:xfrm>
            <a:off x="3942568" y="2733134"/>
            <a:ext cx="1360848" cy="60061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38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Lato Light"/>
              </a:rPr>
              <a:t>年收入</a:t>
            </a:r>
            <a:endParaRPr lang="en-US" sz="1400" dirty="0" smtClean="0">
              <a:solidFill>
                <a:schemeClr val="bg1">
                  <a:lumMod val="75000"/>
                </a:schemeClr>
              </a:solidFill>
              <a:latin typeface="+mn-ea"/>
              <a:cs typeface="Lato Light"/>
            </a:endParaRPr>
          </a:p>
          <a:p>
            <a:pPr marL="0" indent="0" algn="ctr">
              <a:lnSpc>
                <a:spcPts val="138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Lato Light"/>
              </a:rPr>
              <a:t>数据回顾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+mn-ea"/>
              <a:cs typeface="Lato Light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5943600" y="2874533"/>
            <a:ext cx="990600" cy="10374"/>
          </a:xfrm>
          <a:prstGeom prst="line">
            <a:avLst/>
          </a:prstGeom>
          <a:ln w="9525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5715000" y="2266950"/>
            <a:ext cx="990600" cy="0"/>
          </a:xfrm>
          <a:prstGeom prst="line">
            <a:avLst/>
          </a:prstGeom>
          <a:ln w="9525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16119" y="2927542"/>
            <a:ext cx="13746" cy="1"/>
          </a:xfrm>
          <a:prstGeom prst="line">
            <a:avLst/>
          </a:prstGeom>
          <a:ln w="12700" cmpd="sng">
            <a:solidFill>
              <a:srgbClr val="CFD6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5773788" y="3359534"/>
            <a:ext cx="1603048" cy="12306"/>
          </a:xfrm>
          <a:prstGeom prst="line">
            <a:avLst/>
          </a:prstGeom>
          <a:ln w="12700" cmpd="sng">
            <a:solidFill>
              <a:srgbClr val="CFD6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376836" y="3219440"/>
            <a:ext cx="13388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Glegoo"/>
              </a:rPr>
              <a:t>C: 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Glegoo"/>
              </a:rPr>
              <a:t>图表标题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Glegoo"/>
              </a:rPr>
              <a:t> 48%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754749" y="2114550"/>
            <a:ext cx="13388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1399EE"/>
                </a:solidFill>
                <a:latin typeface="+mn-ea"/>
                <a:cs typeface="Glegoo"/>
              </a:rPr>
              <a:t>A: </a:t>
            </a:r>
            <a:r>
              <a:rPr lang="zh-CN" altLang="en-US" sz="1200" dirty="0" smtClean="0">
                <a:solidFill>
                  <a:srgbClr val="1399EE"/>
                </a:solidFill>
                <a:latin typeface="+mn-ea"/>
                <a:cs typeface="Glegoo"/>
              </a:rPr>
              <a:t>图表标题</a:t>
            </a:r>
            <a:r>
              <a:rPr lang="en-US" sz="1200" dirty="0" smtClean="0">
                <a:solidFill>
                  <a:srgbClr val="1399EE"/>
                </a:solidFill>
                <a:latin typeface="+mn-ea"/>
                <a:cs typeface="Glegoo"/>
              </a:rPr>
              <a:t> 63%</a:t>
            </a:r>
            <a:endParaRPr lang="en-US" sz="12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59588" y="3599802"/>
            <a:ext cx="13596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D: </a:t>
            </a:r>
            <a:r>
              <a:rPr lang="zh-CN" altLang="en-US" sz="12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图表标题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 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8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3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+mn-ea"/>
                <a:cs typeface="Glegoo"/>
              </a:rPr>
              <a:t>%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086600" y="2724150"/>
            <a:ext cx="13366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52658D"/>
                </a:solidFill>
                <a:latin typeface="+mn-ea"/>
                <a:cs typeface="Glegoo"/>
              </a:rPr>
              <a:t>B: </a:t>
            </a:r>
            <a:r>
              <a:rPr lang="zh-CN" altLang="en-US" sz="1200" dirty="0" smtClean="0">
                <a:solidFill>
                  <a:srgbClr val="52658D"/>
                </a:solidFill>
                <a:latin typeface="+mn-ea"/>
                <a:cs typeface="Glegoo"/>
              </a:rPr>
              <a:t>图表标题</a:t>
            </a:r>
            <a:r>
              <a:rPr lang="en-US" sz="1200" dirty="0" smtClean="0">
                <a:solidFill>
                  <a:srgbClr val="52658D"/>
                </a:solidFill>
                <a:latin typeface="+mn-ea"/>
                <a:cs typeface="Glegoo"/>
              </a:rPr>
              <a:t> 54%</a:t>
            </a:r>
            <a:endParaRPr lang="en-US" sz="1200" dirty="0">
              <a:solidFill>
                <a:srgbClr val="52658D"/>
              </a:solidFill>
              <a:latin typeface="+mn-ea"/>
              <a:cs typeface="Glegoo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718951" y="3409950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5"/>
          <p:cNvSpPr txBox="1"/>
          <p:nvPr/>
        </p:nvSpPr>
        <p:spPr>
          <a:xfrm>
            <a:off x="609600" y="2788735"/>
            <a:ext cx="2514600" cy="533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9600" y="263410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10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685800" y="3409950"/>
            <a:ext cx="304800" cy="0"/>
          </a:xfrm>
          <a:prstGeom prst="line">
            <a:avLst/>
          </a:prstGeom>
          <a:ln w="12700" cmpd="sng">
            <a:solidFill>
              <a:srgbClr val="1399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18951" y="2509397"/>
            <a:ext cx="118604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5"/>
          <p:cNvSpPr txBox="1"/>
          <p:nvPr/>
        </p:nvSpPr>
        <p:spPr>
          <a:xfrm>
            <a:off x="609600" y="1964382"/>
            <a:ext cx="2514600" cy="533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9600" y="1809750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10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685800" y="2509397"/>
            <a:ext cx="304800" cy="0"/>
          </a:xfrm>
          <a:prstGeom prst="line">
            <a:avLst/>
          </a:prstGeom>
          <a:ln w="12700" cmpd="sng">
            <a:solidFill>
              <a:srgbClr val="1399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5"/>
          <p:cNvSpPr txBox="1"/>
          <p:nvPr/>
        </p:nvSpPr>
        <p:spPr>
          <a:xfrm>
            <a:off x="609600" y="3714750"/>
            <a:ext cx="2514600" cy="533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+mn-ea"/>
                <a:cs typeface="Calibri" panose="020F0502020204030204"/>
              </a:rPr>
              <a:t>此处添加详细文本描述，建议与标题相关并符合整体语言风格</a:t>
            </a:r>
            <a:endParaRPr lang="en-US" sz="1050" dirty="0" smtClean="0">
              <a:solidFill>
                <a:schemeClr val="bg1">
                  <a:lumMod val="65000"/>
                </a:schemeClr>
              </a:solidFill>
              <a:latin typeface="+mn-ea"/>
              <a:cs typeface="Calibri" panose="020F0502020204030204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9600" y="3560118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1399EE"/>
                </a:solidFill>
                <a:latin typeface="+mn-ea"/>
                <a:cs typeface="Glegoo"/>
              </a:rPr>
              <a:t>添加标题</a:t>
            </a:r>
            <a:endParaRPr lang="en-US" sz="1000" dirty="0">
              <a:solidFill>
                <a:srgbClr val="1399EE"/>
              </a:solidFill>
              <a:latin typeface="+mn-ea"/>
              <a:cs typeface="Glegoo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5486400" y="3714750"/>
            <a:ext cx="990600" cy="0"/>
          </a:xfrm>
          <a:prstGeom prst="line">
            <a:avLst/>
          </a:prstGeom>
          <a:ln w="9525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894342" y="3409950"/>
            <a:ext cx="287258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050" dirty="0" smtClean="0">
                <a:solidFill>
                  <a:schemeClr val="bg1">
                    <a:lumMod val="85000"/>
                  </a:schemeClr>
                </a:solidFill>
                <a:latin typeface="+mn-ea"/>
                <a:cs typeface="Glegoo"/>
              </a:rPr>
              <a:t>A</a:t>
            </a:r>
            <a:endParaRPr lang="en-US" sz="1050" dirty="0">
              <a:solidFill>
                <a:schemeClr val="bg1">
                  <a:lumMod val="8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038600" y="3486150"/>
            <a:ext cx="274434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050" dirty="0" smtClean="0">
                <a:solidFill>
                  <a:schemeClr val="bg1">
                    <a:lumMod val="85000"/>
                  </a:schemeClr>
                </a:solidFill>
                <a:latin typeface="+mn-ea"/>
                <a:cs typeface="Glegoo"/>
              </a:rPr>
              <a:t>B</a:t>
            </a:r>
            <a:endParaRPr lang="en-US" sz="1050" dirty="0">
              <a:solidFill>
                <a:schemeClr val="bg1">
                  <a:lumMod val="8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581400" y="2190750"/>
            <a:ext cx="274434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050" dirty="0" smtClean="0">
                <a:solidFill>
                  <a:schemeClr val="bg1">
                    <a:lumMod val="85000"/>
                  </a:schemeClr>
                </a:solidFill>
                <a:latin typeface="+mn-ea"/>
                <a:cs typeface="Glegoo"/>
              </a:rPr>
              <a:t>C</a:t>
            </a:r>
            <a:endParaRPr lang="en-US" sz="1050" dirty="0">
              <a:solidFill>
                <a:schemeClr val="bg1">
                  <a:lumMod val="8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290861" y="2675751"/>
            <a:ext cx="287258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050" dirty="0" smtClean="0">
                <a:solidFill>
                  <a:schemeClr val="bg1">
                    <a:lumMod val="85000"/>
                  </a:schemeClr>
                </a:solidFill>
                <a:latin typeface="+mn-ea"/>
                <a:cs typeface="Glegoo"/>
              </a:rPr>
              <a:t>D</a:t>
            </a:r>
            <a:endParaRPr lang="en-US" sz="1050" dirty="0">
              <a:solidFill>
                <a:schemeClr val="bg1">
                  <a:lumMod val="85000"/>
                </a:schemeClr>
              </a:solidFill>
              <a:latin typeface="+mn-ea"/>
              <a:cs typeface="Glegoo"/>
            </a:endParaRPr>
          </a:p>
        </p:txBody>
      </p:sp>
      <p:sp>
        <p:nvSpPr>
          <p:cNvPr id="36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2057400" y="87630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5" grpId="0"/>
      <p:bldP spid="16" grpId="0"/>
      <p:bldP spid="17" grpId="0"/>
      <p:bldP spid="18" grpId="0"/>
      <p:bldP spid="20" grpId="0"/>
      <p:bldP spid="21" grpId="0"/>
      <p:bldP spid="24" grpId="0"/>
      <p:bldP spid="25" grpId="0"/>
      <p:bldP spid="27" grpId="0"/>
      <p:bldP spid="28" grpId="0"/>
      <p:bldP spid="30" grpId="0"/>
      <p:bldP spid="31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+mn-ea"/>
              </a:rPr>
              <a:t>8</a:t>
            </a:fld>
            <a:endParaRPr lang="en-US" dirty="0">
              <a:latin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67400" y="-19050"/>
            <a:ext cx="2286000" cy="5162550"/>
          </a:xfrm>
          <a:prstGeom prst="rect">
            <a:avLst/>
          </a:prstGeom>
          <a:solidFill>
            <a:srgbClr val="48597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cxnSp>
        <p:nvCxnSpPr>
          <p:cNvPr id="9" name="Straight Connector 8"/>
          <p:cNvCxnSpPr>
            <a:stCxn id="12" idx="2"/>
            <a:endCxn id="10" idx="0"/>
          </p:cNvCxnSpPr>
          <p:nvPr/>
        </p:nvCxnSpPr>
        <p:spPr>
          <a:xfrm flipH="1">
            <a:off x="1217026" y="2479233"/>
            <a:ext cx="4348" cy="1114678"/>
          </a:xfrm>
          <a:prstGeom prst="line">
            <a:avLst/>
          </a:prstGeom>
          <a:ln w="9525" cmpd="sng">
            <a:solidFill>
              <a:srgbClr val="CFD6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986252" y="3593911"/>
            <a:ext cx="461548" cy="440882"/>
          </a:xfrm>
          <a:prstGeom prst="roundRect">
            <a:avLst>
              <a:gd name="adj" fmla="val 50000"/>
            </a:avLst>
          </a:prstGeom>
          <a:solidFill>
            <a:srgbClr val="526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n-ea"/>
              <a:cs typeface="Open Sans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90600" y="2781301"/>
            <a:ext cx="461548" cy="440882"/>
          </a:xfrm>
          <a:prstGeom prst="roundRect">
            <a:avLst>
              <a:gd name="adj" fmla="val 50000"/>
            </a:avLst>
          </a:prstGeom>
          <a:solidFill>
            <a:srgbClr val="526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n-ea"/>
              <a:cs typeface="Open San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990600" y="2038351"/>
            <a:ext cx="461548" cy="440882"/>
          </a:xfrm>
          <a:prstGeom prst="roundRect">
            <a:avLst>
              <a:gd name="adj" fmla="val 50000"/>
            </a:avLst>
          </a:prstGeom>
          <a:solidFill>
            <a:srgbClr val="1399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n-ea"/>
              <a:cs typeface="Open Sans"/>
            </a:endParaRPr>
          </a:p>
        </p:txBody>
      </p:sp>
      <p:sp>
        <p:nvSpPr>
          <p:cNvPr id="13" name="Text Placeholder 5"/>
          <p:cNvSpPr txBox="1"/>
          <p:nvPr/>
        </p:nvSpPr>
        <p:spPr>
          <a:xfrm>
            <a:off x="1604548" y="1962150"/>
            <a:ext cx="3805652" cy="762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以内。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14" name="Text Placeholder 5"/>
          <p:cNvSpPr txBox="1"/>
          <p:nvPr/>
        </p:nvSpPr>
        <p:spPr>
          <a:xfrm>
            <a:off x="1604548" y="2724150"/>
            <a:ext cx="3805652" cy="762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字以内。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15" name="Text Placeholder 5"/>
          <p:cNvSpPr txBox="1"/>
          <p:nvPr/>
        </p:nvSpPr>
        <p:spPr>
          <a:xfrm>
            <a:off x="1600200" y="3562350"/>
            <a:ext cx="3805652" cy="762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200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字以内。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pic>
        <p:nvPicPr>
          <p:cNvPr id="16" name="Picture 15" descr="stat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375" y="2150793"/>
            <a:ext cx="215999" cy="215999"/>
          </a:xfrm>
          <a:prstGeom prst="rect">
            <a:avLst/>
          </a:prstGeom>
        </p:spPr>
      </p:pic>
      <p:pic>
        <p:nvPicPr>
          <p:cNvPr id="17" name="Picture 16" descr="setting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376" y="2893744"/>
            <a:ext cx="215997" cy="215997"/>
          </a:xfrm>
          <a:prstGeom prst="rect">
            <a:avLst/>
          </a:prstGeom>
        </p:spPr>
      </p:pic>
      <p:pic>
        <p:nvPicPr>
          <p:cNvPr id="18" name="Picture 17" descr="bul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028" y="3706354"/>
            <a:ext cx="215997" cy="215997"/>
          </a:xfrm>
          <a:prstGeom prst="rect">
            <a:avLst/>
          </a:prstGeom>
        </p:spPr>
      </p:pic>
      <p:sp>
        <p:nvSpPr>
          <p:cNvPr id="19" name="Text Placeholder 5"/>
          <p:cNvSpPr txBox="1"/>
          <p:nvPr/>
        </p:nvSpPr>
        <p:spPr>
          <a:xfrm>
            <a:off x="6400800" y="1047750"/>
            <a:ext cx="1371600" cy="2362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800" dirty="0">
                <a:solidFill>
                  <a:srgbClr val="FFFFFF"/>
                </a:solidFill>
                <a:latin typeface="+mn-ea"/>
                <a:cs typeface="Glegoo"/>
              </a:rPr>
              <a:t>你想用卖糖水来度过余生</a:t>
            </a:r>
            <a:r>
              <a:rPr lang="en-US" altLang="zh-CN" sz="1800" dirty="0">
                <a:solidFill>
                  <a:srgbClr val="FFFFFF"/>
                </a:solidFill>
                <a:latin typeface="+mn-ea"/>
                <a:cs typeface="Glegoo"/>
              </a:rPr>
              <a:t>,</a:t>
            </a:r>
            <a:r>
              <a:rPr lang="zh-CN" altLang="en-US" sz="1800" dirty="0">
                <a:solidFill>
                  <a:srgbClr val="FFFFFF"/>
                </a:solidFill>
                <a:latin typeface="+mn-ea"/>
                <a:cs typeface="Glegoo"/>
              </a:rPr>
              <a:t>还是想要一个机会来改变世界</a:t>
            </a:r>
            <a:r>
              <a:rPr lang="en-US" altLang="zh-CN" sz="1800" dirty="0">
                <a:solidFill>
                  <a:srgbClr val="FFFFFF"/>
                </a:solidFill>
                <a:latin typeface="+mn-ea"/>
                <a:cs typeface="Glegoo"/>
              </a:rPr>
              <a:t>? </a:t>
            </a:r>
            <a:endParaRPr lang="en-US" sz="1800" dirty="0">
              <a:solidFill>
                <a:srgbClr val="FFFFFF"/>
              </a:solidFill>
              <a:latin typeface="+mn-ea"/>
              <a:cs typeface="Glegoo"/>
            </a:endParaRPr>
          </a:p>
        </p:txBody>
      </p:sp>
      <p:sp>
        <p:nvSpPr>
          <p:cNvPr id="20" name="Text Placeholder 5"/>
          <p:cNvSpPr txBox="1"/>
          <p:nvPr/>
        </p:nvSpPr>
        <p:spPr>
          <a:xfrm>
            <a:off x="6248400" y="3714750"/>
            <a:ext cx="1447800" cy="7620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en-US" sz="900" dirty="0" smtClean="0">
                <a:solidFill>
                  <a:srgbClr val="FFFFFF"/>
                </a:solidFill>
                <a:latin typeface="+mn-ea"/>
                <a:cs typeface="Glegoo"/>
              </a:rPr>
              <a:t>--</a:t>
            </a:r>
            <a:r>
              <a:rPr lang="zh-CN" altLang="en-US" sz="900" dirty="0" smtClean="0">
                <a:solidFill>
                  <a:srgbClr val="FFFFFF"/>
                </a:solidFill>
                <a:latin typeface="+mn-ea"/>
                <a:cs typeface="Glegoo"/>
              </a:rPr>
              <a:t>乔布斯</a:t>
            </a:r>
            <a:endParaRPr lang="en-US" altLang="zh-CN" sz="900" dirty="0" smtClean="0">
              <a:solidFill>
                <a:srgbClr val="FFFFFF"/>
              </a:solidFill>
              <a:latin typeface="+mn-ea"/>
              <a:cs typeface="Glegoo"/>
            </a:endParaRPr>
          </a:p>
          <a:p>
            <a:pPr marL="0" indent="0" algn="r">
              <a:lnSpc>
                <a:spcPts val="1500"/>
              </a:lnSpc>
              <a:spcBef>
                <a:spcPts val="0"/>
              </a:spcBef>
              <a:buNone/>
            </a:pPr>
            <a:r>
              <a:rPr lang="zh-CN" altLang="en-US" sz="900" dirty="0" smtClean="0">
                <a:solidFill>
                  <a:srgbClr val="FFFFFF"/>
                </a:solidFill>
                <a:latin typeface="+mn-ea"/>
                <a:cs typeface="Glegoo"/>
              </a:rPr>
              <a:t>苹果公司</a:t>
            </a:r>
            <a:r>
              <a:rPr lang="en-US" sz="900" dirty="0" smtClean="0">
                <a:solidFill>
                  <a:srgbClr val="FFFFFF"/>
                </a:solidFill>
                <a:latin typeface="+mn-ea"/>
                <a:cs typeface="Glegoo"/>
              </a:rPr>
              <a:t>CEO</a:t>
            </a:r>
          </a:p>
          <a:p>
            <a:pPr marL="0" indent="0" algn="r">
              <a:buNone/>
            </a:pPr>
            <a:endParaRPr lang="en-US" sz="900" dirty="0">
              <a:solidFill>
                <a:srgbClr val="FFFFFF"/>
              </a:solidFill>
              <a:latin typeface="+mn-ea"/>
              <a:cs typeface="Glegoo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7239000" y="3714750"/>
            <a:ext cx="395998" cy="0"/>
          </a:xfrm>
          <a:prstGeom prst="line">
            <a:avLst/>
          </a:prstGeom>
          <a:ln w="22225" cap="rnd" cmpd="sng">
            <a:solidFill>
              <a:srgbClr val="1399EE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096000" y="742950"/>
            <a:ext cx="0" cy="3657600"/>
          </a:xfrm>
          <a:prstGeom prst="line">
            <a:avLst/>
          </a:prstGeom>
          <a:ln w="6350" cmpd="sng">
            <a:solidFill>
              <a:srgbClr val="CFD6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324600" y="590550"/>
            <a:ext cx="38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FF"/>
                </a:solidFill>
                <a:latin typeface="+mn-ea"/>
                <a:cs typeface="Times New Roman" panose="02020603050405020304"/>
              </a:rPr>
              <a:t>“</a:t>
            </a:r>
            <a:endParaRPr lang="en-US" sz="4400" dirty="0">
              <a:solidFill>
                <a:srgbClr val="FFFFFF"/>
              </a:solidFill>
              <a:latin typeface="+mn-ea"/>
              <a:cs typeface="Times New Roman" panose="02020603050405020304"/>
            </a:endParaRPr>
          </a:p>
        </p:txBody>
      </p:sp>
      <p:sp>
        <p:nvSpPr>
          <p:cNvPr id="24" name="Title 2"/>
          <p:cNvSpPr>
            <a:spLocks noGrp="1"/>
          </p:cNvSpPr>
          <p:nvPr>
            <p:ph type="title"/>
          </p:nvPr>
        </p:nvSpPr>
        <p:spPr>
          <a:xfrm>
            <a:off x="-964602" y="384720"/>
            <a:ext cx="8229600" cy="857250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此处添加标题</a:t>
            </a:r>
            <a:endParaRPr lang="en-US" dirty="0">
              <a:latin typeface="+mn-ea"/>
              <a:ea typeface="+mn-ea"/>
            </a:endParaRP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635598" y="975270"/>
            <a:ext cx="5029200" cy="323850"/>
          </a:xfrm>
        </p:spPr>
        <p:txBody>
          <a:bodyPr/>
          <a:lstStyle/>
          <a:p>
            <a:r>
              <a:rPr lang="zh-CN" altLang="en-US" dirty="0">
                <a:latin typeface="+mn-ea"/>
              </a:rPr>
              <a:t>单击此处添加副标题或详细文本描述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3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3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3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3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3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7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3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9" grpId="0"/>
      <p:bldP spid="20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hotodune-4817954-idea-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42894"/>
            <a:ext cx="9144000" cy="606"/>
          </a:xfrm>
          <a:prstGeom prst="rect">
            <a:avLst/>
          </a:prstGeom>
        </p:spPr>
      </p:pic>
      <p:sp>
        <p:nvSpPr>
          <p:cNvPr id="12" name="Rounded Rectangle 11"/>
          <p:cNvSpPr>
            <a:spLocks noChangeAspect="1"/>
          </p:cNvSpPr>
          <p:nvPr/>
        </p:nvSpPr>
        <p:spPr>
          <a:xfrm>
            <a:off x="3438670" y="1405526"/>
            <a:ext cx="2266660" cy="2259452"/>
          </a:xfrm>
          <a:prstGeom prst="roundRect">
            <a:avLst>
              <a:gd name="adj" fmla="val 50000"/>
            </a:avLst>
          </a:prstGeom>
          <a:solidFill>
            <a:srgbClr val="4859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FFFFFF"/>
              </a:solidFill>
              <a:latin typeface="+mn-ea"/>
              <a:cs typeface="Glegoo"/>
            </a:endParaRPr>
          </a:p>
        </p:txBody>
      </p:sp>
      <p:sp>
        <p:nvSpPr>
          <p:cNvPr id="24" name="Title 2"/>
          <p:cNvSpPr txBox="1"/>
          <p:nvPr/>
        </p:nvSpPr>
        <p:spPr>
          <a:xfrm>
            <a:off x="2324100" y="2682685"/>
            <a:ext cx="4495800" cy="4224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Signika"/>
                <a:ea typeface="Open Sans Extrabold" pitchFamily="34" charset="0"/>
                <a:cs typeface="Signika"/>
              </a:defRPr>
            </a:lvl1pPr>
          </a:lstStyle>
          <a:p>
            <a:pPr algn="ctr"/>
            <a:r>
              <a:rPr lang="zh-CN" altLang="en-US" sz="1800" b="1" dirty="0" smtClean="0">
                <a:solidFill>
                  <a:srgbClr val="FFFFFF"/>
                </a:solidFill>
                <a:latin typeface="+mn-ea"/>
                <a:ea typeface="+mn-ea"/>
                <a:cs typeface="Glegoo"/>
              </a:rPr>
              <a:t>单击此处添加标题</a:t>
            </a:r>
            <a:endParaRPr lang="en-US" sz="1800" b="1" dirty="0">
              <a:solidFill>
                <a:srgbClr val="FFFFFF"/>
              </a:solidFill>
              <a:latin typeface="+mn-ea"/>
              <a:ea typeface="+mn-ea"/>
              <a:cs typeface="Glegoo"/>
            </a:endParaRPr>
          </a:p>
        </p:txBody>
      </p:sp>
      <p:sp>
        <p:nvSpPr>
          <p:cNvPr id="16" name="Title 2"/>
          <p:cNvSpPr txBox="1"/>
          <p:nvPr/>
        </p:nvSpPr>
        <p:spPr>
          <a:xfrm>
            <a:off x="2400300" y="1962150"/>
            <a:ext cx="4343400" cy="6510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Signika"/>
                <a:ea typeface="Open Sans Extrabold" pitchFamily="34" charset="0"/>
                <a:cs typeface="Signika"/>
              </a:defRPr>
            </a:lvl1pPr>
          </a:lstStyle>
          <a:p>
            <a:pPr algn="ctr"/>
            <a:r>
              <a:rPr lang="en-US" altLang="zh-CN" sz="4000" b="1" dirty="0" smtClean="0">
                <a:latin typeface="+mn-ea"/>
                <a:ea typeface="+mn-ea"/>
                <a:cs typeface="Glegoo"/>
              </a:rPr>
              <a:t>PART 2</a:t>
            </a:r>
            <a:endParaRPr lang="en-US" sz="4000" b="1" dirty="0">
              <a:latin typeface="+mn-ea"/>
              <a:ea typeface="+mn-ea"/>
              <a:cs typeface="Glegoo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713180" y="2630299"/>
            <a:ext cx="1697019" cy="0"/>
          </a:xfrm>
          <a:prstGeom prst="line">
            <a:avLst/>
          </a:prstGeom>
          <a:ln w="190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3210</Words>
  <Application>Microsoft Office PowerPoint</Application>
  <PresentationFormat>全屏显示(16:9)</PresentationFormat>
  <Paragraphs>483</Paragraphs>
  <Slides>38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39" baseType="lpstr">
      <vt:lpstr>Office Theme</vt:lpstr>
      <vt:lpstr>PowerPoint 演示文稿</vt:lpstr>
      <vt:lpstr>PowerPoint 演示文稿</vt:lpstr>
      <vt:lpstr>PowerPoint 演示文稿</vt:lpstr>
      <vt:lpstr>此处添加标题</vt:lpstr>
      <vt:lpstr>此处添加标题</vt:lpstr>
      <vt:lpstr>此处添加标题</vt:lpstr>
      <vt:lpstr>此处添加标题</vt:lpstr>
      <vt:lpstr>此处添加标题</vt:lpstr>
      <vt:lpstr>PowerPoint 演示文稿</vt:lpstr>
      <vt:lpstr>此处添加标题</vt:lpstr>
      <vt:lpstr>此处添加标题</vt:lpstr>
      <vt:lpstr>此处添加标题</vt:lpstr>
      <vt:lpstr>此处添加标题</vt:lpstr>
      <vt:lpstr>此处添加标题</vt:lpstr>
      <vt:lpstr>PowerPoint 演示文稿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图形图表布局</vt:lpstr>
      <vt:lpstr>此处添加标题</vt:lpstr>
      <vt:lpstr>PowerPoint 演示文稿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此处添加标题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</cp:lastModifiedBy>
  <cp:revision>857</cp:revision>
  <dcterms:created xsi:type="dcterms:W3CDTF">2013-04-14T18:18:00Z</dcterms:created>
  <dcterms:modified xsi:type="dcterms:W3CDTF">2016-07-29T07:21:24Z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